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8" r:id="rId4"/>
    <p:sldId id="260" r:id="rId5"/>
    <p:sldId id="281" r:id="rId6"/>
    <p:sldId id="268" r:id="rId7"/>
    <p:sldId id="277" r:id="rId8"/>
    <p:sldId id="269" r:id="rId9"/>
    <p:sldId id="280" r:id="rId10"/>
    <p:sldId id="275" r:id="rId11"/>
    <p:sldId id="264" r:id="rId12"/>
    <p:sldId id="283" r:id="rId13"/>
    <p:sldId id="286" r:id="rId14"/>
    <p:sldId id="296" r:id="rId15"/>
    <p:sldId id="297" r:id="rId16"/>
    <p:sldId id="289" r:id="rId17"/>
    <p:sldId id="290" r:id="rId18"/>
    <p:sldId id="291" r:id="rId19"/>
    <p:sldId id="292" r:id="rId20"/>
    <p:sldId id="293" r:id="rId21"/>
    <p:sldId id="294" r:id="rId22"/>
    <p:sldId id="29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087" autoAdjust="0"/>
  </p:normalViewPr>
  <p:slideViewPr>
    <p:cSldViewPr>
      <p:cViewPr>
        <p:scale>
          <a:sx n="80" d="100"/>
          <a:sy n="80" d="100"/>
        </p:scale>
        <p:origin x="-132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EE98F-DE51-4143-B41D-1404C508FD77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C6A7F-193C-446E-B178-C528C0FA43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C6A7F-193C-446E-B178-C528C0FA435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C6A7F-193C-446E-B178-C528C0FA435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C6A7F-193C-446E-B178-C528C0FA435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C6A7F-193C-446E-B178-C528C0FA435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C6A7F-193C-446E-B178-C528C0FA435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C6A7F-193C-446E-B178-C528C0FA435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C6A7F-193C-446E-B178-C528C0FA435D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86;&#1090;&#1082;&#1088;&#1099;&#1090;%20&#1091;&#1088;&#1086;&#1082;%20&#1087;&#1086;%20&#1083;&#1080;&#1090;\na_konkurs_neskuchnye_uroki%20(1)\pril1%20(1).avi" TargetMode="Externa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6;&#1090;&#1082;&#1088;&#1099;&#1090;&#1099;&#1081;%20&#1091;&#1088;&#1086;&#1082;%20&#1087;&#1086;%20&#1083;&#1080;&#1090;&#1077;&#1088;&#1072;&#1090;&#1091;&#1088;&#1077;\Vremena_goda_-_Zima_-_Dekabr_(iPlayer.fm)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Новая папка\0_67036_98783646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3108" y="142852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МБОУ </a:t>
            </a:r>
            <a:r>
              <a:rPr lang="ru-RU" sz="2800" b="1" dirty="0" err="1" smtClean="0">
                <a:solidFill>
                  <a:srgbClr val="FFC000"/>
                </a:solidFill>
              </a:rPr>
              <a:t>Тарасихинская</a:t>
            </a:r>
            <a:r>
              <a:rPr lang="ru-RU" sz="2800" b="1" dirty="0" smtClean="0">
                <a:solidFill>
                  <a:srgbClr val="FFC000"/>
                </a:solidFill>
              </a:rPr>
              <a:t> основная школа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1857364"/>
            <a:ext cx="595387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FF00"/>
                </a:solidFill>
              </a:rPr>
              <a:t>Зима в лесу</a:t>
            </a:r>
            <a:endParaRPr lang="ru-RU" sz="88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6143644"/>
            <a:ext cx="4970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Подготовила : Пискунова Людмила Васильевна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2016 г.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383" y="357166"/>
            <a:ext cx="8779234" cy="5778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34" y="6143644"/>
            <a:ext cx="642942" cy="285752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6704" y="-142900"/>
            <a:ext cx="9617410" cy="721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4429132"/>
            <a:ext cx="2761668" cy="170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Users\User\Pictures\в лесу\aktualnye voprosy o perevod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643578"/>
            <a:ext cx="1015996" cy="1015996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714620"/>
            <a:ext cx="2520968" cy="274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42913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/>
          <a:srcRect l="8789" t="26927" r="50195" b="5104"/>
          <a:stretch>
            <a:fillRect/>
          </a:stretch>
        </p:blipFill>
        <p:spPr bwMode="auto">
          <a:xfrm flipH="1">
            <a:off x="7786710" y="4653650"/>
            <a:ext cx="955791" cy="98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357166"/>
            <a:ext cx="712761" cy="97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6858016" y="6215082"/>
            <a:ext cx="1857388" cy="357190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786710" y="6572272"/>
            <a:ext cx="642942" cy="285728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ril1 (1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28596" y="428603"/>
            <a:ext cx="8143932" cy="610794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http://festival.1september.ru/articles/412579/img1.jpg"/>
          <p:cNvPicPr>
            <a:picLocks noChangeAspect="1" noChangeArrowheads="1"/>
          </p:cNvPicPr>
          <p:nvPr/>
        </p:nvPicPr>
        <p:blipFill>
          <a:blip r:embed="rId3" cstate="print"/>
          <a:srcRect l="5084" b="3225"/>
          <a:stretch>
            <a:fillRect/>
          </a:stretch>
        </p:blipFill>
        <p:spPr bwMode="auto">
          <a:xfrm>
            <a:off x="285720" y="160273"/>
            <a:ext cx="4000528" cy="648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softEdge rad="63500"/>
          </a:effectLst>
        </p:spPr>
      </p:pic>
      <p:pic>
        <p:nvPicPr>
          <p:cNvPr id="3" name="Рисунок 6" descr="Скребицкий Георгий Алексеевич биография, фото, истории - известный писатель-натуралист"/>
          <p:cNvPicPr>
            <a:picLocks noChangeAspect="1" noChangeArrowheads="1"/>
          </p:cNvPicPr>
          <p:nvPr/>
        </p:nvPicPr>
        <p:blipFill>
          <a:blip r:embed="rId4" cstate="print"/>
          <a:srcRect l="6154" t="1922" r="6153"/>
          <a:stretch>
            <a:fillRect/>
          </a:stretch>
        </p:blipFill>
        <p:spPr bwMode="auto">
          <a:xfrm>
            <a:off x="4786314" y="214290"/>
            <a:ext cx="4071965" cy="642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285720" y="6334780"/>
            <a:ext cx="3857652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В. Чаплина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857752" y="6286520"/>
            <a:ext cx="4000528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Г. </a:t>
            </a:r>
            <a:r>
              <a:rPr lang="ru-RU" sz="2800" b="1" dirty="0" err="1" smtClean="0"/>
              <a:t>Скребицкий</a:t>
            </a:r>
            <a:endParaRPr lang="ru-RU" sz="2800" b="1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43966" y="6572272"/>
            <a:ext cx="357190" cy="142876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43966" y="6572272"/>
            <a:ext cx="357190" cy="142876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552" y="476672"/>
            <a:ext cx="8208912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Лексическая работа.</a:t>
            </a:r>
          </a:p>
          <a:p>
            <a:r>
              <a:rPr lang="ru-RU" sz="3600" b="1" i="1" u="sng" dirty="0" smtClean="0">
                <a:solidFill>
                  <a:srgbClr val="002060"/>
                </a:solidFill>
              </a:rPr>
              <a:t>Непогода</a:t>
            </a:r>
            <a:r>
              <a:rPr lang="ru-RU" sz="3200" b="1" dirty="0" smtClean="0">
                <a:solidFill>
                  <a:srgbClr val="002060"/>
                </a:solidFill>
              </a:rPr>
              <a:t> – плохая погода, ненастье.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600" b="1" i="1" u="sng" dirty="0" smtClean="0">
                <a:solidFill>
                  <a:srgbClr val="002060"/>
                </a:solidFill>
              </a:rPr>
              <a:t>Лазейка</a:t>
            </a:r>
            <a:r>
              <a:rPr lang="ru-RU" sz="3600" b="1" dirty="0" smtClean="0">
                <a:solidFill>
                  <a:srgbClr val="002060"/>
                </a:solidFill>
              </a:rPr>
              <a:t> </a:t>
            </a:r>
            <a:r>
              <a:rPr lang="ru-RU" sz="3200" b="1" dirty="0" smtClean="0">
                <a:solidFill>
                  <a:srgbClr val="002060"/>
                </a:solidFill>
              </a:rPr>
              <a:t>– узкое отверстие, через которое можно пролезть.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600" b="1" i="1" u="sng" dirty="0" smtClean="0">
                <a:solidFill>
                  <a:srgbClr val="002060"/>
                </a:solidFill>
              </a:rPr>
              <a:t>Лазейка </a:t>
            </a:r>
            <a:r>
              <a:rPr lang="ru-RU" sz="3200" b="1" dirty="0" smtClean="0">
                <a:solidFill>
                  <a:srgbClr val="002060"/>
                </a:solidFill>
              </a:rPr>
              <a:t>– уловка, хитрый, ловкий приём для выхода из неприятного, затруднительного положения.</a:t>
            </a: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43966" y="6572272"/>
            <a:ext cx="357190" cy="142876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124744"/>
            <a:ext cx="3995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ПЛАН</a:t>
            </a:r>
            <a:br>
              <a:rPr lang="ru-RU" sz="2800" b="1" dirty="0" smtClean="0"/>
            </a:br>
            <a:r>
              <a:rPr lang="ru-RU" sz="2800" b="1" dirty="0" smtClean="0"/>
              <a:t>1 часть. Белочка зимой.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2204864"/>
            <a:ext cx="3887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 часть. Гнездо зверька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2780928"/>
            <a:ext cx="3590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3 часть. Запасы белки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4844" y="284007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4007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рис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3" y="1556792"/>
            <a:ext cx="3343487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рис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556792"/>
            <a:ext cx="3447430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4844" y="284007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4007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рис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359" y="1700808"/>
            <a:ext cx="3525637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рис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700808"/>
            <a:ext cx="4301278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4844" y="284007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4007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рис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628800"/>
            <a:ext cx="3312368" cy="4808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рис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1999" y="1628800"/>
            <a:ext cx="3517891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4844" y="284007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4007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рис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00808"/>
            <a:ext cx="3584398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рис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1412776"/>
            <a:ext cx="3456384" cy="5205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compass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4214818"/>
            <a:ext cx="1720207" cy="2000240"/>
          </a:xfrm>
          <a:prstGeom prst="rect">
            <a:avLst/>
          </a:prstGeom>
        </p:spPr>
      </p:pic>
      <p:pic>
        <p:nvPicPr>
          <p:cNvPr id="11" name="Рисунок 10" descr="1464373551_338830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3714752"/>
            <a:ext cx="2714620" cy="2714620"/>
          </a:xfrm>
          <a:prstGeom prst="rect">
            <a:avLst/>
          </a:prstGeom>
        </p:spPr>
      </p:pic>
      <p:pic>
        <p:nvPicPr>
          <p:cNvPr id="9" name="Рисунок 8" descr="612421_90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48" y="1285860"/>
            <a:ext cx="1323457" cy="1229345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535753" y="214290"/>
            <a:ext cx="8072494" cy="500066"/>
          </a:xfrm>
          <a:prstGeom prst="round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можно взять с собой в лес?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Рисунок 2" descr="aktualnye voprosy o perevod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44" y="5500702"/>
            <a:ext cx="1087235" cy="1087235"/>
          </a:xfrm>
          <a:prstGeom prst="rect">
            <a:avLst/>
          </a:prstGeom>
        </p:spPr>
      </p:pic>
      <p:pic>
        <p:nvPicPr>
          <p:cNvPr id="4" name="Рисунок 3" descr="feb10-51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928670"/>
            <a:ext cx="2571768" cy="1928827"/>
          </a:xfrm>
          <a:prstGeom prst="rect">
            <a:avLst/>
          </a:prstGeom>
        </p:spPr>
      </p:pic>
      <p:pic>
        <p:nvPicPr>
          <p:cNvPr id="6" name="Рисунок 5" descr="Outdoor-mountaineering-bag-backpack-511-tactical-backpack-outside-sport-casual-backpack-TB-100005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7942" y="3000372"/>
            <a:ext cx="2786058" cy="2786058"/>
          </a:xfrm>
          <a:prstGeom prst="rect">
            <a:avLst/>
          </a:prstGeom>
        </p:spPr>
      </p:pic>
      <p:pic>
        <p:nvPicPr>
          <p:cNvPr id="8" name="Рисунок 7" descr="й-304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8906" t="-1410" r="35937" b="6926"/>
          <a:stretch>
            <a:fillRect/>
          </a:stretch>
        </p:blipFill>
        <p:spPr>
          <a:xfrm>
            <a:off x="7072330" y="928670"/>
            <a:ext cx="1323704" cy="2000264"/>
          </a:xfrm>
          <a:prstGeom prst="rect">
            <a:avLst/>
          </a:prstGeom>
        </p:spPr>
      </p:pic>
      <p:pic>
        <p:nvPicPr>
          <p:cNvPr id="13" name="Рисунок 12" descr="kitten_cat_1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57356" y="2357430"/>
            <a:ext cx="2117200" cy="178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6512E-6 L 0.51962 -0.1362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69195E-6 L 0.66146 0.32516 " pathEditMode="relative" ptsTypes="AA"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5.3654E-7 L 0.2757 0.29371 " pathEditMode="relative" ptsTypes="AA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19 -0.00902 L 0.29132 -0.0629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" y="-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4844" y="284007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4007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рис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700808"/>
            <a:ext cx="3584398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рис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1700808"/>
            <a:ext cx="3600400" cy="4629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4844" y="284007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4007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39552" y="1988840"/>
            <a:ext cx="748883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Домашнее задание:</a:t>
            </a:r>
          </a:p>
          <a:p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1 Кроссворд Т. ст. 71</a:t>
            </a:r>
          </a:p>
          <a:p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2. Чтение и подробный пересказ текста ,</a:t>
            </a:r>
          </a:p>
          <a:p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3. Прочитать другой научно –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познавательный рассказ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4844" y="284007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4007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714844" y="307611"/>
            <a:ext cx="4429156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307611"/>
            <a:ext cx="4357718" cy="6145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259632" y="2636912"/>
            <a:ext cx="67065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МОЛОДЦЫ!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19436"/>
            <a:ext cx="8426912" cy="6324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6429396"/>
            <a:ext cx="500066" cy="214314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Vremena_goda_-_Zima_-_Dekabr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6926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65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numSld="1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t="2317" r="19433"/>
          <a:stretch>
            <a:fillRect/>
          </a:stretch>
        </p:blipFill>
        <p:spPr bwMode="auto">
          <a:xfrm>
            <a:off x="428596" y="180962"/>
            <a:ext cx="8215338" cy="6225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15338" y="6429396"/>
            <a:ext cx="642942" cy="285728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8534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72462" y="6429396"/>
            <a:ext cx="571504" cy="214314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85725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715272" y="6500834"/>
            <a:ext cx="714380" cy="214314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4" y="285728"/>
            <a:ext cx="899361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786710" y="6215082"/>
            <a:ext cx="571504" cy="214314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463"/>
            <a:ext cx="9138123" cy="6095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24" y="6286520"/>
            <a:ext cx="571504" cy="214314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Pictures\в лесу\1492680_808402875842419_1351078038_o-SNOW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286" y="642918"/>
            <a:ext cx="8523428" cy="557216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143900" y="6357958"/>
            <a:ext cx="642942" cy="214314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80</Words>
  <Application>Microsoft Office PowerPoint</Application>
  <PresentationFormat>Экран (4:3)</PresentationFormat>
  <Paragraphs>30</Paragraphs>
  <Slides>22</Slides>
  <Notes>7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72</cp:revision>
  <dcterms:created xsi:type="dcterms:W3CDTF">2016-11-20T10:36:41Z</dcterms:created>
  <dcterms:modified xsi:type="dcterms:W3CDTF">2016-12-01T07:10:38Z</dcterms:modified>
</cp:coreProperties>
</file>