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58" r:id="rId9"/>
    <p:sldId id="267" r:id="rId10"/>
    <p:sldId id="268" r:id="rId11"/>
    <p:sldId id="269" r:id="rId12"/>
    <p:sldId id="259" r:id="rId13"/>
    <p:sldId id="270" r:id="rId14"/>
    <p:sldId id="260" r:id="rId15"/>
    <p:sldId id="26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/geometria/9-klass/sootnosheniia-mezhdu-storonami-i-uglami-treugolnika-skaliarnoe-proizvedeni_-9222/sootnosheniia-mezhdu-storonami-i-uglami-treugolnika-9281/re-7ad3359e-27dd-4ae0-9272-8f1ce3e75ec2" TargetMode="External"/><Relationship Id="rId2" Type="http://schemas.openxmlformats.org/officeDocument/2006/relationships/hyperlink" Target="https://resh.edu.ru/subject/lesson/2034/conspec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ge.sdamgia.ru/search?search=&#1090;&#1077;&#1086;&#1088;&#1077;&#1084;&#1072;%20&#1089;&#1080;&#1085;&#1091;&#1089;&#1086;&#1074;&amp;page=2" TargetMode="External"/><Relationship Id="rId4" Type="http://schemas.openxmlformats.org/officeDocument/2006/relationships/hyperlink" Target="https://skysmart.ru/articles/mathematic/teorema-sinus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782611"/>
          </a:xfrm>
        </p:spPr>
        <p:txBody>
          <a:bodyPr/>
          <a:lstStyle/>
          <a:p>
            <a:pPr algn="ctr"/>
            <a:r>
              <a:rPr lang="ru-RU" b="1" dirty="0"/>
              <a:t>Теорема синусов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7780" y="4803820"/>
            <a:ext cx="3576960" cy="15403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b="1" dirty="0">
                <a:solidFill>
                  <a:schemeClr val="bg1"/>
                </a:solidFill>
              </a:rPr>
              <a:t>учитель математики</a:t>
            </a:r>
          </a:p>
          <a:p>
            <a:r>
              <a:rPr lang="ru-RU" b="1" dirty="0">
                <a:solidFill>
                  <a:schemeClr val="bg1"/>
                </a:solidFill>
              </a:rPr>
              <a:t>МБОУ Г.ГОРЛОВКИ «ШКОЛА № 42</a:t>
            </a:r>
          </a:p>
          <a:p>
            <a:r>
              <a:rPr lang="ru-RU" b="1" dirty="0">
                <a:solidFill>
                  <a:schemeClr val="bg1"/>
                </a:solidFill>
              </a:rPr>
              <a:t>Рыбина М.В.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5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41" y="1996225"/>
            <a:ext cx="11275934" cy="35674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0519" y="4755408"/>
            <a:ext cx="2286503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4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707" y="5954026"/>
            <a:ext cx="2356012" cy="6013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Найти АВ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45" y="1852890"/>
            <a:ext cx="2638526" cy="3912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872" y="2122738"/>
            <a:ext cx="4018256" cy="16864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069" y="3916553"/>
            <a:ext cx="3181794" cy="2638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116687" y="5370490"/>
                <a:ext cx="4988441" cy="137330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dirty="0" smtClean="0"/>
                  <a:t>ОТВЕТЫ: 1)</a:t>
                </a:r>
                <a:r>
                  <a:rPr lang="ru-RU" sz="2400" dirty="0"/>
                  <a:t> 20,4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ru-RU" sz="2400" dirty="0"/>
                  <a:t> см</a:t>
                </a:r>
              </a:p>
              <a:p>
                <a:pPr algn="ctr"/>
                <a:r>
                  <a:rPr lang="ru-RU" sz="2400" dirty="0" smtClean="0"/>
                  <a:t>2)</a:t>
                </a:r>
                <a:r>
                  <a:rPr lang="ru-RU" sz="2400" dirty="0"/>
                  <a:t> 9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/>
                  <a:t> </a:t>
                </a:r>
                <a:r>
                  <a:rPr lang="ru-RU" sz="2400" dirty="0" smtClean="0"/>
                  <a:t>см</a:t>
                </a:r>
              </a:p>
              <a:p>
                <a:pPr algn="ctr"/>
                <a:r>
                  <a:rPr lang="ru-RU" sz="2400" dirty="0" smtClean="0"/>
                  <a:t>3) 75</a:t>
                </a:r>
                <a:r>
                  <a:rPr lang="ru-RU" sz="2400" dirty="0" smtClean="0">
                    <a:sym typeface="Symbol" panose="05050102010706020507" pitchFamily="18" charset="2"/>
                  </a:rPr>
                  <a:t></a:t>
                </a:r>
                <a:endParaRPr lang="ru-RU" sz="2400" dirty="0"/>
              </a:p>
              <a:p>
                <a:pPr algn="ctr"/>
                <a:r>
                  <a:rPr lang="ru-RU" dirty="0" smtClean="0"/>
                  <a:t>  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687" y="5370490"/>
                <a:ext cx="4988441" cy="1373306"/>
              </a:xfrm>
              <a:prstGeom prst="rect">
                <a:avLst/>
              </a:prstGeom>
              <a:blipFill rotWithShape="0">
                <a:blip r:embed="rId5"/>
                <a:stretch>
                  <a:fillRect t="-56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495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4" y="1975163"/>
            <a:ext cx="5952365" cy="4464274"/>
          </a:xfrm>
        </p:spPr>
      </p:pic>
    </p:spTree>
    <p:extLst>
      <p:ext uri="{BB962C8B-B14F-4D97-AF65-F5344CB8AC3E}">
        <p14:creationId xmlns:p14="http://schemas.microsoft.com/office/powerpoint/2010/main" val="102524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ИТАК!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265" y="2087011"/>
            <a:ext cx="9367544" cy="4236515"/>
          </a:xfrm>
        </p:spPr>
      </p:pic>
    </p:spTree>
    <p:extLst>
      <p:ext uri="{BB962C8B-B14F-4D97-AF65-F5344CB8AC3E}">
        <p14:creationId xmlns:p14="http://schemas.microsoft.com/office/powerpoint/2010/main" val="1004745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 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190" y="1948676"/>
            <a:ext cx="8176441" cy="4568034"/>
          </a:xfrm>
        </p:spPr>
        <p:txBody>
          <a:bodyPr/>
          <a:lstStyle/>
          <a:p>
            <a:r>
              <a:rPr lang="ru-RU" sz="3200" dirty="0"/>
              <a:t>Читать § </a:t>
            </a:r>
            <a:r>
              <a:rPr lang="ru-RU" sz="3200" dirty="0" smtClean="0"/>
              <a:t>2, </a:t>
            </a:r>
            <a:r>
              <a:rPr lang="ru-RU" sz="3200" dirty="0"/>
              <a:t>п. </a:t>
            </a:r>
            <a:r>
              <a:rPr lang="ru-RU" sz="3200" dirty="0" smtClean="0"/>
              <a:t>101. </a:t>
            </a:r>
            <a:endParaRPr lang="ru-RU" sz="3200" dirty="0"/>
          </a:p>
          <a:p>
            <a:r>
              <a:rPr lang="ru-RU" sz="3200" dirty="0"/>
              <a:t>Выполнить в тетради № </a:t>
            </a:r>
            <a:r>
              <a:rPr lang="ru-RU" sz="3200" dirty="0" smtClean="0"/>
              <a:t>1025 (а, в)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054" y="1715956"/>
            <a:ext cx="3286930" cy="46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https://resh.edu.ru/subject/lesson/2034/conspect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https://www.yaklass.ru/p/geometria/9-klass/sootnosheniia-mezhdu-storonami-i-uglami-treugolnika-skaliarnoe-proizvedeni_-</a:t>
            </a:r>
            <a:r>
              <a:rPr lang="en-US" dirty="0" smtClean="0">
                <a:hlinkClick r:id="rId3"/>
              </a:rPr>
              <a:t>9222/sootnosheniia-mezhdu-storonami-i-uglami-treugolnika-9281/re-7ad3359e-27dd-4ae0-9272-8f1ce3e75ec2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skysmart.ru/articles/mathematic/teorema-sinusov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https://oge.sdamgia.ru/search?search=</a:t>
            </a:r>
            <a:r>
              <a:rPr lang="ru-RU" dirty="0">
                <a:hlinkClick r:id="rId5"/>
              </a:rPr>
              <a:t>теорема%20синусов&amp;</a:t>
            </a:r>
            <a:r>
              <a:rPr lang="en-US" dirty="0" smtClean="0">
                <a:hlinkClick r:id="rId5"/>
              </a:rPr>
              <a:t>page=2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54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" y="1935799"/>
            <a:ext cx="10932521" cy="465580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39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2851"/>
            <a:ext cx="11626025" cy="456097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231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45" y="1962253"/>
            <a:ext cx="11965659" cy="428400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04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0" y="1836138"/>
            <a:ext cx="9169756" cy="483725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90765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10" y="2030677"/>
            <a:ext cx="11399994" cy="218071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0487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два других случая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17" y="2163918"/>
            <a:ext cx="4275246" cy="45954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83" y="2065633"/>
            <a:ext cx="4791902" cy="46937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86282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6090" y="1919519"/>
            <a:ext cx="7404073" cy="1155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треугольнике </a:t>
            </a:r>
            <a:r>
              <a:rPr lang="en-US" sz="2400" dirty="0"/>
              <a:t>ABC ∠A = 45°,∠C = 15°, BC = 4√6. </a:t>
            </a:r>
            <a:r>
              <a:rPr lang="ru-RU" sz="2400" dirty="0"/>
              <a:t>Найти </a:t>
            </a:r>
            <a:r>
              <a:rPr lang="en-US" sz="2400" dirty="0"/>
              <a:t>AC.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" t="10346" r="9259" b="9994"/>
          <a:stretch/>
        </p:blipFill>
        <p:spPr>
          <a:xfrm>
            <a:off x="231819" y="1919519"/>
            <a:ext cx="3928057" cy="19833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286" y="2897746"/>
            <a:ext cx="5536511" cy="386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0712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3" y="1819888"/>
            <a:ext cx="11029615" cy="949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Гипотенуза и один из катетов прямоугольного треугольника равны 10 и 8 см соответственно. Найти угол, который расположен напротив данного катета.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32" y="2768958"/>
            <a:ext cx="6232461" cy="39538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6639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44</TotalTime>
  <Words>122</Words>
  <Application>Microsoft Office PowerPoint</Application>
  <PresentationFormat>Широкоэкранный</PresentationFormat>
  <Paragraphs>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Cambria Math</vt:lpstr>
      <vt:lpstr>Corbel</vt:lpstr>
      <vt:lpstr>Gill Sans MT</vt:lpstr>
      <vt:lpstr>Symbol</vt:lpstr>
      <vt:lpstr>Wingdings 2</vt:lpstr>
      <vt:lpstr>Дивиденд</vt:lpstr>
      <vt:lpstr>Теорема синусов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Рассмотрим два других случая</vt:lpstr>
      <vt:lpstr>Задача 1</vt:lpstr>
      <vt:lpstr>Задача 2</vt:lpstr>
      <vt:lpstr>Задача 3</vt:lpstr>
      <vt:lpstr>Проверь себя!</vt:lpstr>
      <vt:lpstr>РеФЛЕКСИя</vt:lpstr>
      <vt:lpstr>ИТАК!</vt:lpstr>
      <vt:lpstr>ДОМАШНЕЕ   ЗАДАНИЕ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синусов </dc:title>
  <dc:creator>ОШ42</dc:creator>
  <cp:lastModifiedBy>ОШ42</cp:lastModifiedBy>
  <cp:revision>14</cp:revision>
  <dcterms:created xsi:type="dcterms:W3CDTF">2022-09-18T16:39:12Z</dcterms:created>
  <dcterms:modified xsi:type="dcterms:W3CDTF">2022-10-01T13:10:32Z</dcterms:modified>
</cp:coreProperties>
</file>