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7" r:id="rId4"/>
    <p:sldId id="258" r:id="rId5"/>
    <p:sldId id="268" r:id="rId6"/>
    <p:sldId id="269" r:id="rId7"/>
    <p:sldId id="264" r:id="rId8"/>
    <p:sldId id="265" r:id="rId9"/>
    <p:sldId id="261" r:id="rId10"/>
    <p:sldId id="262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63" r:id="rId21"/>
    <p:sldId id="260" r:id="rId22"/>
    <p:sldId id="26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math100.ru/geometria7-9_10_3/" TargetMode="External"/><Relationship Id="rId3" Type="http://schemas.openxmlformats.org/officeDocument/2006/relationships/hyperlink" Target="https://infourok.ru/zadachi-s-prakticheskim-soderzhaniem-na-primenenie-teorem-sinusov-i-kosinusov-2038389.html" TargetMode="External"/><Relationship Id="rId7" Type="http://schemas.openxmlformats.org/officeDocument/2006/relationships/hyperlink" Target="https://math100.ru/geometria7-9_10_2/" TargetMode="External"/><Relationship Id="rId2" Type="http://schemas.openxmlformats.org/officeDocument/2006/relationships/hyperlink" Target="https://urok.1sept.ru/articles/59641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ge.sdamgia.ru/search?search=&#1090;&#1077;&#1086;&#1088;&#1077;&#1084;&#1072;%20&#1082;&#1086;&#1089;&#1080;&#1085;&#1091;&#1089;&#1086;&#1074;&amp;cb=1&amp;body=3&amp;solution=1&amp;text=2&amp;keywords=10&amp;page=1" TargetMode="External"/><Relationship Id="rId5" Type="http://schemas.openxmlformats.org/officeDocument/2006/relationships/hyperlink" Target="https://oge.sdamgia.ru/search?search=&#1090;&#1077;&#1086;&#1088;&#1077;&#1084;&#1072;%20&#1089;&#1080;&#1085;&#1091;&#1089;&#1086;&#1074;&amp;cb=1&amp;body=3&amp;solution=1&amp;text=2&amp;keywords=10&amp;category=&amp;page=1" TargetMode="External"/><Relationship Id="rId4" Type="http://schemas.openxmlformats.org/officeDocument/2006/relationships/hyperlink" Target="https://kopilkaurokov.ru/matematika/presentacii/primienieniie_tieoriemy_sinusov_i_kosinus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Нахождение длин сторон и величин углов треугольников.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40958" y="4852278"/>
            <a:ext cx="4233782" cy="1432612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>
                <a:solidFill>
                  <a:schemeClr val="bg1"/>
                </a:solidFill>
              </a:rPr>
              <a:t>Подготовила:</a:t>
            </a:r>
          </a:p>
          <a:p>
            <a:r>
              <a:rPr lang="ru-RU" sz="8000" b="1" dirty="0">
                <a:solidFill>
                  <a:schemeClr val="bg1"/>
                </a:solidFill>
              </a:rPr>
              <a:t>учитель математики</a:t>
            </a:r>
          </a:p>
          <a:p>
            <a:r>
              <a:rPr lang="ru-RU" sz="8000" b="1" dirty="0">
                <a:solidFill>
                  <a:schemeClr val="bg1"/>
                </a:solidFill>
              </a:rPr>
              <a:t>МБОУ Г.ГОРЛОВКИ «ШКОЛА № 42</a:t>
            </a:r>
          </a:p>
          <a:p>
            <a:r>
              <a:rPr lang="ru-RU" sz="8000" b="1" dirty="0">
                <a:solidFill>
                  <a:schemeClr val="bg1"/>
                </a:solidFill>
              </a:rPr>
              <a:t>Рыбина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66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 2 (измерение высоты предмета)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058" y="1881664"/>
            <a:ext cx="8162930" cy="4841107"/>
          </a:xfrm>
        </p:spPr>
      </p:pic>
    </p:spTree>
    <p:extLst>
      <p:ext uri="{BB962C8B-B14F-4D97-AF65-F5344CB8AC3E}">
        <p14:creationId xmlns:p14="http://schemas.microsoft.com/office/powerpoint/2010/main" val="5322180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 3 (измерение расстояния до недоступной точки)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975" y="1865963"/>
            <a:ext cx="8004082" cy="479241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0048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 4 (банк заданий ОГЭ)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43" y="2030860"/>
            <a:ext cx="11493472" cy="21934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4156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Задача </a:t>
            </a:r>
            <a:r>
              <a:rPr lang="ru-RU" dirty="0" smtClean="0"/>
              <a:t>5 </a:t>
            </a:r>
            <a:r>
              <a:rPr lang="ru-RU" dirty="0"/>
              <a:t>(банк заданий ОГЭ)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98" y="1931384"/>
            <a:ext cx="11251557" cy="35936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9" y="5409127"/>
            <a:ext cx="1381325" cy="14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71749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Задача </a:t>
            </a:r>
            <a:r>
              <a:rPr lang="ru-RU" dirty="0" smtClean="0"/>
              <a:t>6 </a:t>
            </a:r>
            <a:r>
              <a:rPr lang="ru-RU" dirty="0"/>
              <a:t>(банк заданий ОГЭ)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2135851"/>
            <a:ext cx="11352071" cy="324751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4580"/>
            <a:ext cx="1539283" cy="160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56954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Задача </a:t>
            </a:r>
            <a:r>
              <a:rPr lang="ru-RU" dirty="0" smtClean="0"/>
              <a:t>7 </a:t>
            </a:r>
            <a:r>
              <a:rPr lang="ru-RU" dirty="0"/>
              <a:t>(банк заданий ОГЭ)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38" y="2084519"/>
            <a:ext cx="11565377" cy="329884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77307"/>
            <a:ext cx="1613465" cy="168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385402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Задача </a:t>
            </a:r>
            <a:r>
              <a:rPr lang="ru-RU" dirty="0" smtClean="0"/>
              <a:t>8 </a:t>
            </a:r>
            <a:r>
              <a:rPr lang="ru-RU" dirty="0"/>
              <a:t>(банк заданий ОГЭ)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264" y="1807737"/>
            <a:ext cx="9340962" cy="50494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26464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Задача </a:t>
            </a:r>
            <a:r>
              <a:rPr lang="ru-RU" dirty="0" smtClean="0"/>
              <a:t>9 </a:t>
            </a:r>
            <a:r>
              <a:rPr lang="ru-RU" dirty="0"/>
              <a:t>(банк заданий ОГЭ)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53" y="1841617"/>
            <a:ext cx="9860699" cy="501638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42355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Задача </a:t>
            </a:r>
            <a:r>
              <a:rPr lang="ru-RU" dirty="0" smtClean="0"/>
              <a:t>10 </a:t>
            </a:r>
            <a:r>
              <a:rPr lang="ru-RU" dirty="0"/>
              <a:t>(банк заданий ОГЭ)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11" y="1897713"/>
            <a:ext cx="11269577" cy="4631876"/>
          </a:xfrm>
        </p:spPr>
      </p:pic>
    </p:spTree>
    <p:extLst>
      <p:ext uri="{BB962C8B-B14F-4D97-AF65-F5344CB8AC3E}">
        <p14:creationId xmlns:p14="http://schemas.microsoft.com/office/powerpoint/2010/main" val="1428664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Задача </a:t>
            </a:r>
            <a:r>
              <a:rPr lang="ru-RU" dirty="0" smtClean="0"/>
              <a:t>11 </a:t>
            </a:r>
            <a:r>
              <a:rPr lang="ru-RU" dirty="0"/>
              <a:t>(банк заданий ОГЭ)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1" y="1919237"/>
            <a:ext cx="10631297" cy="4713383"/>
          </a:xfrm>
        </p:spPr>
      </p:pic>
    </p:spTree>
    <p:extLst>
      <p:ext uri="{BB962C8B-B14F-4D97-AF65-F5344CB8AC3E}">
        <p14:creationId xmlns:p14="http://schemas.microsoft.com/office/powerpoint/2010/main" val="7136809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Вспомним теорему синусов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295" y="1890580"/>
            <a:ext cx="9186805" cy="4765416"/>
          </a:xfrm>
        </p:spPr>
      </p:pic>
    </p:spTree>
    <p:extLst>
      <p:ext uri="{BB962C8B-B14F-4D97-AF65-F5344CB8AC3E}">
        <p14:creationId xmlns:p14="http://schemas.microsoft.com/office/powerpoint/2010/main" val="23370286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4" y="1975163"/>
            <a:ext cx="5952365" cy="446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91103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366" y="1983346"/>
            <a:ext cx="8654603" cy="4733732"/>
          </a:xfrm>
        </p:spPr>
        <p:txBody>
          <a:bodyPr/>
          <a:lstStyle/>
          <a:p>
            <a:r>
              <a:rPr lang="ru-RU" sz="2400" dirty="0" smtClean="0"/>
              <a:t>Повторить § </a:t>
            </a:r>
            <a:r>
              <a:rPr lang="ru-RU" sz="2400" dirty="0"/>
              <a:t>1, п. 101,  </a:t>
            </a:r>
            <a:r>
              <a:rPr lang="ru-RU" sz="2400" dirty="0" smtClean="0"/>
              <a:t>102</a:t>
            </a:r>
          </a:p>
          <a:p>
            <a:r>
              <a:rPr lang="ru-RU" sz="2400" dirty="0" smtClean="0"/>
              <a:t>Выполнить в тетради:</a:t>
            </a:r>
          </a:p>
          <a:p>
            <a:r>
              <a:rPr lang="ru-RU" sz="2400" b="1" dirty="0"/>
              <a:t>Задача 1</a:t>
            </a:r>
            <a:r>
              <a:rPr lang="ru-RU" sz="2400" b="1" dirty="0" smtClean="0"/>
              <a:t>.</a:t>
            </a:r>
            <a:r>
              <a:rPr lang="ru-RU" sz="2400" dirty="0"/>
              <a:t> Боковая сторона равнобедренного треугольника равна 5. Угол при вершине, противолежащий основанию, равен 120°. Найдите диаметр окружности, описанной около этого треугольника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Задача </a:t>
            </a:r>
            <a:r>
              <a:rPr lang="ru-RU" sz="2400" b="1" dirty="0"/>
              <a:t>2</a:t>
            </a:r>
            <a:r>
              <a:rPr lang="ru-RU" sz="2400" dirty="0"/>
              <a:t>. Углы </a:t>
            </a:r>
            <a:r>
              <a:rPr lang="ru-RU" sz="2400" i="1" dirty="0"/>
              <a:t>B</a:t>
            </a:r>
            <a:r>
              <a:rPr lang="ru-RU" sz="2400" dirty="0"/>
              <a:t> и </a:t>
            </a:r>
            <a:r>
              <a:rPr lang="ru-RU" sz="2400" i="1" dirty="0"/>
              <a:t>C</a:t>
            </a:r>
            <a:r>
              <a:rPr lang="ru-RU" sz="2400" dirty="0"/>
              <a:t> треугольника </a:t>
            </a:r>
            <a:r>
              <a:rPr lang="ru-RU" sz="2400" i="1" dirty="0"/>
              <a:t>ABC</a:t>
            </a:r>
            <a:r>
              <a:rPr lang="ru-RU" sz="2400" dirty="0"/>
              <a:t> равны соответственно 62° и 88°. Найдите </a:t>
            </a:r>
            <a:r>
              <a:rPr lang="ru-RU" sz="2400" i="1" dirty="0"/>
              <a:t>BC</a:t>
            </a:r>
            <a:r>
              <a:rPr lang="ru-RU" sz="2400" dirty="0"/>
              <a:t>, если радиус окружности, описанной около треугольника </a:t>
            </a:r>
            <a:r>
              <a:rPr lang="ru-RU" sz="2400" i="1" dirty="0"/>
              <a:t>ABC</a:t>
            </a:r>
            <a:r>
              <a:rPr lang="ru-RU" sz="2400" dirty="0"/>
              <a:t>, равен 12</a:t>
            </a:r>
            <a:r>
              <a:rPr lang="ru-RU" sz="2400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935" y="1870502"/>
            <a:ext cx="3286930" cy="46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04416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37894"/>
            <a:ext cx="11029615" cy="4095482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hlinkClick r:id="rId2"/>
            </a:endParaRPr>
          </a:p>
          <a:p>
            <a:endParaRPr lang="ru-RU" dirty="0">
              <a:hlinkClick r:id="rId2"/>
            </a:endParaRPr>
          </a:p>
          <a:p>
            <a:endParaRPr lang="ru-RU" smtClean="0">
              <a:hlinkClick r:id="rId2"/>
            </a:endParaRPr>
          </a:p>
          <a:p>
            <a:r>
              <a:rPr lang="en-US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urok.1sept.ru/articles/596417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infourok.ru/zadachi-s-prakticheskim-soderzhaniem-na-primenenie-teorem-sinusov-i-kosinusov-2038389.html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kopilkaurokov.ru/matematika/presentacii/primienieniie_tieoriemy_sinusov_i_kosinusov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https://oge.sdamgia.ru/search?search=</a:t>
            </a:r>
            <a:r>
              <a:rPr lang="ru-RU" dirty="0">
                <a:hlinkClick r:id="rId5"/>
              </a:rPr>
              <a:t>теорема%20синусов&amp;</a:t>
            </a:r>
            <a:r>
              <a:rPr lang="en-US" dirty="0" err="1">
                <a:hlinkClick r:id="rId5"/>
              </a:rPr>
              <a:t>cb</a:t>
            </a:r>
            <a:r>
              <a:rPr lang="en-US" dirty="0">
                <a:hlinkClick r:id="rId5"/>
              </a:rPr>
              <a:t>=1&amp;body=3&amp;solution=1&amp;text=2&amp;keywords=10&amp;category=&amp;</a:t>
            </a:r>
            <a:r>
              <a:rPr lang="en-US" dirty="0" smtClean="0">
                <a:hlinkClick r:id="rId5"/>
              </a:rPr>
              <a:t>page=1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https://oge.sdamgia.ru/search?search=</a:t>
            </a:r>
            <a:r>
              <a:rPr lang="ru-RU" dirty="0">
                <a:hlinkClick r:id="rId6"/>
              </a:rPr>
              <a:t>теорема%20косинусов&amp;</a:t>
            </a:r>
            <a:r>
              <a:rPr lang="en-US" dirty="0" err="1" smtClean="0">
                <a:hlinkClick r:id="rId6"/>
              </a:rPr>
              <a:t>cb</a:t>
            </a:r>
            <a:r>
              <a:rPr lang="en-US" dirty="0" smtClean="0">
                <a:hlinkClick r:id="rId6"/>
              </a:rPr>
              <a:t>=1&amp;body=3&amp;solution=1&amp;text=2&amp;keywords=10&amp;page=1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https://math100.ru/geometria7-9_10_2</a:t>
            </a:r>
            <a:r>
              <a:rPr lang="en-US" dirty="0" smtClean="0">
                <a:hlinkClick r:id="rId7"/>
              </a:rPr>
              <a:t>/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https://math100.ru/geometria7-9_10_3</a:t>
            </a:r>
            <a:r>
              <a:rPr lang="en-US" dirty="0" smtClean="0">
                <a:hlinkClick r:id="rId8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73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Запомни!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409" y="1883199"/>
            <a:ext cx="6281182" cy="4974801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003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Вспомним теорему косинусов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734" y="1811302"/>
            <a:ext cx="10280351" cy="4885712"/>
          </a:xfrm>
        </p:spPr>
      </p:pic>
    </p:spTree>
    <p:extLst>
      <p:ext uri="{BB962C8B-B14F-4D97-AF65-F5344CB8AC3E}">
        <p14:creationId xmlns:p14="http://schemas.microsoft.com/office/powerpoint/2010/main" val="30470269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Запомни!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447" y="1854082"/>
            <a:ext cx="10022174" cy="50039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31090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Запомни!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519" y="1923647"/>
            <a:ext cx="7083695" cy="46114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3761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Повторим!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593" y="1923647"/>
            <a:ext cx="6295801" cy="4721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365600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Повторим!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963" y="1885010"/>
            <a:ext cx="6466074" cy="4849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100" y="606810"/>
            <a:ext cx="1044513" cy="11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97608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 1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2753"/>
            <a:ext cx="1867437" cy="1945247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9" y="1846373"/>
            <a:ext cx="7551668" cy="4908585"/>
          </a:xfrm>
        </p:spPr>
      </p:pic>
    </p:spTree>
    <p:extLst>
      <p:ext uri="{BB962C8B-B14F-4D97-AF65-F5344CB8AC3E}">
        <p14:creationId xmlns:p14="http://schemas.microsoft.com/office/powerpoint/2010/main" val="351667637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188</TotalTime>
  <Words>192</Words>
  <Application>Microsoft Office PowerPoint</Application>
  <PresentationFormat>Широкоэкранный</PresentationFormat>
  <Paragraphs>43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Corbel</vt:lpstr>
      <vt:lpstr>Gill Sans MT</vt:lpstr>
      <vt:lpstr>Wingdings 2</vt:lpstr>
      <vt:lpstr>Дивиденд</vt:lpstr>
      <vt:lpstr>Нахождение длин сторон и величин углов треугольников.</vt:lpstr>
      <vt:lpstr>Вспомним теорему синусов</vt:lpstr>
      <vt:lpstr>Запомни!</vt:lpstr>
      <vt:lpstr>Вспомним теорему косинусов</vt:lpstr>
      <vt:lpstr>Запомни!</vt:lpstr>
      <vt:lpstr>Запомни!</vt:lpstr>
      <vt:lpstr>Повторим!</vt:lpstr>
      <vt:lpstr>Повторим!</vt:lpstr>
      <vt:lpstr>Задача 1</vt:lpstr>
      <vt:lpstr>Задача 2 (измерение высоты предмета)</vt:lpstr>
      <vt:lpstr>Задача 3 (измерение расстояния до недоступной точки)</vt:lpstr>
      <vt:lpstr>Задача 4 (банк заданий ОГЭ)</vt:lpstr>
      <vt:lpstr>Задача 5 (банк заданий ОГЭ)</vt:lpstr>
      <vt:lpstr>Задача 6 (банк заданий ОГЭ)</vt:lpstr>
      <vt:lpstr>Задача 7 (банк заданий ОГЭ)</vt:lpstr>
      <vt:lpstr>Задача 8 (банк заданий ОГЭ)</vt:lpstr>
      <vt:lpstr>Задача 9 (банк заданий ОГЭ)</vt:lpstr>
      <vt:lpstr>Задача 10 (банк заданий ОГЭ)</vt:lpstr>
      <vt:lpstr>Задача 11 (банк заданий ОГЭ)</vt:lpstr>
      <vt:lpstr>Рефлексия</vt:lpstr>
      <vt:lpstr>Домашнее задание</vt:lpstr>
      <vt:lpstr>Использованные 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применение теоремы синусов и теоремы косинусов.</dc:title>
  <dc:creator>ОШ42</dc:creator>
  <cp:lastModifiedBy>ОШ42</cp:lastModifiedBy>
  <cp:revision>37</cp:revision>
  <dcterms:created xsi:type="dcterms:W3CDTF">2022-10-01T13:20:37Z</dcterms:created>
  <dcterms:modified xsi:type="dcterms:W3CDTF">2022-10-01T16:53:10Z</dcterms:modified>
</cp:coreProperties>
</file>