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99" r:id="rId4"/>
    <p:sldMasterId id="2147483763" r:id="rId5"/>
    <p:sldMasterId id="2147483775" r:id="rId6"/>
  </p:sldMasterIdLst>
  <p:sldIdLst>
    <p:sldId id="256" r:id="rId7"/>
    <p:sldId id="272" r:id="rId8"/>
    <p:sldId id="269" r:id="rId9"/>
    <p:sldId id="275" r:id="rId10"/>
    <p:sldId id="259" r:id="rId11"/>
    <p:sldId id="271" r:id="rId12"/>
    <p:sldId id="266" r:id="rId13"/>
    <p:sldId id="267" r:id="rId14"/>
    <p:sldId id="261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51"/>
              <a:chOff x="252" y="509"/>
              <a:chExt cx="630" cy="3551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71" y="-393"/>
              <a:ext cx="3195" cy="5322"/>
              <a:chOff x="1634" y="773"/>
              <a:chExt cx="3664" cy="4093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4" y="781"/>
                <a:ext cx="735" cy="4085"/>
                <a:chOff x="1634" y="781"/>
                <a:chExt cx="735" cy="4085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3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1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597" y="773"/>
                <a:ext cx="741" cy="4085"/>
                <a:chOff x="1627" y="784"/>
                <a:chExt cx="741" cy="4085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26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19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8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5" y="781"/>
                <a:ext cx="733" cy="4085"/>
                <a:chOff x="1636" y="781"/>
                <a:chExt cx="733" cy="4085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6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0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2" y="773"/>
                <a:ext cx="736" cy="4085"/>
                <a:chOff x="1633" y="784"/>
                <a:chExt cx="736" cy="4085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3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2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5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3" y="528"/>
              <a:ext cx="626" cy="3548"/>
              <a:chOff x="256" y="509"/>
              <a:chExt cx="626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6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DF129-FD96-43E1-83D2-60717FA089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19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324D9-9E75-4C62-A923-BFCD639034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21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CC0BE-8191-4504-BC9B-F7DB42173E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92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971F7-1882-4299-8C60-06E6C008A0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68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8723F-7A03-4115-81BA-B9D4191520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413ED-60EF-4D4B-9057-982C002BBDA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03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B01D5-3786-4ADC-8B3B-0B7A4590D3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0D75-9ED3-4012-A95E-49D3ECA4EE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4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D95EE-C145-4FD1-80FF-AD0B90C280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629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57333-81CA-43D0-AD0D-10DA6076C6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458CB-E9C3-46A7-87B1-136BF61D6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431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CE3BD-8C67-405A-B843-FCDFCFFD85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45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51"/>
              <a:chOff x="252" y="509"/>
              <a:chExt cx="630" cy="3551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71" y="-393"/>
              <a:ext cx="3195" cy="5322"/>
              <a:chOff x="1634" y="773"/>
              <a:chExt cx="3664" cy="4093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4" y="781"/>
                <a:ext cx="735" cy="4085"/>
                <a:chOff x="1634" y="781"/>
                <a:chExt cx="735" cy="4085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3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1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597" y="773"/>
                <a:ext cx="741" cy="4085"/>
                <a:chOff x="1627" y="784"/>
                <a:chExt cx="741" cy="4085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26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19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8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5" y="781"/>
                <a:ext cx="733" cy="4085"/>
                <a:chOff x="1636" y="781"/>
                <a:chExt cx="733" cy="4085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6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0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2" y="773"/>
                <a:ext cx="736" cy="4085"/>
                <a:chOff x="1633" y="784"/>
                <a:chExt cx="736" cy="4085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3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2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5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3" y="528"/>
              <a:ext cx="626" cy="3548"/>
              <a:chOff x="256" y="509"/>
              <a:chExt cx="626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6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DF129-FD96-43E1-83D2-60717FA089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80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324D9-9E75-4C62-A923-BFCD639034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100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CC0BE-8191-4504-BC9B-F7DB42173E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983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971F7-1882-4299-8C60-06E6C008A0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2814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8723F-7A03-4115-81BA-B9D4191520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88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413ED-60EF-4D4B-9057-982C002BBDA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B01D5-3786-4ADC-8B3B-0B7A4590D3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585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0D75-9ED3-4012-A95E-49D3ECA4EE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874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D95EE-C145-4FD1-80FF-AD0B90C280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92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57333-81CA-43D0-AD0D-10DA6076C6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35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458CB-E9C3-46A7-87B1-136BF61D6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32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CE3BD-8C67-405A-B843-FCDFCFFD85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726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51"/>
              <a:chOff x="252" y="509"/>
              <a:chExt cx="630" cy="3551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32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71" y="-393"/>
              <a:ext cx="3195" cy="5322"/>
              <a:chOff x="1634" y="773"/>
              <a:chExt cx="3664" cy="4093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4" y="781"/>
                <a:ext cx="735" cy="4085"/>
                <a:chOff x="1634" y="781"/>
                <a:chExt cx="735" cy="4085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3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1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597" y="773"/>
                <a:ext cx="741" cy="4085"/>
                <a:chOff x="1627" y="784"/>
                <a:chExt cx="741" cy="4085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26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79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19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8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5" y="781"/>
                <a:ext cx="733" cy="4085"/>
                <a:chOff x="1636" y="781"/>
                <a:chExt cx="733" cy="4085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6" y="82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0" y="781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69" y="81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2" y="773"/>
                <a:ext cx="736" cy="4085"/>
                <a:chOff x="1633" y="784"/>
                <a:chExt cx="736" cy="4085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3" y="82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2" y="784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5" y="80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3" y="528"/>
              <a:ext cx="626" cy="3548"/>
              <a:chOff x="256" y="509"/>
              <a:chExt cx="626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6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DF129-FD96-43E1-83D2-60717FA089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613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324D9-9E75-4C62-A923-BFCD639034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02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CC0BE-8191-4504-BC9B-F7DB42173E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8929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971F7-1882-4299-8C60-06E6C008A05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8723F-7A03-4115-81BA-B9D4191520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0243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413ED-60EF-4D4B-9057-982C002BBDA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047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B01D5-3786-4ADC-8B3B-0B7A4590D3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828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0D75-9ED3-4012-A95E-49D3ECA4EE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440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D95EE-C145-4FD1-80FF-AD0B90C280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491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57333-81CA-43D0-AD0D-10DA6076C6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661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458CB-E9C3-46A7-87B1-136BF61D6D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1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CE3BD-8C67-405A-B843-FCDFCFFD85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762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CA630-0E67-45CC-B38D-68E7B8CEAFB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01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E6957-462D-4599-8383-0C5253F1DB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29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60F86-9293-43D9-B4B6-30647E69A05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2314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51C9E-4F2D-42F2-A5D6-E17612B51A0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546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C0317-EAB6-40F7-8847-2F18BD5EAF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282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2D85D-3E73-4C80-8173-F3E3747C32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0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EA19C-3947-4D5C-B58C-2165A368635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098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3E28A-BD00-43A5-ADF6-84AF2149C3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038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F00DC-4CC8-4479-8D15-F3FE60C342E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775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3B5E7-2E66-4637-B2B3-556286F56A0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028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6E148-9448-4077-853D-F4A5F01A52B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091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CA630-0E67-45CC-B38D-68E7B8CEAFB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5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E6957-462D-4599-8383-0C5253F1DB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382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60F86-9293-43D9-B4B6-30647E69A05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970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51C9E-4F2D-42F2-A5D6-E17612B51A0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3382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C0317-EAB6-40F7-8847-2F18BD5EAF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206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2D85D-3E73-4C80-8173-F3E3747C323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4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EA19C-3947-4D5C-B58C-2165A368635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025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3E28A-BD00-43A5-ADF6-84AF2149C34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680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F00DC-4CC8-4479-8D15-F3FE60C342E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1337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3B5E7-2E66-4637-B2B3-556286F56A0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1172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6E148-9448-4077-853D-F4A5F01A52B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7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518B48-6FC2-466F-A9E7-39D16CB1D2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9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518B48-6FC2-466F-A9E7-39D16CB1D2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0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518B48-6FC2-466F-A9E7-39D16CB1D2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29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2DF7F4-0991-4FDE-AE44-E510A94FD1D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30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2DF7F4-0991-4FDE-AE44-E510A94FD1D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урок на аттестацию\картинки к  уроку\240px-MoscowKremlinClo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8820" y="332656"/>
            <a:ext cx="5256584" cy="5788024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6237312"/>
            <a:ext cx="49577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Куранты на Спасской башне.</a:t>
            </a:r>
            <a:endParaRPr lang="ru-RU" sz="2800" b="1" dirty="0"/>
          </a:p>
        </p:txBody>
      </p:sp>
      <p:pic>
        <p:nvPicPr>
          <p:cNvPr id="4" name="Бой Курантов - Бой курантов (www.mixmuz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32623" y="5301208"/>
            <a:ext cx="6096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8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 время.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8" name="Picture 4" descr="F:\урок на аттестацию\картинки к  уроку\Копия SWScan01135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025" y="1447800"/>
            <a:ext cx="7661275" cy="1981200"/>
          </a:xfrm>
          <a:noFill/>
          <a:ln>
            <a:miter lim="800000"/>
            <a:headEnd/>
            <a:tailEnd/>
          </a:ln>
        </p:spPr>
      </p:pic>
      <p:pic>
        <p:nvPicPr>
          <p:cNvPr id="36869" name="Picture 5" descr="F:\урок на аттестацию\картинки к  уроку\SWScan01135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6536" y="4071938"/>
            <a:ext cx="936104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:\урок на аттестацию\картинки к  уроку\Копия SWScan01135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303" y="1447800"/>
            <a:ext cx="8116169" cy="1981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530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9763" y="1196752"/>
            <a:ext cx="3221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2 октября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1918г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2418" y="2348879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14 мая 2019г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34076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Единицы </a:t>
            </a:r>
            <a:r>
              <a:rPr lang="ru-RU" sz="3600" b="1" i="1" u="sng" dirty="0" smtClean="0">
                <a:solidFill>
                  <a:srgbClr val="0070C0"/>
                </a:solidFill>
              </a:rPr>
              <a:t>измерения</a:t>
            </a:r>
            <a:r>
              <a:rPr lang="ru-RU" sz="3600" b="1" dirty="0" smtClean="0">
                <a:solidFill>
                  <a:srgbClr val="0070C0"/>
                </a:solidFill>
              </a:rPr>
              <a:t> времени.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1967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Тема урока: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3284984"/>
            <a:ext cx="1985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Цель урока: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3874350"/>
            <a:ext cx="2116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Узнать…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9402" y="4788441"/>
            <a:ext cx="2620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Задачи урока: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r>
              <a:rPr lang="ru-RU" altLang="ru-RU" sz="3200" b="1" dirty="0">
                <a:solidFill>
                  <a:srgbClr val="FF0000"/>
                </a:solidFill>
              </a:rPr>
              <a:t>  </a:t>
            </a:r>
            <a:r>
              <a:rPr lang="ru-RU" altLang="ru-RU" sz="3200" b="1" dirty="0">
                <a:solidFill>
                  <a:schemeClr val="accent2"/>
                </a:solidFill>
              </a:rPr>
              <a:t>Расшифруйте </a:t>
            </a:r>
            <a:br>
              <a:rPr lang="ru-RU" altLang="ru-RU" sz="3200" b="1" dirty="0">
                <a:solidFill>
                  <a:schemeClr val="accent2"/>
                </a:solidFill>
              </a:rPr>
            </a:br>
            <a:r>
              <a:rPr lang="ru-RU" altLang="ru-RU" sz="3200" b="1" dirty="0">
                <a:solidFill>
                  <a:schemeClr val="accent2"/>
                </a:solidFill>
              </a:rPr>
              <a:t>   пословицы и поговорки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2339975" y="1844675"/>
            <a:ext cx="5211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FF0000"/>
                </a:solidFill>
              </a:rPr>
              <a:t>100 лет</a:t>
            </a:r>
            <a:r>
              <a:rPr lang="ru-RU" altLang="ru-RU" sz="2800" b="1" dirty="0" smtClean="0">
                <a:solidFill>
                  <a:srgbClr val="000000"/>
                </a:solidFill>
              </a:rPr>
              <a:t> живи,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100 лет</a:t>
            </a:r>
            <a:r>
              <a:rPr lang="ru-RU" altLang="ru-RU" sz="2800" b="1" dirty="0" smtClean="0">
                <a:solidFill>
                  <a:srgbClr val="000000"/>
                </a:solidFill>
              </a:rPr>
              <a:t> учись.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1835150" y="2708275"/>
            <a:ext cx="66802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0000"/>
                </a:solidFill>
              </a:rPr>
              <a:t>Обещанного 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36 месяцев </a:t>
            </a:r>
            <a:r>
              <a:rPr lang="ru-RU" altLang="ru-RU" sz="3200" dirty="0" smtClean="0">
                <a:solidFill>
                  <a:srgbClr val="00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000000"/>
                </a:solidFill>
              </a:rPr>
              <a:t>ждут.</a:t>
            </a: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1619250" y="3644900"/>
            <a:ext cx="66077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0000"/>
                </a:solidFill>
              </a:rPr>
              <a:t>Делу время, а потехе 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60 минут</a:t>
            </a:r>
            <a:r>
              <a:rPr lang="ru-RU" altLang="ru-RU" sz="3200" b="1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auto">
          <a:xfrm>
            <a:off x="1908175" y="4581525"/>
            <a:ext cx="5561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FF0000"/>
                </a:solidFill>
              </a:rPr>
              <a:t>7 дней  12 месяцев</a:t>
            </a:r>
            <a:r>
              <a:rPr lang="ru-RU" altLang="ru-RU" sz="3200" b="1" dirty="0" smtClean="0">
                <a:solidFill>
                  <a:srgbClr val="000000"/>
                </a:solidFill>
              </a:rPr>
              <a:t> кормит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21599" y="1844675"/>
            <a:ext cx="1369286" cy="5847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Век  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31188" y="1811843"/>
            <a:ext cx="1320796" cy="5847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век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52858" y="2766171"/>
            <a:ext cx="2191626" cy="5847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3 года           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97525" y="3644899"/>
            <a:ext cx="1675459" cy="5847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час 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1562" y="4576188"/>
            <a:ext cx="4418646" cy="5847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Неделя год    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5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22313" y="2209800"/>
            <a:ext cx="7772400" cy="35591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200" cap="none" dirty="0" smtClean="0">
                <a:latin typeface="Arno Pro Smbd Caption" pitchFamily="18" charset="0"/>
              </a:rPr>
              <a:t>1 ГОД                                      60 МИН</a:t>
            </a:r>
            <a:br>
              <a:rPr lang="ru-RU" sz="3200" cap="none" dirty="0" smtClean="0">
                <a:latin typeface="Arno Pro Smbd Caption" pitchFamily="18" charset="0"/>
              </a:rPr>
            </a:br>
            <a:r>
              <a:rPr lang="ru-RU" sz="3200" cap="none" dirty="0" smtClean="0">
                <a:latin typeface="Arno Pro Smbd Caption" pitchFamily="18" charset="0"/>
              </a:rPr>
              <a:t>1 СУТ                                       24 ЧАС</a:t>
            </a:r>
            <a:br>
              <a:rPr lang="ru-RU" sz="3200" cap="none" dirty="0" smtClean="0">
                <a:latin typeface="Arno Pro Smbd Caption" pitchFamily="18" charset="0"/>
              </a:rPr>
            </a:br>
            <a:r>
              <a:rPr lang="ru-RU" sz="3200" cap="none" dirty="0" smtClean="0">
                <a:latin typeface="Arno Pro Smbd Caption" pitchFamily="18" charset="0"/>
              </a:rPr>
              <a:t>1 ЧАС                                   30 СУТ. 31, 28 </a:t>
            </a:r>
            <a:br>
              <a:rPr lang="ru-RU" sz="3200" cap="none" dirty="0" smtClean="0">
                <a:latin typeface="Arno Pro Smbd Caption" pitchFamily="18" charset="0"/>
              </a:rPr>
            </a:br>
            <a:r>
              <a:rPr lang="ru-RU" sz="3200" cap="none" dirty="0" smtClean="0">
                <a:latin typeface="Arno Pro Smbd Caption" pitchFamily="18" charset="0"/>
              </a:rPr>
              <a:t>1 МИН                               7 СУТ</a:t>
            </a:r>
            <a:br>
              <a:rPr lang="ru-RU" sz="3200" cap="none" dirty="0" smtClean="0">
                <a:latin typeface="Arno Pro Smbd Caption" pitchFamily="18" charset="0"/>
              </a:rPr>
            </a:br>
            <a:r>
              <a:rPr lang="ru-RU" sz="3200" cap="none" dirty="0" smtClean="0">
                <a:latin typeface="Arno Pro Smbd Caption" pitchFamily="18" charset="0"/>
              </a:rPr>
              <a:t>1 НЕДЕЛЯ                        12 МЕС</a:t>
            </a:r>
            <a:br>
              <a:rPr lang="ru-RU" sz="3200" cap="none" dirty="0" smtClean="0">
                <a:latin typeface="Arno Pro Smbd Caption" pitchFamily="18" charset="0"/>
              </a:rPr>
            </a:br>
            <a:r>
              <a:rPr lang="ru-RU" sz="3200" cap="none" dirty="0" smtClean="0">
                <a:latin typeface="Arno Pro Smbd Caption" pitchFamily="18" charset="0"/>
              </a:rPr>
              <a:t>1 МЕС                                60 СЕК  </a:t>
            </a:r>
          </a:p>
        </p:txBody>
      </p:sp>
      <p:sp>
        <p:nvSpPr>
          <p:cNvPr id="17411" name="Текст 6"/>
          <p:cNvSpPr>
            <a:spLocks noGrp="1"/>
          </p:cNvSpPr>
          <p:nvPr>
            <p:ph type="body" idx="1"/>
          </p:nvPr>
        </p:nvSpPr>
        <p:spPr bwMode="auto">
          <a:xfrm>
            <a:off x="722313" y="457200"/>
            <a:ext cx="7772400" cy="144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</p:txBody>
      </p:sp>
      <p:pic>
        <p:nvPicPr>
          <p:cNvPr id="17412" name="Picture 2" descr="G:\Картинки разные\АНИМАЦИЯ\30R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1963" y="4572000"/>
            <a:ext cx="215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>
            <a:off x="1981200" y="2438400"/>
            <a:ext cx="3200400" cy="1981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81200" y="2895600"/>
            <a:ext cx="3048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133600" y="2514600"/>
            <a:ext cx="28956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286000" y="3886200"/>
            <a:ext cx="2971800" cy="99060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048000" y="3962400"/>
            <a:ext cx="2057400" cy="5334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438400" y="3505200"/>
            <a:ext cx="2590800" cy="1447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05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32656"/>
            <a:ext cx="6174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kern="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Mangal"/>
              </a:rPr>
              <a:t>Мы запомнили </a:t>
            </a:r>
            <a:r>
              <a:rPr lang="ru-RU" sz="3200" kern="0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Mangal"/>
              </a:rPr>
              <a:t>все враз</a:t>
            </a:r>
            <a:r>
              <a:rPr lang="ru-RU" sz="3200" kern="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Mangal"/>
              </a:rPr>
              <a:t>:</a:t>
            </a:r>
            <a:endParaRPr lang="ru-RU" sz="3200" kern="50" dirty="0">
              <a:solidFill>
                <a:schemeClr val="accent6">
                  <a:lumMod val="75000"/>
                </a:schemeClr>
              </a:solidFill>
              <a:latin typeface="Arial"/>
              <a:ea typeface="SimSun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sz="3200" kern="0" dirty="0">
                <a:solidFill>
                  <a:srgbClr val="C00000"/>
                </a:solidFill>
                <a:latin typeface="Times New Roman"/>
                <a:ea typeface="Calibri"/>
                <a:cs typeface="Mangal"/>
              </a:rPr>
              <a:t>60 минут- это </a:t>
            </a:r>
            <a:r>
              <a:rPr lang="ru-RU" sz="3200" kern="0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Mangal"/>
              </a:rPr>
              <a:t>...</a:t>
            </a:r>
          </a:p>
          <a:p>
            <a:pPr>
              <a:spcAft>
                <a:spcPts val="0"/>
              </a:spcAft>
            </a:pPr>
            <a:endParaRPr lang="ru-RU" sz="3200" kern="0" dirty="0" smtClean="0">
              <a:solidFill>
                <a:schemeClr val="accent6">
                  <a:lumMod val="75000"/>
                </a:schemeClr>
              </a:solidFill>
              <a:latin typeface="Times New Roman"/>
              <a:ea typeface="Calibri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sz="3200" kern="0" dirty="0" smtClean="0">
                <a:latin typeface="Times New Roman"/>
                <a:ea typeface="Calibri"/>
                <a:cs typeface="Mangal"/>
              </a:rPr>
              <a:t>Я </a:t>
            </a:r>
            <a:r>
              <a:rPr lang="ru-RU" sz="3200" kern="0" dirty="0">
                <a:latin typeface="Times New Roman"/>
                <a:ea typeface="Calibri"/>
                <a:cs typeface="Mangal"/>
              </a:rPr>
              <a:t>твержу сестре Анюте: </a:t>
            </a:r>
            <a:endParaRPr lang="ru-RU" sz="3200" kern="0" dirty="0" smtClean="0">
              <a:latin typeface="Times New Roman"/>
              <a:ea typeface="Calibri"/>
              <a:cs typeface="Mangal"/>
            </a:endParaRPr>
          </a:p>
          <a:p>
            <a:pPr>
              <a:spcAft>
                <a:spcPts val="0"/>
              </a:spcAft>
            </a:pPr>
            <a:r>
              <a:rPr lang="ru-RU" sz="3200" kern="0" dirty="0" smtClean="0">
                <a:latin typeface="Times New Roman"/>
                <a:ea typeface="Calibri"/>
                <a:cs typeface="Mangal"/>
              </a:rPr>
              <a:t>60 </a:t>
            </a:r>
            <a:r>
              <a:rPr lang="ru-RU" sz="3200" kern="0" dirty="0">
                <a:latin typeface="Times New Roman"/>
                <a:ea typeface="Calibri"/>
                <a:cs typeface="Mangal"/>
              </a:rPr>
              <a:t>секунд в ... </a:t>
            </a:r>
            <a:r>
              <a:rPr lang="ru-RU" sz="3200" kern="0" dirty="0" smtClean="0">
                <a:latin typeface="Times New Roman"/>
                <a:ea typeface="Calibri"/>
                <a:cs typeface="Mangal"/>
              </a:rPr>
              <a:t>.</a:t>
            </a:r>
            <a:endParaRPr lang="ru-RU" sz="3200" kern="50" dirty="0">
              <a:effectLst/>
              <a:latin typeface="Arial"/>
              <a:ea typeface="SimSun"/>
              <a:cs typeface="Mang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3212976"/>
            <a:ext cx="2675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час= 60 мин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3933056"/>
            <a:ext cx="2321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мин= 60 с.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4869160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час.=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r>
              <a:rPr lang="ru-RU" sz="3200" b="1" dirty="0" smtClean="0">
                <a:solidFill>
                  <a:srgbClr val="C00000"/>
                </a:solidFill>
              </a:rPr>
              <a:t> с.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7970" y="872510"/>
            <a:ext cx="7585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час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0555" y="2302426"/>
            <a:ext cx="1900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минуте.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4869159"/>
            <a:ext cx="2473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1ч. =  3600 с.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8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323528" y="260648"/>
            <a:ext cx="8045772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выходной день Коля 35 минут играл в компьютерные игры, а играл на улице в 4 раза больше. Сколько всего времени Коля играл в выходной день?</a:t>
            </a:r>
          </a:p>
        </p:txBody>
      </p:sp>
      <p:pic>
        <p:nvPicPr>
          <p:cNvPr id="64517" name="Picture 5" descr="GNOM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 bwMode="auto">
          <a:xfrm>
            <a:off x="5580112" y="4473575"/>
            <a:ext cx="3024188" cy="223202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0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555875" y="1052513"/>
            <a:ext cx="55451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FF"/>
                </a:solidFill>
              </a:rPr>
              <a:t>  1)  35 ∙ 4 = 140 (мин)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FF"/>
                </a:solidFill>
              </a:rPr>
              <a:t>  2) 140 + 35 = 175 (мин)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65541" name="Picture 5" descr="GNOM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3"/>
          <a:stretch>
            <a:fillRect/>
          </a:stretch>
        </p:blipFill>
        <p:spPr bwMode="auto">
          <a:xfrm>
            <a:off x="5328444" y="4292600"/>
            <a:ext cx="3529013" cy="244792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2420888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srgbClr val="0000FF"/>
                </a:solidFill>
              </a:rPr>
              <a:t>175 мин = 2 ч 55 мин</a:t>
            </a:r>
          </a:p>
        </p:txBody>
      </p:sp>
    </p:spTree>
    <p:extLst>
      <p:ext uri="{BB962C8B-B14F-4D97-AF65-F5344CB8AC3E}">
        <p14:creationId xmlns:p14="http://schemas.microsoft.com/office/powerpoint/2010/main" val="265438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Где твоё место?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057400"/>
            <a:ext cx="4005064" cy="1143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Хочу знать </a:t>
            </a:r>
            <a:r>
              <a:rPr lang="ru-RU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бюльше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3200400"/>
            <a:ext cx="5733256" cy="1295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понятно, </a:t>
            </a:r>
            <a:endParaRPr lang="ru-RU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затруднений нет.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4495800"/>
            <a:ext cx="7207855" cy="1295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Ничего не понял на уроке.</a:t>
            </a:r>
            <a:endParaRPr lang="ru-RU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11" name="Рисунок 2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0400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879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199</Words>
  <Application>Microsoft Office PowerPoint</Application>
  <PresentationFormat>Экран (4:3)</PresentationFormat>
  <Paragraphs>43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Тема Office</vt:lpstr>
      <vt:lpstr>Оформление по умолчанию</vt:lpstr>
      <vt:lpstr>1_Оформление по умолчанию</vt:lpstr>
      <vt:lpstr>3_Оформление по умолчанию</vt:lpstr>
      <vt:lpstr>8_Оформление по умолчанию</vt:lpstr>
      <vt:lpstr>9_Оформление по умолчанию</vt:lpstr>
      <vt:lpstr>Презентация PowerPoint</vt:lpstr>
      <vt:lpstr>Презентация PowerPoint</vt:lpstr>
      <vt:lpstr>Презентация PowerPoint</vt:lpstr>
      <vt:lpstr>  Расшифруйте     пословицы и поговорки</vt:lpstr>
      <vt:lpstr>1 ГОД                                      60 МИН 1 СУТ                                       24 ЧАС 1 ЧАС                                   30 СУТ. 31, 28  1 МИН                               7 СУТ 1 НЕДЕЛЯ                        12 МЕС 1 МЕС                                60 СЕК  </vt:lpstr>
      <vt:lpstr>Презентация PowerPoint</vt:lpstr>
      <vt:lpstr>Презентация PowerPoint</vt:lpstr>
      <vt:lpstr>Презентация PowerPoint</vt:lpstr>
      <vt:lpstr>                  Где твоё место?</vt:lpstr>
      <vt:lpstr>Определи время.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36</cp:revision>
  <dcterms:created xsi:type="dcterms:W3CDTF">2019-05-03T08:47:47Z</dcterms:created>
  <dcterms:modified xsi:type="dcterms:W3CDTF">2019-05-12T01:32:17Z</dcterms:modified>
</cp:coreProperties>
</file>