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  <p:sldMasterId id="2147483708" r:id="rId3"/>
    <p:sldMasterId id="2147483744" r:id="rId4"/>
    <p:sldMasterId id="2147483756" r:id="rId5"/>
    <p:sldMasterId id="2147483768" r:id="rId6"/>
    <p:sldMasterId id="2147483780" r:id="rId7"/>
    <p:sldMasterId id="2147483792" r:id="rId8"/>
    <p:sldMasterId id="2147483804" r:id="rId9"/>
  </p:sldMasterIdLst>
  <p:notesMasterIdLst>
    <p:notesMasterId r:id="rId41"/>
  </p:notesMasterIdLst>
  <p:sldIdLst>
    <p:sldId id="322" r:id="rId10"/>
    <p:sldId id="323" r:id="rId11"/>
    <p:sldId id="324" r:id="rId12"/>
    <p:sldId id="257" r:id="rId13"/>
    <p:sldId id="258" r:id="rId14"/>
    <p:sldId id="259" r:id="rId15"/>
    <p:sldId id="275" r:id="rId16"/>
    <p:sldId id="327" r:id="rId17"/>
    <p:sldId id="311" r:id="rId18"/>
    <p:sldId id="306" r:id="rId19"/>
    <p:sldId id="293" r:id="rId20"/>
    <p:sldId id="294" r:id="rId21"/>
    <p:sldId id="326" r:id="rId22"/>
    <p:sldId id="304" r:id="rId23"/>
    <p:sldId id="314" r:id="rId24"/>
    <p:sldId id="332" r:id="rId25"/>
    <p:sldId id="298" r:id="rId26"/>
    <p:sldId id="297" r:id="rId27"/>
    <p:sldId id="331" r:id="rId28"/>
    <p:sldId id="312" r:id="rId29"/>
    <p:sldId id="295" r:id="rId30"/>
    <p:sldId id="315" r:id="rId31"/>
    <p:sldId id="313" r:id="rId32"/>
    <p:sldId id="300" r:id="rId33"/>
    <p:sldId id="303" r:id="rId34"/>
    <p:sldId id="328" r:id="rId35"/>
    <p:sldId id="318" r:id="rId36"/>
    <p:sldId id="317" r:id="rId37"/>
    <p:sldId id="321" r:id="rId38"/>
    <p:sldId id="319" r:id="rId39"/>
    <p:sldId id="320" r:id="rId40"/>
  </p:sldIdLst>
  <p:sldSz cx="9144000" cy="6858000" type="screen4x3"/>
  <p:notesSz cx="6858000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1308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9" Type="http://schemas.openxmlformats.org/officeDocument/2006/relationships/slide" Target="slides/slide2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20" Type="http://schemas.openxmlformats.org/officeDocument/2006/relationships/slide" Target="slides/slide11.xml"/><Relationship Id="rId41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785499-ADEA-44DA-96BC-ABAC33F6563B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06D6F8-D9FA-4873-8325-E66AE53C5E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81113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ru-RU" smtClean="0"/>
              <a:t>https://image.jimcdn.com/app/cms/image/transf/none/path/se0b47c4bbdc32301/backgroundarea/i9ed6a6016efc1ab3/version/1485149333/image.jpg</a:t>
            </a:r>
            <a:endParaRPr lang="ru-RU" altLang="ru-RU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5E2E42B4-E052-4F8A-A553-2150330E7CDB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ru-RU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ru-RU" smtClean="0"/>
              <a:t>https://image.jimcdn.com/app/cms/image/transf/none/path/se0b47c4bbdc32301/backgroundarea/i9ed6a6016efc1ab3/version/1485149333/image.jpg</a:t>
            </a:r>
            <a:endParaRPr lang="ru-RU" altLang="ru-RU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5E2E42B4-E052-4F8A-A553-2150330E7CDB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ru-RU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ru-RU" smtClean="0"/>
              <a:t>https://image.jimcdn.com/app/cms/image/transf/none/path/se0b47c4bbdc32301/backgroundarea/i9ed6a6016efc1ab3/version/1485149333/image.jpg</a:t>
            </a:r>
            <a:endParaRPr lang="ru-RU" altLang="ru-RU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5E2E42B4-E052-4F8A-A553-2150330E7CDB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ru-RU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ru-RU" smtClean="0"/>
              <a:t>https://image.jimcdn.com/app/cms/image/transf/none/path/se0b47c4bbdc32301/backgroundarea/i9ed6a6016efc1ab3/version/1485149333/image.jpg</a:t>
            </a:r>
            <a:endParaRPr lang="ru-RU" altLang="ru-RU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5E2E42B4-E052-4F8A-A553-2150330E7CDB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ru-RU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06D6F8-D9FA-4873-8325-E66AE53C5E70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87254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ru-RU" smtClean="0"/>
              <a:t>https://image.jimcdn.com/app/cms/image/transf/none/path/se0b47c4bbdc32301/backgroundarea/i9ed6a6016efc1ab3/version/1485149333/image.jpg</a:t>
            </a:r>
            <a:endParaRPr lang="ru-RU" altLang="ru-RU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5E2E42B4-E052-4F8A-A553-2150330E7CDB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26</a:t>
            </a:fld>
            <a:endParaRPr lang="ru-RU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7CB31-5EEA-4F4F-8BF8-06CC707A02D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1ED38-BBBF-4261-B078-90C288D5E38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7630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7CB31-5EEA-4F4F-8BF8-06CC707A02D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1ED38-BBBF-4261-B078-90C288D5E38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614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8" y="365125"/>
            <a:ext cx="1478756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97" y="365125"/>
            <a:ext cx="432196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7CB31-5EEA-4F4F-8BF8-06CC707A02D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1ED38-BBBF-4261-B078-90C288D5E38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8527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7CB31-5EEA-4F4F-8BF8-06CC707A02D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1ED38-BBBF-4261-B078-90C288D5E38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42105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7CB31-5EEA-4F4F-8BF8-06CC707A02D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1ED38-BBBF-4261-B078-90C288D5E38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42637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87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60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7CB31-5EEA-4F4F-8BF8-06CC707A02D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1ED38-BBBF-4261-B078-90C288D5E38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2216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557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65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7CB31-5EEA-4F4F-8BF8-06CC707A02D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1ED38-BBBF-4261-B078-90C288D5E38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0318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7CB31-5EEA-4F4F-8BF8-06CC707A02D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1ED38-BBBF-4261-B078-90C288D5E38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4355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7CB31-5EEA-4F4F-8BF8-06CC707A02D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1ED38-BBBF-4261-B078-90C288D5E38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4782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7CB31-5EEA-4F4F-8BF8-06CC707A02D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1ED38-BBBF-4261-B078-90C288D5E38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147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56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7CB31-5EEA-4F4F-8BF8-06CC707A02D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1ED38-BBBF-4261-B078-90C288D5E38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43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7CB31-5EEA-4F4F-8BF8-06CC707A02D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1ED38-BBBF-4261-B078-90C288D5E38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2811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56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7CB31-5EEA-4F4F-8BF8-06CC707A02D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1ED38-BBBF-4261-B078-90C288D5E38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2629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7CB31-5EEA-4F4F-8BF8-06CC707A02D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1ED38-BBBF-4261-B078-90C288D5E38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17803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8" y="365125"/>
            <a:ext cx="1478756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97" y="365125"/>
            <a:ext cx="432196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7CB31-5EEA-4F4F-8BF8-06CC707A02D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1ED38-BBBF-4261-B078-90C288D5E38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9456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D36B1B-A43C-4057-8EBB-0CA4521DCD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0E1C6C-2ECA-4CFC-A54C-8D0C8F5B8F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7004E6D-2CA7-46B5-BA1A-29A34DA9B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601AD7B-B028-4C55-B762-EB27A1D14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0475445-0FB9-4173-84E2-182C15648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8456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3E9115-02F6-41AA-97D3-0B1C84A65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17BF667-B4D2-427A-AEF0-7F12C99ED8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9B590F6-38BB-40C8-B8D2-1933311C22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408BE56-18FB-49CD-B883-AF89C5133E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13EC134-84E5-4DDE-9EE4-4E08FE7B9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561924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6F3C7A-A753-43CA-89E0-6208EB4C27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87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3C5F992-2F9F-412A-942E-52E7CB66D4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59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3A2CA61-CF10-429A-9A5E-9BC13B71E5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F530CF8-9069-452A-BD73-9D28BA015B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BB6D0FF-C92E-430D-B6B9-BBBDC07BB9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886842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84A129-3C45-4C96-8F78-7C88ADC233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3929344-A87D-4B8D-807B-1E44C17FE6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2DAB471-52BB-46B4-973A-1CDE6ED38A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A1BBDE1-E378-4EB9-9617-BAF4994A26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C5BD76B-BF64-492A-8413-6966FEEA3F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52EF145-90C3-423E-94C2-F927D6968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53113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5D32BB-9458-4243-9F9B-B8D4F7DAF1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E8B434C-DACA-4625-BA7A-CAB6577798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45BEBDE-150A-4A64-85D5-C254F6298D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8EC48F7-63DD-430A-A3F9-55722DABE8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3717647-7D7F-4F90-B0B4-E0D7CFA1D8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BC5049D-6CB3-4B92-874C-506AFD8E6A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360994C-946D-49AA-8B31-2465CF2FB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DE326AB-08C9-4124-BC4D-879E4F8AA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78729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19DD78-B31D-4C81-B176-3CE9FFC7ED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72751F2-8A6C-4B07-B41F-30B0E3B4FC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90ECE94-BF28-4C5B-93B4-7F8E58031C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2D13579-E768-42A7-B0A8-D0BF262E39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460951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E38D868-FB2E-43E2-B445-CE195C05AF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0DF4BC7-FD94-4BFE-88E4-FBA2C122A5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21F137E-03BD-4DE1-8662-D9741B80D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1983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87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60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7CB31-5EEA-4F4F-8BF8-06CC707A02D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1ED38-BBBF-4261-B078-90C288D5E38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21802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7A4C1B-6C14-4C56-B4B9-62310351BD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FFB4602-A0AC-43FE-AF69-A91FF59DC9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55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576EDF8-B239-4A64-B585-7181CB75E1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9F46E86-53D5-4ACD-852B-DFDDC078A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72CB34A-C21E-4EDF-8FF6-F4876B7EF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ABAFDBE-2919-4862-8CC6-5293A5EF1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125046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F71826-5AF4-40E1-B0C0-05F7CC0CD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7372DD6-8B91-4A0A-A583-B7CB29DF3B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558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86FDDC5-ACA3-44B0-8122-022E1AF607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BA796AF-47EE-48A1-9AF8-38BCAF724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1ABDB34-154A-4115-BC5D-B8A73742F9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7BB960F-A703-4CD2-9751-5D06E0D646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947606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C836EA-FE9E-46CA-8CC7-EB6961C08D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96169D6-7D88-4D6B-AEE0-188915877F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7CDE6A4-0668-43D8-87D0-CB68BB35C4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3CB9B52-9329-4B04-A3D3-03ADEED84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1781884-3566-4AFB-9F2C-680E83BFC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32250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E2F3CE9-F0A0-41A6-868E-351478DA30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414648D-7AF3-449E-84CD-E48FABBB3B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3B45AB4-E457-4135-AB77-F34325B71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CF19EE7-155C-469B-A33D-887CBBF61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D7AD070-29F4-40A6-A7F1-1A95E9F72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161479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D36B1B-A43C-4057-8EBB-0CA4521DCD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0E1C6C-2ECA-4CFC-A54C-8D0C8F5B8F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7004E6D-2CA7-46B5-BA1A-29A34DA9B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601AD7B-B028-4C55-B762-EB27A1D14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0475445-0FB9-4173-84E2-182C15648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06930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3E9115-02F6-41AA-97D3-0B1C84A65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17BF667-B4D2-427A-AEF0-7F12C99ED8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9B590F6-38BB-40C8-B8D2-1933311C22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408BE56-18FB-49CD-B883-AF89C5133E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13EC134-84E5-4DDE-9EE4-4E08FE7B9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04547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6F3C7A-A753-43CA-89E0-6208EB4C27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817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3C5F992-2F9F-412A-942E-52E7CB66D4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542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3A2CA61-CF10-429A-9A5E-9BC13B71E5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F530CF8-9069-452A-BD73-9D28BA015B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BB6D0FF-C92E-430D-B6B9-BBBDC07BB9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74952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84A129-3C45-4C96-8F78-7C88ADC233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3929344-A87D-4B8D-807B-1E44C17FE6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2DAB471-52BB-46B4-973A-1CDE6ED38A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A1BBDE1-E378-4EB9-9617-BAF4994A26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C5BD76B-BF64-492A-8413-6966FEEA3F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52EF145-90C3-423E-94C2-F927D6968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5727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5D32BB-9458-4243-9F9B-B8D4F7DAF1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E8B434C-DACA-4625-BA7A-CAB6577798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45BEBDE-150A-4A64-85D5-C254F6298D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8EC48F7-63DD-430A-A3F9-55722DABE8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3717647-7D7F-4F90-B0B4-E0D7CFA1D8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BC5049D-6CB3-4B92-874C-506AFD8E6A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360994C-946D-49AA-8B31-2465CF2FB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DE326AB-08C9-4124-BC4D-879E4F8AA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30604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19DD78-B31D-4C81-B176-3CE9FFC7ED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72751F2-8A6C-4B07-B41F-30B0E3B4FC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90ECE94-BF28-4C5B-93B4-7F8E58031C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2D13579-E768-42A7-B0A8-D0BF262E39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722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557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65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7CB31-5EEA-4F4F-8BF8-06CC707A02D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1ED38-BBBF-4261-B078-90C288D5E38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85857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E38D868-FB2E-43E2-B445-CE195C05AF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0DF4BC7-FD94-4BFE-88E4-FBA2C122A5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21F137E-03BD-4DE1-8662-D9741B80D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871035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7A4C1B-6C14-4C56-B4B9-62310351BD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FFB4602-A0AC-43FE-AF69-A91FF59DC9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504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576EDF8-B239-4A64-B585-7181CB75E1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9F46E86-53D5-4ACD-852B-DFDDC078A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72CB34A-C21E-4EDF-8FF6-F4876B7EF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ABAFDBE-2919-4862-8CC6-5293A5EF1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0540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F71826-5AF4-40E1-B0C0-05F7CC0CD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7372DD6-8B91-4A0A-A583-B7CB29DF3B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504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86FDDC5-ACA3-44B0-8122-022E1AF607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BA796AF-47EE-48A1-9AF8-38BCAF724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1ABDB34-154A-4115-BC5D-B8A73742F9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7BB960F-A703-4CD2-9751-5D06E0D646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42810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C836EA-FE9E-46CA-8CC7-EB6961C08D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96169D6-7D88-4D6B-AEE0-188915877F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7CDE6A4-0668-43D8-87D0-CB68BB35C4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3CB9B52-9329-4B04-A3D3-03ADEED84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1781884-3566-4AFB-9F2C-680E83BFC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79015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E2F3CE9-F0A0-41A6-868E-351478DA30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414648D-7AF3-449E-84CD-E48FABBB3B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3B45AB4-E457-4135-AB77-F34325B71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CF19EE7-155C-469B-A33D-887CBBF61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D7AD070-29F4-40A6-A7F1-1A95E9F72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91060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D36B1B-A43C-4057-8EBB-0CA4521DCD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0E1C6C-2ECA-4CFC-A54C-8D0C8F5B8F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7004E6D-2CA7-46B5-BA1A-29A34DA9B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601AD7B-B028-4C55-B762-EB27A1D14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0475445-0FB9-4173-84E2-182C15648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35147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3E9115-02F6-41AA-97D3-0B1C84A65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17BF667-B4D2-427A-AEF0-7F12C99ED8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9B590F6-38BB-40C8-B8D2-1933311C22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408BE56-18FB-49CD-B883-AF89C5133E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13EC134-84E5-4DDE-9EE4-4E08FE7B9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355437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6F3C7A-A753-43CA-89E0-6208EB4C27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80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3C5F992-2F9F-412A-942E-52E7CB66D4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52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3A2CA61-CF10-429A-9A5E-9BC13B71E5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F530CF8-9069-452A-BD73-9D28BA015B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BB6D0FF-C92E-430D-B6B9-BBBDC07BB9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334447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84A129-3C45-4C96-8F78-7C88ADC233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3929344-A87D-4B8D-807B-1E44C17FE6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2DAB471-52BB-46B4-973A-1CDE6ED38A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A1BBDE1-E378-4EB9-9617-BAF4994A26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C5BD76B-BF64-492A-8413-6966FEEA3F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52EF145-90C3-423E-94C2-F927D6968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45235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5D32BB-9458-4243-9F9B-B8D4F7DAF1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E8B434C-DACA-4625-BA7A-CAB6577798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45BEBDE-150A-4A64-85D5-C254F6298D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8EC48F7-63DD-430A-A3F9-55722DABE8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3717647-7D7F-4F90-B0B4-E0D7CFA1D8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BC5049D-6CB3-4B92-874C-506AFD8E6A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360994C-946D-49AA-8B31-2465CF2FB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DE326AB-08C9-4124-BC4D-879E4F8AA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9092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7CB31-5EEA-4F4F-8BF8-06CC707A02D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1ED38-BBBF-4261-B078-90C288D5E38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9619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19DD78-B31D-4C81-B176-3CE9FFC7ED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72751F2-8A6C-4B07-B41F-30B0E3B4FC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90ECE94-BF28-4C5B-93B4-7F8E58031C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2D13579-E768-42A7-B0A8-D0BF262E39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84836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E38D868-FB2E-43E2-B445-CE195C05AF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0DF4BC7-FD94-4BFE-88E4-FBA2C122A5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21F137E-03BD-4DE1-8662-D9741B80D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80997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7A4C1B-6C14-4C56-B4B9-62310351BD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FFB4602-A0AC-43FE-AF69-A91FF59DC9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8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576EDF8-B239-4A64-B585-7181CB75E1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9F46E86-53D5-4ACD-852B-DFDDC078A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72CB34A-C21E-4EDF-8FF6-F4876B7EF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ABAFDBE-2919-4862-8CC6-5293A5EF1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779988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F71826-5AF4-40E1-B0C0-05F7CC0CD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7372DD6-8B91-4A0A-A583-B7CB29DF3B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88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86FDDC5-ACA3-44B0-8122-022E1AF607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BA796AF-47EE-48A1-9AF8-38BCAF724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1ABDB34-154A-4115-BC5D-B8A73742F9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7BB960F-A703-4CD2-9751-5D06E0D646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215690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C836EA-FE9E-46CA-8CC7-EB6961C08D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96169D6-7D88-4D6B-AEE0-188915877F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7CDE6A4-0668-43D8-87D0-CB68BB35C4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3CB9B52-9329-4B04-A3D3-03ADEED84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1781884-3566-4AFB-9F2C-680E83BFC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298589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E2F3CE9-F0A0-41A6-868E-351478DA30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414648D-7AF3-449E-84CD-E48FABBB3B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3B45AB4-E457-4135-AB77-F34325B71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CF19EE7-155C-469B-A33D-887CBBF61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D7AD070-29F4-40A6-A7F1-1A95E9F72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33078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D36B1B-A43C-4057-8EBB-0CA4521DCD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0E1C6C-2ECA-4CFC-A54C-8D0C8F5B8F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7004E6D-2CA7-46B5-BA1A-29A34DA9B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601AD7B-B028-4C55-B762-EB27A1D14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0475445-0FB9-4173-84E2-182C15648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12289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3E9115-02F6-41AA-97D3-0B1C84A65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17BF667-B4D2-427A-AEF0-7F12C99ED8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9B590F6-38BB-40C8-B8D2-1933311C22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408BE56-18FB-49CD-B883-AF89C5133E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13EC134-84E5-4DDE-9EE4-4E08FE7B9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55224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6F3C7A-A753-43CA-89E0-6208EB4C27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8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3C5F992-2F9F-412A-942E-52E7CB66D4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50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3A2CA61-CF10-429A-9A5E-9BC13B71E5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F530CF8-9069-452A-BD73-9D28BA015B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BB6D0FF-C92E-430D-B6B9-BBBDC07BB9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55791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84A129-3C45-4C96-8F78-7C88ADC233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3929344-A87D-4B8D-807B-1E44C17FE6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2DAB471-52BB-46B4-973A-1CDE6ED38A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A1BBDE1-E378-4EB9-9617-BAF4994A26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C5BD76B-BF64-492A-8413-6966FEEA3F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52EF145-90C3-423E-94C2-F927D6968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872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7CB31-5EEA-4F4F-8BF8-06CC707A02D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1ED38-BBBF-4261-B078-90C288D5E38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67516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5D32BB-9458-4243-9F9B-B8D4F7DAF1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E8B434C-DACA-4625-BA7A-CAB6577798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45BEBDE-150A-4A64-85D5-C254F6298D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8EC48F7-63DD-430A-A3F9-55722DABE8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3717647-7D7F-4F90-B0B4-E0D7CFA1D8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BC5049D-6CB3-4B92-874C-506AFD8E6A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360994C-946D-49AA-8B31-2465CF2FB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DE326AB-08C9-4124-BC4D-879E4F8AA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97707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19DD78-B31D-4C81-B176-3CE9FFC7ED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72751F2-8A6C-4B07-B41F-30B0E3B4FC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90ECE94-BF28-4C5B-93B4-7F8E58031C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2D13579-E768-42A7-B0A8-D0BF262E39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518764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E38D868-FB2E-43E2-B445-CE195C05AF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0DF4BC7-FD94-4BFE-88E4-FBA2C122A5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21F137E-03BD-4DE1-8662-D9741B80D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41609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7A4C1B-6C14-4C56-B4B9-62310351BD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FFB4602-A0AC-43FE-AF69-A91FF59DC9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6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576EDF8-B239-4A64-B585-7181CB75E1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9F46E86-53D5-4ACD-852B-DFDDC078A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72CB34A-C21E-4EDF-8FF6-F4876B7EF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ABAFDBE-2919-4862-8CC6-5293A5EF1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56326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F71826-5AF4-40E1-B0C0-05F7CC0CD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7372DD6-8B91-4A0A-A583-B7CB29DF3B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68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86FDDC5-ACA3-44B0-8122-022E1AF607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BA796AF-47EE-48A1-9AF8-38BCAF724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1ABDB34-154A-4115-BC5D-B8A73742F9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7BB960F-A703-4CD2-9751-5D06E0D646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57624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C836EA-FE9E-46CA-8CC7-EB6961C08D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96169D6-7D88-4D6B-AEE0-188915877F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7CDE6A4-0668-43D8-87D0-CB68BB35C4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3CB9B52-9329-4B04-A3D3-03ADEED84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1781884-3566-4AFB-9F2C-680E83BFC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09640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E2F3CE9-F0A0-41A6-868E-351478DA30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414648D-7AF3-449E-84CD-E48FABBB3B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3B45AB4-E457-4135-AB77-F34325B71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CF19EE7-155C-469B-A33D-887CBBF61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D7AD070-29F4-40A6-A7F1-1A95E9F72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85171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D36B1B-A43C-4057-8EBB-0CA4521DCD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0E1C6C-2ECA-4CFC-A54C-8D0C8F5B8F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7004E6D-2CA7-46B5-BA1A-29A34DA9B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601AD7B-B028-4C55-B762-EB27A1D14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0475445-0FB9-4173-84E2-182C15648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79441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3E9115-02F6-41AA-97D3-0B1C84A65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17BF667-B4D2-427A-AEF0-7F12C99ED8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9B590F6-38BB-40C8-B8D2-1933311C22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408BE56-18FB-49CD-B883-AF89C5133E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13EC134-84E5-4DDE-9EE4-4E08FE7B9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833234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6F3C7A-A753-43CA-89E0-6208EB4C27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6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3C5F992-2F9F-412A-942E-52E7CB66D4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8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3A2CA61-CF10-429A-9A5E-9BC13B71E5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F530CF8-9069-452A-BD73-9D28BA015B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BB6D0FF-C92E-430D-B6B9-BBBDC07BB9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355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7CB31-5EEA-4F4F-8BF8-06CC707A02D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1ED38-BBBF-4261-B078-90C288D5E38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927523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84A129-3C45-4C96-8F78-7C88ADC233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3929344-A87D-4B8D-807B-1E44C17FE6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2DAB471-52BB-46B4-973A-1CDE6ED38A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A1BBDE1-E378-4EB9-9617-BAF4994A26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C5BD76B-BF64-492A-8413-6966FEEA3F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52EF145-90C3-423E-94C2-F927D6968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94146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5D32BB-9458-4243-9F9B-B8D4F7DAF1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E8B434C-DACA-4625-BA7A-CAB6577798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45BEBDE-150A-4A64-85D5-C254F6298D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8EC48F7-63DD-430A-A3F9-55722DABE8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3717647-7D7F-4F90-B0B4-E0D7CFA1D8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BC5049D-6CB3-4B92-874C-506AFD8E6A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360994C-946D-49AA-8B31-2465CF2FB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DE326AB-08C9-4124-BC4D-879E4F8AA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94059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19DD78-B31D-4C81-B176-3CE9FFC7ED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72751F2-8A6C-4B07-B41F-30B0E3B4FC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90ECE94-BF28-4C5B-93B4-7F8E58031C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2D13579-E768-42A7-B0A8-D0BF262E39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36825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E38D868-FB2E-43E2-B445-CE195C05AF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0DF4BC7-FD94-4BFE-88E4-FBA2C122A5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21F137E-03BD-4DE1-8662-D9741B80D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81963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7A4C1B-6C14-4C56-B4B9-62310351BD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FFB4602-A0AC-43FE-AF69-A91FF59DC9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4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576EDF8-B239-4A64-B585-7181CB75E1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9F46E86-53D5-4ACD-852B-DFDDC078A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72CB34A-C21E-4EDF-8FF6-F4876B7EF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ABAFDBE-2919-4862-8CC6-5293A5EF1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93756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F71826-5AF4-40E1-B0C0-05F7CC0CD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7372DD6-8B91-4A0A-A583-B7CB29DF3B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48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86FDDC5-ACA3-44B0-8122-022E1AF607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BA796AF-47EE-48A1-9AF8-38BCAF724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1ABDB34-154A-4115-BC5D-B8A73742F9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7BB960F-A703-4CD2-9751-5D06E0D646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27945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C836EA-FE9E-46CA-8CC7-EB6961C08D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96169D6-7D88-4D6B-AEE0-188915877F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7CDE6A4-0668-43D8-87D0-CB68BB35C4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3CB9B52-9329-4B04-A3D3-03ADEED84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1781884-3566-4AFB-9F2C-680E83BFC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1457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E2F3CE9-F0A0-41A6-868E-351478DA30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414648D-7AF3-449E-84CD-E48FABBB3B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3B45AB4-E457-4135-AB77-F34325B71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CF19EE7-155C-469B-A33D-887CBBF61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D7AD070-29F4-40A6-A7F1-1A95E9F72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644190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D36B1B-A43C-4057-8EBB-0CA4521DCD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0E1C6C-2ECA-4CFC-A54C-8D0C8F5B8F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7004E6D-2CA7-46B5-BA1A-29A34DA9B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601AD7B-B028-4C55-B762-EB27A1D14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0475445-0FB9-4173-84E2-182C15648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55124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3E9115-02F6-41AA-97D3-0B1C84A65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17BF667-B4D2-427A-AEF0-7F12C99ED8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9B590F6-38BB-40C8-B8D2-1933311C22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408BE56-18FB-49CD-B883-AF89C5133E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13EC134-84E5-4DDE-9EE4-4E08FE7B9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4026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56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7CB31-5EEA-4F4F-8BF8-06CC707A02D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1ED38-BBBF-4261-B078-90C288D5E38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03521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6F3C7A-A753-43CA-89E0-6208EB4C27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3C5F992-2F9F-412A-942E-52E7CB66D4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3A2CA61-CF10-429A-9A5E-9BC13B71E5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F530CF8-9069-452A-BD73-9D28BA015B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BB6D0FF-C92E-430D-B6B9-BBBDC07BB9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21375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84A129-3C45-4C96-8F78-7C88ADC233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3929344-A87D-4B8D-807B-1E44C17FE6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2DAB471-52BB-46B4-973A-1CDE6ED38A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A1BBDE1-E378-4EB9-9617-BAF4994A26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C5BD76B-BF64-492A-8413-6966FEEA3F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52EF145-90C3-423E-94C2-F927D6968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08187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5D32BB-9458-4243-9F9B-B8D4F7DAF1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E8B434C-DACA-4625-BA7A-CAB6577798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45BEBDE-150A-4A64-85D5-C254F6298D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8EC48F7-63DD-430A-A3F9-55722DABE8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3717647-7D7F-4F90-B0B4-E0D7CFA1D8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BC5049D-6CB3-4B92-874C-506AFD8E6A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360994C-946D-49AA-8B31-2465CF2FB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DE326AB-08C9-4124-BC4D-879E4F8AA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98495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19DD78-B31D-4C81-B176-3CE9FFC7ED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72751F2-8A6C-4B07-B41F-30B0E3B4FC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90ECE94-BF28-4C5B-93B4-7F8E58031C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2D13579-E768-42A7-B0A8-D0BF262E39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77043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E38D868-FB2E-43E2-B445-CE195C05AF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0DF4BC7-FD94-4BFE-88E4-FBA2C122A5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21F137E-03BD-4DE1-8662-D9741B80D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003202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7A4C1B-6C14-4C56-B4B9-62310351BD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FFB4602-A0AC-43FE-AF69-A91FF59DC9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576EDF8-B239-4A64-B585-7181CB75E1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9F46E86-53D5-4ACD-852B-DFDDC078A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72CB34A-C21E-4EDF-8FF6-F4876B7EF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ABAFDBE-2919-4862-8CC6-5293A5EF1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40927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F71826-5AF4-40E1-B0C0-05F7CC0CD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7372DD6-8B91-4A0A-A583-B7CB29DF3B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86FDDC5-ACA3-44B0-8122-022E1AF607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BA796AF-47EE-48A1-9AF8-38BCAF724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1ABDB34-154A-4115-BC5D-B8A73742F9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7BB960F-A703-4CD2-9751-5D06E0D646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483300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C836EA-FE9E-46CA-8CC7-EB6961C08D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96169D6-7D88-4D6B-AEE0-188915877F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7CDE6A4-0668-43D8-87D0-CB68BB35C4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3CB9B52-9329-4B04-A3D3-03ADEED84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1781884-3566-4AFB-9F2C-680E83BFC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80386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E2F3CE9-F0A0-41A6-868E-351478DA30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414648D-7AF3-449E-84CD-E48FABBB3B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3B45AB4-E457-4135-AB77-F34325B71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CF19EE7-155C-469B-A33D-887CBBF61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D7AD070-29F4-40A6-A7F1-1A95E9F72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362576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51F194-A1BC-4D5E-A04E-041429E52B7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DB517-6EBA-4EA8-9C6F-51FE101C7DB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1840610"/>
      </p:ext>
    </p:extLst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56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7CB31-5EEA-4F4F-8BF8-06CC707A02D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1ED38-BBBF-4261-B078-90C288D5E38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07711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D9634A-ACF7-4EE1-BBF7-F039A311F43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BB47E5-405A-42E3-A8EA-10D981A8125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465791"/>
      </p:ext>
    </p:extLst>
  </p:cSld>
  <p:clrMapOvr>
    <a:masterClrMapping/>
  </p:clrMapOvr>
  <p:transition advClick="0"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DDD0FB-87A8-4C64-9D4E-36D38B7D9E0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D0D384-D77F-42BD-8D0D-C1A3E51AF4E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096510"/>
      </p:ext>
    </p:extLst>
  </p:cSld>
  <p:clrMapOvr>
    <a:masterClrMapping/>
  </p:clrMapOvr>
  <p:transition advClick="0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361E8A-5823-44C6-8295-5641C688E0F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37A5E5-6474-41BB-903E-76D30860209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406213"/>
      </p:ext>
    </p:extLst>
  </p:cSld>
  <p:clrMapOvr>
    <a:masterClrMapping/>
  </p:clrMapOvr>
  <p:transition advClick="0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292EC9-844E-4091-A545-E9A61BCDA57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514333-46D9-4F5C-8181-C38C65F2C4B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9272853"/>
      </p:ext>
    </p:extLst>
  </p:cSld>
  <p:clrMapOvr>
    <a:masterClrMapping/>
  </p:clrMapOvr>
  <p:transition advClick="0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568EB5-11D2-4761-A2FE-8B06DA0FA5C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AFCE6-AF45-4159-806C-0D97FF38082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8302439"/>
      </p:ext>
    </p:extLst>
  </p:cSld>
  <p:clrMapOvr>
    <a:masterClrMapping/>
  </p:clrMapOvr>
  <p:transition advClick="0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147F8A-C23B-4DE4-801F-C60454100A5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C4A92A-B8A5-43DF-9A9B-5D443C22DDA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03530"/>
      </p:ext>
    </p:extLst>
  </p:cSld>
  <p:clrMapOvr>
    <a:masterClrMapping/>
  </p:clrMapOvr>
  <p:transition advClick="0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FCA70-B479-4F8C-8DF7-5F34A3ED52B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9B0D3E-2EB9-417A-90A5-DC924A10799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6878545"/>
      </p:ext>
    </p:extLst>
  </p:cSld>
  <p:clrMapOvr>
    <a:masterClrMapping/>
  </p:clrMapOvr>
  <p:transition advClick="0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A7AF5-7A1F-40E1-B153-4EE106C7E32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CFEB6-8EDE-4858-974A-C9B90D526E4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355990"/>
      </p:ext>
    </p:extLst>
  </p:cSld>
  <p:clrMapOvr>
    <a:masterClrMapping/>
  </p:clrMapOvr>
  <p:transition advClick="0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7D53A9-EEFD-4FA7-8D89-27C4C8A7AEF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A7EF0-42FA-4A1B-8032-3D008174ECE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189735"/>
      </p:ext>
    </p:extLst>
  </p:cSld>
  <p:clrMapOvr>
    <a:masterClrMapping/>
  </p:clrMapOvr>
  <p:transition advClick="0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83337-83C6-4A4D-9B75-57E38817300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9A9A9-7740-445E-8CC7-155DD0E447D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97079"/>
      </p:ext>
    </p:extLst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49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A7CB31-5EEA-4F4F-8BF8-06CC707A02D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49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49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01ED38-BBBF-4261-B078-90C288D5E38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9764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49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A7CB31-5EEA-4F4F-8BF8-06CC707A02D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49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49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01ED38-BBBF-4261-B078-90C288D5E38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021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21932E-6248-4339-8074-FC86BAB41A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2255B68-AEE6-440A-9709-9E77763876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E7AB69F-7A78-4EC9-A4E5-451CC27101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48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248D2B7-1B19-49F1-9909-182A464E82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48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57770B3-FA95-4E91-AB0A-FA7EC0A81F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48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81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21932E-6248-4339-8074-FC86BAB41A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2255B68-AEE6-440A-9709-9E77763876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E7AB69F-7A78-4EC9-A4E5-451CC27101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42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248D2B7-1B19-49F1-9909-182A464E82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429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57770B3-FA95-4E91-AB0A-FA7EC0A81F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42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9241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21932E-6248-4339-8074-FC86BAB41A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2255B68-AEE6-440A-9709-9E77763876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E7AB69F-7A78-4EC9-A4E5-451CC27101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41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248D2B7-1B19-49F1-9909-182A464E82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41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57770B3-FA95-4E91-AB0A-FA7EC0A81F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41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7264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21932E-6248-4339-8074-FC86BAB41A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2255B68-AEE6-440A-9709-9E77763876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E7AB69F-7A78-4EC9-A4E5-451CC27101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9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248D2B7-1B19-49F1-9909-182A464E82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9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57770B3-FA95-4E91-AB0A-FA7EC0A81F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9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599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21932E-6248-4339-8074-FC86BAB41A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2255B68-AEE6-440A-9709-9E77763876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E7AB69F-7A78-4EC9-A4E5-451CC27101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7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248D2B7-1B19-49F1-9909-182A464E82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7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57770B3-FA95-4E91-AB0A-FA7EC0A81F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7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714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21932E-6248-4339-8074-FC86BAB41A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2255B68-AEE6-440A-9709-9E77763876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E7AB69F-7A78-4EC9-A4E5-451CC27101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D7C37F-0049-4127-B009-98DB33C745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248D2B7-1B19-49F1-9909-182A464E82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57770B3-FA95-4E91-AB0A-FA7EC0A81F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62735A-E054-4ADC-9FCF-43AB171CC1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816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3D31B78-EA6C-4C68-8AA0-648C7344D98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84EC386-A122-4FFA-A885-FB0B7F4556C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0097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 advClick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89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9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89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79512" y="1177925"/>
            <a:ext cx="770485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«Рисование натуральными  красками из природных материалов.» </a:t>
            </a:r>
            <a:endParaRPr lang="ru-RU" sz="44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03848" y="476672"/>
            <a:ext cx="18722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</a:rPr>
              <a:t>ТЕМА:</a:t>
            </a:r>
            <a:endParaRPr lang="ru-RU" sz="4400" b="1" dirty="0">
              <a:solidFill>
                <a:srgbClr val="0070C0"/>
              </a:solidFill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0874976"/>
              </p:ext>
            </p:extLst>
          </p:nvPr>
        </p:nvGraphicFramePr>
        <p:xfrm>
          <a:off x="8988424" y="6195221"/>
          <a:ext cx="155576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Объект упаковщика для оболочки" showAsIcon="1" r:id="rId5" imgW="4763520" imgH="685800" progId="Package">
                  <p:embed/>
                </p:oleObj>
              </mc:Choice>
              <mc:Fallback>
                <p:oleObj name="Объект упаковщика для оболочки" showAsIcon="1" r:id="rId5" imgW="4763520" imgH="68580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88424" y="6195221"/>
                        <a:ext cx="155576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2598655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BD4704F-63C1-4920-8D7D-1C19FF341D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4392488" cy="6048672"/>
          </a:xfrm>
          <a:prstGeom prst="rect">
            <a:avLst/>
          </a:prstGeom>
        </p:spPr>
      </p:pic>
      <p:pic>
        <p:nvPicPr>
          <p:cNvPr id="2050" name="Picture 2" descr="G:\ФОТО\IMG_20220204_1811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32656"/>
            <a:ext cx="4104456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1015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F7C9444-FD4D-48DA-8A60-37851844E1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9144000" cy="683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580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B6D6724-2811-4E14-83CF-2FF06CA4B3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9144000" cy="683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387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ФОТО\IMG_20220213_1102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144"/>
            <a:ext cx="9144000" cy="6839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909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C022777-2C7C-4CDF-9AC2-3F45B1CE1C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9144000" cy="683971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B76F070-DCA4-40AD-9F5E-7607D6574D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9144000" cy="683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510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5C3EBF-CE59-40AD-A712-C73FDF6131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-171400"/>
            <a:ext cx="5400600" cy="609329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5921896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Растительное масло + клей ПВА ( желток, хна, малина, свёкла, мел, уголь, луковое перо, брусника.)</a:t>
            </a:r>
          </a:p>
        </p:txBody>
      </p:sp>
    </p:spTree>
    <p:extLst>
      <p:ext uri="{BB962C8B-B14F-4D97-AF65-F5344CB8AC3E}">
        <p14:creationId xmlns:p14="http://schemas.microsoft.com/office/powerpoint/2010/main" val="2060498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26081" y="1700808"/>
            <a:ext cx="3790135" cy="1015663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/>
              <a:t>Опыты.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36698873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507C9DC-4EA8-484E-A0E3-E47229701E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7" y="692696"/>
            <a:ext cx="8352929" cy="536407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-22239" y="6054753"/>
            <a:ext cx="9144000" cy="707886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Хна, морковь, свёкла                        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19872" y="0"/>
            <a:ext cx="2534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Опыт № 1.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457927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9B20F11-4380-4B94-AE37-014ED72AC6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231740" y="-711460"/>
            <a:ext cx="4968552" cy="806489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782" y="5661248"/>
            <a:ext cx="9155476" cy="1323439"/>
          </a:xfrm>
          <a:prstGeom prst="rect">
            <a:avLst/>
          </a:prstGeom>
          <a:gradFill>
            <a:gsLst>
              <a:gs pos="30004">
                <a:srgbClr val="FBD2A4"/>
              </a:gs>
              <a:gs pos="27090">
                <a:srgbClr val="FCD7B7"/>
              </a:gs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ru-RU" sz="4000" dirty="0"/>
              <a:t>Г</a:t>
            </a:r>
            <a:r>
              <a:rPr lang="ru-RU" sz="4000" b="1" dirty="0"/>
              <a:t>олубика,  брусника, свёкла,</a:t>
            </a:r>
          </a:p>
          <a:p>
            <a:pPr algn="ctr"/>
            <a:r>
              <a:rPr lang="ru-RU" sz="4000" b="1" dirty="0"/>
              <a:t> хна, луковое перо.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59832" y="0"/>
            <a:ext cx="2534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Опыт № 2.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3314423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B6D6724-2811-4E14-83CF-2FF06CA4B3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764704"/>
            <a:ext cx="8208912" cy="608415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347864" y="56818"/>
            <a:ext cx="23984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Опыт № 3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3437860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16632"/>
            <a:ext cx="9143999" cy="203132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sz="28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Цель: </a:t>
            </a:r>
            <a:r>
              <a:rPr lang="ru-RU" sz="2800" b="1" i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Изучение истории красок, получение и применение натуральных красок из природных материалов.</a:t>
            </a:r>
            <a:endParaRPr lang="ru-RU" sz="2800" b="1" i="1" dirty="0">
              <a:solidFill>
                <a:srgbClr val="0070C0"/>
              </a:solidFill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1" y="2154079"/>
            <a:ext cx="9144000" cy="452431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sz="2800" b="1" dirty="0">
                <a:solidFill>
                  <a:srgbClr val="FF0000"/>
                </a:solidFill>
                <a:latin typeface="Times New Roman"/>
                <a:ea typeface="Calibri"/>
                <a:cs typeface="Aharoni" panose="02010803020104030203" pitchFamily="2" charset="-79"/>
              </a:rPr>
              <a:t>Задачи:</a:t>
            </a:r>
            <a:endParaRPr lang="ru-RU" sz="2800" dirty="0">
              <a:solidFill>
                <a:srgbClr val="FF0000"/>
              </a:solidFill>
              <a:ea typeface="Calibri"/>
              <a:cs typeface="Aharoni" panose="02010803020104030203" pitchFamily="2" charset="-79"/>
            </a:endParaRPr>
          </a:p>
          <a:p>
            <a:pPr lvl="0" fontAlgn="base">
              <a:lnSpc>
                <a:spcPct val="150000"/>
              </a:lnSpc>
              <a:buSzPts val="1400"/>
              <a:tabLst>
                <a:tab pos="457200" algn="l"/>
              </a:tabLst>
            </a:pPr>
            <a:r>
              <a:rPr lang="ru-RU" sz="2800" b="1" i="1" dirty="0">
                <a:solidFill>
                  <a:srgbClr val="0070C0"/>
                </a:solidFill>
                <a:ea typeface="Times New Roman"/>
                <a:cs typeface="Aharoni" panose="02010803020104030203" pitchFamily="2" charset="-79"/>
              </a:rPr>
              <a:t>1. Узнать историю появления красок.</a:t>
            </a:r>
          </a:p>
          <a:p>
            <a:pPr lvl="0" fontAlgn="base">
              <a:lnSpc>
                <a:spcPct val="150000"/>
              </a:lnSpc>
              <a:buSzPts val="1400"/>
              <a:tabLst>
                <a:tab pos="457200" algn="l"/>
              </a:tabLst>
            </a:pPr>
            <a:r>
              <a:rPr lang="ru-RU" sz="2800" b="1" i="1" dirty="0">
                <a:solidFill>
                  <a:srgbClr val="0070C0"/>
                </a:solidFill>
                <a:ea typeface="Times New Roman"/>
                <a:cs typeface="Aharoni" panose="02010803020104030203" pitchFamily="2" charset="-79"/>
              </a:rPr>
              <a:t>2. Определить роль красок в жизни людей.</a:t>
            </a:r>
          </a:p>
          <a:p>
            <a:pPr lvl="0" fontAlgn="base">
              <a:lnSpc>
                <a:spcPct val="150000"/>
              </a:lnSpc>
              <a:buSzPts val="1400"/>
              <a:tabLst>
                <a:tab pos="457200" algn="l"/>
              </a:tabLst>
            </a:pPr>
            <a:r>
              <a:rPr lang="ru-RU" sz="2800" b="1" i="1" dirty="0">
                <a:solidFill>
                  <a:srgbClr val="0070C0"/>
                </a:solidFill>
                <a:ea typeface="Times New Roman"/>
                <a:cs typeface="Aharoni" panose="02010803020104030203" pitchFamily="2" charset="-79"/>
              </a:rPr>
              <a:t>3. Изготовить краски самостоятельно в домашних условиях.</a:t>
            </a:r>
          </a:p>
          <a:p>
            <a:pPr lvl="0" fontAlgn="base">
              <a:lnSpc>
                <a:spcPct val="150000"/>
              </a:lnSpc>
              <a:buSzPts val="1400"/>
              <a:tabLst>
                <a:tab pos="457200" algn="l"/>
              </a:tabLst>
            </a:pPr>
            <a:r>
              <a:rPr lang="ru-RU" sz="2800" b="1" i="1" dirty="0">
                <a:solidFill>
                  <a:srgbClr val="0070C0"/>
                </a:solidFill>
                <a:ea typeface="Times New Roman"/>
                <a:cs typeface="Aharoni" panose="02010803020104030203" pitchFamily="2" charset="-79"/>
              </a:rPr>
              <a:t>4. Применить полученные краски для рисования.</a:t>
            </a:r>
          </a:p>
          <a:p>
            <a:pPr marL="457200" lvl="0" fontAlgn="base">
              <a:lnSpc>
                <a:spcPct val="150000"/>
              </a:lnSpc>
            </a:pPr>
            <a:r>
              <a:rPr lang="ru-RU" sz="2400" dirty="0">
                <a:solidFill>
                  <a:prstClr val="black"/>
                </a:solidFill>
                <a:ea typeface="Times New Roman"/>
                <a:cs typeface="Aharoni" panose="02010803020104030203" pitchFamily="2" charset="-79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0714803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61B3D7E-C17F-47CD-A4DA-60D090DDD2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705375" y="634377"/>
            <a:ext cx="5877272" cy="460851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661248"/>
            <a:ext cx="9144000" cy="1261884"/>
          </a:xfrm>
          <a:prstGeom prst="rect">
            <a:avLst/>
          </a:prstGeom>
          <a:gradFill>
            <a:gsLst>
              <a:gs pos="30004">
                <a:srgbClr val="FBD2A4"/>
              </a:gs>
              <a:gs pos="27090">
                <a:srgbClr val="FCD7B7"/>
              </a:gs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ru-RU" sz="3800" b="1" dirty="0"/>
              <a:t>Куриный желток</a:t>
            </a:r>
            <a:r>
              <a:rPr lang="ru-RU" sz="3800" b="1" dirty="0" smtClean="0"/>
              <a:t>, </a:t>
            </a:r>
            <a:r>
              <a:rPr lang="ru-RU" sz="3800" b="1" dirty="0"/>
              <a:t>свёкла, </a:t>
            </a:r>
            <a:r>
              <a:rPr lang="ru-RU" sz="3800" b="1" dirty="0" smtClean="0"/>
              <a:t>перец красный, </a:t>
            </a:r>
            <a:r>
              <a:rPr lang="ru-RU" sz="3800" b="1" dirty="0" err="1" smtClean="0"/>
              <a:t>брусника,голубика</a:t>
            </a:r>
            <a:r>
              <a:rPr lang="ru-RU" sz="3800" b="1" dirty="0"/>
              <a:t>, </a:t>
            </a:r>
            <a:r>
              <a:rPr lang="ru-RU" sz="3800" b="1" dirty="0" smtClean="0"/>
              <a:t>малина, сахар. </a:t>
            </a:r>
            <a:endParaRPr lang="ru-RU" sz="3800" b="1" dirty="0"/>
          </a:p>
        </p:txBody>
      </p:sp>
    </p:spTree>
    <p:extLst>
      <p:ext uri="{BB962C8B-B14F-4D97-AF65-F5344CB8AC3E}">
        <p14:creationId xmlns:p14="http://schemas.microsoft.com/office/powerpoint/2010/main" val="927113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B9B6095-2A90-4465-AD81-F8B630BD84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8719"/>
            <a:ext cx="4572000" cy="453650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5660950"/>
            <a:ext cx="4716016" cy="1323439"/>
          </a:xfrm>
          <a:prstGeom prst="rect">
            <a:avLst/>
          </a:prstGeom>
          <a:gradFill>
            <a:gsLst>
              <a:gs pos="27090">
                <a:srgbClr val="FCD7B7"/>
              </a:gs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Голубика, хна, брусника.</a:t>
            </a:r>
          </a:p>
        </p:txBody>
      </p:sp>
      <p:pic>
        <p:nvPicPr>
          <p:cNvPr id="4" name="Рисунок 3" descr="F:\ФОТО\IMG_20220213_10573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08720"/>
            <a:ext cx="4572000" cy="453650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4704540" y="5680485"/>
            <a:ext cx="4331956" cy="13234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Свёкла, чёрная </a:t>
            </a:r>
          </a:p>
          <a:p>
            <a:pPr algn="ctr"/>
            <a:r>
              <a:rPr lang="ru-RU" sz="4000" b="1" dirty="0" smtClean="0"/>
              <a:t>смородина, хна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3007764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ФОТО\IMG_20220213_11043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0"/>
            <a:ext cx="6048672" cy="6278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-2735" y="6278729"/>
            <a:ext cx="9144000" cy="707886"/>
          </a:xfrm>
          <a:prstGeom prst="rect">
            <a:avLst/>
          </a:prstGeom>
          <a:gradFill>
            <a:gsLst>
              <a:gs pos="30004">
                <a:srgbClr val="FBD2A4"/>
              </a:gs>
              <a:gs pos="27090">
                <a:srgbClr val="FCD7B7"/>
              </a:gs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Хна, кофе, голубика</a:t>
            </a:r>
          </a:p>
        </p:txBody>
      </p:sp>
    </p:spTree>
    <p:extLst>
      <p:ext uri="{BB962C8B-B14F-4D97-AF65-F5344CB8AC3E}">
        <p14:creationId xmlns:p14="http://schemas.microsoft.com/office/powerpoint/2010/main" val="77749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DDBF404-FD76-4214-B25C-F8731A9DE0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525356" y="310346"/>
            <a:ext cx="5949277" cy="532859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5733256"/>
            <a:ext cx="9144000" cy="1323439"/>
          </a:xfrm>
          <a:prstGeom prst="rect">
            <a:avLst/>
          </a:prstGeom>
          <a:gradFill>
            <a:gsLst>
              <a:gs pos="30004">
                <a:srgbClr val="FBD2A4"/>
              </a:gs>
              <a:gs pos="27090">
                <a:srgbClr val="FCD7B7"/>
              </a:gs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Хна,  яичный желток, малина, </a:t>
            </a:r>
          </a:p>
          <a:p>
            <a:pPr algn="ctr"/>
            <a:r>
              <a:rPr lang="ru-RU" sz="4000" b="1" dirty="0"/>
              <a:t>чёрная смородина, брусника.</a:t>
            </a:r>
          </a:p>
        </p:txBody>
      </p:sp>
    </p:spTree>
    <p:extLst>
      <p:ext uri="{BB962C8B-B14F-4D97-AF65-F5344CB8AC3E}">
        <p14:creationId xmlns:p14="http://schemas.microsoft.com/office/powerpoint/2010/main" val="485254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186F08B-9512-4ED8-ADB6-4E6DD9A02D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0"/>
            <a:ext cx="8640960" cy="612877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6150114"/>
            <a:ext cx="9144000" cy="707886"/>
          </a:xfrm>
          <a:prstGeom prst="rect">
            <a:avLst/>
          </a:prstGeom>
          <a:gradFill>
            <a:gsLst>
              <a:gs pos="30004">
                <a:srgbClr val="FBD2A4"/>
              </a:gs>
              <a:gs pos="27090">
                <a:srgbClr val="FCD7B7"/>
              </a:gs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Активированный уголь.</a:t>
            </a:r>
          </a:p>
        </p:txBody>
      </p:sp>
    </p:spTree>
    <p:extLst>
      <p:ext uri="{BB962C8B-B14F-4D97-AF65-F5344CB8AC3E}">
        <p14:creationId xmlns:p14="http://schemas.microsoft.com/office/powerpoint/2010/main" val="217977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C3EF34B-048F-411F-8919-C079D517BD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-171400"/>
            <a:ext cx="8424936" cy="594013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5768736"/>
            <a:ext cx="9143999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800" b="1" dirty="0"/>
              <a:t>Кофе, луковое перо, желток, хна, свёкла, малина, активированный уголь.</a:t>
            </a:r>
          </a:p>
        </p:txBody>
      </p:sp>
    </p:spTree>
    <p:extLst>
      <p:ext uri="{BB962C8B-B14F-4D97-AF65-F5344CB8AC3E}">
        <p14:creationId xmlns:p14="http://schemas.microsoft.com/office/powerpoint/2010/main" val="2575268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79512" y="1177925"/>
            <a:ext cx="77048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Мастер-класс.</a:t>
            </a:r>
            <a:endParaRPr lang="ru-RU" sz="60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4142572"/>
              </p:ext>
            </p:extLst>
          </p:nvPr>
        </p:nvGraphicFramePr>
        <p:xfrm>
          <a:off x="4379912" y="6147593"/>
          <a:ext cx="4764088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Объект упаковщика для оболочки" showAsIcon="1" r:id="rId5" imgW="4763520" imgH="685800" progId="Package">
                  <p:embed/>
                </p:oleObj>
              </mc:Choice>
              <mc:Fallback>
                <p:oleObj name="Объект упаковщика для оболочки" showAsIcon="1" r:id="rId5" imgW="4763520" imgH="68580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379912" y="6147593"/>
                        <a:ext cx="4764088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5487681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1F4CBF0-2A50-41C0-95E9-F00E75B28A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608" y="0"/>
            <a:ext cx="51327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67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FFD3F2F-309F-4BC1-B333-A8A06CD4A4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608" y="0"/>
            <a:ext cx="51327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67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00796C5-210B-49BB-B720-A0B4FAB2E9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704"/>
            <a:ext cx="4499992" cy="5688632"/>
          </a:xfrm>
          <a:prstGeom prst="rect">
            <a:avLst/>
          </a:prstGeom>
        </p:spPr>
      </p:pic>
      <p:pic>
        <p:nvPicPr>
          <p:cNvPr id="3074" name="Picture 2" descr="F:\ФОТО\164544202098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764704"/>
            <a:ext cx="4320480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3645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79512" y="692696"/>
            <a:ext cx="770485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>
                <a:solidFill>
                  <a:srgbClr val="FF0000"/>
                </a:solidFill>
              </a:rPr>
              <a:t>Гипотеза:                  </a:t>
            </a:r>
          </a:p>
          <a:p>
            <a:pPr lvl="0" algn="ctr"/>
            <a:r>
              <a:rPr lang="ru-RU" sz="3600" b="1" dirty="0">
                <a:solidFill>
                  <a:prstClr val="black"/>
                </a:solidFill>
              </a:rPr>
              <a:t> </a:t>
            </a:r>
            <a:r>
              <a:rPr lang="ru-RU" sz="4400" b="1" dirty="0">
                <a:solidFill>
                  <a:srgbClr val="0070C0"/>
                </a:solidFill>
              </a:rPr>
              <a:t>Я предполагаю, что красками, созданными в домашних условиях, можно рисовать.</a:t>
            </a:r>
          </a:p>
        </p:txBody>
      </p:sp>
    </p:spTree>
    <p:extLst>
      <p:ext uri="{BB962C8B-B14F-4D97-AF65-F5344CB8AC3E}">
        <p14:creationId xmlns:p14="http://schemas.microsoft.com/office/powerpoint/2010/main" val="158244494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861F132-CCAE-4A73-9286-DD474886B7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608" y="0"/>
            <a:ext cx="5132784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6A2430D-4DA3-4A76-94E1-443E7CDAAC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43"/>
            <a:ext cx="9144000" cy="6843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06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2259C7E-B21D-46EA-8574-F1C842D292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43"/>
            <a:ext cx="9144000" cy="6843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771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mirtayn.ru/wp-content/uploads/sahara_7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90" y="332656"/>
            <a:ext cx="8496943" cy="63367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80302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img11.postila.ru/data/80/d4/9a/cc/80d49acc7e5eef8d6be2527b6101bc429f5941ef9ef14cdafe180bc40aacd9f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8" y="404664"/>
            <a:ext cx="8352928" cy="61926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99659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maam.ru/upload/blogs/369c441a7bb14920c6df4fb5b1ab6612.png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4" y="188640"/>
            <a:ext cx="8568952" cy="63367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72843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7E4E598-84BC-4A8C-B24F-BCA7E73C12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713" y="188640"/>
            <a:ext cx="5040560" cy="6188736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517810B-6026-4A4E-A52D-B2B980871E18}"/>
              </a:ext>
            </a:extLst>
          </p:cNvPr>
          <p:cNvSpPr/>
          <p:nvPr/>
        </p:nvSpPr>
        <p:spPr>
          <a:xfrm>
            <a:off x="3937000" y="1565186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13225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79512" y="1177925"/>
            <a:ext cx="77048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ПРАКТИЧЕКАЯ ЧАСТЬ.</a:t>
            </a:r>
          </a:p>
        </p:txBody>
      </p:sp>
    </p:spTree>
    <p:extLst>
      <p:ext uri="{BB962C8B-B14F-4D97-AF65-F5344CB8AC3E}">
        <p14:creationId xmlns:p14="http://schemas.microsoft.com/office/powerpoint/2010/main" val="417652798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17CCA55-C1DA-4D68-A4FB-9EBCA0B018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04664"/>
            <a:ext cx="4392488" cy="6048672"/>
          </a:xfrm>
          <a:prstGeom prst="rect">
            <a:avLst/>
          </a:prstGeom>
        </p:spPr>
      </p:pic>
      <p:pic>
        <p:nvPicPr>
          <p:cNvPr id="1026" name="Picture 2" descr="G:\ФОТО\IMG_20220210_17374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04664"/>
            <a:ext cx="4320480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613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1231</TotalTime>
  <Words>219</Words>
  <Application>Microsoft Office PowerPoint</Application>
  <PresentationFormat>Экран (4:3)</PresentationFormat>
  <Paragraphs>42</Paragraphs>
  <Slides>31</Slides>
  <Notes>6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9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46" baseType="lpstr">
      <vt:lpstr>Aharoni</vt:lpstr>
      <vt:lpstr>Arial</vt:lpstr>
      <vt:lpstr>Calibri</vt:lpstr>
      <vt:lpstr>Calibri Light</vt:lpstr>
      <vt:lpstr>Times New Roman</vt:lpstr>
      <vt:lpstr>1_Тема Office</vt:lpstr>
      <vt:lpstr>3_Тема Office</vt:lpstr>
      <vt:lpstr>Тема Office</vt:lpstr>
      <vt:lpstr>7_Тема Office</vt:lpstr>
      <vt:lpstr>8_Тема Office</vt:lpstr>
      <vt:lpstr>9_Тема Office</vt:lpstr>
      <vt:lpstr>10_Тема Office</vt:lpstr>
      <vt:lpstr>11_Тема Office</vt:lpstr>
      <vt:lpstr>2_Тема Office</vt:lpstr>
      <vt:lpstr>Объект упаковщика для оболочки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ПлАН</dc:creator>
  <cp:lastModifiedBy>andver18</cp:lastModifiedBy>
  <cp:revision>92</cp:revision>
  <cp:lastPrinted>2022-03-13T16:07:38Z</cp:lastPrinted>
  <dcterms:created xsi:type="dcterms:W3CDTF">2020-02-08T14:29:47Z</dcterms:created>
  <dcterms:modified xsi:type="dcterms:W3CDTF">2022-03-13T16:13:14Z</dcterms:modified>
</cp:coreProperties>
</file>