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7" r:id="rId3"/>
    <p:sldId id="268" r:id="rId4"/>
    <p:sldId id="266" r:id="rId5"/>
    <p:sldId id="283" r:id="rId6"/>
    <p:sldId id="285" r:id="rId7"/>
    <p:sldId id="281" r:id="rId8"/>
    <p:sldId id="282" r:id="rId9"/>
    <p:sldId id="275" r:id="rId10"/>
    <p:sldId id="277" r:id="rId11"/>
    <p:sldId id="278" r:id="rId12"/>
    <p:sldId id="284" r:id="rId13"/>
    <p:sldId id="286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Monotype Corsiva" panose="03010101010201010101" pitchFamily="66" charset="0"/>
      <p: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6205" y="2060848"/>
            <a:ext cx="72008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smtClean="0">
                <a:ln w="19050">
                  <a:solidFill>
                    <a:prstClr val="white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Использование  </a:t>
            </a:r>
            <a:r>
              <a: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мнемотехники при заучивании стихотворных текстов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600" b="1" dirty="0" smtClean="0">
              <a:ln w="19050">
                <a:solidFill>
                  <a:prstClr val="white"/>
                </a:solidFill>
                <a:prstDash val="solid"/>
              </a:ln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16200000" scaled="1"/>
                <a:tileRect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melia_DG" pitchFamily="2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Воспитатель: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Алфимова Татьяна Александровна</a:t>
            </a:r>
            <a:endParaRPr lang="ru-RU" sz="2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melia_DG" pitchFamily="2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4509120"/>
            <a:ext cx="51097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rgbClr val="7030A0"/>
              </a:solidFill>
              <a:latin typeface="Monotype Corsiva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912768" cy="5544616"/>
          </a:xfrm>
        </p:spPr>
        <p:txBody>
          <a:bodyPr/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4000" b="1" i="1" dirty="0" smtClean="0">
                <a:solidFill>
                  <a:srgbClr val="00B050"/>
                </a:solidFill>
              </a:rPr>
              <a:t>«Ёлочка»</a:t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Перед </a:t>
            </a:r>
            <a:r>
              <a:rPr lang="ru-RU" sz="2800" i="1" dirty="0"/>
              <a:t>нами ёлочка</a:t>
            </a:r>
            <a:r>
              <a:rPr lang="ru-RU" sz="2800" i="1" dirty="0" smtClean="0"/>
              <a:t>:</a:t>
            </a:r>
            <a:br>
              <a:rPr lang="ru-RU" sz="2800" i="1" dirty="0" smtClean="0"/>
            </a:br>
            <a:r>
              <a:rPr lang="ru-RU" sz="2800" i="1" dirty="0"/>
              <a:t> </a:t>
            </a:r>
            <a:br>
              <a:rPr lang="ru-RU" sz="2800" i="1" dirty="0"/>
            </a:br>
            <a:r>
              <a:rPr lang="ru-RU" sz="2800" i="1" dirty="0"/>
              <a:t>Шишечки, иголочки</a:t>
            </a:r>
            <a:r>
              <a:rPr lang="ru-RU" sz="2800" i="1" dirty="0" smtClean="0"/>
              <a:t>.</a:t>
            </a:r>
            <a:br>
              <a:rPr lang="ru-RU" sz="2800" i="1" dirty="0" smtClean="0"/>
            </a:br>
            <a:r>
              <a:rPr lang="ru-RU" sz="2800" i="1" dirty="0"/>
              <a:t> </a:t>
            </a:r>
            <a:br>
              <a:rPr lang="ru-RU" sz="2800" i="1" dirty="0"/>
            </a:br>
            <a:r>
              <a:rPr lang="ru-RU" sz="2800" i="1" dirty="0"/>
              <a:t>Шарики, фонарики, 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/>
              <a:t>Зайчики и свечки, 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/>
              <a:t>Звёзды, </a:t>
            </a:r>
            <a:r>
              <a:rPr lang="ru-RU" sz="2800" i="1" dirty="0" smtClean="0"/>
              <a:t>человечки.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i/195456/0016-003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1782"/>
            <a:ext cx="8784976" cy="646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87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72808" cy="3888432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3600" i="1" dirty="0">
                <a:solidFill>
                  <a:srgbClr val="00B050"/>
                </a:solidFill>
              </a:rPr>
              <a:t>Использование </a:t>
            </a:r>
            <a:r>
              <a:rPr lang="ru-RU" sz="3600" i="1" dirty="0" err="1">
                <a:solidFill>
                  <a:srgbClr val="00B050"/>
                </a:solidFill>
              </a:rPr>
              <a:t>мнемотаблиц</a:t>
            </a:r>
            <a:r>
              <a:rPr lang="ru-RU" sz="3600" i="1" dirty="0">
                <a:solidFill>
                  <a:srgbClr val="00B050"/>
                </a:solidFill>
              </a:rPr>
              <a:t> </a:t>
            </a:r>
            <a:r>
              <a:rPr lang="ru-RU" sz="3600" i="1" dirty="0" smtClean="0">
                <a:solidFill>
                  <a:srgbClr val="00B050"/>
                </a:solidFill>
              </a:rPr>
              <a:t/>
            </a:r>
            <a:br>
              <a:rPr lang="ru-RU" sz="3600" i="1" dirty="0" smtClean="0">
                <a:solidFill>
                  <a:srgbClr val="00B050"/>
                </a:solidFill>
              </a:rPr>
            </a:br>
            <a:r>
              <a:rPr lang="ru-RU" sz="3600" i="1" dirty="0" smtClean="0">
                <a:solidFill>
                  <a:srgbClr val="00B050"/>
                </a:solidFill>
              </a:rPr>
              <a:t>при заучивании стихотворений</a:t>
            </a:r>
            <a:br>
              <a:rPr lang="ru-RU" sz="3600" i="1" dirty="0" smtClean="0">
                <a:solidFill>
                  <a:srgbClr val="00B050"/>
                </a:solidFill>
              </a:rPr>
            </a:br>
            <a:r>
              <a:rPr lang="ru-RU" sz="3600" i="1" dirty="0">
                <a:solidFill>
                  <a:srgbClr val="00B050"/>
                </a:solidFill>
              </a:rPr>
              <a:t> повышает интерес </a:t>
            </a:r>
            <a:r>
              <a:rPr lang="ru-RU" sz="3600" i="1" dirty="0" smtClean="0">
                <a:solidFill>
                  <a:srgbClr val="00B050"/>
                </a:solidFill>
              </a:rPr>
              <a:t>ребенка</a:t>
            </a:r>
            <a:br>
              <a:rPr lang="ru-RU" sz="3600" i="1" dirty="0" smtClean="0">
                <a:solidFill>
                  <a:srgbClr val="00B050"/>
                </a:solidFill>
              </a:rPr>
            </a:br>
            <a:r>
              <a:rPr lang="ru-RU" sz="3600" i="1" dirty="0" smtClean="0">
                <a:solidFill>
                  <a:srgbClr val="00B050"/>
                </a:solidFill>
              </a:rPr>
              <a:t> </a:t>
            </a:r>
            <a:r>
              <a:rPr lang="ru-RU" sz="3600" i="1" dirty="0">
                <a:solidFill>
                  <a:srgbClr val="00B050"/>
                </a:solidFill>
              </a:rPr>
              <a:t>к произведению, превращает занятие в игру</a:t>
            </a:r>
            <a:r>
              <a:rPr lang="ru-RU" sz="3600" i="1" dirty="0" smtClean="0">
                <a:solidFill>
                  <a:srgbClr val="00B050"/>
                </a:solidFill>
              </a:rPr>
              <a:t>,</a:t>
            </a:r>
            <a:br>
              <a:rPr lang="ru-RU" sz="3600" i="1" dirty="0" smtClean="0">
                <a:solidFill>
                  <a:srgbClr val="00B050"/>
                </a:solidFill>
              </a:rPr>
            </a:br>
            <a:r>
              <a:rPr lang="ru-RU" sz="3600" i="1" dirty="0" smtClean="0">
                <a:solidFill>
                  <a:srgbClr val="00B050"/>
                </a:solidFill>
              </a:rPr>
              <a:t> </a:t>
            </a:r>
            <a:r>
              <a:rPr lang="ru-RU" sz="3600" i="1" dirty="0">
                <a:solidFill>
                  <a:srgbClr val="00B050"/>
                </a:solidFill>
              </a:rPr>
              <a:t>а также облегчает и ускоряет процесс усвоения и запоминания текстов.</a:t>
            </a:r>
            <a:br>
              <a:rPr lang="ru-RU" sz="3600" i="1" dirty="0">
                <a:solidFill>
                  <a:srgbClr val="00B050"/>
                </a:solidFill>
              </a:rPr>
            </a:br>
            <a:r>
              <a:rPr lang="ru-RU" sz="3600" i="1" dirty="0" smtClean="0">
                <a:solidFill>
                  <a:srgbClr val="00B050"/>
                </a:solidFill>
              </a:rPr>
              <a:t/>
            </a:r>
            <a:br>
              <a:rPr lang="ru-RU" sz="3600" i="1" dirty="0" smtClean="0">
                <a:solidFill>
                  <a:srgbClr val="00B050"/>
                </a:solidFill>
              </a:rPr>
            </a:br>
            <a:r>
              <a:rPr lang="ru-RU" sz="3600" i="1" dirty="0">
                <a:solidFill>
                  <a:srgbClr val="00B050"/>
                </a:solidFill>
              </a:rPr>
              <a:t/>
            </a:r>
            <a:br>
              <a:rPr lang="ru-RU" sz="3600" i="1" dirty="0">
                <a:solidFill>
                  <a:srgbClr val="00B050"/>
                </a:solidFill>
              </a:rPr>
            </a:br>
            <a:r>
              <a:rPr lang="ru-RU" sz="3600" i="1" dirty="0" smtClean="0">
                <a:solidFill>
                  <a:srgbClr val="00B050"/>
                </a:solidFill>
              </a:rPr>
              <a:t/>
            </a:r>
            <a:br>
              <a:rPr lang="ru-RU" sz="3600" i="1" dirty="0" smtClean="0">
                <a:solidFill>
                  <a:srgbClr val="00B050"/>
                </a:solidFill>
              </a:rPr>
            </a:br>
            <a:r>
              <a:rPr lang="ru-RU" sz="3600" i="1" dirty="0">
                <a:solidFill>
                  <a:srgbClr val="00B050"/>
                </a:solidFill>
              </a:rPr>
              <a:t/>
            </a:r>
            <a:br>
              <a:rPr lang="ru-RU" sz="3600" i="1" dirty="0">
                <a:solidFill>
                  <a:srgbClr val="00B050"/>
                </a:solidFill>
              </a:rPr>
            </a:br>
            <a:endParaRPr lang="ru-RU" sz="36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5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232248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Желаю  удачи!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l-eg.ru/wp-content/uploads/2018/02/d7b0ed92-300x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672408" cy="4399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740352" cy="1426170"/>
          </a:xfrm>
          <a:noFill/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Заучивание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стихотворных текстов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имеет огромную пользу :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                    </a:t>
            </a:r>
            <a:r>
              <a:rPr lang="ru-RU" sz="2400" dirty="0" smtClean="0">
                <a:solidFill>
                  <a:srgbClr val="00B050"/>
                </a:solidFill>
              </a:rPr>
              <a:t>-формируется культурный </a:t>
            </a:r>
            <a:r>
              <a:rPr lang="ru-RU" sz="2400" dirty="0">
                <a:solidFill>
                  <a:srgbClr val="00B050"/>
                </a:solidFill>
              </a:rPr>
              <a:t>уровень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ru-RU" sz="2400" dirty="0" smtClean="0">
                <a:solidFill>
                  <a:srgbClr val="00B050"/>
                </a:solidFill>
              </a:rPr>
              <a:t>    маленького ребёнка;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/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         </a:t>
            </a:r>
            <a:r>
              <a:rPr lang="ru-RU" sz="2400" dirty="0" smtClean="0">
                <a:solidFill>
                  <a:srgbClr val="00B050"/>
                </a:solidFill>
              </a:rPr>
              <a:t>-</a:t>
            </a:r>
            <a:r>
              <a:rPr lang="ru-RU" sz="2400" dirty="0">
                <a:solidFill>
                  <a:srgbClr val="00B050"/>
                </a:solidFill>
              </a:rPr>
              <a:t>рифма дает </a:t>
            </a:r>
            <a:r>
              <a:rPr lang="ru-RU" sz="2400" dirty="0" smtClean="0">
                <a:solidFill>
                  <a:srgbClr val="00B050"/>
                </a:solidFill>
              </a:rPr>
              <a:t>возможность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                        обрести </a:t>
            </a:r>
            <a:r>
              <a:rPr lang="ru-RU" sz="2400" dirty="0">
                <a:solidFill>
                  <a:srgbClr val="00B050"/>
                </a:solidFill>
              </a:rPr>
              <a:t>внутреннюю гармонию;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     </a:t>
            </a:r>
            <a:r>
              <a:rPr lang="ru-RU" sz="2400" dirty="0" smtClean="0">
                <a:solidFill>
                  <a:srgbClr val="00B050"/>
                </a:solidFill>
              </a:rPr>
              <a:t>- расширяется кругозор;</a:t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/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/>
            </a:r>
            <a:br>
              <a:rPr lang="ru-RU" sz="2400" dirty="0" smtClean="0">
                <a:solidFill>
                  <a:srgbClr val="00B050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     -развивается память.</a:t>
            </a:r>
            <a:br>
              <a:rPr lang="ru-RU" sz="2400" dirty="0" smtClean="0">
                <a:solidFill>
                  <a:srgbClr val="00B05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1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835696" y="274638"/>
            <a:ext cx="6336704" cy="7780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>
                <a:solidFill>
                  <a:srgbClr val="00B050"/>
                </a:solidFill>
              </a:rPr>
              <a:t>Приятно, когда ребенок с удовольствием сначала учит и потом декламирует стихи перед любой аудиторией. 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832276" y="2132856"/>
            <a:ext cx="3340124" cy="374441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Но </a:t>
            </a:r>
            <a:r>
              <a:rPr lang="ru-RU" sz="2800" dirty="0">
                <a:solidFill>
                  <a:srgbClr val="0070C0"/>
                </a:solidFill>
              </a:rPr>
              <a:t>что делать, когда надо выучить стихотворение обязательно, а ребенок не соглашается на это «</a:t>
            </a:r>
            <a:r>
              <a:rPr lang="ru-RU" sz="2800" i="1" dirty="0">
                <a:solidFill>
                  <a:srgbClr val="0070C0"/>
                </a:solidFill>
              </a:rPr>
              <a:t>ни за что на свете</a:t>
            </a:r>
            <a:r>
              <a:rPr lang="ru-RU" sz="2800" dirty="0">
                <a:solidFill>
                  <a:srgbClr val="0070C0"/>
                </a:solidFill>
              </a:rPr>
              <a:t>»?</a:t>
            </a:r>
            <a:endParaRPr lang="ru-RU" sz="2800" dirty="0"/>
          </a:p>
        </p:txBody>
      </p:sp>
      <p:pic>
        <p:nvPicPr>
          <p:cNvPr id="3074" name="Picture 2" descr="https://cdn3.imgbb.ru/community/75/753495/201604/7d86eef0aab180c22b48af2f8519df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4076700" cy="3435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7832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Мнемотехника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>
                <a:solidFill>
                  <a:srgbClr val="00B050"/>
                </a:solidFill>
              </a:rPr>
              <a:t>система различных приёмов, которая  облегчает </a:t>
            </a:r>
            <a:r>
              <a:rPr lang="ru-RU" sz="2400" dirty="0" smtClean="0">
                <a:solidFill>
                  <a:srgbClr val="00B050"/>
                </a:solidFill>
              </a:rPr>
              <a:t>            запоминание </a:t>
            </a:r>
            <a:r>
              <a:rPr lang="ru-RU" sz="2400" dirty="0">
                <a:solidFill>
                  <a:srgbClr val="00B050"/>
                </a:solidFill>
              </a:rPr>
              <a:t>и увеличивает объём памяти путём </a:t>
            </a:r>
            <a:r>
              <a:rPr lang="ru-RU" sz="2400" dirty="0" smtClean="0">
                <a:solidFill>
                  <a:srgbClr val="00B050"/>
                </a:solidFill>
              </a:rPr>
              <a:t>      образования </a:t>
            </a:r>
            <a:r>
              <a:rPr lang="ru-RU" sz="2400" dirty="0">
                <a:solidFill>
                  <a:srgbClr val="00B050"/>
                </a:solidFill>
              </a:rPr>
              <a:t>дополнительных  зрительных ассоциаций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59614"/>
            <a:ext cx="5040560" cy="3161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2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9f/0009536e-45c3cfcf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60648"/>
            <a:ext cx="871296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7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18381/0031-01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74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Этапы работы над </a:t>
            </a:r>
            <a:r>
              <a:rPr lang="ru-RU" sz="3200" dirty="0" smtClean="0">
                <a:solidFill>
                  <a:srgbClr val="FF0000"/>
                </a:solidFill>
              </a:rPr>
              <a:t>стихотворением: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305342"/>
            <a:ext cx="62646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>Выразительное </a:t>
            </a:r>
            <a:r>
              <a:rPr lang="ru-RU" sz="2400" dirty="0"/>
              <a:t>чтение стихотворения взрослым</a:t>
            </a:r>
            <a:r>
              <a:rPr lang="ru-RU" sz="2400" dirty="0" smtClean="0"/>
              <a:t>.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/>
              <a:t>Повторное чтение стихотворения с опорой на  </a:t>
            </a:r>
            <a:r>
              <a:rPr lang="ru-RU" sz="2400" dirty="0" err="1" smtClean="0"/>
              <a:t>мнемотаблицу</a:t>
            </a:r>
            <a:r>
              <a:rPr lang="ru-RU" sz="2400" dirty="0" smtClean="0"/>
              <a:t> </a:t>
            </a:r>
            <a:r>
              <a:rPr lang="ru-RU" sz="2400" dirty="0"/>
              <a:t>с установкой</a:t>
            </a:r>
            <a:r>
              <a:rPr lang="ru-RU" sz="2400" b="1" dirty="0"/>
              <a:t>,</a:t>
            </a:r>
            <a:r>
              <a:rPr lang="ru-RU" sz="2400" dirty="0"/>
              <a:t> что это стихотворение будет разучиваться наизусть.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/>
              <a:t>Вопросы по содержанию стихотворения</a:t>
            </a:r>
            <a:r>
              <a:rPr lang="ru-RU" sz="2400" b="1" dirty="0"/>
              <a:t>.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/>
              <a:t>Объяснение значения непонятных слов в доступной для ребенка форме.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/>
              <a:t>Чтение взрослым отдельно каждой строчки стихотворения и повторение её ребенком с опорой на </a:t>
            </a:r>
            <a:r>
              <a:rPr lang="ru-RU" sz="2400" dirty="0" err="1"/>
              <a:t>мнемотаблицу</a:t>
            </a:r>
            <a:r>
              <a:rPr lang="ru-RU" sz="2400" b="1" dirty="0"/>
              <a:t>.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/>
              <a:t>Рассказывание ребенком стихотворения с опорой на </a:t>
            </a:r>
            <a:r>
              <a:rPr lang="ru-RU" sz="2400" dirty="0" err="1"/>
              <a:t>мнемотаблицу</a:t>
            </a:r>
            <a:r>
              <a:rPr lang="ru-RU" sz="2400" b="1" dirty="0"/>
              <a:t>.</a:t>
            </a:r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pandia.ru/text/80/385/images/image002_9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4824536" cy="44352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FFC000"/>
                </a:solidFill>
              </a:rPr>
              <a:t>Мой </a:t>
            </a:r>
            <a:r>
              <a:rPr lang="ru-RU" sz="1800" b="1" dirty="0" smtClean="0">
                <a:solidFill>
                  <a:srgbClr val="FFC000"/>
                </a:solidFill>
              </a:rPr>
              <a:t>мишка</a:t>
            </a:r>
            <a:r>
              <a:rPr lang="ru-RU" sz="1800" dirty="0" smtClean="0">
                <a:solidFill>
                  <a:srgbClr val="FFC000"/>
                </a:solidFill>
              </a:rPr>
              <a:t>     </a:t>
            </a:r>
            <a:r>
              <a:rPr lang="ru-RU" sz="1800" b="1" dirty="0" smtClean="0">
                <a:solidFill>
                  <a:srgbClr val="FFC000"/>
                </a:solidFill>
              </a:rPr>
              <a:t>(отрывок)</a:t>
            </a:r>
            <a:br>
              <a:rPr lang="ru-RU" sz="1800" b="1" dirty="0" smtClean="0">
                <a:solidFill>
                  <a:srgbClr val="FFC000"/>
                </a:solidFill>
              </a:rPr>
            </a:br>
            <a:r>
              <a:rPr lang="ru-RU" sz="1800" dirty="0">
                <a:solidFill>
                  <a:srgbClr val="FFC000"/>
                </a:solidFill>
              </a:rPr>
              <a:t/>
            </a:r>
            <a:br>
              <a:rPr lang="ru-RU" sz="1800" dirty="0">
                <a:solidFill>
                  <a:srgbClr val="FFC000"/>
                </a:solidFill>
              </a:rPr>
            </a:br>
            <a:r>
              <a:rPr lang="ru-RU" sz="1800" dirty="0"/>
              <a:t>Я рубашку сшила мишке,</a:t>
            </a:r>
            <a:br>
              <a:rPr lang="ru-RU" sz="1800" dirty="0"/>
            </a:br>
            <a:r>
              <a:rPr lang="ru-RU" sz="1800" dirty="0"/>
              <a:t>Я сошью ему штанишки,</a:t>
            </a:r>
            <a:br>
              <a:rPr lang="ru-RU" sz="1800" dirty="0"/>
            </a:br>
            <a:r>
              <a:rPr lang="ru-RU" sz="1800" dirty="0"/>
              <a:t>Надо к ним карман пришить</a:t>
            </a:r>
            <a:br>
              <a:rPr lang="ru-RU" sz="1800" dirty="0"/>
            </a:br>
            <a:r>
              <a:rPr lang="ru-RU" sz="1800" dirty="0"/>
              <a:t>И конфетку положить</a:t>
            </a:r>
            <a:r>
              <a:rPr lang="ru-RU" sz="1800" dirty="0" smtClean="0"/>
              <a:t>. (З. Александрова)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9713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andia.ru/text/80/385/images/image002_9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616624" cy="5947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6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70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Wingdings</vt:lpstr>
      <vt:lpstr>Monotype Corsiva</vt:lpstr>
      <vt:lpstr>Amelia_DG</vt:lpstr>
      <vt:lpstr>1_Тема Office</vt:lpstr>
      <vt:lpstr>Презентация PowerPoint</vt:lpstr>
      <vt:lpstr>Заучивание стихотворных текстов имеет огромную пользу :                       -формируется культурный уровень      маленького ребёнка;            -рифма дает возможность                         обрести внутреннюю гармонию;        - расширяется кругозор;        -развивается память. </vt:lpstr>
      <vt:lpstr>Приятно, когда ребенок с удовольствием сначала учит и потом декламирует стихи перед любой аудиторией.  </vt:lpstr>
      <vt:lpstr>Мнемотехника  система различных приёмов, которая  облегчает             запоминание и увеличивает объём памяти путём       образования дополнительных  зрительных ассоциаций </vt:lpstr>
      <vt:lpstr>Презентация PowerPoint</vt:lpstr>
      <vt:lpstr>Презентация PowerPoint</vt:lpstr>
      <vt:lpstr>Этапы работы над стихотворением:</vt:lpstr>
      <vt:lpstr>Мой мишка     (отрывок)  Я рубашку сшила мишке, Я сошью ему штанишки, Надо к ним карман пришить И конфетку положить. (З. Александрова) </vt:lpstr>
      <vt:lpstr>Презентация PowerPoint</vt:lpstr>
      <vt:lpstr> «Ёлочка»  Перед нами ёлочка:   Шишечки, иголочки.   Шарики, фонарики,   Зайчики и свечки,   Звёзды, человечки.   </vt:lpstr>
      <vt:lpstr>Презентация PowerPoint</vt:lpstr>
      <vt:lpstr> Использование мнемотаблиц  при заучивании стихотворений  повышает интерес ребенка  к произведению, превращает занятие в игру,  а также облегчает и ускоряет процесс усвоения и запоминания текстов.     </vt:lpstr>
      <vt:lpstr>Желаю  удачи!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</dc:title>
  <dc:creator>Фокина Лидия Петровна</dc:creator>
  <cp:keywords>Шаблон презентации</cp:keywords>
  <cp:lastModifiedBy>Компьютер</cp:lastModifiedBy>
  <cp:revision>100</cp:revision>
  <dcterms:created xsi:type="dcterms:W3CDTF">2014-07-06T18:18:01Z</dcterms:created>
  <dcterms:modified xsi:type="dcterms:W3CDTF">2019-12-08T15:41:20Z</dcterms:modified>
</cp:coreProperties>
</file>