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ynergytimes.ru/be-aware/razmer-stipendiy-dlya-rossiyskikh-studentov-vuzov-i-ssuzov-uvelichitsya-s-1-sentyabrya" TargetMode="External"/><Relationship Id="rId2" Type="http://schemas.openxmlformats.org/officeDocument/2006/relationships/hyperlink" Target="https://synergytimes.ru/switch/spali-vdvoyem-na-raskladushke-i-perevorachivalis-po-komande-studenty-o-zhizni-v-obshchag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ynergytimes.ru/learn/klassicheskiy-uchitel-ili-modnyy-tyutor-kakoe-napravlenie-vybrat-v-pedagogik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отмечают свой профессиональный праздник работники учебных заведений среднег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09600"/>
            <a:ext cx="8470381" cy="5629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381000"/>
            <a:ext cx="4343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Колледжи и техникумы пользуются сейчас большой популярностью у выпускников как 9-х, так и 11-классов. Данные образовательного ведомства говорят о том, что почти 60% выпускников школ предпочитают получать «прикладное» образование в средних профессиональных учебных заведения, нежели в вузах. Так что появление Дня среднего профессионального образования вполне обоснованно.</a:t>
            </a:r>
            <a:endParaRPr lang="ru-RU" sz="2400" dirty="0"/>
          </a:p>
        </p:txBody>
      </p:sp>
      <p:pic>
        <p:nvPicPr>
          <p:cNvPr id="35842" name="Picture 2" descr="Фото - БПОУ ОО &amp;quot;Мезенский педагогический колледж&amp;quot;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4064000"/>
            <a:ext cx="3962400" cy="2641601"/>
          </a:xfrm>
          <a:prstGeom prst="rect">
            <a:avLst/>
          </a:prstGeom>
          <a:noFill/>
        </p:spPr>
      </p:pic>
      <p:sp>
        <p:nvSpPr>
          <p:cNvPr id="35844" name="AutoShape 4" descr="https://www.informio.ru/files/main/images/2021/03/IMG_86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6" name="Picture 6" descr="С приветственным словом к участникам Чемпионата на базе БПОУ ОО &amp;quot;Мезен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36126"/>
            <a:ext cx="3695700" cy="3650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Булкина Виктория Игоревна, студентка БПОУ ОО &amp;quot;Мезенский педагогический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572000" cy="3028950"/>
          </a:xfrm>
          <a:prstGeom prst="rect">
            <a:avLst/>
          </a:prstGeom>
          <a:noFill/>
        </p:spPr>
      </p:pic>
      <p:pic>
        <p:nvPicPr>
          <p:cNvPr id="36868" name="Picture 4" descr="БПОУ ОО &amp;quot;Мезенский педагогический колледж&amp;quot; участник проведения де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28600"/>
            <a:ext cx="4572000" cy="3048001"/>
          </a:xfrm>
          <a:prstGeom prst="rect">
            <a:avLst/>
          </a:prstGeom>
          <a:noFill/>
        </p:spPr>
      </p:pic>
      <p:pic>
        <p:nvPicPr>
          <p:cNvPr id="36870" name="Picture 6" descr="Источник: БПОУ ОО &amp;quot;Мезенский педагогический колледж&amp;quot;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352800"/>
            <a:ext cx="4067175" cy="3048001"/>
          </a:xfrm>
          <a:prstGeom prst="rect">
            <a:avLst/>
          </a:prstGeom>
          <a:noFill/>
        </p:spPr>
      </p:pic>
      <p:pic>
        <p:nvPicPr>
          <p:cNvPr id="36872" name="Picture 8" descr="БПОУ ОО &amp;quot;Мезенский педагогический колледж&amp;quot;. 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3429000"/>
            <a:ext cx="45720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2" name="Picture 4" descr="У нас в гостях Педагогический отряд &amp;quot;Радуга&amp;quot; БПОУ ОО &amp;quot;Мезенс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463800"/>
            <a:ext cx="6019800" cy="4013201"/>
          </a:xfrm>
          <a:prstGeom prst="rect">
            <a:avLst/>
          </a:prstGeom>
          <a:noFill/>
        </p:spPr>
      </p:pic>
      <p:pic>
        <p:nvPicPr>
          <p:cNvPr id="37890" name="Picture 2" descr="28 и 30 июня 2021 года в БПОУ ОО &amp;quot;Мезенский педагогический колледж&amp;quo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4258" y="152400"/>
            <a:ext cx="5369717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70916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3000" dirty="0" smtClean="0"/>
              <a:t>День был выбран неслучайно, так как именно 2 октября 1940-го был принят указ Президиума Верховного Совета СССР «О государственных трудовых резервах СССР».</a:t>
            </a:r>
            <a:endParaRPr lang="ru-RU" sz="3000" dirty="0"/>
          </a:p>
        </p:txBody>
      </p:sp>
      <p:pic>
        <p:nvPicPr>
          <p:cNvPr id="15362" name="Picture 2" descr="С Днем ПРОФТЕХОБРАЗОВАНИЯ!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209800"/>
            <a:ext cx="4067175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533400"/>
            <a:ext cx="3581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 России учрежден новый праздник – День среднего профессионального образования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Президент России </a:t>
            </a:r>
            <a:r>
              <a:rPr lang="ru-RU" sz="2000" b="1" dirty="0" smtClean="0"/>
              <a:t>Владимир Путин</a:t>
            </a:r>
            <a:r>
              <a:rPr lang="ru-RU" sz="2000" dirty="0" smtClean="0"/>
              <a:t> 25 июля 2022 года подписал указ об установлении 2 октября Дня среднего профессионального образования. Согласно указу, новый праздник учрежден в целях развития и популяризации среднего профессионального образования. </a:t>
            </a:r>
            <a:endParaRPr lang="ru-RU" sz="2000" dirty="0"/>
          </a:p>
        </p:txBody>
      </p:sp>
      <p:pic>
        <p:nvPicPr>
          <p:cNvPr id="14338" name="Picture 2" descr="Президент РФ Владимир Путин назвал срок перевода госуслуг в электронный фор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514600"/>
            <a:ext cx="47244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Для качественной печати: текущая страница в формате TIF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0"/>
            <a:ext cx="5388729" cy="76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473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Как отметили в министерстве просвещения России, памятная дата станет ярким событием для всех причастных к этой сфере, прежде всего преподавателей и мастеров, которые занимаются подготовкой будущих рабочих кадров.</a:t>
            </a:r>
          </a:p>
          <a:p>
            <a:pPr>
              <a:buNone/>
            </a:pPr>
            <a:r>
              <a:rPr lang="ru-RU" dirty="0" smtClean="0"/>
              <a:t>Отметим, у нового праздника есть своя история и традиции, связанные с железнодорожным транспортом. Так, 2 октября 1940 года, был принят указ президиума Верховного Совета СССР «О государственных трудовых резервах СССР». Он закреплял существование в государстве трех типов специальных учебных заведений: ремесленных и железнодорожных училищ, а также школ фабрично-заводского обучения. Это дало мощный толчок развитию системы профессионального образования (СПО) в стране.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Тогда приём в учебные заведения проводился путём призыва (мобилизации) – каждый год в училища и школы направляли до 1 миллиона человек. Но принимали и добровольцев. </a:t>
            </a:r>
          </a:p>
          <a:p>
            <a:pPr>
              <a:buNone/>
            </a:pPr>
            <a:r>
              <a:rPr lang="ru-RU" dirty="0" smtClean="0"/>
              <a:t>Государство направляло много средств на содержание училищ – студенты бесплатно получали </a:t>
            </a:r>
            <a:r>
              <a:rPr lang="ru-RU" dirty="0" smtClean="0">
                <a:hlinkClick r:id="rId2"/>
              </a:rPr>
              <a:t>общежитие</a:t>
            </a:r>
            <a:r>
              <a:rPr lang="ru-RU" dirty="0" smtClean="0"/>
              <a:t>, питание, форму, им платили </a:t>
            </a:r>
            <a:r>
              <a:rPr lang="ru-RU" dirty="0" smtClean="0">
                <a:hlinkClick r:id="rId3"/>
              </a:rPr>
              <a:t>стипендии</a:t>
            </a:r>
            <a:r>
              <a:rPr lang="ru-RU" dirty="0" smtClean="0"/>
              <a:t>. К 80-м годам советское </a:t>
            </a:r>
            <a:r>
              <a:rPr lang="ru-RU" dirty="0" err="1" smtClean="0"/>
              <a:t>профессиональное-техническое</a:t>
            </a:r>
            <a:r>
              <a:rPr lang="ru-RU" dirty="0" smtClean="0"/>
              <a:t> образование получило международный авторитет. Но с распадом СССР направление профобразования потребовало изменений.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235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 err="1" smtClean="0"/>
              <a:t>Минпросвещения</a:t>
            </a:r>
            <a:r>
              <a:rPr lang="ru-RU" dirty="0" smtClean="0"/>
              <a:t> РФ заявили, что интерес к среднему профессиональному образованию у выпускников школ растёт. Так, в 2021 году СПО выбрали более 60% девятиклассников. В среднем на одно бюджетное место пришлось почти 2,5 заявления. На каждые 20 позиций претендовали 47 обучающихся. Особенно абитуриентов интересовали </a:t>
            </a:r>
            <a:r>
              <a:rPr lang="ru-RU" dirty="0" smtClean="0">
                <a:hlinkClick r:id="rId2"/>
              </a:rPr>
              <a:t>педагогические специальности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«Если в 2017—2018 годах мы говорили о том, что в колледжи страны пришло порядка 900 тысяч первокурсников, то сейчас мы приблизились к цифре 1,2 миллиона человек. Колледжи полны студентов», – такие результаты приёмной кампании в 2021 году озвучил директор департамента </a:t>
            </a:r>
            <a:r>
              <a:rPr lang="ru-RU" dirty="0" err="1" smtClean="0"/>
              <a:t>госполитики</a:t>
            </a:r>
            <a:r>
              <a:rPr lang="ru-RU" dirty="0" smtClean="0"/>
              <a:t> в сфере среднего профессионального образования и профессионального обучения </a:t>
            </a:r>
            <a:r>
              <a:rPr lang="ru-RU" dirty="0" err="1" smtClean="0"/>
              <a:t>Минпросвещения</a:t>
            </a:r>
            <a:r>
              <a:rPr lang="ru-RU" dirty="0" smtClean="0"/>
              <a:t> РФ Виктор Неумывакин.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КРАВЦОВ Сергей Сергеевич - Министр просвещения РФ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581400"/>
            <a:ext cx="3048000" cy="304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6248400" cy="57759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 программам СПО сегодня обучается более 3,4 </a:t>
            </a:r>
            <a:r>
              <a:rPr lang="ru-RU" dirty="0" err="1" smtClean="0">
                <a:solidFill>
                  <a:srgbClr val="FF0000"/>
                </a:solidFill>
              </a:rPr>
              <a:t>млн</a:t>
            </a:r>
            <a:r>
              <a:rPr lang="ru-RU" dirty="0" smtClean="0">
                <a:solidFill>
                  <a:srgbClr val="FF0000"/>
                </a:solidFill>
              </a:rPr>
              <a:t> студентов. Они получают самые современные прикладные знания и навыки от квалифицированных педагогов и мастеров производственного обучения. Совместная работа представителей реального сектора экономики и образовательных организаций реализует политику </a:t>
            </a:r>
            <a:r>
              <a:rPr lang="ru-RU" dirty="0" err="1" smtClean="0">
                <a:solidFill>
                  <a:srgbClr val="FF0000"/>
                </a:solidFill>
              </a:rPr>
              <a:t>импортозамещения</a:t>
            </a:r>
            <a:r>
              <a:rPr lang="ru-RU" dirty="0" smtClean="0">
                <a:solidFill>
                  <a:srgbClr val="FF0000"/>
                </a:solidFill>
              </a:rPr>
              <a:t> страны.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«День среднего профессионального образования, объявленный Президентом страны 2 октября, должен коснуться каждого студента, преподавателя колледжа, мастера производственного обучения. Праздник отметят во всех регионах нашей страны. В этом году ключевые его мероприятия пройдут в Екатеринбурге. Свердловская область – один из лидеров в сфере среднего профессионального образования. Не случайно мы предложили впервые отметить этот новый профессиональный праздник в этом регионе»</a:t>
            </a:r>
            <a:r>
              <a:rPr lang="ru-RU" dirty="0" smtClean="0">
                <a:solidFill>
                  <a:srgbClr val="FF0000"/>
                </a:solidFill>
              </a:rPr>
              <a:t>, – подчеркнул </a:t>
            </a:r>
            <a:r>
              <a:rPr lang="ru-RU" b="1" dirty="0" smtClean="0">
                <a:solidFill>
                  <a:srgbClr val="FF0000"/>
                </a:solidFill>
              </a:rPr>
              <a:t>Сергей Кравцов</a:t>
            </a:r>
            <a:r>
              <a:rPr lang="ru-RU" dirty="0" smtClean="0">
                <a:solidFill>
                  <a:srgbClr val="FF0000"/>
                </a:solidFill>
              </a:rPr>
              <a:t>, министр просвещения Российской Федерации.</a:t>
            </a:r>
          </a:p>
          <a:p>
            <a:endParaRPr lang="ru-RU" dirty="0"/>
          </a:p>
        </p:txBody>
      </p:sp>
      <p:sp>
        <p:nvSpPr>
          <p:cNvPr id="31746" name="AutoShape 2" descr="https://regruss.ru/wp-content/uploads/2021/01/kravcov-sergey-sergeevic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https://regruss.ru/wp-content/uploads/2021/01/kravcov-sergey-sergeevic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(ул. Сибирский тракт, 12) состоится праздник факультета среднего профессион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4572000" cy="3048000"/>
          </a:xfrm>
          <a:prstGeom prst="rect">
            <a:avLst/>
          </a:prstGeom>
          <a:noFill/>
        </p:spPr>
      </p:pic>
      <p:pic>
        <p:nvPicPr>
          <p:cNvPr id="34820" name="Picture 4" descr="Дни СПО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429000"/>
            <a:ext cx="2286000" cy="3048001"/>
          </a:xfrm>
          <a:prstGeom prst="rect">
            <a:avLst/>
          </a:prstGeom>
          <a:noFill/>
        </p:spPr>
      </p:pic>
      <p:pic>
        <p:nvPicPr>
          <p:cNvPr id="34822" name="Picture 6" descr="С Днем среднего профессионального образования!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3581400"/>
            <a:ext cx="4572000" cy="3048001"/>
          </a:xfrm>
          <a:prstGeom prst="rect">
            <a:avLst/>
          </a:prstGeom>
          <a:noFill/>
        </p:spPr>
      </p:pic>
      <p:pic>
        <p:nvPicPr>
          <p:cNvPr id="34824" name="Picture 8" descr="В златоусте прошёл &amp;quot;День спо&amp;quot; 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152400"/>
            <a:ext cx="4572000" cy="3048001"/>
          </a:xfrm>
          <a:prstGeom prst="rect">
            <a:avLst/>
          </a:prstGeom>
          <a:noFill/>
        </p:spPr>
      </p:pic>
      <p:pic>
        <p:nvPicPr>
          <p:cNvPr id="34826" name="Picture 10" descr="2 октября – праздник среднего профессионального образования России. 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3429000"/>
            <a:ext cx="4067175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</TotalTime>
  <Words>494</Words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</cp:revision>
  <dcterms:created xsi:type="dcterms:W3CDTF">2022-09-27T15:54:33Z</dcterms:created>
  <dcterms:modified xsi:type="dcterms:W3CDTF">2022-09-27T16:33:10Z</dcterms:modified>
</cp:coreProperties>
</file>