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89" r:id="rId1"/>
  </p:sldMasterIdLst>
  <p:notesMasterIdLst>
    <p:notesMasterId r:id="rId21"/>
  </p:notesMasterIdLst>
  <p:sldIdLst>
    <p:sldId id="256" r:id="rId2"/>
    <p:sldId id="264" r:id="rId3"/>
    <p:sldId id="257" r:id="rId4"/>
    <p:sldId id="265" r:id="rId5"/>
    <p:sldId id="311" r:id="rId6"/>
    <p:sldId id="317" r:id="rId7"/>
    <p:sldId id="318" r:id="rId8"/>
    <p:sldId id="314" r:id="rId9"/>
    <p:sldId id="312" r:id="rId10"/>
    <p:sldId id="313" r:id="rId11"/>
    <p:sldId id="316" r:id="rId12"/>
    <p:sldId id="321" r:id="rId13"/>
    <p:sldId id="319" r:id="rId14"/>
    <p:sldId id="262" r:id="rId15"/>
    <p:sldId id="315" r:id="rId16"/>
    <p:sldId id="323" r:id="rId17"/>
    <p:sldId id="289" r:id="rId18"/>
    <p:sldId id="322" r:id="rId19"/>
    <p:sldId id="260" r:id="rId20"/>
  </p:sldIdLst>
  <p:sldSz cx="7559675" cy="10691813"/>
  <p:notesSz cx="6858000" cy="9144000"/>
  <p:embeddedFontLst>
    <p:embeddedFont>
      <p:font typeface="Barriecito" panose="020B0604020202020204" charset="0"/>
      <p:regular r:id="rId22"/>
    </p:embeddedFont>
    <p:embeddedFont>
      <p:font typeface="Chivo" panose="020B0604020202020204" charset="0"/>
      <p:regular r:id="rId23"/>
      <p:bold r:id="rId24"/>
      <p:italic r:id="rId25"/>
      <p:boldItalic r:id="rId26"/>
    </p:embeddedFont>
    <p:embeddedFont>
      <p:font typeface="Irish Grover" panose="020B0604020202020204" charset="0"/>
      <p:regular r:id="rId27"/>
    </p:embeddedFont>
    <p:embeddedFont>
      <p:font typeface="Open Sans" panose="020B0604020202020204" charset="0"/>
      <p:regular r:id="rId28"/>
      <p:bold r:id="rId29"/>
      <p:italic r:id="rId30"/>
      <p:boldItalic r:id="rId31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3368" userDrawn="1">
          <p15:clr>
            <a:srgbClr val="9AA0A6"/>
          </p15:clr>
        </p15:guide>
        <p15:guide id="2" pos="2381" userDrawn="1">
          <p15:clr>
            <a:srgbClr val="9AA0A6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E8"/>
    <a:srgbClr val="FFFFB2"/>
    <a:srgbClr val="FFFFE1"/>
    <a:srgbClr val="FFFFA8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8434AC32-410B-4B6A-A22D-A74858C8D351}">
  <a:tblStyle styleId="{8434AC32-410B-4B6A-A22D-A74858C8D351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55" d="100"/>
          <a:sy n="55" d="100"/>
        </p:scale>
        <p:origin x="2694" y="144"/>
      </p:cViewPr>
      <p:guideLst>
        <p:guide orient="horz" pos="3368"/>
        <p:guide pos="238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5.fntdata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4.fntdata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3.fntdata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2.fntdata"/><Relationship Id="rId28" Type="http://schemas.openxmlformats.org/officeDocument/2006/relationships/font" Target="fonts/font7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0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1.fntdata"/><Relationship Id="rId27" Type="http://schemas.openxmlformats.org/officeDocument/2006/relationships/font" Target="fonts/font6.fntdata"/><Relationship Id="rId30" Type="http://schemas.openxmlformats.org/officeDocument/2006/relationships/font" Target="fonts/font9.fntdata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2217738" y="685800"/>
            <a:ext cx="2424112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9" name="Google Shape;579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2217738" y="685800"/>
            <a:ext cx="2424112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0" name="Google Shape;580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5" name="Google Shape;745;g118634a4cf0_0_165:notes"/>
          <p:cNvSpPr>
            <a:spLocks noGrp="1" noRot="1" noChangeAspect="1"/>
          </p:cNvSpPr>
          <p:nvPr>
            <p:ph type="sldImg" idx="2"/>
          </p:nvPr>
        </p:nvSpPr>
        <p:spPr>
          <a:xfrm>
            <a:off x="2217738" y="685800"/>
            <a:ext cx="2424112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46" name="Google Shape;746;g118634a4cf0_0_16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9" name="Google Shape;1039;g12159a66249_0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2217738" y="685800"/>
            <a:ext cx="2424112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40" name="Google Shape;1040;g12159a66249_0_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8" name="Google Shape;678;g123d331b762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2217738" y="685800"/>
            <a:ext cx="2424112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79" name="Google Shape;679;g123d331b762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1" name="Google Shape;1171;g123118c43d2_3_42780:notes"/>
          <p:cNvSpPr>
            <a:spLocks noGrp="1" noRot="1" noChangeAspect="1"/>
          </p:cNvSpPr>
          <p:nvPr>
            <p:ph type="sldImg" idx="2"/>
          </p:nvPr>
        </p:nvSpPr>
        <p:spPr>
          <a:xfrm>
            <a:off x="2217738" y="685800"/>
            <a:ext cx="2424112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72" name="Google Shape;1172;g123118c43d2_3_4278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1" name="Google Shape;821;g118634a4cf0_0_175:notes"/>
          <p:cNvSpPr>
            <a:spLocks noGrp="1" noRot="1" noChangeAspect="1"/>
          </p:cNvSpPr>
          <p:nvPr>
            <p:ph type="sldImg" idx="2"/>
          </p:nvPr>
        </p:nvSpPr>
        <p:spPr>
          <a:xfrm>
            <a:off x="2217738" y="685800"/>
            <a:ext cx="2424112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22" name="Google Shape;822;g118634a4cf0_0_17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7383165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1" name="Google Shape;821;g118634a4cf0_0_175:notes"/>
          <p:cNvSpPr>
            <a:spLocks noGrp="1" noRot="1" noChangeAspect="1"/>
          </p:cNvSpPr>
          <p:nvPr>
            <p:ph type="sldImg" idx="2"/>
          </p:nvPr>
        </p:nvSpPr>
        <p:spPr>
          <a:xfrm>
            <a:off x="2217738" y="685800"/>
            <a:ext cx="2424112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22" name="Google Shape;822;g118634a4cf0_0_17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16190478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1" name="Google Shape;821;g118634a4cf0_0_175:notes"/>
          <p:cNvSpPr>
            <a:spLocks noGrp="1" noRot="1" noChangeAspect="1"/>
          </p:cNvSpPr>
          <p:nvPr>
            <p:ph type="sldImg" idx="2"/>
          </p:nvPr>
        </p:nvSpPr>
        <p:spPr>
          <a:xfrm>
            <a:off x="2217738" y="685800"/>
            <a:ext cx="2424112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22" name="Google Shape;822;g118634a4cf0_0_17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43" name="Google Shape;4143;g123118c43d2_3_39752:notes"/>
          <p:cNvSpPr>
            <a:spLocks noGrp="1" noRot="1" noChangeAspect="1"/>
          </p:cNvSpPr>
          <p:nvPr>
            <p:ph type="sldImg" idx="2"/>
          </p:nvPr>
        </p:nvSpPr>
        <p:spPr>
          <a:xfrm>
            <a:off x="2217738" y="685800"/>
            <a:ext cx="2424112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144" name="Google Shape;4144;g123118c43d2_3_3975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43" name="Google Shape;4143;g123118c43d2_3_39752:notes"/>
          <p:cNvSpPr>
            <a:spLocks noGrp="1" noRot="1" noChangeAspect="1"/>
          </p:cNvSpPr>
          <p:nvPr>
            <p:ph type="sldImg" idx="2"/>
          </p:nvPr>
        </p:nvSpPr>
        <p:spPr>
          <a:xfrm>
            <a:off x="2217738" y="685800"/>
            <a:ext cx="2424112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144" name="Google Shape;4144;g123118c43d2_3_3975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2052477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1039200" y="2390875"/>
            <a:ext cx="5481600" cy="4090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7200">
                <a:solidFill>
                  <a:srgbClr val="212529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1442200" y="6705400"/>
            <a:ext cx="4675500" cy="60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900">
                <a:latin typeface="Chivo"/>
                <a:ea typeface="Chivo"/>
                <a:cs typeface="Chivo"/>
                <a:sym typeface="Chivo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2" name="Google Shape;12;p2"/>
          <p:cNvSpPr/>
          <p:nvPr/>
        </p:nvSpPr>
        <p:spPr>
          <a:xfrm rot="-8457088">
            <a:off x="-3257901" y="3601298"/>
            <a:ext cx="4897794" cy="3661373"/>
          </a:xfrm>
          <a:custGeom>
            <a:avLst/>
            <a:gdLst/>
            <a:ahLst/>
            <a:cxnLst/>
            <a:rect l="l" t="t" r="r" b="b"/>
            <a:pathLst>
              <a:path w="79467" h="59406" extrusionOk="0">
                <a:moveTo>
                  <a:pt x="76305" y="12190"/>
                </a:moveTo>
                <a:lnTo>
                  <a:pt x="76305" y="12190"/>
                </a:lnTo>
                <a:cubicBezTo>
                  <a:pt x="76355" y="12210"/>
                  <a:pt x="76388" y="12261"/>
                  <a:pt x="76388" y="12314"/>
                </a:cubicBezTo>
                <a:cubicBezTo>
                  <a:pt x="76308" y="12307"/>
                  <a:pt x="76305" y="12251"/>
                  <a:pt x="76305" y="12190"/>
                </a:cubicBezTo>
                <a:close/>
                <a:moveTo>
                  <a:pt x="76388" y="12314"/>
                </a:moveTo>
                <a:cubicBezTo>
                  <a:pt x="76422" y="12334"/>
                  <a:pt x="76458" y="12354"/>
                  <a:pt x="76452" y="12401"/>
                </a:cubicBezTo>
                <a:cubicBezTo>
                  <a:pt x="76445" y="12411"/>
                  <a:pt x="76435" y="12418"/>
                  <a:pt x="76425" y="12418"/>
                </a:cubicBezTo>
                <a:cubicBezTo>
                  <a:pt x="76378" y="12398"/>
                  <a:pt x="76392" y="12351"/>
                  <a:pt x="76388" y="12314"/>
                </a:cubicBezTo>
                <a:close/>
                <a:moveTo>
                  <a:pt x="76488" y="12498"/>
                </a:moveTo>
                <a:lnTo>
                  <a:pt x="76488" y="12498"/>
                </a:lnTo>
                <a:cubicBezTo>
                  <a:pt x="76575" y="12525"/>
                  <a:pt x="76582" y="12592"/>
                  <a:pt x="76595" y="12648"/>
                </a:cubicBezTo>
                <a:cubicBezTo>
                  <a:pt x="76659" y="12655"/>
                  <a:pt x="76692" y="12692"/>
                  <a:pt x="76722" y="12742"/>
                </a:cubicBezTo>
                <a:cubicBezTo>
                  <a:pt x="77020" y="13193"/>
                  <a:pt x="77287" y="13664"/>
                  <a:pt x="77528" y="14149"/>
                </a:cubicBezTo>
                <a:cubicBezTo>
                  <a:pt x="77555" y="14186"/>
                  <a:pt x="77548" y="14236"/>
                  <a:pt x="77515" y="14266"/>
                </a:cubicBezTo>
                <a:cubicBezTo>
                  <a:pt x="77364" y="14002"/>
                  <a:pt x="77224" y="13741"/>
                  <a:pt x="77073" y="13491"/>
                </a:cubicBezTo>
                <a:cubicBezTo>
                  <a:pt x="76940" y="13267"/>
                  <a:pt x="76796" y="13043"/>
                  <a:pt x="76656" y="12822"/>
                </a:cubicBezTo>
                <a:cubicBezTo>
                  <a:pt x="76619" y="12769"/>
                  <a:pt x="76589" y="12719"/>
                  <a:pt x="76595" y="12652"/>
                </a:cubicBezTo>
                <a:cubicBezTo>
                  <a:pt x="76512" y="12635"/>
                  <a:pt x="76488" y="12581"/>
                  <a:pt x="76488" y="12498"/>
                </a:cubicBezTo>
                <a:close/>
                <a:moveTo>
                  <a:pt x="77581" y="14358"/>
                </a:moveTo>
                <a:cubicBezTo>
                  <a:pt x="77609" y="14358"/>
                  <a:pt x="77590" y="14390"/>
                  <a:pt x="77598" y="14403"/>
                </a:cubicBezTo>
                <a:lnTo>
                  <a:pt x="77598" y="14403"/>
                </a:lnTo>
                <a:lnTo>
                  <a:pt x="77568" y="14360"/>
                </a:lnTo>
                <a:cubicBezTo>
                  <a:pt x="77573" y="14359"/>
                  <a:pt x="77577" y="14358"/>
                  <a:pt x="77581" y="14358"/>
                </a:cubicBezTo>
                <a:close/>
                <a:moveTo>
                  <a:pt x="77598" y="14403"/>
                </a:moveTo>
                <a:lnTo>
                  <a:pt x="77625" y="14433"/>
                </a:lnTo>
                <a:lnTo>
                  <a:pt x="77605" y="14443"/>
                </a:lnTo>
                <a:cubicBezTo>
                  <a:pt x="77605" y="14430"/>
                  <a:pt x="77602" y="14417"/>
                  <a:pt x="77598" y="14403"/>
                </a:cubicBezTo>
                <a:close/>
                <a:moveTo>
                  <a:pt x="77790" y="24947"/>
                </a:moveTo>
                <a:cubicBezTo>
                  <a:pt x="77794" y="24947"/>
                  <a:pt x="77798" y="24948"/>
                  <a:pt x="77802" y="24949"/>
                </a:cubicBezTo>
                <a:cubicBezTo>
                  <a:pt x="77859" y="24962"/>
                  <a:pt x="77852" y="25016"/>
                  <a:pt x="77839" y="25053"/>
                </a:cubicBezTo>
                <a:cubicBezTo>
                  <a:pt x="77632" y="25571"/>
                  <a:pt x="77465" y="26112"/>
                  <a:pt x="76983" y="26467"/>
                </a:cubicBezTo>
                <a:cubicBezTo>
                  <a:pt x="76920" y="26513"/>
                  <a:pt x="76880" y="26594"/>
                  <a:pt x="76833" y="26660"/>
                </a:cubicBezTo>
                <a:cubicBezTo>
                  <a:pt x="76619" y="26981"/>
                  <a:pt x="76348" y="27245"/>
                  <a:pt x="76061" y="27499"/>
                </a:cubicBezTo>
                <a:cubicBezTo>
                  <a:pt x="75830" y="27703"/>
                  <a:pt x="75643" y="27947"/>
                  <a:pt x="75422" y="28158"/>
                </a:cubicBezTo>
                <a:cubicBezTo>
                  <a:pt x="75295" y="28285"/>
                  <a:pt x="75145" y="28389"/>
                  <a:pt x="75004" y="28502"/>
                </a:cubicBezTo>
                <a:cubicBezTo>
                  <a:pt x="74981" y="28520"/>
                  <a:pt x="74943" y="28551"/>
                  <a:pt x="74917" y="28551"/>
                </a:cubicBezTo>
                <a:cubicBezTo>
                  <a:pt x="74909" y="28551"/>
                  <a:pt x="74903" y="28548"/>
                  <a:pt x="74897" y="28542"/>
                </a:cubicBezTo>
                <a:cubicBezTo>
                  <a:pt x="74845" y="28479"/>
                  <a:pt x="74803" y="28456"/>
                  <a:pt x="74769" y="28456"/>
                </a:cubicBezTo>
                <a:cubicBezTo>
                  <a:pt x="74686" y="28456"/>
                  <a:pt x="74642" y="28589"/>
                  <a:pt x="74583" y="28636"/>
                </a:cubicBezTo>
                <a:cubicBezTo>
                  <a:pt x="74429" y="28756"/>
                  <a:pt x="74312" y="28913"/>
                  <a:pt x="74149" y="29024"/>
                </a:cubicBezTo>
                <a:cubicBezTo>
                  <a:pt x="73925" y="29174"/>
                  <a:pt x="73641" y="29181"/>
                  <a:pt x="73430" y="29351"/>
                </a:cubicBezTo>
                <a:cubicBezTo>
                  <a:pt x="73424" y="29354"/>
                  <a:pt x="73418" y="29358"/>
                  <a:pt x="73412" y="29362"/>
                </a:cubicBezTo>
                <a:lnTo>
                  <a:pt x="73412" y="29362"/>
                </a:lnTo>
                <a:lnTo>
                  <a:pt x="73423" y="29351"/>
                </a:lnTo>
                <a:cubicBezTo>
                  <a:pt x="75051" y="28205"/>
                  <a:pt x="76488" y="26904"/>
                  <a:pt x="77495" y="25123"/>
                </a:cubicBezTo>
                <a:cubicBezTo>
                  <a:pt x="77508" y="25230"/>
                  <a:pt x="77515" y="25287"/>
                  <a:pt x="77528" y="25387"/>
                </a:cubicBezTo>
                <a:cubicBezTo>
                  <a:pt x="77608" y="25237"/>
                  <a:pt x="77665" y="25120"/>
                  <a:pt x="77729" y="25006"/>
                </a:cubicBezTo>
                <a:cubicBezTo>
                  <a:pt x="77740" y="24979"/>
                  <a:pt x="77760" y="24947"/>
                  <a:pt x="77790" y="24947"/>
                </a:cubicBezTo>
                <a:close/>
                <a:moveTo>
                  <a:pt x="73371" y="29391"/>
                </a:moveTo>
                <a:cubicBezTo>
                  <a:pt x="73374" y="29391"/>
                  <a:pt x="73377" y="29391"/>
                  <a:pt x="73380" y="29391"/>
                </a:cubicBezTo>
                <a:cubicBezTo>
                  <a:pt x="73365" y="29416"/>
                  <a:pt x="73335" y="29432"/>
                  <a:pt x="73305" y="29432"/>
                </a:cubicBezTo>
                <a:cubicBezTo>
                  <a:pt x="73302" y="29432"/>
                  <a:pt x="73299" y="29432"/>
                  <a:pt x="73296" y="29431"/>
                </a:cubicBezTo>
                <a:cubicBezTo>
                  <a:pt x="73315" y="29407"/>
                  <a:pt x="73341" y="29391"/>
                  <a:pt x="73371" y="29391"/>
                </a:cubicBezTo>
                <a:close/>
                <a:moveTo>
                  <a:pt x="73163" y="29495"/>
                </a:moveTo>
                <a:cubicBezTo>
                  <a:pt x="73173" y="29498"/>
                  <a:pt x="73183" y="29502"/>
                  <a:pt x="73196" y="29508"/>
                </a:cubicBezTo>
                <a:cubicBezTo>
                  <a:pt x="73186" y="29518"/>
                  <a:pt x="73179" y="29528"/>
                  <a:pt x="73173" y="29538"/>
                </a:cubicBezTo>
                <a:cubicBezTo>
                  <a:pt x="73166" y="29528"/>
                  <a:pt x="73156" y="29522"/>
                  <a:pt x="73149" y="29512"/>
                </a:cubicBezTo>
                <a:cubicBezTo>
                  <a:pt x="73149" y="29508"/>
                  <a:pt x="73159" y="29495"/>
                  <a:pt x="73163" y="29495"/>
                </a:cubicBezTo>
                <a:close/>
                <a:moveTo>
                  <a:pt x="73046" y="29599"/>
                </a:moveTo>
                <a:lnTo>
                  <a:pt x="73016" y="29625"/>
                </a:lnTo>
                <a:lnTo>
                  <a:pt x="73006" y="29605"/>
                </a:lnTo>
                <a:lnTo>
                  <a:pt x="73046" y="29599"/>
                </a:lnTo>
                <a:close/>
                <a:moveTo>
                  <a:pt x="71097" y="30825"/>
                </a:moveTo>
                <a:lnTo>
                  <a:pt x="71097" y="30825"/>
                </a:lnTo>
                <a:cubicBezTo>
                  <a:pt x="69763" y="31518"/>
                  <a:pt x="68448" y="32241"/>
                  <a:pt x="66996" y="32660"/>
                </a:cubicBezTo>
                <a:cubicBezTo>
                  <a:pt x="67025" y="32671"/>
                  <a:pt x="67054" y="32675"/>
                  <a:pt x="67083" y="32675"/>
                </a:cubicBezTo>
                <a:cubicBezTo>
                  <a:pt x="67190" y="32675"/>
                  <a:pt x="67298" y="32620"/>
                  <a:pt x="67444" y="32620"/>
                </a:cubicBezTo>
                <a:cubicBezTo>
                  <a:pt x="67450" y="32620"/>
                  <a:pt x="67457" y="32620"/>
                  <a:pt x="67464" y="32620"/>
                </a:cubicBezTo>
                <a:cubicBezTo>
                  <a:pt x="67019" y="32894"/>
                  <a:pt x="66548" y="32874"/>
                  <a:pt x="66120" y="33011"/>
                </a:cubicBezTo>
                <a:cubicBezTo>
                  <a:pt x="66464" y="32747"/>
                  <a:pt x="66865" y="32600"/>
                  <a:pt x="67243" y="32396"/>
                </a:cubicBezTo>
                <a:lnTo>
                  <a:pt x="67243" y="32396"/>
                </a:lnTo>
                <a:lnTo>
                  <a:pt x="66190" y="32674"/>
                </a:lnTo>
                <a:cubicBezTo>
                  <a:pt x="66183" y="32657"/>
                  <a:pt x="66180" y="32644"/>
                  <a:pt x="66173" y="32627"/>
                </a:cubicBezTo>
                <a:cubicBezTo>
                  <a:pt x="66457" y="32523"/>
                  <a:pt x="66738" y="32423"/>
                  <a:pt x="67022" y="32316"/>
                </a:cubicBezTo>
                <a:cubicBezTo>
                  <a:pt x="68232" y="31868"/>
                  <a:pt x="69429" y="31387"/>
                  <a:pt x="70616" y="30872"/>
                </a:cubicBezTo>
                <a:cubicBezTo>
                  <a:pt x="70670" y="30848"/>
                  <a:pt x="70728" y="30843"/>
                  <a:pt x="70786" y="30843"/>
                </a:cubicBezTo>
                <a:cubicBezTo>
                  <a:pt x="70838" y="30843"/>
                  <a:pt x="70891" y="30847"/>
                  <a:pt x="70943" y="30847"/>
                </a:cubicBezTo>
                <a:cubicBezTo>
                  <a:pt x="70995" y="30847"/>
                  <a:pt x="71047" y="30843"/>
                  <a:pt x="71097" y="30825"/>
                </a:cubicBezTo>
                <a:close/>
                <a:moveTo>
                  <a:pt x="65963" y="33031"/>
                </a:moveTo>
                <a:cubicBezTo>
                  <a:pt x="65973" y="33031"/>
                  <a:pt x="65989" y="33043"/>
                  <a:pt x="66016" y="33058"/>
                </a:cubicBezTo>
                <a:cubicBezTo>
                  <a:pt x="65993" y="33075"/>
                  <a:pt x="65966" y="33088"/>
                  <a:pt x="65936" y="33098"/>
                </a:cubicBezTo>
                <a:cubicBezTo>
                  <a:pt x="65935" y="33099"/>
                  <a:pt x="65934" y="33099"/>
                  <a:pt x="65934" y="33099"/>
                </a:cubicBezTo>
                <a:cubicBezTo>
                  <a:pt x="65923" y="33099"/>
                  <a:pt x="65908" y="33081"/>
                  <a:pt x="65896" y="33072"/>
                </a:cubicBezTo>
                <a:cubicBezTo>
                  <a:pt x="65916" y="33055"/>
                  <a:pt x="65936" y="33041"/>
                  <a:pt x="65959" y="33031"/>
                </a:cubicBezTo>
                <a:cubicBezTo>
                  <a:pt x="65960" y="33031"/>
                  <a:pt x="65962" y="33031"/>
                  <a:pt x="65963" y="33031"/>
                </a:cubicBezTo>
                <a:close/>
                <a:moveTo>
                  <a:pt x="65735" y="33105"/>
                </a:moveTo>
                <a:lnTo>
                  <a:pt x="65789" y="33132"/>
                </a:lnTo>
                <a:cubicBezTo>
                  <a:pt x="65776" y="33152"/>
                  <a:pt x="65755" y="33165"/>
                  <a:pt x="65735" y="33179"/>
                </a:cubicBezTo>
                <a:cubicBezTo>
                  <a:pt x="65733" y="33180"/>
                  <a:pt x="65731" y="33180"/>
                  <a:pt x="65728" y="33180"/>
                </a:cubicBezTo>
                <a:cubicBezTo>
                  <a:pt x="65716" y="33180"/>
                  <a:pt x="65699" y="33168"/>
                  <a:pt x="65685" y="33165"/>
                </a:cubicBezTo>
                <a:cubicBezTo>
                  <a:pt x="65702" y="33145"/>
                  <a:pt x="65715" y="33128"/>
                  <a:pt x="65735" y="33105"/>
                </a:cubicBezTo>
                <a:close/>
                <a:moveTo>
                  <a:pt x="65542" y="33201"/>
                </a:moveTo>
                <a:cubicBezTo>
                  <a:pt x="65554" y="33201"/>
                  <a:pt x="65567" y="33202"/>
                  <a:pt x="65582" y="33205"/>
                </a:cubicBezTo>
                <a:cubicBezTo>
                  <a:pt x="65558" y="33279"/>
                  <a:pt x="65501" y="33285"/>
                  <a:pt x="65411" y="33299"/>
                </a:cubicBezTo>
                <a:cubicBezTo>
                  <a:pt x="65449" y="33231"/>
                  <a:pt x="65487" y="33201"/>
                  <a:pt x="65542" y="33201"/>
                </a:cubicBezTo>
                <a:close/>
                <a:moveTo>
                  <a:pt x="64021" y="33409"/>
                </a:moveTo>
                <a:cubicBezTo>
                  <a:pt x="64027" y="33409"/>
                  <a:pt x="64031" y="33412"/>
                  <a:pt x="64034" y="33412"/>
                </a:cubicBezTo>
                <a:lnTo>
                  <a:pt x="64034" y="33416"/>
                </a:lnTo>
                <a:cubicBezTo>
                  <a:pt x="64034" y="33423"/>
                  <a:pt x="64031" y="33426"/>
                  <a:pt x="64031" y="33426"/>
                </a:cubicBezTo>
                <a:cubicBezTo>
                  <a:pt x="64024" y="33423"/>
                  <a:pt x="64021" y="33423"/>
                  <a:pt x="64017" y="33419"/>
                </a:cubicBezTo>
                <a:cubicBezTo>
                  <a:pt x="64017" y="33416"/>
                  <a:pt x="64021" y="33409"/>
                  <a:pt x="64021" y="33409"/>
                </a:cubicBezTo>
                <a:close/>
                <a:moveTo>
                  <a:pt x="63803" y="33476"/>
                </a:moveTo>
                <a:lnTo>
                  <a:pt x="63830" y="33526"/>
                </a:lnTo>
                <a:lnTo>
                  <a:pt x="62149" y="34439"/>
                </a:lnTo>
                <a:lnTo>
                  <a:pt x="62122" y="34389"/>
                </a:lnTo>
                <a:cubicBezTo>
                  <a:pt x="62650" y="34021"/>
                  <a:pt x="63229" y="33753"/>
                  <a:pt x="63803" y="33476"/>
                </a:cubicBezTo>
                <a:close/>
                <a:moveTo>
                  <a:pt x="62014" y="34461"/>
                </a:moveTo>
                <a:cubicBezTo>
                  <a:pt x="62017" y="34461"/>
                  <a:pt x="62021" y="34462"/>
                  <a:pt x="62025" y="34462"/>
                </a:cubicBezTo>
                <a:cubicBezTo>
                  <a:pt x="62032" y="34469"/>
                  <a:pt x="62039" y="34479"/>
                  <a:pt x="62039" y="34492"/>
                </a:cubicBezTo>
                <a:cubicBezTo>
                  <a:pt x="62025" y="34522"/>
                  <a:pt x="61999" y="34525"/>
                  <a:pt x="61973" y="34525"/>
                </a:cubicBezTo>
                <a:cubicBezTo>
                  <a:pt x="61967" y="34525"/>
                  <a:pt x="61961" y="34525"/>
                  <a:pt x="61955" y="34525"/>
                </a:cubicBezTo>
                <a:cubicBezTo>
                  <a:pt x="61951" y="34525"/>
                  <a:pt x="61946" y="34525"/>
                  <a:pt x="61942" y="34525"/>
                </a:cubicBezTo>
                <a:lnTo>
                  <a:pt x="61942" y="34525"/>
                </a:lnTo>
                <a:cubicBezTo>
                  <a:pt x="61957" y="34495"/>
                  <a:pt x="61972" y="34461"/>
                  <a:pt x="62014" y="34461"/>
                </a:cubicBezTo>
                <a:close/>
                <a:moveTo>
                  <a:pt x="15627" y="34953"/>
                </a:moveTo>
                <a:lnTo>
                  <a:pt x="15644" y="34960"/>
                </a:lnTo>
                <a:lnTo>
                  <a:pt x="15637" y="34973"/>
                </a:lnTo>
                <a:cubicBezTo>
                  <a:pt x="15630" y="34973"/>
                  <a:pt x="15627" y="34970"/>
                  <a:pt x="15620" y="34967"/>
                </a:cubicBezTo>
                <a:cubicBezTo>
                  <a:pt x="15620" y="34967"/>
                  <a:pt x="15627" y="34957"/>
                  <a:pt x="15627" y="34953"/>
                </a:cubicBezTo>
                <a:close/>
                <a:moveTo>
                  <a:pt x="60232" y="35687"/>
                </a:moveTo>
                <a:lnTo>
                  <a:pt x="60227" y="35695"/>
                </a:lnTo>
                <a:cubicBezTo>
                  <a:pt x="60229" y="35692"/>
                  <a:pt x="60230" y="35690"/>
                  <a:pt x="60232" y="35687"/>
                </a:cubicBezTo>
                <a:close/>
                <a:moveTo>
                  <a:pt x="60100" y="35779"/>
                </a:moveTo>
                <a:lnTo>
                  <a:pt x="60100" y="35779"/>
                </a:lnTo>
                <a:cubicBezTo>
                  <a:pt x="60000" y="36087"/>
                  <a:pt x="59692" y="36194"/>
                  <a:pt x="59481" y="36394"/>
                </a:cubicBezTo>
                <a:cubicBezTo>
                  <a:pt x="59405" y="36464"/>
                  <a:pt x="59308" y="36514"/>
                  <a:pt x="59207" y="36541"/>
                </a:cubicBezTo>
                <a:cubicBezTo>
                  <a:pt x="59481" y="36257"/>
                  <a:pt x="59759" y="35983"/>
                  <a:pt x="60100" y="35779"/>
                </a:cubicBezTo>
                <a:close/>
                <a:moveTo>
                  <a:pt x="18762" y="36298"/>
                </a:moveTo>
                <a:cubicBezTo>
                  <a:pt x="18765" y="36298"/>
                  <a:pt x="18769" y="36299"/>
                  <a:pt x="18772" y="36300"/>
                </a:cubicBezTo>
                <a:cubicBezTo>
                  <a:pt x="18829" y="36311"/>
                  <a:pt x="18842" y="36354"/>
                  <a:pt x="18846" y="36404"/>
                </a:cubicBezTo>
                <a:cubicBezTo>
                  <a:pt x="18909" y="36404"/>
                  <a:pt x="18963" y="36411"/>
                  <a:pt x="18973" y="36488"/>
                </a:cubicBezTo>
                <a:lnTo>
                  <a:pt x="19013" y="36528"/>
                </a:lnTo>
                <a:cubicBezTo>
                  <a:pt x="19016" y="36527"/>
                  <a:pt x="19019" y="36527"/>
                  <a:pt x="19021" y="36527"/>
                </a:cubicBezTo>
                <a:cubicBezTo>
                  <a:pt x="19052" y="36527"/>
                  <a:pt x="19081" y="36544"/>
                  <a:pt x="19097" y="36571"/>
                </a:cubicBezTo>
                <a:cubicBezTo>
                  <a:pt x="19094" y="36572"/>
                  <a:pt x="19091" y="36572"/>
                  <a:pt x="19088" y="36572"/>
                </a:cubicBezTo>
                <a:cubicBezTo>
                  <a:pt x="19058" y="36572"/>
                  <a:pt x="19028" y="36556"/>
                  <a:pt x="19013" y="36531"/>
                </a:cubicBezTo>
                <a:lnTo>
                  <a:pt x="18969" y="36491"/>
                </a:lnTo>
                <a:cubicBezTo>
                  <a:pt x="18916" y="36488"/>
                  <a:pt x="18866" y="36458"/>
                  <a:pt x="18846" y="36407"/>
                </a:cubicBezTo>
                <a:cubicBezTo>
                  <a:pt x="18799" y="36397"/>
                  <a:pt x="18752" y="36387"/>
                  <a:pt x="18739" y="36334"/>
                </a:cubicBezTo>
                <a:cubicBezTo>
                  <a:pt x="18733" y="36315"/>
                  <a:pt x="18746" y="36298"/>
                  <a:pt x="18762" y="36298"/>
                </a:cubicBezTo>
                <a:close/>
                <a:moveTo>
                  <a:pt x="59057" y="36665"/>
                </a:moveTo>
                <a:lnTo>
                  <a:pt x="59057" y="36665"/>
                </a:lnTo>
                <a:cubicBezTo>
                  <a:pt x="59064" y="36689"/>
                  <a:pt x="59056" y="36694"/>
                  <a:pt x="59045" y="36694"/>
                </a:cubicBezTo>
                <a:cubicBezTo>
                  <a:pt x="59040" y="36694"/>
                  <a:pt x="59033" y="36692"/>
                  <a:pt x="59027" y="36692"/>
                </a:cubicBezTo>
                <a:cubicBezTo>
                  <a:pt x="59023" y="36692"/>
                  <a:pt x="59019" y="36693"/>
                  <a:pt x="59017" y="36695"/>
                </a:cubicBezTo>
                <a:lnTo>
                  <a:pt x="59057" y="36665"/>
                </a:lnTo>
                <a:close/>
                <a:moveTo>
                  <a:pt x="57810" y="38109"/>
                </a:moveTo>
                <a:cubicBezTo>
                  <a:pt x="57809" y="38111"/>
                  <a:pt x="57809" y="38114"/>
                  <a:pt x="57807" y="38115"/>
                </a:cubicBezTo>
                <a:lnTo>
                  <a:pt x="57810" y="38109"/>
                </a:lnTo>
                <a:close/>
                <a:moveTo>
                  <a:pt x="22917" y="47602"/>
                </a:moveTo>
                <a:cubicBezTo>
                  <a:pt x="23168" y="48681"/>
                  <a:pt x="23723" y="49654"/>
                  <a:pt x="24003" y="50724"/>
                </a:cubicBezTo>
                <a:cubicBezTo>
                  <a:pt x="23686" y="50500"/>
                  <a:pt x="22897" y="48267"/>
                  <a:pt x="22917" y="47602"/>
                </a:cubicBezTo>
                <a:close/>
                <a:moveTo>
                  <a:pt x="51249" y="51392"/>
                </a:moveTo>
                <a:lnTo>
                  <a:pt x="51249" y="51392"/>
                </a:lnTo>
                <a:cubicBezTo>
                  <a:pt x="51245" y="51429"/>
                  <a:pt x="51259" y="51472"/>
                  <a:pt x="51212" y="51493"/>
                </a:cubicBezTo>
                <a:cubicBezTo>
                  <a:pt x="51202" y="51493"/>
                  <a:pt x="51192" y="51486"/>
                  <a:pt x="51185" y="51479"/>
                </a:cubicBezTo>
                <a:cubicBezTo>
                  <a:pt x="51179" y="51429"/>
                  <a:pt x="51215" y="51412"/>
                  <a:pt x="51249" y="51392"/>
                </a:cubicBezTo>
                <a:close/>
                <a:moveTo>
                  <a:pt x="50794" y="52559"/>
                </a:moveTo>
                <a:lnTo>
                  <a:pt x="50794" y="52559"/>
                </a:lnTo>
                <a:cubicBezTo>
                  <a:pt x="50784" y="52639"/>
                  <a:pt x="50744" y="52693"/>
                  <a:pt x="50640" y="52713"/>
                </a:cubicBezTo>
                <a:cubicBezTo>
                  <a:pt x="50664" y="52612"/>
                  <a:pt x="50711" y="52569"/>
                  <a:pt x="50794" y="52559"/>
                </a:cubicBezTo>
                <a:close/>
                <a:moveTo>
                  <a:pt x="50528" y="52829"/>
                </a:moveTo>
                <a:cubicBezTo>
                  <a:pt x="50537" y="52829"/>
                  <a:pt x="50546" y="52831"/>
                  <a:pt x="50557" y="52836"/>
                </a:cubicBezTo>
                <a:cubicBezTo>
                  <a:pt x="50570" y="52913"/>
                  <a:pt x="50517" y="52937"/>
                  <a:pt x="50460" y="52963"/>
                </a:cubicBezTo>
                <a:cubicBezTo>
                  <a:pt x="50400" y="52926"/>
                  <a:pt x="50447" y="52893"/>
                  <a:pt x="50467" y="52870"/>
                </a:cubicBezTo>
                <a:cubicBezTo>
                  <a:pt x="50482" y="52849"/>
                  <a:pt x="50501" y="52829"/>
                  <a:pt x="50528" y="52829"/>
                </a:cubicBezTo>
                <a:close/>
                <a:moveTo>
                  <a:pt x="50383" y="53043"/>
                </a:moveTo>
                <a:lnTo>
                  <a:pt x="50390" y="53050"/>
                </a:lnTo>
                <a:lnTo>
                  <a:pt x="50373" y="53060"/>
                </a:lnTo>
                <a:lnTo>
                  <a:pt x="50383" y="53043"/>
                </a:lnTo>
                <a:close/>
                <a:moveTo>
                  <a:pt x="50327" y="53103"/>
                </a:moveTo>
                <a:cubicBezTo>
                  <a:pt x="50329" y="53103"/>
                  <a:pt x="50331" y="53104"/>
                  <a:pt x="50333" y="53104"/>
                </a:cubicBezTo>
                <a:cubicBezTo>
                  <a:pt x="50333" y="53150"/>
                  <a:pt x="50296" y="53187"/>
                  <a:pt x="50249" y="53187"/>
                </a:cubicBezTo>
                <a:cubicBezTo>
                  <a:pt x="50246" y="53142"/>
                  <a:pt x="50283" y="53103"/>
                  <a:pt x="50327" y="53103"/>
                </a:cubicBezTo>
                <a:close/>
                <a:moveTo>
                  <a:pt x="51123" y="51582"/>
                </a:moveTo>
                <a:cubicBezTo>
                  <a:pt x="51130" y="51582"/>
                  <a:pt x="51148" y="51594"/>
                  <a:pt x="51148" y="51599"/>
                </a:cubicBezTo>
                <a:cubicBezTo>
                  <a:pt x="51155" y="51646"/>
                  <a:pt x="51118" y="51666"/>
                  <a:pt x="51085" y="51686"/>
                </a:cubicBezTo>
                <a:cubicBezTo>
                  <a:pt x="50941" y="52027"/>
                  <a:pt x="50711" y="52318"/>
                  <a:pt x="50500" y="52616"/>
                </a:cubicBezTo>
                <a:cubicBezTo>
                  <a:pt x="49745" y="53679"/>
                  <a:pt x="48769" y="54518"/>
                  <a:pt x="47752" y="55320"/>
                </a:cubicBezTo>
                <a:cubicBezTo>
                  <a:pt x="47726" y="55336"/>
                  <a:pt x="47692" y="55350"/>
                  <a:pt x="47659" y="55360"/>
                </a:cubicBezTo>
                <a:cubicBezTo>
                  <a:pt x="47629" y="55410"/>
                  <a:pt x="47599" y="55464"/>
                  <a:pt x="47515" y="55467"/>
                </a:cubicBezTo>
                <a:cubicBezTo>
                  <a:pt x="47515" y="55357"/>
                  <a:pt x="47589" y="55363"/>
                  <a:pt x="47659" y="55357"/>
                </a:cubicBezTo>
                <a:cubicBezTo>
                  <a:pt x="47782" y="55133"/>
                  <a:pt x="48016" y="55022"/>
                  <a:pt x="48200" y="54862"/>
                </a:cubicBezTo>
                <a:cubicBezTo>
                  <a:pt x="48769" y="54370"/>
                  <a:pt x="49303" y="53842"/>
                  <a:pt x="49805" y="53287"/>
                </a:cubicBezTo>
                <a:cubicBezTo>
                  <a:pt x="50233" y="52813"/>
                  <a:pt x="50620" y="52305"/>
                  <a:pt x="50971" y="51770"/>
                </a:cubicBezTo>
                <a:cubicBezTo>
                  <a:pt x="50998" y="51730"/>
                  <a:pt x="51025" y="51686"/>
                  <a:pt x="51082" y="51683"/>
                </a:cubicBezTo>
                <a:cubicBezTo>
                  <a:pt x="51085" y="51646"/>
                  <a:pt x="51072" y="51603"/>
                  <a:pt x="51122" y="51583"/>
                </a:cubicBezTo>
                <a:cubicBezTo>
                  <a:pt x="51122" y="51582"/>
                  <a:pt x="51123" y="51582"/>
                  <a:pt x="51123" y="51582"/>
                </a:cubicBezTo>
                <a:close/>
                <a:moveTo>
                  <a:pt x="47405" y="55503"/>
                </a:moveTo>
                <a:cubicBezTo>
                  <a:pt x="47412" y="55503"/>
                  <a:pt x="47423" y="55511"/>
                  <a:pt x="47432" y="55514"/>
                </a:cubicBezTo>
                <a:cubicBezTo>
                  <a:pt x="47428" y="55524"/>
                  <a:pt x="47425" y="55540"/>
                  <a:pt x="47415" y="55544"/>
                </a:cubicBezTo>
                <a:cubicBezTo>
                  <a:pt x="47414" y="55544"/>
                  <a:pt x="47413" y="55544"/>
                  <a:pt x="47412" y="55544"/>
                </a:cubicBezTo>
                <a:cubicBezTo>
                  <a:pt x="47404" y="55544"/>
                  <a:pt x="47393" y="55537"/>
                  <a:pt x="47385" y="55534"/>
                </a:cubicBezTo>
                <a:cubicBezTo>
                  <a:pt x="47391" y="55520"/>
                  <a:pt x="47391" y="55507"/>
                  <a:pt x="47401" y="55504"/>
                </a:cubicBezTo>
                <a:cubicBezTo>
                  <a:pt x="47402" y="55503"/>
                  <a:pt x="47403" y="55503"/>
                  <a:pt x="47405" y="55503"/>
                </a:cubicBezTo>
                <a:close/>
                <a:moveTo>
                  <a:pt x="47232" y="55650"/>
                </a:moveTo>
                <a:cubicBezTo>
                  <a:pt x="47235" y="55650"/>
                  <a:pt x="47238" y="55650"/>
                  <a:pt x="47241" y="55651"/>
                </a:cubicBezTo>
                <a:cubicBezTo>
                  <a:pt x="47223" y="55675"/>
                  <a:pt x="47196" y="55691"/>
                  <a:pt x="47166" y="55691"/>
                </a:cubicBezTo>
                <a:cubicBezTo>
                  <a:pt x="47163" y="55691"/>
                  <a:pt x="47160" y="55691"/>
                  <a:pt x="47157" y="55691"/>
                </a:cubicBezTo>
                <a:cubicBezTo>
                  <a:pt x="47173" y="55666"/>
                  <a:pt x="47202" y="55650"/>
                  <a:pt x="47232" y="55650"/>
                </a:cubicBezTo>
                <a:close/>
                <a:moveTo>
                  <a:pt x="46556" y="56834"/>
                </a:moveTo>
                <a:cubicBezTo>
                  <a:pt x="46552" y="56840"/>
                  <a:pt x="46548" y="56845"/>
                  <a:pt x="46544" y="56851"/>
                </a:cubicBezTo>
                <a:lnTo>
                  <a:pt x="46544" y="56851"/>
                </a:lnTo>
                <a:cubicBezTo>
                  <a:pt x="46555" y="56845"/>
                  <a:pt x="46563" y="56842"/>
                  <a:pt x="46569" y="56842"/>
                </a:cubicBezTo>
                <a:cubicBezTo>
                  <a:pt x="46574" y="56842"/>
                  <a:pt x="46578" y="56845"/>
                  <a:pt x="46582" y="56847"/>
                </a:cubicBezTo>
                <a:cubicBezTo>
                  <a:pt x="46572" y="56851"/>
                  <a:pt x="46559" y="56857"/>
                  <a:pt x="46549" y="56861"/>
                </a:cubicBezTo>
                <a:lnTo>
                  <a:pt x="46538" y="56861"/>
                </a:lnTo>
                <a:cubicBezTo>
                  <a:pt x="46511" y="56901"/>
                  <a:pt x="46489" y="56931"/>
                  <a:pt x="46467" y="56931"/>
                </a:cubicBezTo>
                <a:cubicBezTo>
                  <a:pt x="46461" y="56931"/>
                  <a:pt x="46455" y="56929"/>
                  <a:pt x="46449" y="56924"/>
                </a:cubicBezTo>
                <a:cubicBezTo>
                  <a:pt x="46409" y="56894"/>
                  <a:pt x="46465" y="56881"/>
                  <a:pt x="46492" y="56867"/>
                </a:cubicBezTo>
                <a:cubicBezTo>
                  <a:pt x="46502" y="56864"/>
                  <a:pt x="46516" y="56861"/>
                  <a:pt x="46529" y="56861"/>
                </a:cubicBezTo>
                <a:cubicBezTo>
                  <a:pt x="46532" y="56859"/>
                  <a:pt x="46535" y="56857"/>
                  <a:pt x="46537" y="56855"/>
                </a:cubicBezTo>
                <a:lnTo>
                  <a:pt x="46537" y="56855"/>
                </a:lnTo>
                <a:lnTo>
                  <a:pt x="46532" y="56861"/>
                </a:lnTo>
                <a:lnTo>
                  <a:pt x="46538" y="56861"/>
                </a:lnTo>
                <a:cubicBezTo>
                  <a:pt x="46540" y="56858"/>
                  <a:pt x="46542" y="56854"/>
                  <a:pt x="46544" y="56851"/>
                </a:cubicBezTo>
                <a:lnTo>
                  <a:pt x="46544" y="56851"/>
                </a:lnTo>
                <a:cubicBezTo>
                  <a:pt x="46542" y="56852"/>
                  <a:pt x="46540" y="56854"/>
                  <a:pt x="46537" y="56855"/>
                </a:cubicBezTo>
                <a:lnTo>
                  <a:pt x="46537" y="56855"/>
                </a:lnTo>
                <a:lnTo>
                  <a:pt x="46556" y="56834"/>
                </a:lnTo>
                <a:close/>
                <a:moveTo>
                  <a:pt x="30301" y="57292"/>
                </a:moveTo>
                <a:lnTo>
                  <a:pt x="30326" y="57317"/>
                </a:lnTo>
                <a:lnTo>
                  <a:pt x="30326" y="57317"/>
                </a:lnTo>
                <a:lnTo>
                  <a:pt x="30291" y="57312"/>
                </a:lnTo>
                <a:lnTo>
                  <a:pt x="30301" y="57292"/>
                </a:lnTo>
                <a:close/>
                <a:moveTo>
                  <a:pt x="46415" y="56386"/>
                </a:moveTo>
                <a:lnTo>
                  <a:pt x="46405" y="56403"/>
                </a:lnTo>
                <a:cubicBezTo>
                  <a:pt x="46228" y="56603"/>
                  <a:pt x="45991" y="56720"/>
                  <a:pt x="45767" y="56854"/>
                </a:cubicBezTo>
                <a:cubicBezTo>
                  <a:pt x="45453" y="57038"/>
                  <a:pt x="45132" y="57212"/>
                  <a:pt x="44784" y="57409"/>
                </a:cubicBezTo>
                <a:cubicBezTo>
                  <a:pt x="44811" y="57279"/>
                  <a:pt x="44891" y="57255"/>
                  <a:pt x="44948" y="57222"/>
                </a:cubicBezTo>
                <a:cubicBezTo>
                  <a:pt x="45393" y="56954"/>
                  <a:pt x="45837" y="56690"/>
                  <a:pt x="46285" y="56430"/>
                </a:cubicBezTo>
                <a:cubicBezTo>
                  <a:pt x="46322" y="56413"/>
                  <a:pt x="46362" y="56403"/>
                  <a:pt x="46405" y="56403"/>
                </a:cubicBezTo>
                <a:cubicBezTo>
                  <a:pt x="46409" y="56396"/>
                  <a:pt x="46412" y="56389"/>
                  <a:pt x="46415" y="56386"/>
                </a:cubicBezTo>
                <a:close/>
                <a:moveTo>
                  <a:pt x="44665" y="57412"/>
                </a:moveTo>
                <a:cubicBezTo>
                  <a:pt x="44674" y="57412"/>
                  <a:pt x="44683" y="57413"/>
                  <a:pt x="44694" y="57416"/>
                </a:cubicBezTo>
                <a:cubicBezTo>
                  <a:pt x="44691" y="57509"/>
                  <a:pt x="44617" y="57476"/>
                  <a:pt x="44567" y="57489"/>
                </a:cubicBezTo>
                <a:lnTo>
                  <a:pt x="44560" y="57502"/>
                </a:lnTo>
                <a:lnTo>
                  <a:pt x="44567" y="57486"/>
                </a:lnTo>
                <a:cubicBezTo>
                  <a:pt x="44589" y="57446"/>
                  <a:pt x="44617" y="57412"/>
                  <a:pt x="44665" y="57412"/>
                </a:cubicBezTo>
                <a:close/>
                <a:moveTo>
                  <a:pt x="42391" y="58124"/>
                </a:moveTo>
                <a:cubicBezTo>
                  <a:pt x="42394" y="58124"/>
                  <a:pt x="42401" y="58128"/>
                  <a:pt x="42404" y="58131"/>
                </a:cubicBezTo>
                <a:cubicBezTo>
                  <a:pt x="42404" y="58134"/>
                  <a:pt x="42401" y="58141"/>
                  <a:pt x="42401" y="58141"/>
                </a:cubicBezTo>
                <a:cubicBezTo>
                  <a:pt x="42394" y="58141"/>
                  <a:pt x="42391" y="58141"/>
                  <a:pt x="42384" y="58138"/>
                </a:cubicBezTo>
                <a:cubicBezTo>
                  <a:pt x="42388" y="58134"/>
                  <a:pt x="42391" y="58124"/>
                  <a:pt x="42391" y="58124"/>
                </a:cubicBezTo>
                <a:close/>
                <a:moveTo>
                  <a:pt x="30338" y="57324"/>
                </a:moveTo>
                <a:lnTo>
                  <a:pt x="30338" y="57324"/>
                </a:lnTo>
                <a:cubicBezTo>
                  <a:pt x="30596" y="57407"/>
                  <a:pt x="30858" y="57480"/>
                  <a:pt x="31126" y="57536"/>
                </a:cubicBezTo>
                <a:cubicBezTo>
                  <a:pt x="31624" y="57643"/>
                  <a:pt x="32079" y="57870"/>
                  <a:pt x="32560" y="58014"/>
                </a:cubicBezTo>
                <a:cubicBezTo>
                  <a:pt x="32798" y="58087"/>
                  <a:pt x="33028" y="58168"/>
                  <a:pt x="33226" y="58325"/>
                </a:cubicBezTo>
                <a:cubicBezTo>
                  <a:pt x="33146" y="58347"/>
                  <a:pt x="33068" y="58357"/>
                  <a:pt x="32992" y="58357"/>
                </a:cubicBezTo>
                <a:cubicBezTo>
                  <a:pt x="32727" y="58357"/>
                  <a:pt x="32478" y="58244"/>
                  <a:pt x="32226" y="58174"/>
                </a:cubicBezTo>
                <a:cubicBezTo>
                  <a:pt x="31598" y="57997"/>
                  <a:pt x="30989" y="57760"/>
                  <a:pt x="30408" y="57469"/>
                </a:cubicBezTo>
                <a:cubicBezTo>
                  <a:pt x="30315" y="57427"/>
                  <a:pt x="30363" y="57367"/>
                  <a:pt x="30338" y="57324"/>
                </a:cubicBezTo>
                <a:close/>
                <a:moveTo>
                  <a:pt x="42294" y="58151"/>
                </a:moveTo>
                <a:cubicBezTo>
                  <a:pt x="41354" y="58625"/>
                  <a:pt x="39497" y="59015"/>
                  <a:pt x="37475" y="59015"/>
                </a:cubicBezTo>
                <a:cubicBezTo>
                  <a:pt x="36102" y="59015"/>
                  <a:pt x="34652" y="58835"/>
                  <a:pt x="33363" y="58378"/>
                </a:cubicBezTo>
                <a:cubicBezTo>
                  <a:pt x="33387" y="58264"/>
                  <a:pt x="33442" y="58225"/>
                  <a:pt x="33520" y="58225"/>
                </a:cubicBezTo>
                <a:cubicBezTo>
                  <a:pt x="33547" y="58225"/>
                  <a:pt x="33577" y="58230"/>
                  <a:pt x="33610" y="58238"/>
                </a:cubicBezTo>
                <a:cubicBezTo>
                  <a:pt x="34593" y="58448"/>
                  <a:pt x="35595" y="58542"/>
                  <a:pt x="36575" y="58753"/>
                </a:cubicBezTo>
                <a:cubicBezTo>
                  <a:pt x="36999" y="58846"/>
                  <a:pt x="37414" y="58860"/>
                  <a:pt x="37898" y="58860"/>
                </a:cubicBezTo>
                <a:cubicBezTo>
                  <a:pt x="37725" y="58751"/>
                  <a:pt x="37551" y="58735"/>
                  <a:pt x="37376" y="58735"/>
                </a:cubicBezTo>
                <a:cubicBezTo>
                  <a:pt x="37306" y="58735"/>
                  <a:pt x="37235" y="58738"/>
                  <a:pt x="37164" y="58738"/>
                </a:cubicBezTo>
                <a:cubicBezTo>
                  <a:pt x="37048" y="58738"/>
                  <a:pt x="36931" y="58731"/>
                  <a:pt x="36812" y="58696"/>
                </a:cubicBezTo>
                <a:cubicBezTo>
                  <a:pt x="37172" y="58696"/>
                  <a:pt x="37515" y="58689"/>
                  <a:pt x="37849" y="58689"/>
                </a:cubicBezTo>
                <a:cubicBezTo>
                  <a:pt x="38135" y="58689"/>
                  <a:pt x="38415" y="58694"/>
                  <a:pt x="38694" y="58713"/>
                </a:cubicBezTo>
                <a:cubicBezTo>
                  <a:pt x="38819" y="58722"/>
                  <a:pt x="38949" y="58754"/>
                  <a:pt x="39071" y="58754"/>
                </a:cubicBezTo>
                <a:cubicBezTo>
                  <a:pt x="39130" y="58754"/>
                  <a:pt x="39186" y="58746"/>
                  <a:pt x="39239" y="58726"/>
                </a:cubicBezTo>
                <a:cubicBezTo>
                  <a:pt x="39800" y="58512"/>
                  <a:pt x="40409" y="58535"/>
                  <a:pt x="40980" y="58385"/>
                </a:cubicBezTo>
                <a:cubicBezTo>
                  <a:pt x="41014" y="58372"/>
                  <a:pt x="41047" y="58365"/>
                  <a:pt x="41081" y="58365"/>
                </a:cubicBezTo>
                <a:cubicBezTo>
                  <a:pt x="41140" y="58375"/>
                  <a:pt x="41199" y="58380"/>
                  <a:pt x="41257" y="58380"/>
                </a:cubicBezTo>
                <a:cubicBezTo>
                  <a:pt x="41571" y="58380"/>
                  <a:pt x="41861" y="58244"/>
                  <a:pt x="42164" y="58171"/>
                </a:cubicBezTo>
                <a:cubicBezTo>
                  <a:pt x="42194" y="58164"/>
                  <a:pt x="42230" y="58161"/>
                  <a:pt x="42294" y="58151"/>
                </a:cubicBezTo>
                <a:close/>
                <a:moveTo>
                  <a:pt x="20517" y="0"/>
                </a:moveTo>
                <a:cubicBezTo>
                  <a:pt x="20483" y="34"/>
                  <a:pt x="20443" y="42"/>
                  <a:pt x="20402" y="42"/>
                </a:cubicBezTo>
                <a:cubicBezTo>
                  <a:pt x="20366" y="42"/>
                  <a:pt x="20330" y="37"/>
                  <a:pt x="20293" y="37"/>
                </a:cubicBezTo>
                <a:cubicBezTo>
                  <a:pt x="19110" y="60"/>
                  <a:pt x="17933" y="184"/>
                  <a:pt x="16770" y="408"/>
                </a:cubicBezTo>
                <a:cubicBezTo>
                  <a:pt x="16674" y="426"/>
                  <a:pt x="16578" y="431"/>
                  <a:pt x="16482" y="431"/>
                </a:cubicBezTo>
                <a:cubicBezTo>
                  <a:pt x="16396" y="431"/>
                  <a:pt x="16311" y="427"/>
                  <a:pt x="16225" y="427"/>
                </a:cubicBezTo>
                <a:cubicBezTo>
                  <a:pt x="16146" y="427"/>
                  <a:pt x="16067" y="430"/>
                  <a:pt x="15988" y="441"/>
                </a:cubicBezTo>
                <a:cubicBezTo>
                  <a:pt x="15393" y="535"/>
                  <a:pt x="14805" y="655"/>
                  <a:pt x="14223" y="809"/>
                </a:cubicBezTo>
                <a:cubicBezTo>
                  <a:pt x="13678" y="946"/>
                  <a:pt x="13113" y="999"/>
                  <a:pt x="12599" y="1240"/>
                </a:cubicBezTo>
                <a:cubicBezTo>
                  <a:pt x="12542" y="1267"/>
                  <a:pt x="12478" y="1280"/>
                  <a:pt x="12425" y="1307"/>
                </a:cubicBezTo>
                <a:cubicBezTo>
                  <a:pt x="12264" y="1397"/>
                  <a:pt x="12485" y="1357"/>
                  <a:pt x="12448" y="1417"/>
                </a:cubicBezTo>
                <a:cubicBezTo>
                  <a:pt x="11960" y="1614"/>
                  <a:pt x="11455" y="1815"/>
                  <a:pt x="10997" y="2109"/>
                </a:cubicBezTo>
                <a:cubicBezTo>
                  <a:pt x="10827" y="2226"/>
                  <a:pt x="10643" y="2320"/>
                  <a:pt x="10449" y="2397"/>
                </a:cubicBezTo>
                <a:cubicBezTo>
                  <a:pt x="9945" y="2570"/>
                  <a:pt x="9604" y="2988"/>
                  <a:pt x="9152" y="3249"/>
                </a:cubicBezTo>
                <a:cubicBezTo>
                  <a:pt x="8885" y="3403"/>
                  <a:pt x="8601" y="3540"/>
                  <a:pt x="8374" y="3760"/>
                </a:cubicBezTo>
                <a:cubicBezTo>
                  <a:pt x="8344" y="3785"/>
                  <a:pt x="8306" y="3800"/>
                  <a:pt x="8266" y="3800"/>
                </a:cubicBezTo>
                <a:cubicBezTo>
                  <a:pt x="8256" y="3800"/>
                  <a:pt x="8246" y="3799"/>
                  <a:pt x="8236" y="3797"/>
                </a:cubicBezTo>
                <a:cubicBezTo>
                  <a:pt x="8143" y="3897"/>
                  <a:pt x="7972" y="3844"/>
                  <a:pt x="7889" y="3971"/>
                </a:cubicBezTo>
                <a:cubicBezTo>
                  <a:pt x="7852" y="4014"/>
                  <a:pt x="7809" y="4051"/>
                  <a:pt x="7762" y="4081"/>
                </a:cubicBezTo>
                <a:cubicBezTo>
                  <a:pt x="7730" y="4107"/>
                  <a:pt x="7708" y="4118"/>
                  <a:pt x="7692" y="4118"/>
                </a:cubicBezTo>
                <a:cubicBezTo>
                  <a:pt x="7656" y="4118"/>
                  <a:pt x="7654" y="4064"/>
                  <a:pt x="7652" y="4011"/>
                </a:cubicBezTo>
                <a:lnTo>
                  <a:pt x="7648" y="4008"/>
                </a:lnTo>
                <a:cubicBezTo>
                  <a:pt x="7481" y="4061"/>
                  <a:pt x="7351" y="4178"/>
                  <a:pt x="7224" y="4295"/>
                </a:cubicBezTo>
                <a:cubicBezTo>
                  <a:pt x="6308" y="5131"/>
                  <a:pt x="5442" y="6020"/>
                  <a:pt x="4630" y="6953"/>
                </a:cubicBezTo>
                <a:cubicBezTo>
                  <a:pt x="4536" y="7063"/>
                  <a:pt x="4469" y="7213"/>
                  <a:pt x="4312" y="7267"/>
                </a:cubicBezTo>
                <a:cubicBezTo>
                  <a:pt x="4299" y="7297"/>
                  <a:pt x="4292" y="7340"/>
                  <a:pt x="4269" y="7350"/>
                </a:cubicBezTo>
                <a:cubicBezTo>
                  <a:pt x="4261" y="7355"/>
                  <a:pt x="4256" y="7357"/>
                  <a:pt x="4251" y="7357"/>
                </a:cubicBezTo>
                <a:cubicBezTo>
                  <a:pt x="4233" y="7357"/>
                  <a:pt x="4234" y="7326"/>
                  <a:pt x="4229" y="7307"/>
                </a:cubicBezTo>
                <a:cubicBezTo>
                  <a:pt x="3995" y="7427"/>
                  <a:pt x="3898" y="7671"/>
                  <a:pt x="3764" y="7872"/>
                </a:cubicBezTo>
                <a:cubicBezTo>
                  <a:pt x="3416" y="8390"/>
                  <a:pt x="3082" y="8921"/>
                  <a:pt x="2761" y="9456"/>
                </a:cubicBezTo>
                <a:cubicBezTo>
                  <a:pt x="2227" y="10342"/>
                  <a:pt x="1765" y="11271"/>
                  <a:pt x="1381" y="12234"/>
                </a:cubicBezTo>
                <a:cubicBezTo>
                  <a:pt x="1154" y="12805"/>
                  <a:pt x="1017" y="13414"/>
                  <a:pt x="863" y="14012"/>
                </a:cubicBezTo>
                <a:cubicBezTo>
                  <a:pt x="696" y="14651"/>
                  <a:pt x="495" y="15279"/>
                  <a:pt x="305" y="15911"/>
                </a:cubicBezTo>
                <a:cubicBezTo>
                  <a:pt x="117" y="16556"/>
                  <a:pt x="20" y="17224"/>
                  <a:pt x="14" y="17896"/>
                </a:cubicBezTo>
                <a:cubicBezTo>
                  <a:pt x="0" y="18555"/>
                  <a:pt x="14" y="19210"/>
                  <a:pt x="117" y="19878"/>
                </a:cubicBezTo>
                <a:cubicBezTo>
                  <a:pt x="241" y="19551"/>
                  <a:pt x="184" y="19233"/>
                  <a:pt x="124" y="18926"/>
                </a:cubicBezTo>
                <a:cubicBezTo>
                  <a:pt x="47" y="18511"/>
                  <a:pt x="57" y="18097"/>
                  <a:pt x="81" y="17676"/>
                </a:cubicBezTo>
                <a:lnTo>
                  <a:pt x="81" y="17676"/>
                </a:lnTo>
                <a:cubicBezTo>
                  <a:pt x="94" y="17742"/>
                  <a:pt x="107" y="17806"/>
                  <a:pt x="117" y="17869"/>
                </a:cubicBezTo>
                <a:cubicBezTo>
                  <a:pt x="127" y="17940"/>
                  <a:pt x="134" y="18007"/>
                  <a:pt x="137" y="18077"/>
                </a:cubicBezTo>
                <a:cubicBezTo>
                  <a:pt x="131" y="18675"/>
                  <a:pt x="241" y="19263"/>
                  <a:pt x="315" y="19852"/>
                </a:cubicBezTo>
                <a:cubicBezTo>
                  <a:pt x="358" y="20219"/>
                  <a:pt x="438" y="20594"/>
                  <a:pt x="355" y="20968"/>
                </a:cubicBezTo>
                <a:cubicBezTo>
                  <a:pt x="331" y="21082"/>
                  <a:pt x="378" y="21189"/>
                  <a:pt x="401" y="21296"/>
                </a:cubicBezTo>
                <a:cubicBezTo>
                  <a:pt x="773" y="22837"/>
                  <a:pt x="1217" y="24354"/>
                  <a:pt x="1896" y="25795"/>
                </a:cubicBezTo>
                <a:cubicBezTo>
                  <a:pt x="2146" y="26333"/>
                  <a:pt x="2531" y="26787"/>
                  <a:pt x="2888" y="27255"/>
                </a:cubicBezTo>
                <a:cubicBezTo>
                  <a:pt x="3330" y="27827"/>
                  <a:pt x="3757" y="28409"/>
                  <a:pt x="4269" y="28920"/>
                </a:cubicBezTo>
                <a:cubicBezTo>
                  <a:pt x="4473" y="29121"/>
                  <a:pt x="4677" y="29304"/>
                  <a:pt x="4954" y="29405"/>
                </a:cubicBezTo>
                <a:cubicBezTo>
                  <a:pt x="5335" y="29542"/>
                  <a:pt x="5619" y="29826"/>
                  <a:pt x="5880" y="30120"/>
                </a:cubicBezTo>
                <a:cubicBezTo>
                  <a:pt x="5997" y="30250"/>
                  <a:pt x="6134" y="30321"/>
                  <a:pt x="6284" y="30394"/>
                </a:cubicBezTo>
                <a:cubicBezTo>
                  <a:pt x="6752" y="30621"/>
                  <a:pt x="7230" y="30835"/>
                  <a:pt x="7682" y="31093"/>
                </a:cubicBezTo>
                <a:cubicBezTo>
                  <a:pt x="7896" y="31216"/>
                  <a:pt x="8140" y="31323"/>
                  <a:pt x="8273" y="31574"/>
                </a:cubicBezTo>
                <a:cubicBezTo>
                  <a:pt x="8337" y="31691"/>
                  <a:pt x="8511" y="31738"/>
                  <a:pt x="8654" y="31775"/>
                </a:cubicBezTo>
                <a:lnTo>
                  <a:pt x="8654" y="31774"/>
                </a:lnTo>
                <a:lnTo>
                  <a:pt x="8654" y="31774"/>
                </a:lnTo>
                <a:cubicBezTo>
                  <a:pt x="8878" y="31983"/>
                  <a:pt x="9160" y="32099"/>
                  <a:pt x="9430" y="32202"/>
                </a:cubicBezTo>
                <a:cubicBezTo>
                  <a:pt x="9854" y="32366"/>
                  <a:pt x="10262" y="32580"/>
                  <a:pt x="10640" y="32838"/>
                </a:cubicBezTo>
                <a:cubicBezTo>
                  <a:pt x="11626" y="33479"/>
                  <a:pt x="12689" y="33931"/>
                  <a:pt x="13822" y="34228"/>
                </a:cubicBezTo>
                <a:cubicBezTo>
                  <a:pt x="13849" y="34235"/>
                  <a:pt x="13875" y="34241"/>
                  <a:pt x="13902" y="34251"/>
                </a:cubicBezTo>
                <a:cubicBezTo>
                  <a:pt x="13962" y="34285"/>
                  <a:pt x="14066" y="34265"/>
                  <a:pt x="14066" y="34378"/>
                </a:cubicBezTo>
                <a:cubicBezTo>
                  <a:pt x="14063" y="34439"/>
                  <a:pt x="14009" y="34472"/>
                  <a:pt x="13825" y="34512"/>
                </a:cubicBezTo>
                <a:cubicBezTo>
                  <a:pt x="14083" y="34536"/>
                  <a:pt x="13912" y="34706"/>
                  <a:pt x="13986" y="34806"/>
                </a:cubicBezTo>
                <a:cubicBezTo>
                  <a:pt x="14093" y="34713"/>
                  <a:pt x="14129" y="34589"/>
                  <a:pt x="14160" y="34472"/>
                </a:cubicBezTo>
                <a:cubicBezTo>
                  <a:pt x="14177" y="34412"/>
                  <a:pt x="14191" y="34360"/>
                  <a:pt x="14244" y="34360"/>
                </a:cubicBezTo>
                <a:cubicBezTo>
                  <a:pt x="14254" y="34360"/>
                  <a:pt x="14264" y="34362"/>
                  <a:pt x="14277" y="34365"/>
                </a:cubicBezTo>
                <a:cubicBezTo>
                  <a:pt x="14648" y="34475"/>
                  <a:pt x="15032" y="34556"/>
                  <a:pt x="15380" y="34726"/>
                </a:cubicBezTo>
                <a:cubicBezTo>
                  <a:pt x="15396" y="34733"/>
                  <a:pt x="15406" y="34760"/>
                  <a:pt x="15420" y="34776"/>
                </a:cubicBezTo>
                <a:cubicBezTo>
                  <a:pt x="15430" y="34776"/>
                  <a:pt x="15440" y="34776"/>
                  <a:pt x="15451" y="34776"/>
                </a:cubicBezTo>
                <a:cubicBezTo>
                  <a:pt x="15486" y="34776"/>
                  <a:pt x="15520" y="34780"/>
                  <a:pt x="15543" y="34816"/>
                </a:cubicBezTo>
                <a:lnTo>
                  <a:pt x="15593" y="34833"/>
                </a:lnTo>
                <a:lnTo>
                  <a:pt x="15587" y="34846"/>
                </a:lnTo>
                <a:lnTo>
                  <a:pt x="15543" y="34816"/>
                </a:lnTo>
                <a:cubicBezTo>
                  <a:pt x="15533" y="34816"/>
                  <a:pt x="15523" y="34817"/>
                  <a:pt x="15512" y="34817"/>
                </a:cubicBezTo>
                <a:cubicBezTo>
                  <a:pt x="15477" y="34817"/>
                  <a:pt x="15443" y="34813"/>
                  <a:pt x="15420" y="34776"/>
                </a:cubicBezTo>
                <a:cubicBezTo>
                  <a:pt x="15399" y="34777"/>
                  <a:pt x="15379" y="34778"/>
                  <a:pt x="15359" y="34778"/>
                </a:cubicBezTo>
                <a:cubicBezTo>
                  <a:pt x="15018" y="34778"/>
                  <a:pt x="14701" y="34651"/>
                  <a:pt x="14357" y="34616"/>
                </a:cubicBezTo>
                <a:lnTo>
                  <a:pt x="14357" y="34616"/>
                </a:lnTo>
                <a:cubicBezTo>
                  <a:pt x="14460" y="34679"/>
                  <a:pt x="14571" y="34733"/>
                  <a:pt x="14684" y="34783"/>
                </a:cubicBezTo>
                <a:cubicBezTo>
                  <a:pt x="15624" y="35137"/>
                  <a:pt x="16563" y="35502"/>
                  <a:pt x="17462" y="35960"/>
                </a:cubicBezTo>
                <a:cubicBezTo>
                  <a:pt x="17491" y="35973"/>
                  <a:pt x="17531" y="36015"/>
                  <a:pt x="17567" y="36015"/>
                </a:cubicBezTo>
                <a:cubicBezTo>
                  <a:pt x="17585" y="36015"/>
                  <a:pt x="17601" y="36005"/>
                  <a:pt x="17616" y="35976"/>
                </a:cubicBezTo>
                <a:cubicBezTo>
                  <a:pt x="17649" y="35906"/>
                  <a:pt x="17566" y="35873"/>
                  <a:pt x="17512" y="35846"/>
                </a:cubicBezTo>
                <a:cubicBezTo>
                  <a:pt x="17001" y="35578"/>
                  <a:pt x="16459" y="35381"/>
                  <a:pt x="15931" y="35147"/>
                </a:cubicBezTo>
                <a:cubicBezTo>
                  <a:pt x="15861" y="35117"/>
                  <a:pt x="15794" y="35084"/>
                  <a:pt x="15710" y="35044"/>
                </a:cubicBezTo>
                <a:cubicBezTo>
                  <a:pt x="15772" y="34982"/>
                  <a:pt x="15829" y="34956"/>
                  <a:pt x="15888" y="34956"/>
                </a:cubicBezTo>
                <a:cubicBezTo>
                  <a:pt x="15929" y="34956"/>
                  <a:pt x="15972" y="34968"/>
                  <a:pt x="16018" y="34990"/>
                </a:cubicBezTo>
                <a:cubicBezTo>
                  <a:pt x="16459" y="35191"/>
                  <a:pt x="16917" y="35365"/>
                  <a:pt x="17328" y="35625"/>
                </a:cubicBezTo>
                <a:cubicBezTo>
                  <a:pt x="17536" y="35759"/>
                  <a:pt x="17790" y="35679"/>
                  <a:pt x="18007" y="35819"/>
                </a:cubicBezTo>
                <a:cubicBezTo>
                  <a:pt x="18224" y="35956"/>
                  <a:pt x="18468" y="36053"/>
                  <a:pt x="18672" y="36217"/>
                </a:cubicBezTo>
                <a:lnTo>
                  <a:pt x="18645" y="36264"/>
                </a:lnTo>
                <a:lnTo>
                  <a:pt x="18254" y="36070"/>
                </a:lnTo>
                <a:lnTo>
                  <a:pt x="18254" y="36070"/>
                </a:lnTo>
                <a:cubicBezTo>
                  <a:pt x="18224" y="36157"/>
                  <a:pt x="18288" y="36170"/>
                  <a:pt x="18321" y="36190"/>
                </a:cubicBezTo>
                <a:cubicBezTo>
                  <a:pt x="18632" y="36384"/>
                  <a:pt x="18919" y="36618"/>
                  <a:pt x="19177" y="36882"/>
                </a:cubicBezTo>
                <a:cubicBezTo>
                  <a:pt x="19207" y="36919"/>
                  <a:pt x="19254" y="36942"/>
                  <a:pt x="19304" y="36946"/>
                </a:cubicBezTo>
                <a:cubicBezTo>
                  <a:pt x="19324" y="36880"/>
                  <a:pt x="19361" y="36855"/>
                  <a:pt x="19398" y="36855"/>
                </a:cubicBezTo>
                <a:cubicBezTo>
                  <a:pt x="19434" y="36855"/>
                  <a:pt x="19469" y="36879"/>
                  <a:pt x="19488" y="36912"/>
                </a:cubicBezTo>
                <a:cubicBezTo>
                  <a:pt x="19625" y="37146"/>
                  <a:pt x="19855" y="37290"/>
                  <a:pt x="20006" y="37510"/>
                </a:cubicBezTo>
                <a:cubicBezTo>
                  <a:pt x="20073" y="37607"/>
                  <a:pt x="20210" y="37684"/>
                  <a:pt x="20280" y="37795"/>
                </a:cubicBezTo>
                <a:cubicBezTo>
                  <a:pt x="20972" y="38824"/>
                  <a:pt x="21570" y="39900"/>
                  <a:pt x="21904" y="41107"/>
                </a:cubicBezTo>
                <a:cubicBezTo>
                  <a:pt x="21924" y="41164"/>
                  <a:pt x="21951" y="41224"/>
                  <a:pt x="21904" y="41314"/>
                </a:cubicBezTo>
                <a:cubicBezTo>
                  <a:pt x="21767" y="40937"/>
                  <a:pt x="21634" y="40582"/>
                  <a:pt x="21483" y="40235"/>
                </a:cubicBezTo>
                <a:cubicBezTo>
                  <a:pt x="21283" y="39787"/>
                  <a:pt x="21079" y="39336"/>
                  <a:pt x="20831" y="38911"/>
                </a:cubicBezTo>
                <a:cubicBezTo>
                  <a:pt x="20808" y="38868"/>
                  <a:pt x="20781" y="38824"/>
                  <a:pt x="20724" y="38824"/>
                </a:cubicBezTo>
                <a:cubicBezTo>
                  <a:pt x="20915" y="39232"/>
                  <a:pt x="21112" y="39636"/>
                  <a:pt x="21293" y="40048"/>
                </a:cubicBezTo>
                <a:cubicBezTo>
                  <a:pt x="21593" y="40743"/>
                  <a:pt x="21814" y="41468"/>
                  <a:pt x="21944" y="42214"/>
                </a:cubicBezTo>
                <a:cubicBezTo>
                  <a:pt x="21794" y="41973"/>
                  <a:pt x="21644" y="41729"/>
                  <a:pt x="21490" y="41488"/>
                </a:cubicBezTo>
                <a:cubicBezTo>
                  <a:pt x="21286" y="41167"/>
                  <a:pt x="21075" y="40850"/>
                  <a:pt x="20808" y="40579"/>
                </a:cubicBezTo>
                <a:lnTo>
                  <a:pt x="20808" y="40579"/>
                </a:lnTo>
                <a:cubicBezTo>
                  <a:pt x="20881" y="40933"/>
                  <a:pt x="20985" y="41321"/>
                  <a:pt x="21219" y="41565"/>
                </a:cubicBezTo>
                <a:cubicBezTo>
                  <a:pt x="21657" y="42016"/>
                  <a:pt x="21674" y="42564"/>
                  <a:pt x="21771" y="43106"/>
                </a:cubicBezTo>
                <a:cubicBezTo>
                  <a:pt x="21844" y="43524"/>
                  <a:pt x="21995" y="43918"/>
                  <a:pt x="22075" y="44336"/>
                </a:cubicBezTo>
                <a:cubicBezTo>
                  <a:pt x="22108" y="44507"/>
                  <a:pt x="22178" y="44684"/>
                  <a:pt x="22228" y="44861"/>
                </a:cubicBezTo>
                <a:cubicBezTo>
                  <a:pt x="22299" y="45095"/>
                  <a:pt x="22362" y="45329"/>
                  <a:pt x="22419" y="45563"/>
                </a:cubicBezTo>
                <a:cubicBezTo>
                  <a:pt x="22476" y="45793"/>
                  <a:pt x="22519" y="46024"/>
                  <a:pt x="22559" y="46255"/>
                </a:cubicBezTo>
                <a:cubicBezTo>
                  <a:pt x="22603" y="46499"/>
                  <a:pt x="22636" y="46746"/>
                  <a:pt x="22676" y="46993"/>
                </a:cubicBezTo>
                <a:cubicBezTo>
                  <a:pt x="22680" y="47030"/>
                  <a:pt x="22700" y="47074"/>
                  <a:pt x="22643" y="47110"/>
                </a:cubicBezTo>
                <a:cubicBezTo>
                  <a:pt x="22533" y="46990"/>
                  <a:pt x="22579" y="46820"/>
                  <a:pt x="22503" y="46693"/>
                </a:cubicBezTo>
                <a:lnTo>
                  <a:pt x="22503" y="46693"/>
                </a:lnTo>
                <a:cubicBezTo>
                  <a:pt x="22439" y="46716"/>
                  <a:pt x="22513" y="46796"/>
                  <a:pt x="22446" y="46840"/>
                </a:cubicBezTo>
                <a:cubicBezTo>
                  <a:pt x="22359" y="46355"/>
                  <a:pt x="22275" y="45874"/>
                  <a:pt x="22185" y="45392"/>
                </a:cubicBezTo>
                <a:cubicBezTo>
                  <a:pt x="22152" y="45208"/>
                  <a:pt x="22081" y="45035"/>
                  <a:pt x="21978" y="44878"/>
                </a:cubicBezTo>
                <a:lnTo>
                  <a:pt x="21978" y="44878"/>
                </a:lnTo>
                <a:cubicBezTo>
                  <a:pt x="22045" y="45329"/>
                  <a:pt x="22095" y="45783"/>
                  <a:pt x="22152" y="46235"/>
                </a:cubicBezTo>
                <a:cubicBezTo>
                  <a:pt x="22208" y="46716"/>
                  <a:pt x="22228" y="47201"/>
                  <a:pt x="22352" y="47672"/>
                </a:cubicBezTo>
                <a:cubicBezTo>
                  <a:pt x="22369" y="47732"/>
                  <a:pt x="22389" y="47789"/>
                  <a:pt x="22412" y="47869"/>
                </a:cubicBezTo>
                <a:cubicBezTo>
                  <a:pt x="22526" y="47742"/>
                  <a:pt x="22449" y="47602"/>
                  <a:pt x="22506" y="47478"/>
                </a:cubicBezTo>
                <a:lnTo>
                  <a:pt x="22506" y="47478"/>
                </a:lnTo>
                <a:cubicBezTo>
                  <a:pt x="22646" y="48371"/>
                  <a:pt x="22790" y="49256"/>
                  <a:pt x="23101" y="50112"/>
                </a:cubicBezTo>
                <a:cubicBezTo>
                  <a:pt x="23171" y="50065"/>
                  <a:pt x="23138" y="50018"/>
                  <a:pt x="23128" y="49978"/>
                </a:cubicBezTo>
                <a:cubicBezTo>
                  <a:pt x="22994" y="49440"/>
                  <a:pt x="22857" y="48902"/>
                  <a:pt x="22723" y="48361"/>
                </a:cubicBezTo>
                <a:cubicBezTo>
                  <a:pt x="22710" y="48324"/>
                  <a:pt x="22703" y="48284"/>
                  <a:pt x="22696" y="48240"/>
                </a:cubicBezTo>
                <a:cubicBezTo>
                  <a:pt x="22690" y="48207"/>
                  <a:pt x="22710" y="48170"/>
                  <a:pt x="22747" y="48160"/>
                </a:cubicBezTo>
                <a:cubicBezTo>
                  <a:pt x="22753" y="48158"/>
                  <a:pt x="22759" y="48157"/>
                  <a:pt x="22765" y="48157"/>
                </a:cubicBezTo>
                <a:cubicBezTo>
                  <a:pt x="22796" y="48157"/>
                  <a:pt x="22804" y="48189"/>
                  <a:pt x="22810" y="48220"/>
                </a:cubicBezTo>
                <a:cubicBezTo>
                  <a:pt x="22867" y="48514"/>
                  <a:pt x="22994" y="48788"/>
                  <a:pt x="23007" y="49103"/>
                </a:cubicBezTo>
                <a:cubicBezTo>
                  <a:pt x="23021" y="49373"/>
                  <a:pt x="23141" y="49637"/>
                  <a:pt x="23231" y="49901"/>
                </a:cubicBezTo>
                <a:cubicBezTo>
                  <a:pt x="23482" y="50623"/>
                  <a:pt x="23773" y="51329"/>
                  <a:pt x="24104" y="52017"/>
                </a:cubicBezTo>
                <a:cubicBezTo>
                  <a:pt x="24161" y="52134"/>
                  <a:pt x="24244" y="52245"/>
                  <a:pt x="24204" y="52388"/>
                </a:cubicBezTo>
                <a:cubicBezTo>
                  <a:pt x="24204" y="52415"/>
                  <a:pt x="24211" y="52445"/>
                  <a:pt x="24231" y="52465"/>
                </a:cubicBezTo>
                <a:cubicBezTo>
                  <a:pt x="24505" y="52840"/>
                  <a:pt x="24649" y="53284"/>
                  <a:pt x="24953" y="53652"/>
                </a:cubicBezTo>
                <a:cubicBezTo>
                  <a:pt x="25812" y="54708"/>
                  <a:pt x="26811" y="55641"/>
                  <a:pt x="27921" y="56423"/>
                </a:cubicBezTo>
                <a:cubicBezTo>
                  <a:pt x="28322" y="56710"/>
                  <a:pt x="28777" y="56928"/>
                  <a:pt x="29158" y="57232"/>
                </a:cubicBezTo>
                <a:cubicBezTo>
                  <a:pt x="29552" y="57543"/>
                  <a:pt x="30013" y="57676"/>
                  <a:pt x="30441" y="57890"/>
                </a:cubicBezTo>
                <a:cubicBezTo>
                  <a:pt x="30562" y="57954"/>
                  <a:pt x="30642" y="58054"/>
                  <a:pt x="30759" y="58121"/>
                </a:cubicBezTo>
                <a:cubicBezTo>
                  <a:pt x="31404" y="58479"/>
                  <a:pt x="32116" y="58592"/>
                  <a:pt x="32824" y="58736"/>
                </a:cubicBezTo>
                <a:cubicBezTo>
                  <a:pt x="33252" y="58823"/>
                  <a:pt x="33680" y="58910"/>
                  <a:pt x="34101" y="59017"/>
                </a:cubicBezTo>
                <a:cubicBezTo>
                  <a:pt x="34576" y="59137"/>
                  <a:pt x="35061" y="59147"/>
                  <a:pt x="35542" y="59197"/>
                </a:cubicBezTo>
                <a:cubicBezTo>
                  <a:pt x="36027" y="59244"/>
                  <a:pt x="36505" y="59307"/>
                  <a:pt x="36989" y="59344"/>
                </a:cubicBezTo>
                <a:cubicBezTo>
                  <a:pt x="37354" y="59371"/>
                  <a:pt x="37721" y="59364"/>
                  <a:pt x="38086" y="59374"/>
                </a:cubicBezTo>
                <a:cubicBezTo>
                  <a:pt x="38216" y="59381"/>
                  <a:pt x="38346" y="59401"/>
                  <a:pt x="38477" y="59404"/>
                </a:cubicBezTo>
                <a:cubicBezTo>
                  <a:pt x="38507" y="59405"/>
                  <a:pt x="38537" y="59405"/>
                  <a:pt x="38567" y="59405"/>
                </a:cubicBezTo>
                <a:cubicBezTo>
                  <a:pt x="39317" y="59405"/>
                  <a:pt x="40047" y="59248"/>
                  <a:pt x="40780" y="59107"/>
                </a:cubicBezTo>
                <a:cubicBezTo>
                  <a:pt x="41161" y="59037"/>
                  <a:pt x="41535" y="58963"/>
                  <a:pt x="41886" y="58789"/>
                </a:cubicBezTo>
                <a:lnTo>
                  <a:pt x="41886" y="58789"/>
                </a:lnTo>
                <a:cubicBezTo>
                  <a:pt x="40860" y="59007"/>
                  <a:pt x="39820" y="59137"/>
                  <a:pt x="38778" y="59227"/>
                </a:cubicBezTo>
                <a:cubicBezTo>
                  <a:pt x="39717" y="59090"/>
                  <a:pt x="40626" y="58840"/>
                  <a:pt x="41545" y="58609"/>
                </a:cubicBezTo>
                <a:cubicBezTo>
                  <a:pt x="42464" y="58378"/>
                  <a:pt x="43307" y="57930"/>
                  <a:pt x="44229" y="57710"/>
                </a:cubicBezTo>
                <a:lnTo>
                  <a:pt x="44229" y="57710"/>
                </a:lnTo>
                <a:cubicBezTo>
                  <a:pt x="43922" y="57937"/>
                  <a:pt x="43537" y="58027"/>
                  <a:pt x="43200" y="58231"/>
                </a:cubicBezTo>
                <a:cubicBezTo>
                  <a:pt x="43231" y="58257"/>
                  <a:pt x="43261" y="58266"/>
                  <a:pt x="43287" y="58266"/>
                </a:cubicBezTo>
                <a:cubicBezTo>
                  <a:pt x="43334" y="58266"/>
                  <a:pt x="43374" y="58238"/>
                  <a:pt x="43410" y="58221"/>
                </a:cubicBezTo>
                <a:cubicBezTo>
                  <a:pt x="43738" y="58077"/>
                  <a:pt x="44062" y="57930"/>
                  <a:pt x="44396" y="57793"/>
                </a:cubicBezTo>
                <a:cubicBezTo>
                  <a:pt x="44871" y="57599"/>
                  <a:pt x="45322" y="57342"/>
                  <a:pt x="45764" y="57085"/>
                </a:cubicBezTo>
                <a:cubicBezTo>
                  <a:pt x="45941" y="56981"/>
                  <a:pt x="46141" y="57078"/>
                  <a:pt x="46308" y="56964"/>
                </a:cubicBezTo>
                <a:cubicBezTo>
                  <a:pt x="46315" y="56959"/>
                  <a:pt x="46321" y="56957"/>
                  <a:pt x="46327" y="56957"/>
                </a:cubicBezTo>
                <a:cubicBezTo>
                  <a:pt x="46356" y="56957"/>
                  <a:pt x="46360" y="57028"/>
                  <a:pt x="46365" y="57068"/>
                </a:cubicBezTo>
                <a:cubicBezTo>
                  <a:pt x="46666" y="56951"/>
                  <a:pt x="46890" y="56717"/>
                  <a:pt x="47154" y="56540"/>
                </a:cubicBezTo>
                <a:cubicBezTo>
                  <a:pt x="47311" y="56426"/>
                  <a:pt x="47462" y="56306"/>
                  <a:pt x="47605" y="56179"/>
                </a:cubicBezTo>
                <a:cubicBezTo>
                  <a:pt x="47689" y="56109"/>
                  <a:pt x="47796" y="56035"/>
                  <a:pt x="47645" y="55921"/>
                </a:cubicBezTo>
                <a:cubicBezTo>
                  <a:pt x="47609" y="55895"/>
                  <a:pt x="47589" y="55858"/>
                  <a:pt x="47642" y="55828"/>
                </a:cubicBezTo>
                <a:cubicBezTo>
                  <a:pt x="48177" y="55537"/>
                  <a:pt x="48511" y="55016"/>
                  <a:pt x="49023" y="54701"/>
                </a:cubicBezTo>
                <a:cubicBezTo>
                  <a:pt x="49043" y="54695"/>
                  <a:pt x="49063" y="54688"/>
                  <a:pt x="49083" y="54688"/>
                </a:cubicBezTo>
                <a:cubicBezTo>
                  <a:pt x="49143" y="54561"/>
                  <a:pt x="49273" y="54508"/>
                  <a:pt x="49370" y="54424"/>
                </a:cubicBezTo>
                <a:cubicBezTo>
                  <a:pt x="50035" y="53852"/>
                  <a:pt x="50587" y="53174"/>
                  <a:pt x="51209" y="52569"/>
                </a:cubicBezTo>
                <a:cubicBezTo>
                  <a:pt x="51496" y="52281"/>
                  <a:pt x="51750" y="51964"/>
                  <a:pt x="51964" y="51620"/>
                </a:cubicBezTo>
                <a:cubicBezTo>
                  <a:pt x="52011" y="51563"/>
                  <a:pt x="52038" y="51499"/>
                  <a:pt x="52048" y="51432"/>
                </a:cubicBezTo>
                <a:lnTo>
                  <a:pt x="52048" y="51432"/>
                </a:lnTo>
                <a:cubicBezTo>
                  <a:pt x="51961" y="51436"/>
                  <a:pt x="51937" y="51529"/>
                  <a:pt x="51864" y="51556"/>
                </a:cubicBezTo>
                <a:cubicBezTo>
                  <a:pt x="51810" y="51499"/>
                  <a:pt x="51810" y="51422"/>
                  <a:pt x="51780" y="51329"/>
                </a:cubicBezTo>
                <a:cubicBezTo>
                  <a:pt x="51449" y="51750"/>
                  <a:pt x="51229" y="52245"/>
                  <a:pt x="50794" y="52559"/>
                </a:cubicBezTo>
                <a:cubicBezTo>
                  <a:pt x="50828" y="52328"/>
                  <a:pt x="51025" y="52204"/>
                  <a:pt x="51142" y="52031"/>
                </a:cubicBezTo>
                <a:cubicBezTo>
                  <a:pt x="51423" y="51626"/>
                  <a:pt x="51740" y="51249"/>
                  <a:pt x="51964" y="50804"/>
                </a:cubicBezTo>
                <a:cubicBezTo>
                  <a:pt x="52014" y="50710"/>
                  <a:pt x="52018" y="50704"/>
                  <a:pt x="52018" y="50550"/>
                </a:cubicBezTo>
                <a:lnTo>
                  <a:pt x="52018" y="50550"/>
                </a:lnTo>
                <a:cubicBezTo>
                  <a:pt x="51854" y="50737"/>
                  <a:pt x="51807" y="50971"/>
                  <a:pt x="51663" y="51162"/>
                </a:cubicBezTo>
                <a:cubicBezTo>
                  <a:pt x="51616" y="51095"/>
                  <a:pt x="51660" y="51051"/>
                  <a:pt x="51677" y="51005"/>
                </a:cubicBezTo>
                <a:cubicBezTo>
                  <a:pt x="51810" y="50664"/>
                  <a:pt x="52001" y="50343"/>
                  <a:pt x="52054" y="49962"/>
                </a:cubicBezTo>
                <a:cubicBezTo>
                  <a:pt x="52081" y="49764"/>
                  <a:pt x="52191" y="49567"/>
                  <a:pt x="52302" y="49393"/>
                </a:cubicBezTo>
                <a:cubicBezTo>
                  <a:pt x="52485" y="49099"/>
                  <a:pt x="52599" y="48785"/>
                  <a:pt x="52703" y="48461"/>
                </a:cubicBezTo>
                <a:cubicBezTo>
                  <a:pt x="52790" y="48180"/>
                  <a:pt x="53030" y="47993"/>
                  <a:pt x="53131" y="47705"/>
                </a:cubicBezTo>
                <a:cubicBezTo>
                  <a:pt x="53341" y="47080"/>
                  <a:pt x="53605" y="46472"/>
                  <a:pt x="53766" y="45834"/>
                </a:cubicBezTo>
                <a:cubicBezTo>
                  <a:pt x="53843" y="45523"/>
                  <a:pt x="53859" y="45195"/>
                  <a:pt x="53970" y="44884"/>
                </a:cubicBezTo>
                <a:cubicBezTo>
                  <a:pt x="54274" y="44015"/>
                  <a:pt x="54631" y="43166"/>
                  <a:pt x="54972" y="42307"/>
                </a:cubicBezTo>
                <a:cubicBezTo>
                  <a:pt x="55397" y="41241"/>
                  <a:pt x="55962" y="40238"/>
                  <a:pt x="56650" y="39319"/>
                </a:cubicBezTo>
                <a:cubicBezTo>
                  <a:pt x="56871" y="39021"/>
                  <a:pt x="57148" y="38764"/>
                  <a:pt x="57409" y="38497"/>
                </a:cubicBezTo>
                <a:cubicBezTo>
                  <a:pt x="57536" y="38363"/>
                  <a:pt x="57606" y="38169"/>
                  <a:pt x="57807" y="38115"/>
                </a:cubicBezTo>
                <a:lnTo>
                  <a:pt x="57807" y="38115"/>
                </a:lnTo>
                <a:cubicBezTo>
                  <a:pt x="57523" y="38654"/>
                  <a:pt x="57185" y="39165"/>
                  <a:pt x="56804" y="39640"/>
                </a:cubicBezTo>
                <a:cubicBezTo>
                  <a:pt x="56637" y="39844"/>
                  <a:pt x="56473" y="40051"/>
                  <a:pt x="56319" y="40265"/>
                </a:cubicBezTo>
                <a:cubicBezTo>
                  <a:pt x="56226" y="40385"/>
                  <a:pt x="56166" y="40522"/>
                  <a:pt x="56019" y="40596"/>
                </a:cubicBezTo>
                <a:cubicBezTo>
                  <a:pt x="55942" y="40636"/>
                  <a:pt x="55892" y="40713"/>
                  <a:pt x="55885" y="40800"/>
                </a:cubicBezTo>
                <a:cubicBezTo>
                  <a:pt x="55838" y="41241"/>
                  <a:pt x="55567" y="41595"/>
                  <a:pt x="55400" y="41986"/>
                </a:cubicBezTo>
                <a:cubicBezTo>
                  <a:pt x="54976" y="42969"/>
                  <a:pt x="54611" y="43972"/>
                  <a:pt x="54220" y="44968"/>
                </a:cubicBezTo>
                <a:cubicBezTo>
                  <a:pt x="54060" y="45379"/>
                  <a:pt x="53866" y="45780"/>
                  <a:pt x="53732" y="46208"/>
                </a:cubicBezTo>
                <a:cubicBezTo>
                  <a:pt x="53649" y="46479"/>
                  <a:pt x="53719" y="46763"/>
                  <a:pt x="53592" y="47034"/>
                </a:cubicBezTo>
                <a:cubicBezTo>
                  <a:pt x="53415" y="47425"/>
                  <a:pt x="53264" y="47829"/>
                  <a:pt x="53124" y="48237"/>
                </a:cubicBezTo>
                <a:cubicBezTo>
                  <a:pt x="52997" y="48601"/>
                  <a:pt x="52897" y="48972"/>
                  <a:pt x="52783" y="49353"/>
                </a:cubicBezTo>
                <a:cubicBezTo>
                  <a:pt x="53217" y="48822"/>
                  <a:pt x="53331" y="48170"/>
                  <a:pt x="53575" y="47582"/>
                </a:cubicBezTo>
                <a:cubicBezTo>
                  <a:pt x="53635" y="47598"/>
                  <a:pt x="53629" y="47628"/>
                  <a:pt x="53619" y="47652"/>
                </a:cubicBezTo>
                <a:cubicBezTo>
                  <a:pt x="53395" y="48160"/>
                  <a:pt x="53331" y="48725"/>
                  <a:pt x="53070" y="49220"/>
                </a:cubicBezTo>
                <a:cubicBezTo>
                  <a:pt x="53017" y="49313"/>
                  <a:pt x="52994" y="49417"/>
                  <a:pt x="53004" y="49524"/>
                </a:cubicBezTo>
                <a:cubicBezTo>
                  <a:pt x="53221" y="49149"/>
                  <a:pt x="53348" y="48735"/>
                  <a:pt x="53498" y="48334"/>
                </a:cubicBezTo>
                <a:cubicBezTo>
                  <a:pt x="53709" y="47762"/>
                  <a:pt x="53866" y="47167"/>
                  <a:pt x="54107" y="46609"/>
                </a:cubicBezTo>
                <a:cubicBezTo>
                  <a:pt x="54227" y="46335"/>
                  <a:pt x="54374" y="46074"/>
                  <a:pt x="54474" y="45790"/>
                </a:cubicBezTo>
                <a:cubicBezTo>
                  <a:pt x="54655" y="45272"/>
                  <a:pt x="54825" y="44751"/>
                  <a:pt x="54892" y="44202"/>
                </a:cubicBezTo>
                <a:cubicBezTo>
                  <a:pt x="54949" y="43724"/>
                  <a:pt x="55200" y="43313"/>
                  <a:pt x="55380" y="42882"/>
                </a:cubicBezTo>
                <a:cubicBezTo>
                  <a:pt x="55561" y="42454"/>
                  <a:pt x="55808" y="42060"/>
                  <a:pt x="55999" y="41635"/>
                </a:cubicBezTo>
                <a:cubicBezTo>
                  <a:pt x="56396" y="40743"/>
                  <a:pt x="56861" y="39894"/>
                  <a:pt x="57466" y="39125"/>
                </a:cubicBezTo>
                <a:cubicBezTo>
                  <a:pt x="57623" y="38928"/>
                  <a:pt x="57777" y="38741"/>
                  <a:pt x="57997" y="38607"/>
                </a:cubicBezTo>
                <a:cubicBezTo>
                  <a:pt x="58455" y="38329"/>
                  <a:pt x="58800" y="37932"/>
                  <a:pt x="59134" y="37517"/>
                </a:cubicBezTo>
                <a:cubicBezTo>
                  <a:pt x="59435" y="37143"/>
                  <a:pt x="59816" y="36849"/>
                  <a:pt x="60173" y="36534"/>
                </a:cubicBezTo>
                <a:cubicBezTo>
                  <a:pt x="60695" y="36087"/>
                  <a:pt x="61253" y="35685"/>
                  <a:pt x="61845" y="35338"/>
                </a:cubicBezTo>
                <a:cubicBezTo>
                  <a:pt x="61901" y="35304"/>
                  <a:pt x="61975" y="35278"/>
                  <a:pt x="61982" y="35191"/>
                </a:cubicBezTo>
                <a:lnTo>
                  <a:pt x="61932" y="35171"/>
                </a:lnTo>
                <a:lnTo>
                  <a:pt x="61982" y="35151"/>
                </a:lnTo>
                <a:cubicBezTo>
                  <a:pt x="62052" y="35020"/>
                  <a:pt x="62186" y="34963"/>
                  <a:pt x="62303" y="34897"/>
                </a:cubicBezTo>
                <a:cubicBezTo>
                  <a:pt x="62978" y="34509"/>
                  <a:pt x="63630" y="34088"/>
                  <a:pt x="64328" y="33750"/>
                </a:cubicBezTo>
                <a:cubicBezTo>
                  <a:pt x="64512" y="33660"/>
                  <a:pt x="64696" y="33553"/>
                  <a:pt x="64903" y="33519"/>
                </a:cubicBezTo>
                <a:cubicBezTo>
                  <a:pt x="64953" y="33439"/>
                  <a:pt x="65023" y="33406"/>
                  <a:pt x="65144" y="33402"/>
                </a:cubicBezTo>
                <a:lnTo>
                  <a:pt x="65144" y="33402"/>
                </a:lnTo>
                <a:cubicBezTo>
                  <a:pt x="65092" y="33477"/>
                  <a:pt x="65006" y="33523"/>
                  <a:pt x="64916" y="33523"/>
                </a:cubicBezTo>
                <a:cubicBezTo>
                  <a:pt x="64913" y="33523"/>
                  <a:pt x="64910" y="33523"/>
                  <a:pt x="64906" y="33523"/>
                </a:cubicBezTo>
                <a:cubicBezTo>
                  <a:pt x="64789" y="33590"/>
                  <a:pt x="64769" y="33720"/>
                  <a:pt x="64696" y="33814"/>
                </a:cubicBezTo>
                <a:cubicBezTo>
                  <a:pt x="64997" y="33750"/>
                  <a:pt x="65261" y="33590"/>
                  <a:pt x="65545" y="33479"/>
                </a:cubicBezTo>
                <a:cubicBezTo>
                  <a:pt x="66715" y="33041"/>
                  <a:pt x="67905" y="32640"/>
                  <a:pt x="69045" y="32136"/>
                </a:cubicBezTo>
                <a:cubicBezTo>
                  <a:pt x="70291" y="31581"/>
                  <a:pt x="71552" y="31043"/>
                  <a:pt x="72728" y="30331"/>
                </a:cubicBezTo>
                <a:cubicBezTo>
                  <a:pt x="73544" y="29839"/>
                  <a:pt x="74339" y="29318"/>
                  <a:pt x="75058" y="28696"/>
                </a:cubicBezTo>
                <a:cubicBezTo>
                  <a:pt x="75629" y="28201"/>
                  <a:pt x="76228" y="27740"/>
                  <a:pt x="76759" y="27202"/>
                </a:cubicBezTo>
                <a:cubicBezTo>
                  <a:pt x="76799" y="27165"/>
                  <a:pt x="76826" y="27112"/>
                  <a:pt x="76906" y="27108"/>
                </a:cubicBezTo>
                <a:lnTo>
                  <a:pt x="76906" y="27108"/>
                </a:lnTo>
                <a:cubicBezTo>
                  <a:pt x="76906" y="27249"/>
                  <a:pt x="76743" y="27306"/>
                  <a:pt x="76739" y="27459"/>
                </a:cubicBezTo>
                <a:cubicBezTo>
                  <a:pt x="76900" y="27406"/>
                  <a:pt x="76953" y="27259"/>
                  <a:pt x="77037" y="27155"/>
                </a:cubicBezTo>
                <a:cubicBezTo>
                  <a:pt x="77338" y="26781"/>
                  <a:pt x="77625" y="26400"/>
                  <a:pt x="77902" y="26009"/>
                </a:cubicBezTo>
                <a:cubicBezTo>
                  <a:pt x="78213" y="25574"/>
                  <a:pt x="78374" y="25063"/>
                  <a:pt x="78554" y="24571"/>
                </a:cubicBezTo>
                <a:cubicBezTo>
                  <a:pt x="78825" y="23833"/>
                  <a:pt x="79052" y="23081"/>
                  <a:pt x="79229" y="22315"/>
                </a:cubicBezTo>
                <a:cubicBezTo>
                  <a:pt x="79276" y="22108"/>
                  <a:pt x="79300" y="21894"/>
                  <a:pt x="79340" y="21683"/>
                </a:cubicBezTo>
                <a:cubicBezTo>
                  <a:pt x="79403" y="21372"/>
                  <a:pt x="79467" y="21062"/>
                  <a:pt x="79437" y="20741"/>
                </a:cubicBezTo>
                <a:cubicBezTo>
                  <a:pt x="79380" y="20142"/>
                  <a:pt x="79380" y="19531"/>
                  <a:pt x="79249" y="18949"/>
                </a:cubicBezTo>
                <a:cubicBezTo>
                  <a:pt x="79129" y="18424"/>
                  <a:pt x="78922" y="17920"/>
                  <a:pt x="78795" y="17391"/>
                </a:cubicBezTo>
                <a:cubicBezTo>
                  <a:pt x="78681" y="16907"/>
                  <a:pt x="78541" y="16429"/>
                  <a:pt x="78414" y="15944"/>
                </a:cubicBezTo>
                <a:cubicBezTo>
                  <a:pt x="78404" y="15907"/>
                  <a:pt x="78400" y="15867"/>
                  <a:pt x="78384" y="15770"/>
                </a:cubicBezTo>
                <a:lnTo>
                  <a:pt x="78384" y="15770"/>
                </a:lnTo>
                <a:cubicBezTo>
                  <a:pt x="78571" y="16038"/>
                  <a:pt x="78601" y="16312"/>
                  <a:pt x="78741" y="16552"/>
                </a:cubicBezTo>
                <a:cubicBezTo>
                  <a:pt x="78785" y="16476"/>
                  <a:pt x="78751" y="16425"/>
                  <a:pt x="78735" y="16372"/>
                </a:cubicBezTo>
                <a:cubicBezTo>
                  <a:pt x="78417" y="15389"/>
                  <a:pt x="78136" y="14390"/>
                  <a:pt x="77652" y="13467"/>
                </a:cubicBezTo>
                <a:cubicBezTo>
                  <a:pt x="77511" y="13200"/>
                  <a:pt x="77281" y="13006"/>
                  <a:pt x="77104" y="12762"/>
                </a:cubicBezTo>
                <a:cubicBezTo>
                  <a:pt x="76706" y="12207"/>
                  <a:pt x="76288" y="11659"/>
                  <a:pt x="75894" y="11097"/>
                </a:cubicBezTo>
                <a:cubicBezTo>
                  <a:pt x="75813" y="10984"/>
                  <a:pt x="75726" y="10880"/>
                  <a:pt x="75636" y="10773"/>
                </a:cubicBezTo>
                <a:cubicBezTo>
                  <a:pt x="75292" y="10362"/>
                  <a:pt x="74988" y="9894"/>
                  <a:pt x="74523" y="9610"/>
                </a:cubicBezTo>
                <a:cubicBezTo>
                  <a:pt x="74132" y="9366"/>
                  <a:pt x="73791" y="9052"/>
                  <a:pt x="73517" y="8684"/>
                </a:cubicBezTo>
                <a:cubicBezTo>
                  <a:pt x="73229" y="8296"/>
                  <a:pt x="72835" y="8062"/>
                  <a:pt x="72484" y="7765"/>
                </a:cubicBezTo>
                <a:cubicBezTo>
                  <a:pt x="72420" y="7711"/>
                  <a:pt x="72347" y="7665"/>
                  <a:pt x="72261" y="7665"/>
                </a:cubicBezTo>
                <a:cubicBezTo>
                  <a:pt x="72235" y="7665"/>
                  <a:pt x="72208" y="7669"/>
                  <a:pt x="72180" y="7678"/>
                </a:cubicBezTo>
                <a:cubicBezTo>
                  <a:pt x="72167" y="7680"/>
                  <a:pt x="72155" y="7682"/>
                  <a:pt x="72142" y="7682"/>
                </a:cubicBezTo>
                <a:cubicBezTo>
                  <a:pt x="72105" y="7682"/>
                  <a:pt x="72070" y="7670"/>
                  <a:pt x="72040" y="7648"/>
                </a:cubicBezTo>
                <a:cubicBezTo>
                  <a:pt x="71394" y="7187"/>
                  <a:pt x="70716" y="6775"/>
                  <a:pt x="70031" y="6384"/>
                </a:cubicBezTo>
                <a:cubicBezTo>
                  <a:pt x="69325" y="5977"/>
                  <a:pt x="68560" y="5669"/>
                  <a:pt x="67788" y="5388"/>
                </a:cubicBezTo>
                <a:cubicBezTo>
                  <a:pt x="67768" y="5383"/>
                  <a:pt x="67747" y="5380"/>
                  <a:pt x="67726" y="5380"/>
                </a:cubicBezTo>
                <a:cubicBezTo>
                  <a:pt x="67719" y="5380"/>
                  <a:pt x="67711" y="5381"/>
                  <a:pt x="67704" y="5382"/>
                </a:cubicBezTo>
                <a:lnTo>
                  <a:pt x="67701" y="5385"/>
                </a:lnTo>
                <a:cubicBezTo>
                  <a:pt x="67878" y="5672"/>
                  <a:pt x="68182" y="5763"/>
                  <a:pt x="68470" y="5870"/>
                </a:cubicBezTo>
                <a:cubicBezTo>
                  <a:pt x="68994" y="6060"/>
                  <a:pt x="69496" y="6307"/>
                  <a:pt x="69964" y="6605"/>
                </a:cubicBezTo>
                <a:cubicBezTo>
                  <a:pt x="70649" y="7046"/>
                  <a:pt x="71381" y="7414"/>
                  <a:pt x="72050" y="7889"/>
                </a:cubicBezTo>
                <a:cubicBezTo>
                  <a:pt x="72638" y="8303"/>
                  <a:pt x="73216" y="8734"/>
                  <a:pt x="73758" y="9216"/>
                </a:cubicBezTo>
                <a:cubicBezTo>
                  <a:pt x="74042" y="9466"/>
                  <a:pt x="74349" y="9730"/>
                  <a:pt x="74526" y="10054"/>
                </a:cubicBezTo>
                <a:cubicBezTo>
                  <a:pt x="74744" y="10459"/>
                  <a:pt x="75085" y="10723"/>
                  <a:pt x="75385" y="11024"/>
                </a:cubicBezTo>
                <a:cubicBezTo>
                  <a:pt x="75726" y="11365"/>
                  <a:pt x="76000" y="11749"/>
                  <a:pt x="76265" y="12147"/>
                </a:cubicBezTo>
                <a:lnTo>
                  <a:pt x="76305" y="12190"/>
                </a:lnTo>
                <a:cubicBezTo>
                  <a:pt x="76302" y="12191"/>
                  <a:pt x="76299" y="12191"/>
                  <a:pt x="76296" y="12191"/>
                </a:cubicBezTo>
                <a:cubicBezTo>
                  <a:pt x="76266" y="12191"/>
                  <a:pt x="76236" y="12174"/>
                  <a:pt x="76221" y="12147"/>
                </a:cubicBezTo>
                <a:cubicBezTo>
                  <a:pt x="75967" y="11980"/>
                  <a:pt x="75830" y="11706"/>
                  <a:pt x="75633" y="11485"/>
                </a:cubicBezTo>
                <a:cubicBezTo>
                  <a:pt x="75182" y="10967"/>
                  <a:pt x="74704" y="10476"/>
                  <a:pt x="74199" y="10008"/>
                </a:cubicBezTo>
                <a:cubicBezTo>
                  <a:pt x="73791" y="9640"/>
                  <a:pt x="73393" y="9262"/>
                  <a:pt x="72969" y="8915"/>
                </a:cubicBezTo>
                <a:cubicBezTo>
                  <a:pt x="72217" y="8300"/>
                  <a:pt x="71421" y="7741"/>
                  <a:pt x="70586" y="7243"/>
                </a:cubicBezTo>
                <a:cubicBezTo>
                  <a:pt x="69098" y="6361"/>
                  <a:pt x="67514" y="5686"/>
                  <a:pt x="65896" y="5081"/>
                </a:cubicBezTo>
                <a:cubicBezTo>
                  <a:pt x="63857" y="4315"/>
                  <a:pt x="61774" y="3660"/>
                  <a:pt x="59662" y="3119"/>
                </a:cubicBezTo>
                <a:cubicBezTo>
                  <a:pt x="58134" y="2734"/>
                  <a:pt x="56587" y="2443"/>
                  <a:pt x="55036" y="2183"/>
                </a:cubicBezTo>
                <a:cubicBezTo>
                  <a:pt x="53980" y="2006"/>
                  <a:pt x="52920" y="1845"/>
                  <a:pt x="51850" y="1748"/>
                </a:cubicBezTo>
                <a:cubicBezTo>
                  <a:pt x="51429" y="1708"/>
                  <a:pt x="51011" y="1665"/>
                  <a:pt x="50600" y="1554"/>
                </a:cubicBezTo>
                <a:lnTo>
                  <a:pt x="50600" y="1554"/>
                </a:lnTo>
                <a:cubicBezTo>
                  <a:pt x="51483" y="1558"/>
                  <a:pt x="52362" y="1614"/>
                  <a:pt x="53244" y="1655"/>
                </a:cubicBezTo>
                <a:cubicBezTo>
                  <a:pt x="52509" y="1554"/>
                  <a:pt x="51774" y="1491"/>
                  <a:pt x="51035" y="1451"/>
                </a:cubicBezTo>
                <a:cubicBezTo>
                  <a:pt x="50718" y="1434"/>
                  <a:pt x="50402" y="1429"/>
                  <a:pt x="50086" y="1429"/>
                </a:cubicBezTo>
                <a:cubicBezTo>
                  <a:pt x="49682" y="1429"/>
                  <a:pt x="49278" y="1437"/>
                  <a:pt x="48875" y="1437"/>
                </a:cubicBezTo>
                <a:cubicBezTo>
                  <a:pt x="48510" y="1437"/>
                  <a:pt x="48146" y="1431"/>
                  <a:pt x="47782" y="1407"/>
                </a:cubicBezTo>
                <a:cubicBezTo>
                  <a:pt x="47637" y="1398"/>
                  <a:pt x="47492" y="1394"/>
                  <a:pt x="47347" y="1394"/>
                </a:cubicBezTo>
                <a:cubicBezTo>
                  <a:pt x="46677" y="1394"/>
                  <a:pt x="46019" y="1483"/>
                  <a:pt x="45356" y="1538"/>
                </a:cubicBezTo>
                <a:cubicBezTo>
                  <a:pt x="45032" y="1564"/>
                  <a:pt x="44704" y="1531"/>
                  <a:pt x="44376" y="1574"/>
                </a:cubicBezTo>
                <a:cubicBezTo>
                  <a:pt x="44537" y="1484"/>
                  <a:pt x="44721" y="1491"/>
                  <a:pt x="44888" y="1424"/>
                </a:cubicBezTo>
                <a:lnTo>
                  <a:pt x="44888" y="1424"/>
                </a:lnTo>
                <a:cubicBezTo>
                  <a:pt x="44597" y="1437"/>
                  <a:pt x="44303" y="1427"/>
                  <a:pt x="44019" y="1474"/>
                </a:cubicBezTo>
                <a:cubicBezTo>
                  <a:pt x="43738" y="1518"/>
                  <a:pt x="43450" y="1518"/>
                  <a:pt x="43170" y="1534"/>
                </a:cubicBezTo>
                <a:cubicBezTo>
                  <a:pt x="42451" y="1578"/>
                  <a:pt x="41732" y="1641"/>
                  <a:pt x="41010" y="1681"/>
                </a:cubicBezTo>
                <a:cubicBezTo>
                  <a:pt x="40439" y="1711"/>
                  <a:pt x="39867" y="1723"/>
                  <a:pt x="39296" y="1723"/>
                </a:cubicBezTo>
                <a:cubicBezTo>
                  <a:pt x="38790" y="1723"/>
                  <a:pt x="38285" y="1714"/>
                  <a:pt x="37781" y="1701"/>
                </a:cubicBezTo>
                <a:cubicBezTo>
                  <a:pt x="36709" y="1671"/>
                  <a:pt x="35642" y="1534"/>
                  <a:pt x="34576" y="1397"/>
                </a:cubicBezTo>
                <a:cubicBezTo>
                  <a:pt x="34078" y="1337"/>
                  <a:pt x="33570" y="1310"/>
                  <a:pt x="33068" y="1253"/>
                </a:cubicBezTo>
                <a:cubicBezTo>
                  <a:pt x="32477" y="1180"/>
                  <a:pt x="31889" y="1100"/>
                  <a:pt x="31297" y="1023"/>
                </a:cubicBezTo>
                <a:cubicBezTo>
                  <a:pt x="30906" y="973"/>
                  <a:pt x="30511" y="939"/>
                  <a:pt x="30124" y="869"/>
                </a:cubicBezTo>
                <a:cubicBezTo>
                  <a:pt x="29843" y="819"/>
                  <a:pt x="29562" y="755"/>
                  <a:pt x="29271" y="735"/>
                </a:cubicBezTo>
                <a:cubicBezTo>
                  <a:pt x="28907" y="709"/>
                  <a:pt x="28543" y="665"/>
                  <a:pt x="28178" y="625"/>
                </a:cubicBezTo>
                <a:cubicBezTo>
                  <a:pt x="27537" y="562"/>
                  <a:pt x="26898" y="485"/>
                  <a:pt x="26256" y="435"/>
                </a:cubicBezTo>
                <a:cubicBezTo>
                  <a:pt x="25591" y="388"/>
                  <a:pt x="24963" y="154"/>
                  <a:pt x="24301" y="94"/>
                </a:cubicBezTo>
                <a:cubicBezTo>
                  <a:pt x="23978" y="64"/>
                  <a:pt x="23656" y="34"/>
                  <a:pt x="23331" y="34"/>
                </a:cubicBezTo>
                <a:cubicBezTo>
                  <a:pt x="23252" y="34"/>
                  <a:pt x="23173" y="36"/>
                  <a:pt x="23094" y="40"/>
                </a:cubicBezTo>
                <a:cubicBezTo>
                  <a:pt x="23059" y="42"/>
                  <a:pt x="23023" y="47"/>
                  <a:pt x="22988" y="47"/>
                </a:cubicBezTo>
                <a:cubicBezTo>
                  <a:pt x="22942" y="47"/>
                  <a:pt x="22897" y="38"/>
                  <a:pt x="22857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  <p:sp>
        <p:nvSpPr>
          <p:cNvPr id="13" name="Google Shape;13;p2"/>
          <p:cNvSpPr/>
          <p:nvPr/>
        </p:nvSpPr>
        <p:spPr>
          <a:xfrm>
            <a:off x="-155247" y="8936362"/>
            <a:ext cx="2196056" cy="1042837"/>
          </a:xfrm>
          <a:custGeom>
            <a:avLst/>
            <a:gdLst/>
            <a:ahLst/>
            <a:cxnLst/>
            <a:rect l="l" t="t" r="r" b="b"/>
            <a:pathLst>
              <a:path w="28450" h="13510" extrusionOk="0">
                <a:moveTo>
                  <a:pt x="9874" y="1"/>
                </a:moveTo>
                <a:cubicBezTo>
                  <a:pt x="8741" y="1"/>
                  <a:pt x="7800" y="901"/>
                  <a:pt x="7655" y="2085"/>
                </a:cubicBezTo>
                <a:cubicBezTo>
                  <a:pt x="7595" y="2599"/>
                  <a:pt x="7675" y="3108"/>
                  <a:pt x="7662" y="3619"/>
                </a:cubicBezTo>
                <a:cubicBezTo>
                  <a:pt x="7652" y="4007"/>
                  <a:pt x="7662" y="4394"/>
                  <a:pt x="7689" y="4782"/>
                </a:cubicBezTo>
                <a:cubicBezTo>
                  <a:pt x="7746" y="5541"/>
                  <a:pt x="7759" y="6303"/>
                  <a:pt x="7772" y="7062"/>
                </a:cubicBezTo>
                <a:cubicBezTo>
                  <a:pt x="7786" y="7854"/>
                  <a:pt x="7635" y="8630"/>
                  <a:pt x="7535" y="9412"/>
                </a:cubicBezTo>
                <a:cubicBezTo>
                  <a:pt x="7371" y="10732"/>
                  <a:pt x="6275" y="11431"/>
                  <a:pt x="5443" y="11608"/>
                </a:cubicBezTo>
                <a:cubicBezTo>
                  <a:pt x="5400" y="11617"/>
                  <a:pt x="5354" y="11621"/>
                  <a:pt x="5307" y="11621"/>
                </a:cubicBezTo>
                <a:cubicBezTo>
                  <a:pt x="4924" y="11621"/>
                  <a:pt x="4443" y="11343"/>
                  <a:pt x="4330" y="11009"/>
                </a:cubicBezTo>
                <a:cubicBezTo>
                  <a:pt x="4159" y="10491"/>
                  <a:pt x="4029" y="9963"/>
                  <a:pt x="4019" y="9408"/>
                </a:cubicBezTo>
                <a:cubicBezTo>
                  <a:pt x="4002" y="8345"/>
                  <a:pt x="4132" y="7292"/>
                  <a:pt x="4216" y="6240"/>
                </a:cubicBezTo>
                <a:cubicBezTo>
                  <a:pt x="4259" y="5715"/>
                  <a:pt x="4333" y="5193"/>
                  <a:pt x="4433" y="4679"/>
                </a:cubicBezTo>
                <a:cubicBezTo>
                  <a:pt x="4580" y="3943"/>
                  <a:pt x="4701" y="3201"/>
                  <a:pt x="4704" y="2439"/>
                </a:cubicBezTo>
                <a:cubicBezTo>
                  <a:pt x="4711" y="1466"/>
                  <a:pt x="4263" y="845"/>
                  <a:pt x="3404" y="467"/>
                </a:cubicBezTo>
                <a:cubicBezTo>
                  <a:pt x="3124" y="346"/>
                  <a:pt x="2838" y="295"/>
                  <a:pt x="2549" y="295"/>
                </a:cubicBezTo>
                <a:cubicBezTo>
                  <a:pt x="2345" y="295"/>
                  <a:pt x="2139" y="320"/>
                  <a:pt x="1933" y="363"/>
                </a:cubicBezTo>
                <a:cubicBezTo>
                  <a:pt x="1191" y="517"/>
                  <a:pt x="710" y="952"/>
                  <a:pt x="559" y="1710"/>
                </a:cubicBezTo>
                <a:cubicBezTo>
                  <a:pt x="509" y="1961"/>
                  <a:pt x="479" y="2215"/>
                  <a:pt x="432" y="2466"/>
                </a:cubicBezTo>
                <a:cubicBezTo>
                  <a:pt x="298" y="3188"/>
                  <a:pt x="175" y="3910"/>
                  <a:pt x="211" y="4648"/>
                </a:cubicBezTo>
                <a:cubicBezTo>
                  <a:pt x="225" y="4886"/>
                  <a:pt x="252" y="5123"/>
                  <a:pt x="232" y="5354"/>
                </a:cubicBezTo>
                <a:cubicBezTo>
                  <a:pt x="128" y="6728"/>
                  <a:pt x="1" y="8101"/>
                  <a:pt x="48" y="9482"/>
                </a:cubicBezTo>
                <a:cubicBezTo>
                  <a:pt x="54" y="9699"/>
                  <a:pt x="145" y="9813"/>
                  <a:pt x="362" y="9846"/>
                </a:cubicBezTo>
                <a:cubicBezTo>
                  <a:pt x="396" y="9851"/>
                  <a:pt x="429" y="9854"/>
                  <a:pt x="461" y="9854"/>
                </a:cubicBezTo>
                <a:cubicBezTo>
                  <a:pt x="701" y="9854"/>
                  <a:pt x="839" y="9707"/>
                  <a:pt x="830" y="9432"/>
                </a:cubicBezTo>
                <a:cubicBezTo>
                  <a:pt x="813" y="8392"/>
                  <a:pt x="847" y="7353"/>
                  <a:pt x="940" y="6320"/>
                </a:cubicBezTo>
                <a:cubicBezTo>
                  <a:pt x="984" y="5775"/>
                  <a:pt x="1027" y="5230"/>
                  <a:pt x="1004" y="4682"/>
                </a:cubicBezTo>
                <a:cubicBezTo>
                  <a:pt x="987" y="4267"/>
                  <a:pt x="957" y="3846"/>
                  <a:pt x="1044" y="3438"/>
                </a:cubicBezTo>
                <a:cubicBezTo>
                  <a:pt x="1151" y="2937"/>
                  <a:pt x="1204" y="2426"/>
                  <a:pt x="1298" y="1924"/>
                </a:cubicBezTo>
                <a:cubicBezTo>
                  <a:pt x="1341" y="1680"/>
                  <a:pt x="1398" y="1436"/>
                  <a:pt x="1565" y="1236"/>
                </a:cubicBezTo>
                <a:cubicBezTo>
                  <a:pt x="1787" y="967"/>
                  <a:pt x="2135" y="834"/>
                  <a:pt x="2494" y="834"/>
                </a:cubicBezTo>
                <a:cubicBezTo>
                  <a:pt x="2884" y="834"/>
                  <a:pt x="3287" y="992"/>
                  <a:pt x="3554" y="1306"/>
                </a:cubicBezTo>
                <a:cubicBezTo>
                  <a:pt x="3694" y="1466"/>
                  <a:pt x="3852" y="1630"/>
                  <a:pt x="3872" y="1854"/>
                </a:cubicBezTo>
                <a:cubicBezTo>
                  <a:pt x="3925" y="2442"/>
                  <a:pt x="3952" y="3027"/>
                  <a:pt x="3841" y="3612"/>
                </a:cubicBezTo>
                <a:cubicBezTo>
                  <a:pt x="3738" y="4191"/>
                  <a:pt x="3614" y="4769"/>
                  <a:pt x="3541" y="5350"/>
                </a:cubicBezTo>
                <a:cubicBezTo>
                  <a:pt x="3440" y="6153"/>
                  <a:pt x="3370" y="6958"/>
                  <a:pt x="3303" y="7767"/>
                </a:cubicBezTo>
                <a:cubicBezTo>
                  <a:pt x="3216" y="8767"/>
                  <a:pt x="3176" y="9766"/>
                  <a:pt x="3447" y="10755"/>
                </a:cubicBezTo>
                <a:cubicBezTo>
                  <a:pt x="3670" y="11563"/>
                  <a:pt x="4381" y="12167"/>
                  <a:pt x="5215" y="12167"/>
                </a:cubicBezTo>
                <a:cubicBezTo>
                  <a:pt x="5268" y="12167"/>
                  <a:pt x="5322" y="12164"/>
                  <a:pt x="5376" y="12159"/>
                </a:cubicBezTo>
                <a:cubicBezTo>
                  <a:pt x="6399" y="12069"/>
                  <a:pt x="7204" y="11554"/>
                  <a:pt x="7829" y="10755"/>
                </a:cubicBezTo>
                <a:cubicBezTo>
                  <a:pt x="8140" y="10358"/>
                  <a:pt x="8204" y="9863"/>
                  <a:pt x="8311" y="9382"/>
                </a:cubicBezTo>
                <a:cubicBezTo>
                  <a:pt x="8611" y="8061"/>
                  <a:pt x="8571" y="6728"/>
                  <a:pt x="8498" y="5394"/>
                </a:cubicBezTo>
                <a:cubicBezTo>
                  <a:pt x="8441" y="4374"/>
                  <a:pt x="8441" y="3358"/>
                  <a:pt x="8421" y="2339"/>
                </a:cubicBezTo>
                <a:cubicBezTo>
                  <a:pt x="8407" y="1747"/>
                  <a:pt x="8648" y="1232"/>
                  <a:pt x="9113" y="845"/>
                </a:cubicBezTo>
                <a:cubicBezTo>
                  <a:pt x="9344" y="654"/>
                  <a:pt x="9598" y="533"/>
                  <a:pt x="9874" y="533"/>
                </a:cubicBezTo>
                <a:cubicBezTo>
                  <a:pt x="9984" y="533"/>
                  <a:pt x="10098" y="552"/>
                  <a:pt x="10216" y="594"/>
                </a:cubicBezTo>
                <a:cubicBezTo>
                  <a:pt x="11175" y="935"/>
                  <a:pt x="11656" y="1690"/>
                  <a:pt x="11860" y="2630"/>
                </a:cubicBezTo>
                <a:cubicBezTo>
                  <a:pt x="11957" y="3067"/>
                  <a:pt x="11941" y="3539"/>
                  <a:pt x="11937" y="3993"/>
                </a:cubicBezTo>
                <a:cubicBezTo>
                  <a:pt x="11927" y="4776"/>
                  <a:pt x="11807" y="5551"/>
                  <a:pt x="11723" y="6330"/>
                </a:cubicBezTo>
                <a:cubicBezTo>
                  <a:pt x="11613" y="7403"/>
                  <a:pt x="11329" y="8449"/>
                  <a:pt x="11219" y="9525"/>
                </a:cubicBezTo>
                <a:cubicBezTo>
                  <a:pt x="11118" y="10478"/>
                  <a:pt x="11122" y="11411"/>
                  <a:pt x="11443" y="12330"/>
                </a:cubicBezTo>
                <a:cubicBezTo>
                  <a:pt x="11660" y="12948"/>
                  <a:pt x="11994" y="13399"/>
                  <a:pt x="12693" y="13476"/>
                </a:cubicBezTo>
                <a:cubicBezTo>
                  <a:pt x="12709" y="13480"/>
                  <a:pt x="12726" y="13500"/>
                  <a:pt x="12743" y="13510"/>
                </a:cubicBezTo>
                <a:lnTo>
                  <a:pt x="13368" y="13510"/>
                </a:lnTo>
                <a:cubicBezTo>
                  <a:pt x="13752" y="13403"/>
                  <a:pt x="14147" y="13336"/>
                  <a:pt x="14518" y="13182"/>
                </a:cubicBezTo>
                <a:cubicBezTo>
                  <a:pt x="15400" y="12818"/>
                  <a:pt x="16015" y="12173"/>
                  <a:pt x="16249" y="11260"/>
                </a:cubicBezTo>
                <a:cubicBezTo>
                  <a:pt x="16486" y="10351"/>
                  <a:pt x="16517" y="9398"/>
                  <a:pt x="16476" y="8456"/>
                </a:cubicBezTo>
                <a:cubicBezTo>
                  <a:pt x="16416" y="7045"/>
                  <a:pt x="16346" y="5635"/>
                  <a:pt x="16283" y="4224"/>
                </a:cubicBezTo>
                <a:cubicBezTo>
                  <a:pt x="16252" y="3545"/>
                  <a:pt x="16313" y="2867"/>
                  <a:pt x="16373" y="2192"/>
                </a:cubicBezTo>
                <a:cubicBezTo>
                  <a:pt x="16423" y="1650"/>
                  <a:pt x="16697" y="1252"/>
                  <a:pt x="17239" y="1085"/>
                </a:cubicBezTo>
                <a:cubicBezTo>
                  <a:pt x="17435" y="1025"/>
                  <a:pt x="17623" y="996"/>
                  <a:pt x="17803" y="996"/>
                </a:cubicBezTo>
                <a:cubicBezTo>
                  <a:pt x="18376" y="996"/>
                  <a:pt x="18870" y="1280"/>
                  <a:pt x="19318" y="1697"/>
                </a:cubicBezTo>
                <a:cubicBezTo>
                  <a:pt x="19511" y="1874"/>
                  <a:pt x="19679" y="2075"/>
                  <a:pt x="19692" y="2369"/>
                </a:cubicBezTo>
                <a:cubicBezTo>
                  <a:pt x="19705" y="2720"/>
                  <a:pt x="19735" y="3077"/>
                  <a:pt x="19685" y="3425"/>
                </a:cubicBezTo>
                <a:cubicBezTo>
                  <a:pt x="19488" y="4782"/>
                  <a:pt x="19488" y="6156"/>
                  <a:pt x="19368" y="7520"/>
                </a:cubicBezTo>
                <a:cubicBezTo>
                  <a:pt x="19298" y="8339"/>
                  <a:pt x="19264" y="9164"/>
                  <a:pt x="19217" y="9987"/>
                </a:cubicBezTo>
                <a:cubicBezTo>
                  <a:pt x="19174" y="10672"/>
                  <a:pt x="19267" y="11360"/>
                  <a:pt x="19485" y="12012"/>
                </a:cubicBezTo>
                <a:cubicBezTo>
                  <a:pt x="19642" y="12484"/>
                  <a:pt x="19953" y="12781"/>
                  <a:pt x="20447" y="12891"/>
                </a:cubicBezTo>
                <a:cubicBezTo>
                  <a:pt x="20620" y="12929"/>
                  <a:pt x="20790" y="12967"/>
                  <a:pt x="20966" y="12967"/>
                </a:cubicBezTo>
                <a:cubicBezTo>
                  <a:pt x="20991" y="12967"/>
                  <a:pt x="21017" y="12967"/>
                  <a:pt x="21042" y="12965"/>
                </a:cubicBezTo>
                <a:cubicBezTo>
                  <a:pt x="21744" y="12925"/>
                  <a:pt x="22416" y="12768"/>
                  <a:pt x="23018" y="12397"/>
                </a:cubicBezTo>
                <a:cubicBezTo>
                  <a:pt x="23419" y="12159"/>
                  <a:pt x="23713" y="11782"/>
                  <a:pt x="23847" y="11337"/>
                </a:cubicBezTo>
                <a:cubicBezTo>
                  <a:pt x="24108" y="10488"/>
                  <a:pt x="24151" y="9609"/>
                  <a:pt x="24138" y="8726"/>
                </a:cubicBezTo>
                <a:cubicBezTo>
                  <a:pt x="24134" y="8349"/>
                  <a:pt x="24084" y="7968"/>
                  <a:pt x="24077" y="7587"/>
                </a:cubicBezTo>
                <a:cubicBezTo>
                  <a:pt x="24054" y="5899"/>
                  <a:pt x="24044" y="4207"/>
                  <a:pt x="24121" y="2516"/>
                </a:cubicBezTo>
                <a:cubicBezTo>
                  <a:pt x="24134" y="2061"/>
                  <a:pt x="24211" y="1607"/>
                  <a:pt x="24352" y="1172"/>
                </a:cubicBezTo>
                <a:cubicBezTo>
                  <a:pt x="24448" y="881"/>
                  <a:pt x="24612" y="758"/>
                  <a:pt x="24923" y="748"/>
                </a:cubicBezTo>
                <a:cubicBezTo>
                  <a:pt x="24950" y="747"/>
                  <a:pt x="24978" y="747"/>
                  <a:pt x="25005" y="747"/>
                </a:cubicBezTo>
                <a:cubicBezTo>
                  <a:pt x="25500" y="747"/>
                  <a:pt x="25975" y="860"/>
                  <a:pt x="26447" y="1018"/>
                </a:cubicBezTo>
                <a:cubicBezTo>
                  <a:pt x="27179" y="1266"/>
                  <a:pt x="27514" y="1814"/>
                  <a:pt x="27604" y="2523"/>
                </a:cubicBezTo>
                <a:cubicBezTo>
                  <a:pt x="27704" y="3342"/>
                  <a:pt x="27691" y="4171"/>
                  <a:pt x="27644" y="4993"/>
                </a:cubicBezTo>
                <a:cubicBezTo>
                  <a:pt x="27554" y="6604"/>
                  <a:pt x="27433" y="8212"/>
                  <a:pt x="27320" y="9819"/>
                </a:cubicBezTo>
                <a:cubicBezTo>
                  <a:pt x="27303" y="10090"/>
                  <a:pt x="27290" y="10361"/>
                  <a:pt x="27196" y="10618"/>
                </a:cubicBezTo>
                <a:cubicBezTo>
                  <a:pt x="27126" y="10809"/>
                  <a:pt x="27179" y="10923"/>
                  <a:pt x="27363" y="10993"/>
                </a:cubicBezTo>
                <a:cubicBezTo>
                  <a:pt x="27430" y="11019"/>
                  <a:pt x="27494" y="11031"/>
                  <a:pt x="27556" y="11031"/>
                </a:cubicBezTo>
                <a:cubicBezTo>
                  <a:pt x="27732" y="11031"/>
                  <a:pt x="27880" y="10927"/>
                  <a:pt x="27955" y="10739"/>
                </a:cubicBezTo>
                <a:cubicBezTo>
                  <a:pt x="28075" y="10438"/>
                  <a:pt x="28082" y="10114"/>
                  <a:pt x="28105" y="9799"/>
                </a:cubicBezTo>
                <a:cubicBezTo>
                  <a:pt x="28202" y="8446"/>
                  <a:pt x="28279" y="7092"/>
                  <a:pt x="28376" y="5738"/>
                </a:cubicBezTo>
                <a:cubicBezTo>
                  <a:pt x="28389" y="5558"/>
                  <a:pt x="28356" y="5367"/>
                  <a:pt x="28446" y="5197"/>
                </a:cubicBezTo>
                <a:lnTo>
                  <a:pt x="28450" y="2907"/>
                </a:lnTo>
                <a:cubicBezTo>
                  <a:pt x="28373" y="2733"/>
                  <a:pt x="28413" y="2543"/>
                  <a:pt x="28366" y="2362"/>
                </a:cubicBezTo>
                <a:cubicBezTo>
                  <a:pt x="28242" y="1901"/>
                  <a:pt x="28145" y="1420"/>
                  <a:pt x="27748" y="1099"/>
                </a:cubicBezTo>
                <a:cubicBezTo>
                  <a:pt x="26965" y="471"/>
                  <a:pt x="26069" y="221"/>
                  <a:pt x="25108" y="221"/>
                </a:cubicBezTo>
                <a:cubicBezTo>
                  <a:pt x="24969" y="221"/>
                  <a:pt x="24828" y="226"/>
                  <a:pt x="24686" y="236"/>
                </a:cubicBezTo>
                <a:cubicBezTo>
                  <a:pt x="24084" y="280"/>
                  <a:pt x="23690" y="607"/>
                  <a:pt x="23549" y="1196"/>
                </a:cubicBezTo>
                <a:cubicBezTo>
                  <a:pt x="23426" y="1720"/>
                  <a:pt x="23335" y="2252"/>
                  <a:pt x="23325" y="2797"/>
                </a:cubicBezTo>
                <a:cubicBezTo>
                  <a:pt x="23315" y="3238"/>
                  <a:pt x="23329" y="3682"/>
                  <a:pt x="23312" y="4127"/>
                </a:cubicBezTo>
                <a:cubicBezTo>
                  <a:pt x="23258" y="5594"/>
                  <a:pt x="23275" y="7062"/>
                  <a:pt x="23349" y="8529"/>
                </a:cubicBezTo>
                <a:cubicBezTo>
                  <a:pt x="23392" y="9402"/>
                  <a:pt x="23352" y="10271"/>
                  <a:pt x="23118" y="11123"/>
                </a:cubicBezTo>
                <a:cubicBezTo>
                  <a:pt x="22978" y="11631"/>
                  <a:pt x="22660" y="11982"/>
                  <a:pt x="22165" y="12173"/>
                </a:cubicBezTo>
                <a:cubicBezTo>
                  <a:pt x="21848" y="12296"/>
                  <a:pt x="21517" y="12377"/>
                  <a:pt x="21179" y="12420"/>
                </a:cubicBezTo>
                <a:cubicBezTo>
                  <a:pt x="21104" y="12431"/>
                  <a:pt x="21034" y="12436"/>
                  <a:pt x="20969" y="12436"/>
                </a:cubicBezTo>
                <a:cubicBezTo>
                  <a:pt x="20591" y="12436"/>
                  <a:pt x="20376" y="12251"/>
                  <a:pt x="20233" y="11835"/>
                </a:cubicBezTo>
                <a:cubicBezTo>
                  <a:pt x="20187" y="11705"/>
                  <a:pt x="20150" y="11571"/>
                  <a:pt x="20116" y="11437"/>
                </a:cubicBezTo>
                <a:cubicBezTo>
                  <a:pt x="19879" y="10404"/>
                  <a:pt x="20046" y="9368"/>
                  <a:pt x="20100" y="8335"/>
                </a:cubicBezTo>
                <a:cubicBezTo>
                  <a:pt x="20137" y="7670"/>
                  <a:pt x="20217" y="7012"/>
                  <a:pt x="20240" y="6347"/>
                </a:cubicBezTo>
                <a:cubicBezTo>
                  <a:pt x="20260" y="5608"/>
                  <a:pt x="20320" y="4869"/>
                  <a:pt x="20397" y="4134"/>
                </a:cubicBezTo>
                <a:cubicBezTo>
                  <a:pt x="20451" y="3602"/>
                  <a:pt x="20534" y="3074"/>
                  <a:pt x="20488" y="2539"/>
                </a:cubicBezTo>
                <a:cubicBezTo>
                  <a:pt x="20461" y="2249"/>
                  <a:pt x="20434" y="1964"/>
                  <a:pt x="20250" y="1714"/>
                </a:cubicBezTo>
                <a:cubicBezTo>
                  <a:pt x="19722" y="994"/>
                  <a:pt x="18751" y="455"/>
                  <a:pt x="17755" y="455"/>
                </a:cubicBezTo>
                <a:cubicBezTo>
                  <a:pt x="17409" y="455"/>
                  <a:pt x="17061" y="520"/>
                  <a:pt x="16727" y="664"/>
                </a:cubicBezTo>
                <a:cubicBezTo>
                  <a:pt x="16115" y="925"/>
                  <a:pt x="15721" y="1366"/>
                  <a:pt x="15621" y="2035"/>
                </a:cubicBezTo>
                <a:cubicBezTo>
                  <a:pt x="15547" y="2569"/>
                  <a:pt x="15507" y="3111"/>
                  <a:pt x="15504" y="3652"/>
                </a:cubicBezTo>
                <a:cubicBezTo>
                  <a:pt x="15487" y="4501"/>
                  <a:pt x="15591" y="5350"/>
                  <a:pt x="15604" y="6203"/>
                </a:cubicBezTo>
                <a:cubicBezTo>
                  <a:pt x="15621" y="7440"/>
                  <a:pt x="15788" y="8676"/>
                  <a:pt x="15657" y="9916"/>
                </a:cubicBezTo>
                <a:cubicBezTo>
                  <a:pt x="15607" y="10384"/>
                  <a:pt x="15624" y="10866"/>
                  <a:pt x="15450" y="11307"/>
                </a:cubicBezTo>
                <a:cubicBezTo>
                  <a:pt x="15076" y="12253"/>
                  <a:pt x="14364" y="12778"/>
                  <a:pt x="13361" y="12935"/>
                </a:cubicBezTo>
                <a:cubicBezTo>
                  <a:pt x="13230" y="12955"/>
                  <a:pt x="13117" y="12966"/>
                  <a:pt x="13017" y="12966"/>
                </a:cubicBezTo>
                <a:cubicBezTo>
                  <a:pt x="12611" y="12966"/>
                  <a:pt x="12430" y="12786"/>
                  <a:pt x="12235" y="12290"/>
                </a:cubicBezTo>
                <a:cubicBezTo>
                  <a:pt x="11857" y="11340"/>
                  <a:pt x="11900" y="10364"/>
                  <a:pt x="12014" y="9382"/>
                </a:cubicBezTo>
                <a:cubicBezTo>
                  <a:pt x="12148" y="8195"/>
                  <a:pt x="12449" y="7032"/>
                  <a:pt x="12562" y="5838"/>
                </a:cubicBezTo>
                <a:cubicBezTo>
                  <a:pt x="12646" y="4959"/>
                  <a:pt x="12716" y="4087"/>
                  <a:pt x="12696" y="3204"/>
                </a:cubicBezTo>
                <a:cubicBezTo>
                  <a:pt x="12673" y="2366"/>
                  <a:pt x="12415" y="1633"/>
                  <a:pt x="11874" y="998"/>
                </a:cubicBezTo>
                <a:cubicBezTo>
                  <a:pt x="11386" y="423"/>
                  <a:pt x="10774" y="52"/>
                  <a:pt x="10019" y="6"/>
                </a:cubicBezTo>
                <a:cubicBezTo>
                  <a:pt x="9970" y="2"/>
                  <a:pt x="9922" y="1"/>
                  <a:pt x="9874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  <p:sp>
        <p:nvSpPr>
          <p:cNvPr id="14" name="Google Shape;14;p2"/>
          <p:cNvSpPr/>
          <p:nvPr/>
        </p:nvSpPr>
        <p:spPr>
          <a:xfrm>
            <a:off x="5249080" y="-479474"/>
            <a:ext cx="3942159" cy="2946983"/>
          </a:xfrm>
          <a:custGeom>
            <a:avLst/>
            <a:gdLst/>
            <a:ahLst/>
            <a:cxnLst/>
            <a:rect l="l" t="t" r="r" b="b"/>
            <a:pathLst>
              <a:path w="79467" h="59406" extrusionOk="0">
                <a:moveTo>
                  <a:pt x="76305" y="12190"/>
                </a:moveTo>
                <a:lnTo>
                  <a:pt x="76305" y="12190"/>
                </a:lnTo>
                <a:cubicBezTo>
                  <a:pt x="76355" y="12210"/>
                  <a:pt x="76388" y="12261"/>
                  <a:pt x="76388" y="12314"/>
                </a:cubicBezTo>
                <a:cubicBezTo>
                  <a:pt x="76308" y="12307"/>
                  <a:pt x="76305" y="12251"/>
                  <a:pt x="76305" y="12190"/>
                </a:cubicBezTo>
                <a:close/>
                <a:moveTo>
                  <a:pt x="76388" y="12314"/>
                </a:moveTo>
                <a:cubicBezTo>
                  <a:pt x="76422" y="12334"/>
                  <a:pt x="76458" y="12354"/>
                  <a:pt x="76452" y="12401"/>
                </a:cubicBezTo>
                <a:cubicBezTo>
                  <a:pt x="76445" y="12411"/>
                  <a:pt x="76435" y="12418"/>
                  <a:pt x="76425" y="12418"/>
                </a:cubicBezTo>
                <a:cubicBezTo>
                  <a:pt x="76378" y="12398"/>
                  <a:pt x="76392" y="12351"/>
                  <a:pt x="76388" y="12314"/>
                </a:cubicBezTo>
                <a:close/>
                <a:moveTo>
                  <a:pt x="76488" y="12498"/>
                </a:moveTo>
                <a:lnTo>
                  <a:pt x="76488" y="12498"/>
                </a:lnTo>
                <a:cubicBezTo>
                  <a:pt x="76575" y="12525"/>
                  <a:pt x="76582" y="12592"/>
                  <a:pt x="76595" y="12648"/>
                </a:cubicBezTo>
                <a:cubicBezTo>
                  <a:pt x="76659" y="12655"/>
                  <a:pt x="76692" y="12692"/>
                  <a:pt x="76722" y="12742"/>
                </a:cubicBezTo>
                <a:cubicBezTo>
                  <a:pt x="77020" y="13193"/>
                  <a:pt x="77287" y="13664"/>
                  <a:pt x="77528" y="14149"/>
                </a:cubicBezTo>
                <a:cubicBezTo>
                  <a:pt x="77555" y="14186"/>
                  <a:pt x="77548" y="14236"/>
                  <a:pt x="77515" y="14266"/>
                </a:cubicBezTo>
                <a:cubicBezTo>
                  <a:pt x="77364" y="14002"/>
                  <a:pt x="77224" y="13741"/>
                  <a:pt x="77073" y="13491"/>
                </a:cubicBezTo>
                <a:cubicBezTo>
                  <a:pt x="76940" y="13267"/>
                  <a:pt x="76796" y="13043"/>
                  <a:pt x="76656" y="12822"/>
                </a:cubicBezTo>
                <a:cubicBezTo>
                  <a:pt x="76619" y="12769"/>
                  <a:pt x="76589" y="12719"/>
                  <a:pt x="76595" y="12652"/>
                </a:cubicBezTo>
                <a:cubicBezTo>
                  <a:pt x="76512" y="12635"/>
                  <a:pt x="76488" y="12581"/>
                  <a:pt x="76488" y="12498"/>
                </a:cubicBezTo>
                <a:close/>
                <a:moveTo>
                  <a:pt x="77581" y="14358"/>
                </a:moveTo>
                <a:cubicBezTo>
                  <a:pt x="77609" y="14358"/>
                  <a:pt x="77590" y="14390"/>
                  <a:pt x="77598" y="14403"/>
                </a:cubicBezTo>
                <a:lnTo>
                  <a:pt x="77598" y="14403"/>
                </a:lnTo>
                <a:lnTo>
                  <a:pt x="77568" y="14360"/>
                </a:lnTo>
                <a:cubicBezTo>
                  <a:pt x="77573" y="14359"/>
                  <a:pt x="77577" y="14358"/>
                  <a:pt x="77581" y="14358"/>
                </a:cubicBezTo>
                <a:close/>
                <a:moveTo>
                  <a:pt x="77598" y="14403"/>
                </a:moveTo>
                <a:lnTo>
                  <a:pt x="77625" y="14433"/>
                </a:lnTo>
                <a:lnTo>
                  <a:pt x="77605" y="14443"/>
                </a:lnTo>
                <a:cubicBezTo>
                  <a:pt x="77605" y="14430"/>
                  <a:pt x="77602" y="14417"/>
                  <a:pt x="77598" y="14403"/>
                </a:cubicBezTo>
                <a:close/>
                <a:moveTo>
                  <a:pt x="77790" y="24947"/>
                </a:moveTo>
                <a:cubicBezTo>
                  <a:pt x="77794" y="24947"/>
                  <a:pt x="77798" y="24948"/>
                  <a:pt x="77802" y="24949"/>
                </a:cubicBezTo>
                <a:cubicBezTo>
                  <a:pt x="77859" y="24962"/>
                  <a:pt x="77852" y="25016"/>
                  <a:pt x="77839" y="25053"/>
                </a:cubicBezTo>
                <a:cubicBezTo>
                  <a:pt x="77632" y="25571"/>
                  <a:pt x="77465" y="26112"/>
                  <a:pt x="76983" y="26467"/>
                </a:cubicBezTo>
                <a:cubicBezTo>
                  <a:pt x="76920" y="26513"/>
                  <a:pt x="76880" y="26594"/>
                  <a:pt x="76833" y="26660"/>
                </a:cubicBezTo>
                <a:cubicBezTo>
                  <a:pt x="76619" y="26981"/>
                  <a:pt x="76348" y="27245"/>
                  <a:pt x="76061" y="27499"/>
                </a:cubicBezTo>
                <a:cubicBezTo>
                  <a:pt x="75830" y="27703"/>
                  <a:pt x="75643" y="27947"/>
                  <a:pt x="75422" y="28158"/>
                </a:cubicBezTo>
                <a:cubicBezTo>
                  <a:pt x="75295" y="28285"/>
                  <a:pt x="75145" y="28389"/>
                  <a:pt x="75004" y="28502"/>
                </a:cubicBezTo>
                <a:cubicBezTo>
                  <a:pt x="74981" y="28520"/>
                  <a:pt x="74943" y="28551"/>
                  <a:pt x="74917" y="28551"/>
                </a:cubicBezTo>
                <a:cubicBezTo>
                  <a:pt x="74909" y="28551"/>
                  <a:pt x="74903" y="28548"/>
                  <a:pt x="74897" y="28542"/>
                </a:cubicBezTo>
                <a:cubicBezTo>
                  <a:pt x="74845" y="28479"/>
                  <a:pt x="74803" y="28456"/>
                  <a:pt x="74769" y="28456"/>
                </a:cubicBezTo>
                <a:cubicBezTo>
                  <a:pt x="74686" y="28456"/>
                  <a:pt x="74642" y="28589"/>
                  <a:pt x="74583" y="28636"/>
                </a:cubicBezTo>
                <a:cubicBezTo>
                  <a:pt x="74429" y="28756"/>
                  <a:pt x="74312" y="28913"/>
                  <a:pt x="74149" y="29024"/>
                </a:cubicBezTo>
                <a:cubicBezTo>
                  <a:pt x="73925" y="29174"/>
                  <a:pt x="73641" y="29181"/>
                  <a:pt x="73430" y="29351"/>
                </a:cubicBezTo>
                <a:cubicBezTo>
                  <a:pt x="73424" y="29354"/>
                  <a:pt x="73418" y="29358"/>
                  <a:pt x="73412" y="29362"/>
                </a:cubicBezTo>
                <a:lnTo>
                  <a:pt x="73412" y="29362"/>
                </a:lnTo>
                <a:lnTo>
                  <a:pt x="73423" y="29351"/>
                </a:lnTo>
                <a:cubicBezTo>
                  <a:pt x="75051" y="28205"/>
                  <a:pt x="76488" y="26904"/>
                  <a:pt x="77495" y="25123"/>
                </a:cubicBezTo>
                <a:cubicBezTo>
                  <a:pt x="77508" y="25230"/>
                  <a:pt x="77515" y="25287"/>
                  <a:pt x="77528" y="25387"/>
                </a:cubicBezTo>
                <a:cubicBezTo>
                  <a:pt x="77608" y="25237"/>
                  <a:pt x="77665" y="25120"/>
                  <a:pt x="77729" y="25006"/>
                </a:cubicBezTo>
                <a:cubicBezTo>
                  <a:pt x="77740" y="24979"/>
                  <a:pt x="77760" y="24947"/>
                  <a:pt x="77790" y="24947"/>
                </a:cubicBezTo>
                <a:close/>
                <a:moveTo>
                  <a:pt x="73371" y="29391"/>
                </a:moveTo>
                <a:cubicBezTo>
                  <a:pt x="73374" y="29391"/>
                  <a:pt x="73377" y="29391"/>
                  <a:pt x="73380" y="29391"/>
                </a:cubicBezTo>
                <a:cubicBezTo>
                  <a:pt x="73365" y="29416"/>
                  <a:pt x="73335" y="29432"/>
                  <a:pt x="73305" y="29432"/>
                </a:cubicBezTo>
                <a:cubicBezTo>
                  <a:pt x="73302" y="29432"/>
                  <a:pt x="73299" y="29432"/>
                  <a:pt x="73296" y="29431"/>
                </a:cubicBezTo>
                <a:cubicBezTo>
                  <a:pt x="73315" y="29407"/>
                  <a:pt x="73341" y="29391"/>
                  <a:pt x="73371" y="29391"/>
                </a:cubicBezTo>
                <a:close/>
                <a:moveTo>
                  <a:pt x="73163" y="29495"/>
                </a:moveTo>
                <a:cubicBezTo>
                  <a:pt x="73173" y="29498"/>
                  <a:pt x="73183" y="29502"/>
                  <a:pt x="73196" y="29508"/>
                </a:cubicBezTo>
                <a:cubicBezTo>
                  <a:pt x="73186" y="29518"/>
                  <a:pt x="73179" y="29528"/>
                  <a:pt x="73173" y="29538"/>
                </a:cubicBezTo>
                <a:cubicBezTo>
                  <a:pt x="73166" y="29528"/>
                  <a:pt x="73156" y="29522"/>
                  <a:pt x="73149" y="29512"/>
                </a:cubicBezTo>
                <a:cubicBezTo>
                  <a:pt x="73149" y="29508"/>
                  <a:pt x="73159" y="29495"/>
                  <a:pt x="73163" y="29495"/>
                </a:cubicBezTo>
                <a:close/>
                <a:moveTo>
                  <a:pt x="73046" y="29599"/>
                </a:moveTo>
                <a:lnTo>
                  <a:pt x="73016" y="29625"/>
                </a:lnTo>
                <a:lnTo>
                  <a:pt x="73006" y="29605"/>
                </a:lnTo>
                <a:lnTo>
                  <a:pt x="73046" y="29599"/>
                </a:lnTo>
                <a:close/>
                <a:moveTo>
                  <a:pt x="71097" y="30825"/>
                </a:moveTo>
                <a:lnTo>
                  <a:pt x="71097" y="30825"/>
                </a:lnTo>
                <a:cubicBezTo>
                  <a:pt x="69763" y="31518"/>
                  <a:pt x="68448" y="32241"/>
                  <a:pt x="66996" y="32660"/>
                </a:cubicBezTo>
                <a:cubicBezTo>
                  <a:pt x="67025" y="32671"/>
                  <a:pt x="67054" y="32675"/>
                  <a:pt x="67083" y="32675"/>
                </a:cubicBezTo>
                <a:cubicBezTo>
                  <a:pt x="67190" y="32675"/>
                  <a:pt x="67298" y="32620"/>
                  <a:pt x="67444" y="32620"/>
                </a:cubicBezTo>
                <a:cubicBezTo>
                  <a:pt x="67450" y="32620"/>
                  <a:pt x="67457" y="32620"/>
                  <a:pt x="67464" y="32620"/>
                </a:cubicBezTo>
                <a:cubicBezTo>
                  <a:pt x="67019" y="32894"/>
                  <a:pt x="66548" y="32874"/>
                  <a:pt x="66120" y="33011"/>
                </a:cubicBezTo>
                <a:cubicBezTo>
                  <a:pt x="66464" y="32747"/>
                  <a:pt x="66865" y="32600"/>
                  <a:pt x="67243" y="32396"/>
                </a:cubicBezTo>
                <a:lnTo>
                  <a:pt x="67243" y="32396"/>
                </a:lnTo>
                <a:lnTo>
                  <a:pt x="66190" y="32674"/>
                </a:lnTo>
                <a:cubicBezTo>
                  <a:pt x="66183" y="32657"/>
                  <a:pt x="66180" y="32644"/>
                  <a:pt x="66173" y="32627"/>
                </a:cubicBezTo>
                <a:cubicBezTo>
                  <a:pt x="66457" y="32523"/>
                  <a:pt x="66738" y="32423"/>
                  <a:pt x="67022" y="32316"/>
                </a:cubicBezTo>
                <a:cubicBezTo>
                  <a:pt x="68232" y="31868"/>
                  <a:pt x="69429" y="31387"/>
                  <a:pt x="70616" y="30872"/>
                </a:cubicBezTo>
                <a:cubicBezTo>
                  <a:pt x="70670" y="30848"/>
                  <a:pt x="70728" y="30843"/>
                  <a:pt x="70786" y="30843"/>
                </a:cubicBezTo>
                <a:cubicBezTo>
                  <a:pt x="70838" y="30843"/>
                  <a:pt x="70891" y="30847"/>
                  <a:pt x="70943" y="30847"/>
                </a:cubicBezTo>
                <a:cubicBezTo>
                  <a:pt x="70995" y="30847"/>
                  <a:pt x="71047" y="30843"/>
                  <a:pt x="71097" y="30825"/>
                </a:cubicBezTo>
                <a:close/>
                <a:moveTo>
                  <a:pt x="65963" y="33031"/>
                </a:moveTo>
                <a:cubicBezTo>
                  <a:pt x="65973" y="33031"/>
                  <a:pt x="65989" y="33043"/>
                  <a:pt x="66016" y="33058"/>
                </a:cubicBezTo>
                <a:cubicBezTo>
                  <a:pt x="65993" y="33075"/>
                  <a:pt x="65966" y="33088"/>
                  <a:pt x="65936" y="33098"/>
                </a:cubicBezTo>
                <a:cubicBezTo>
                  <a:pt x="65935" y="33099"/>
                  <a:pt x="65934" y="33099"/>
                  <a:pt x="65934" y="33099"/>
                </a:cubicBezTo>
                <a:cubicBezTo>
                  <a:pt x="65923" y="33099"/>
                  <a:pt x="65908" y="33081"/>
                  <a:pt x="65896" y="33072"/>
                </a:cubicBezTo>
                <a:cubicBezTo>
                  <a:pt x="65916" y="33055"/>
                  <a:pt x="65936" y="33041"/>
                  <a:pt x="65959" y="33031"/>
                </a:cubicBezTo>
                <a:cubicBezTo>
                  <a:pt x="65960" y="33031"/>
                  <a:pt x="65962" y="33031"/>
                  <a:pt x="65963" y="33031"/>
                </a:cubicBezTo>
                <a:close/>
                <a:moveTo>
                  <a:pt x="65735" y="33105"/>
                </a:moveTo>
                <a:lnTo>
                  <a:pt x="65789" y="33132"/>
                </a:lnTo>
                <a:cubicBezTo>
                  <a:pt x="65776" y="33152"/>
                  <a:pt x="65755" y="33165"/>
                  <a:pt x="65735" y="33179"/>
                </a:cubicBezTo>
                <a:cubicBezTo>
                  <a:pt x="65733" y="33180"/>
                  <a:pt x="65731" y="33180"/>
                  <a:pt x="65728" y="33180"/>
                </a:cubicBezTo>
                <a:cubicBezTo>
                  <a:pt x="65716" y="33180"/>
                  <a:pt x="65699" y="33168"/>
                  <a:pt x="65685" y="33165"/>
                </a:cubicBezTo>
                <a:cubicBezTo>
                  <a:pt x="65702" y="33145"/>
                  <a:pt x="65715" y="33128"/>
                  <a:pt x="65735" y="33105"/>
                </a:cubicBezTo>
                <a:close/>
                <a:moveTo>
                  <a:pt x="65542" y="33201"/>
                </a:moveTo>
                <a:cubicBezTo>
                  <a:pt x="65554" y="33201"/>
                  <a:pt x="65567" y="33202"/>
                  <a:pt x="65582" y="33205"/>
                </a:cubicBezTo>
                <a:cubicBezTo>
                  <a:pt x="65558" y="33279"/>
                  <a:pt x="65501" y="33285"/>
                  <a:pt x="65411" y="33299"/>
                </a:cubicBezTo>
                <a:cubicBezTo>
                  <a:pt x="65449" y="33231"/>
                  <a:pt x="65487" y="33201"/>
                  <a:pt x="65542" y="33201"/>
                </a:cubicBezTo>
                <a:close/>
                <a:moveTo>
                  <a:pt x="64021" y="33409"/>
                </a:moveTo>
                <a:cubicBezTo>
                  <a:pt x="64027" y="33409"/>
                  <a:pt x="64031" y="33412"/>
                  <a:pt x="64034" y="33412"/>
                </a:cubicBezTo>
                <a:lnTo>
                  <a:pt x="64034" y="33416"/>
                </a:lnTo>
                <a:cubicBezTo>
                  <a:pt x="64034" y="33423"/>
                  <a:pt x="64031" y="33426"/>
                  <a:pt x="64031" y="33426"/>
                </a:cubicBezTo>
                <a:cubicBezTo>
                  <a:pt x="64024" y="33423"/>
                  <a:pt x="64021" y="33423"/>
                  <a:pt x="64017" y="33419"/>
                </a:cubicBezTo>
                <a:cubicBezTo>
                  <a:pt x="64017" y="33416"/>
                  <a:pt x="64021" y="33409"/>
                  <a:pt x="64021" y="33409"/>
                </a:cubicBezTo>
                <a:close/>
                <a:moveTo>
                  <a:pt x="63803" y="33476"/>
                </a:moveTo>
                <a:lnTo>
                  <a:pt x="63830" y="33526"/>
                </a:lnTo>
                <a:lnTo>
                  <a:pt x="62149" y="34439"/>
                </a:lnTo>
                <a:lnTo>
                  <a:pt x="62122" y="34389"/>
                </a:lnTo>
                <a:cubicBezTo>
                  <a:pt x="62650" y="34021"/>
                  <a:pt x="63229" y="33753"/>
                  <a:pt x="63803" y="33476"/>
                </a:cubicBezTo>
                <a:close/>
                <a:moveTo>
                  <a:pt x="62014" y="34461"/>
                </a:moveTo>
                <a:cubicBezTo>
                  <a:pt x="62017" y="34461"/>
                  <a:pt x="62021" y="34462"/>
                  <a:pt x="62025" y="34462"/>
                </a:cubicBezTo>
                <a:cubicBezTo>
                  <a:pt x="62032" y="34469"/>
                  <a:pt x="62039" y="34479"/>
                  <a:pt x="62039" y="34492"/>
                </a:cubicBezTo>
                <a:cubicBezTo>
                  <a:pt x="62025" y="34522"/>
                  <a:pt x="61999" y="34525"/>
                  <a:pt x="61973" y="34525"/>
                </a:cubicBezTo>
                <a:cubicBezTo>
                  <a:pt x="61967" y="34525"/>
                  <a:pt x="61961" y="34525"/>
                  <a:pt x="61955" y="34525"/>
                </a:cubicBezTo>
                <a:cubicBezTo>
                  <a:pt x="61951" y="34525"/>
                  <a:pt x="61946" y="34525"/>
                  <a:pt x="61942" y="34525"/>
                </a:cubicBezTo>
                <a:lnTo>
                  <a:pt x="61942" y="34525"/>
                </a:lnTo>
                <a:cubicBezTo>
                  <a:pt x="61957" y="34495"/>
                  <a:pt x="61972" y="34461"/>
                  <a:pt x="62014" y="34461"/>
                </a:cubicBezTo>
                <a:close/>
                <a:moveTo>
                  <a:pt x="15627" y="34953"/>
                </a:moveTo>
                <a:lnTo>
                  <a:pt x="15644" y="34960"/>
                </a:lnTo>
                <a:lnTo>
                  <a:pt x="15637" y="34973"/>
                </a:lnTo>
                <a:cubicBezTo>
                  <a:pt x="15630" y="34973"/>
                  <a:pt x="15627" y="34970"/>
                  <a:pt x="15620" y="34967"/>
                </a:cubicBezTo>
                <a:cubicBezTo>
                  <a:pt x="15620" y="34967"/>
                  <a:pt x="15627" y="34957"/>
                  <a:pt x="15627" y="34953"/>
                </a:cubicBezTo>
                <a:close/>
                <a:moveTo>
                  <a:pt x="60232" y="35687"/>
                </a:moveTo>
                <a:lnTo>
                  <a:pt x="60227" y="35695"/>
                </a:lnTo>
                <a:cubicBezTo>
                  <a:pt x="60229" y="35692"/>
                  <a:pt x="60230" y="35690"/>
                  <a:pt x="60232" y="35687"/>
                </a:cubicBezTo>
                <a:close/>
                <a:moveTo>
                  <a:pt x="60100" y="35779"/>
                </a:moveTo>
                <a:lnTo>
                  <a:pt x="60100" y="35779"/>
                </a:lnTo>
                <a:cubicBezTo>
                  <a:pt x="60000" y="36087"/>
                  <a:pt x="59692" y="36194"/>
                  <a:pt x="59481" y="36394"/>
                </a:cubicBezTo>
                <a:cubicBezTo>
                  <a:pt x="59405" y="36464"/>
                  <a:pt x="59308" y="36514"/>
                  <a:pt x="59207" y="36541"/>
                </a:cubicBezTo>
                <a:cubicBezTo>
                  <a:pt x="59481" y="36257"/>
                  <a:pt x="59759" y="35983"/>
                  <a:pt x="60100" y="35779"/>
                </a:cubicBezTo>
                <a:close/>
                <a:moveTo>
                  <a:pt x="18762" y="36298"/>
                </a:moveTo>
                <a:cubicBezTo>
                  <a:pt x="18765" y="36298"/>
                  <a:pt x="18769" y="36299"/>
                  <a:pt x="18772" y="36300"/>
                </a:cubicBezTo>
                <a:cubicBezTo>
                  <a:pt x="18829" y="36311"/>
                  <a:pt x="18842" y="36354"/>
                  <a:pt x="18846" y="36404"/>
                </a:cubicBezTo>
                <a:cubicBezTo>
                  <a:pt x="18909" y="36404"/>
                  <a:pt x="18963" y="36411"/>
                  <a:pt x="18973" y="36488"/>
                </a:cubicBezTo>
                <a:lnTo>
                  <a:pt x="19013" y="36528"/>
                </a:lnTo>
                <a:cubicBezTo>
                  <a:pt x="19016" y="36527"/>
                  <a:pt x="19019" y="36527"/>
                  <a:pt x="19021" y="36527"/>
                </a:cubicBezTo>
                <a:cubicBezTo>
                  <a:pt x="19052" y="36527"/>
                  <a:pt x="19081" y="36544"/>
                  <a:pt x="19097" y="36571"/>
                </a:cubicBezTo>
                <a:cubicBezTo>
                  <a:pt x="19094" y="36572"/>
                  <a:pt x="19091" y="36572"/>
                  <a:pt x="19088" y="36572"/>
                </a:cubicBezTo>
                <a:cubicBezTo>
                  <a:pt x="19058" y="36572"/>
                  <a:pt x="19028" y="36556"/>
                  <a:pt x="19013" y="36531"/>
                </a:cubicBezTo>
                <a:lnTo>
                  <a:pt x="18969" y="36491"/>
                </a:lnTo>
                <a:cubicBezTo>
                  <a:pt x="18916" y="36488"/>
                  <a:pt x="18866" y="36458"/>
                  <a:pt x="18846" y="36407"/>
                </a:cubicBezTo>
                <a:cubicBezTo>
                  <a:pt x="18799" y="36397"/>
                  <a:pt x="18752" y="36387"/>
                  <a:pt x="18739" y="36334"/>
                </a:cubicBezTo>
                <a:cubicBezTo>
                  <a:pt x="18733" y="36315"/>
                  <a:pt x="18746" y="36298"/>
                  <a:pt x="18762" y="36298"/>
                </a:cubicBezTo>
                <a:close/>
                <a:moveTo>
                  <a:pt x="59057" y="36665"/>
                </a:moveTo>
                <a:lnTo>
                  <a:pt x="59057" y="36665"/>
                </a:lnTo>
                <a:cubicBezTo>
                  <a:pt x="59064" y="36689"/>
                  <a:pt x="59056" y="36694"/>
                  <a:pt x="59045" y="36694"/>
                </a:cubicBezTo>
                <a:cubicBezTo>
                  <a:pt x="59040" y="36694"/>
                  <a:pt x="59033" y="36692"/>
                  <a:pt x="59027" y="36692"/>
                </a:cubicBezTo>
                <a:cubicBezTo>
                  <a:pt x="59023" y="36692"/>
                  <a:pt x="59019" y="36693"/>
                  <a:pt x="59017" y="36695"/>
                </a:cubicBezTo>
                <a:lnTo>
                  <a:pt x="59057" y="36665"/>
                </a:lnTo>
                <a:close/>
                <a:moveTo>
                  <a:pt x="57810" y="38109"/>
                </a:moveTo>
                <a:cubicBezTo>
                  <a:pt x="57809" y="38111"/>
                  <a:pt x="57809" y="38114"/>
                  <a:pt x="57807" y="38115"/>
                </a:cubicBezTo>
                <a:lnTo>
                  <a:pt x="57810" y="38109"/>
                </a:lnTo>
                <a:close/>
                <a:moveTo>
                  <a:pt x="22917" y="47602"/>
                </a:moveTo>
                <a:cubicBezTo>
                  <a:pt x="23168" y="48681"/>
                  <a:pt x="23723" y="49654"/>
                  <a:pt x="24003" y="50724"/>
                </a:cubicBezTo>
                <a:cubicBezTo>
                  <a:pt x="23686" y="50500"/>
                  <a:pt x="22897" y="48267"/>
                  <a:pt x="22917" y="47602"/>
                </a:cubicBezTo>
                <a:close/>
                <a:moveTo>
                  <a:pt x="51249" y="51392"/>
                </a:moveTo>
                <a:lnTo>
                  <a:pt x="51249" y="51392"/>
                </a:lnTo>
                <a:cubicBezTo>
                  <a:pt x="51245" y="51429"/>
                  <a:pt x="51259" y="51472"/>
                  <a:pt x="51212" y="51493"/>
                </a:cubicBezTo>
                <a:cubicBezTo>
                  <a:pt x="51202" y="51493"/>
                  <a:pt x="51192" y="51486"/>
                  <a:pt x="51185" y="51479"/>
                </a:cubicBezTo>
                <a:cubicBezTo>
                  <a:pt x="51179" y="51429"/>
                  <a:pt x="51215" y="51412"/>
                  <a:pt x="51249" y="51392"/>
                </a:cubicBezTo>
                <a:close/>
                <a:moveTo>
                  <a:pt x="50794" y="52559"/>
                </a:moveTo>
                <a:lnTo>
                  <a:pt x="50794" y="52559"/>
                </a:lnTo>
                <a:cubicBezTo>
                  <a:pt x="50784" y="52639"/>
                  <a:pt x="50744" y="52693"/>
                  <a:pt x="50640" y="52713"/>
                </a:cubicBezTo>
                <a:cubicBezTo>
                  <a:pt x="50664" y="52612"/>
                  <a:pt x="50711" y="52569"/>
                  <a:pt x="50794" y="52559"/>
                </a:cubicBezTo>
                <a:close/>
                <a:moveTo>
                  <a:pt x="50528" y="52829"/>
                </a:moveTo>
                <a:cubicBezTo>
                  <a:pt x="50537" y="52829"/>
                  <a:pt x="50546" y="52831"/>
                  <a:pt x="50557" y="52836"/>
                </a:cubicBezTo>
                <a:cubicBezTo>
                  <a:pt x="50570" y="52913"/>
                  <a:pt x="50517" y="52937"/>
                  <a:pt x="50460" y="52963"/>
                </a:cubicBezTo>
                <a:cubicBezTo>
                  <a:pt x="50400" y="52926"/>
                  <a:pt x="50447" y="52893"/>
                  <a:pt x="50467" y="52870"/>
                </a:cubicBezTo>
                <a:cubicBezTo>
                  <a:pt x="50482" y="52849"/>
                  <a:pt x="50501" y="52829"/>
                  <a:pt x="50528" y="52829"/>
                </a:cubicBezTo>
                <a:close/>
                <a:moveTo>
                  <a:pt x="50383" y="53043"/>
                </a:moveTo>
                <a:lnTo>
                  <a:pt x="50390" y="53050"/>
                </a:lnTo>
                <a:lnTo>
                  <a:pt x="50373" y="53060"/>
                </a:lnTo>
                <a:lnTo>
                  <a:pt x="50383" y="53043"/>
                </a:lnTo>
                <a:close/>
                <a:moveTo>
                  <a:pt x="50327" y="53103"/>
                </a:moveTo>
                <a:cubicBezTo>
                  <a:pt x="50329" y="53103"/>
                  <a:pt x="50331" y="53104"/>
                  <a:pt x="50333" y="53104"/>
                </a:cubicBezTo>
                <a:cubicBezTo>
                  <a:pt x="50333" y="53150"/>
                  <a:pt x="50296" y="53187"/>
                  <a:pt x="50249" y="53187"/>
                </a:cubicBezTo>
                <a:cubicBezTo>
                  <a:pt x="50246" y="53142"/>
                  <a:pt x="50283" y="53103"/>
                  <a:pt x="50327" y="53103"/>
                </a:cubicBezTo>
                <a:close/>
                <a:moveTo>
                  <a:pt x="51123" y="51582"/>
                </a:moveTo>
                <a:cubicBezTo>
                  <a:pt x="51130" y="51582"/>
                  <a:pt x="51148" y="51594"/>
                  <a:pt x="51148" y="51599"/>
                </a:cubicBezTo>
                <a:cubicBezTo>
                  <a:pt x="51155" y="51646"/>
                  <a:pt x="51118" y="51666"/>
                  <a:pt x="51085" y="51686"/>
                </a:cubicBezTo>
                <a:cubicBezTo>
                  <a:pt x="50941" y="52027"/>
                  <a:pt x="50711" y="52318"/>
                  <a:pt x="50500" y="52616"/>
                </a:cubicBezTo>
                <a:cubicBezTo>
                  <a:pt x="49745" y="53679"/>
                  <a:pt x="48769" y="54518"/>
                  <a:pt x="47752" y="55320"/>
                </a:cubicBezTo>
                <a:cubicBezTo>
                  <a:pt x="47726" y="55336"/>
                  <a:pt x="47692" y="55350"/>
                  <a:pt x="47659" y="55360"/>
                </a:cubicBezTo>
                <a:cubicBezTo>
                  <a:pt x="47629" y="55410"/>
                  <a:pt x="47599" y="55464"/>
                  <a:pt x="47515" y="55467"/>
                </a:cubicBezTo>
                <a:cubicBezTo>
                  <a:pt x="47515" y="55357"/>
                  <a:pt x="47589" y="55363"/>
                  <a:pt x="47659" y="55357"/>
                </a:cubicBezTo>
                <a:cubicBezTo>
                  <a:pt x="47782" y="55133"/>
                  <a:pt x="48016" y="55022"/>
                  <a:pt x="48200" y="54862"/>
                </a:cubicBezTo>
                <a:cubicBezTo>
                  <a:pt x="48769" y="54370"/>
                  <a:pt x="49303" y="53842"/>
                  <a:pt x="49805" y="53287"/>
                </a:cubicBezTo>
                <a:cubicBezTo>
                  <a:pt x="50233" y="52813"/>
                  <a:pt x="50620" y="52305"/>
                  <a:pt x="50971" y="51770"/>
                </a:cubicBezTo>
                <a:cubicBezTo>
                  <a:pt x="50998" y="51730"/>
                  <a:pt x="51025" y="51686"/>
                  <a:pt x="51082" y="51683"/>
                </a:cubicBezTo>
                <a:cubicBezTo>
                  <a:pt x="51085" y="51646"/>
                  <a:pt x="51072" y="51603"/>
                  <a:pt x="51122" y="51583"/>
                </a:cubicBezTo>
                <a:cubicBezTo>
                  <a:pt x="51122" y="51582"/>
                  <a:pt x="51123" y="51582"/>
                  <a:pt x="51123" y="51582"/>
                </a:cubicBezTo>
                <a:close/>
                <a:moveTo>
                  <a:pt x="47405" y="55503"/>
                </a:moveTo>
                <a:cubicBezTo>
                  <a:pt x="47412" y="55503"/>
                  <a:pt x="47423" y="55511"/>
                  <a:pt x="47432" y="55514"/>
                </a:cubicBezTo>
                <a:cubicBezTo>
                  <a:pt x="47428" y="55524"/>
                  <a:pt x="47425" y="55540"/>
                  <a:pt x="47415" y="55544"/>
                </a:cubicBezTo>
                <a:cubicBezTo>
                  <a:pt x="47414" y="55544"/>
                  <a:pt x="47413" y="55544"/>
                  <a:pt x="47412" y="55544"/>
                </a:cubicBezTo>
                <a:cubicBezTo>
                  <a:pt x="47404" y="55544"/>
                  <a:pt x="47393" y="55537"/>
                  <a:pt x="47385" y="55534"/>
                </a:cubicBezTo>
                <a:cubicBezTo>
                  <a:pt x="47391" y="55520"/>
                  <a:pt x="47391" y="55507"/>
                  <a:pt x="47401" y="55504"/>
                </a:cubicBezTo>
                <a:cubicBezTo>
                  <a:pt x="47402" y="55503"/>
                  <a:pt x="47403" y="55503"/>
                  <a:pt x="47405" y="55503"/>
                </a:cubicBezTo>
                <a:close/>
                <a:moveTo>
                  <a:pt x="47232" y="55650"/>
                </a:moveTo>
                <a:cubicBezTo>
                  <a:pt x="47235" y="55650"/>
                  <a:pt x="47238" y="55650"/>
                  <a:pt x="47241" y="55651"/>
                </a:cubicBezTo>
                <a:cubicBezTo>
                  <a:pt x="47223" y="55675"/>
                  <a:pt x="47196" y="55691"/>
                  <a:pt x="47166" y="55691"/>
                </a:cubicBezTo>
                <a:cubicBezTo>
                  <a:pt x="47163" y="55691"/>
                  <a:pt x="47160" y="55691"/>
                  <a:pt x="47157" y="55691"/>
                </a:cubicBezTo>
                <a:cubicBezTo>
                  <a:pt x="47173" y="55666"/>
                  <a:pt x="47202" y="55650"/>
                  <a:pt x="47232" y="55650"/>
                </a:cubicBezTo>
                <a:close/>
                <a:moveTo>
                  <a:pt x="46556" y="56834"/>
                </a:moveTo>
                <a:cubicBezTo>
                  <a:pt x="46552" y="56840"/>
                  <a:pt x="46548" y="56845"/>
                  <a:pt x="46544" y="56851"/>
                </a:cubicBezTo>
                <a:lnTo>
                  <a:pt x="46544" y="56851"/>
                </a:lnTo>
                <a:cubicBezTo>
                  <a:pt x="46555" y="56845"/>
                  <a:pt x="46563" y="56842"/>
                  <a:pt x="46569" y="56842"/>
                </a:cubicBezTo>
                <a:cubicBezTo>
                  <a:pt x="46574" y="56842"/>
                  <a:pt x="46578" y="56845"/>
                  <a:pt x="46582" y="56847"/>
                </a:cubicBezTo>
                <a:cubicBezTo>
                  <a:pt x="46572" y="56851"/>
                  <a:pt x="46559" y="56857"/>
                  <a:pt x="46549" y="56861"/>
                </a:cubicBezTo>
                <a:lnTo>
                  <a:pt x="46538" y="56861"/>
                </a:lnTo>
                <a:cubicBezTo>
                  <a:pt x="46511" y="56901"/>
                  <a:pt x="46489" y="56931"/>
                  <a:pt x="46467" y="56931"/>
                </a:cubicBezTo>
                <a:cubicBezTo>
                  <a:pt x="46461" y="56931"/>
                  <a:pt x="46455" y="56929"/>
                  <a:pt x="46449" y="56924"/>
                </a:cubicBezTo>
                <a:cubicBezTo>
                  <a:pt x="46409" y="56894"/>
                  <a:pt x="46465" y="56881"/>
                  <a:pt x="46492" y="56867"/>
                </a:cubicBezTo>
                <a:cubicBezTo>
                  <a:pt x="46502" y="56864"/>
                  <a:pt x="46516" y="56861"/>
                  <a:pt x="46529" y="56861"/>
                </a:cubicBezTo>
                <a:cubicBezTo>
                  <a:pt x="46532" y="56859"/>
                  <a:pt x="46535" y="56857"/>
                  <a:pt x="46537" y="56855"/>
                </a:cubicBezTo>
                <a:lnTo>
                  <a:pt x="46537" y="56855"/>
                </a:lnTo>
                <a:lnTo>
                  <a:pt x="46532" y="56861"/>
                </a:lnTo>
                <a:lnTo>
                  <a:pt x="46538" y="56861"/>
                </a:lnTo>
                <a:cubicBezTo>
                  <a:pt x="46540" y="56858"/>
                  <a:pt x="46542" y="56854"/>
                  <a:pt x="46544" y="56851"/>
                </a:cubicBezTo>
                <a:lnTo>
                  <a:pt x="46544" y="56851"/>
                </a:lnTo>
                <a:cubicBezTo>
                  <a:pt x="46542" y="56852"/>
                  <a:pt x="46540" y="56854"/>
                  <a:pt x="46537" y="56855"/>
                </a:cubicBezTo>
                <a:lnTo>
                  <a:pt x="46537" y="56855"/>
                </a:lnTo>
                <a:lnTo>
                  <a:pt x="46556" y="56834"/>
                </a:lnTo>
                <a:close/>
                <a:moveTo>
                  <a:pt x="30301" y="57292"/>
                </a:moveTo>
                <a:lnTo>
                  <a:pt x="30326" y="57317"/>
                </a:lnTo>
                <a:lnTo>
                  <a:pt x="30326" y="57317"/>
                </a:lnTo>
                <a:lnTo>
                  <a:pt x="30291" y="57312"/>
                </a:lnTo>
                <a:lnTo>
                  <a:pt x="30301" y="57292"/>
                </a:lnTo>
                <a:close/>
                <a:moveTo>
                  <a:pt x="46415" y="56386"/>
                </a:moveTo>
                <a:lnTo>
                  <a:pt x="46405" y="56403"/>
                </a:lnTo>
                <a:cubicBezTo>
                  <a:pt x="46228" y="56603"/>
                  <a:pt x="45991" y="56720"/>
                  <a:pt x="45767" y="56854"/>
                </a:cubicBezTo>
                <a:cubicBezTo>
                  <a:pt x="45453" y="57038"/>
                  <a:pt x="45132" y="57212"/>
                  <a:pt x="44784" y="57409"/>
                </a:cubicBezTo>
                <a:cubicBezTo>
                  <a:pt x="44811" y="57279"/>
                  <a:pt x="44891" y="57255"/>
                  <a:pt x="44948" y="57222"/>
                </a:cubicBezTo>
                <a:cubicBezTo>
                  <a:pt x="45393" y="56954"/>
                  <a:pt x="45837" y="56690"/>
                  <a:pt x="46285" y="56430"/>
                </a:cubicBezTo>
                <a:cubicBezTo>
                  <a:pt x="46322" y="56413"/>
                  <a:pt x="46362" y="56403"/>
                  <a:pt x="46405" y="56403"/>
                </a:cubicBezTo>
                <a:cubicBezTo>
                  <a:pt x="46409" y="56396"/>
                  <a:pt x="46412" y="56389"/>
                  <a:pt x="46415" y="56386"/>
                </a:cubicBezTo>
                <a:close/>
                <a:moveTo>
                  <a:pt x="44665" y="57412"/>
                </a:moveTo>
                <a:cubicBezTo>
                  <a:pt x="44674" y="57412"/>
                  <a:pt x="44683" y="57413"/>
                  <a:pt x="44694" y="57416"/>
                </a:cubicBezTo>
                <a:cubicBezTo>
                  <a:pt x="44691" y="57509"/>
                  <a:pt x="44617" y="57476"/>
                  <a:pt x="44567" y="57489"/>
                </a:cubicBezTo>
                <a:lnTo>
                  <a:pt x="44560" y="57502"/>
                </a:lnTo>
                <a:lnTo>
                  <a:pt x="44567" y="57486"/>
                </a:lnTo>
                <a:cubicBezTo>
                  <a:pt x="44589" y="57446"/>
                  <a:pt x="44617" y="57412"/>
                  <a:pt x="44665" y="57412"/>
                </a:cubicBezTo>
                <a:close/>
                <a:moveTo>
                  <a:pt x="42391" y="58124"/>
                </a:moveTo>
                <a:cubicBezTo>
                  <a:pt x="42394" y="58124"/>
                  <a:pt x="42401" y="58128"/>
                  <a:pt x="42404" y="58131"/>
                </a:cubicBezTo>
                <a:cubicBezTo>
                  <a:pt x="42404" y="58134"/>
                  <a:pt x="42401" y="58141"/>
                  <a:pt x="42401" y="58141"/>
                </a:cubicBezTo>
                <a:cubicBezTo>
                  <a:pt x="42394" y="58141"/>
                  <a:pt x="42391" y="58141"/>
                  <a:pt x="42384" y="58138"/>
                </a:cubicBezTo>
                <a:cubicBezTo>
                  <a:pt x="42388" y="58134"/>
                  <a:pt x="42391" y="58124"/>
                  <a:pt x="42391" y="58124"/>
                </a:cubicBezTo>
                <a:close/>
                <a:moveTo>
                  <a:pt x="30338" y="57324"/>
                </a:moveTo>
                <a:lnTo>
                  <a:pt x="30338" y="57324"/>
                </a:lnTo>
                <a:cubicBezTo>
                  <a:pt x="30596" y="57407"/>
                  <a:pt x="30858" y="57480"/>
                  <a:pt x="31126" y="57536"/>
                </a:cubicBezTo>
                <a:cubicBezTo>
                  <a:pt x="31624" y="57643"/>
                  <a:pt x="32079" y="57870"/>
                  <a:pt x="32560" y="58014"/>
                </a:cubicBezTo>
                <a:cubicBezTo>
                  <a:pt x="32798" y="58087"/>
                  <a:pt x="33028" y="58168"/>
                  <a:pt x="33226" y="58325"/>
                </a:cubicBezTo>
                <a:cubicBezTo>
                  <a:pt x="33146" y="58347"/>
                  <a:pt x="33068" y="58357"/>
                  <a:pt x="32992" y="58357"/>
                </a:cubicBezTo>
                <a:cubicBezTo>
                  <a:pt x="32727" y="58357"/>
                  <a:pt x="32478" y="58244"/>
                  <a:pt x="32226" y="58174"/>
                </a:cubicBezTo>
                <a:cubicBezTo>
                  <a:pt x="31598" y="57997"/>
                  <a:pt x="30989" y="57760"/>
                  <a:pt x="30408" y="57469"/>
                </a:cubicBezTo>
                <a:cubicBezTo>
                  <a:pt x="30315" y="57427"/>
                  <a:pt x="30363" y="57367"/>
                  <a:pt x="30338" y="57324"/>
                </a:cubicBezTo>
                <a:close/>
                <a:moveTo>
                  <a:pt x="42294" y="58151"/>
                </a:moveTo>
                <a:cubicBezTo>
                  <a:pt x="41354" y="58625"/>
                  <a:pt x="39497" y="59015"/>
                  <a:pt x="37475" y="59015"/>
                </a:cubicBezTo>
                <a:cubicBezTo>
                  <a:pt x="36102" y="59015"/>
                  <a:pt x="34652" y="58835"/>
                  <a:pt x="33363" y="58378"/>
                </a:cubicBezTo>
                <a:cubicBezTo>
                  <a:pt x="33387" y="58264"/>
                  <a:pt x="33442" y="58225"/>
                  <a:pt x="33520" y="58225"/>
                </a:cubicBezTo>
                <a:cubicBezTo>
                  <a:pt x="33547" y="58225"/>
                  <a:pt x="33577" y="58230"/>
                  <a:pt x="33610" y="58238"/>
                </a:cubicBezTo>
                <a:cubicBezTo>
                  <a:pt x="34593" y="58448"/>
                  <a:pt x="35595" y="58542"/>
                  <a:pt x="36575" y="58753"/>
                </a:cubicBezTo>
                <a:cubicBezTo>
                  <a:pt x="36999" y="58846"/>
                  <a:pt x="37414" y="58860"/>
                  <a:pt x="37898" y="58860"/>
                </a:cubicBezTo>
                <a:cubicBezTo>
                  <a:pt x="37725" y="58751"/>
                  <a:pt x="37551" y="58735"/>
                  <a:pt x="37376" y="58735"/>
                </a:cubicBezTo>
                <a:cubicBezTo>
                  <a:pt x="37306" y="58735"/>
                  <a:pt x="37235" y="58738"/>
                  <a:pt x="37164" y="58738"/>
                </a:cubicBezTo>
                <a:cubicBezTo>
                  <a:pt x="37048" y="58738"/>
                  <a:pt x="36931" y="58731"/>
                  <a:pt x="36812" y="58696"/>
                </a:cubicBezTo>
                <a:cubicBezTo>
                  <a:pt x="37172" y="58696"/>
                  <a:pt x="37515" y="58689"/>
                  <a:pt x="37849" y="58689"/>
                </a:cubicBezTo>
                <a:cubicBezTo>
                  <a:pt x="38135" y="58689"/>
                  <a:pt x="38415" y="58694"/>
                  <a:pt x="38694" y="58713"/>
                </a:cubicBezTo>
                <a:cubicBezTo>
                  <a:pt x="38819" y="58722"/>
                  <a:pt x="38949" y="58754"/>
                  <a:pt x="39071" y="58754"/>
                </a:cubicBezTo>
                <a:cubicBezTo>
                  <a:pt x="39130" y="58754"/>
                  <a:pt x="39186" y="58746"/>
                  <a:pt x="39239" y="58726"/>
                </a:cubicBezTo>
                <a:cubicBezTo>
                  <a:pt x="39800" y="58512"/>
                  <a:pt x="40409" y="58535"/>
                  <a:pt x="40980" y="58385"/>
                </a:cubicBezTo>
                <a:cubicBezTo>
                  <a:pt x="41014" y="58372"/>
                  <a:pt x="41047" y="58365"/>
                  <a:pt x="41081" y="58365"/>
                </a:cubicBezTo>
                <a:cubicBezTo>
                  <a:pt x="41140" y="58375"/>
                  <a:pt x="41199" y="58380"/>
                  <a:pt x="41257" y="58380"/>
                </a:cubicBezTo>
                <a:cubicBezTo>
                  <a:pt x="41571" y="58380"/>
                  <a:pt x="41861" y="58244"/>
                  <a:pt x="42164" y="58171"/>
                </a:cubicBezTo>
                <a:cubicBezTo>
                  <a:pt x="42194" y="58164"/>
                  <a:pt x="42230" y="58161"/>
                  <a:pt x="42294" y="58151"/>
                </a:cubicBezTo>
                <a:close/>
                <a:moveTo>
                  <a:pt x="20517" y="0"/>
                </a:moveTo>
                <a:cubicBezTo>
                  <a:pt x="20483" y="34"/>
                  <a:pt x="20443" y="42"/>
                  <a:pt x="20402" y="42"/>
                </a:cubicBezTo>
                <a:cubicBezTo>
                  <a:pt x="20366" y="42"/>
                  <a:pt x="20330" y="37"/>
                  <a:pt x="20293" y="37"/>
                </a:cubicBezTo>
                <a:cubicBezTo>
                  <a:pt x="19110" y="60"/>
                  <a:pt x="17933" y="184"/>
                  <a:pt x="16770" y="408"/>
                </a:cubicBezTo>
                <a:cubicBezTo>
                  <a:pt x="16674" y="426"/>
                  <a:pt x="16578" y="431"/>
                  <a:pt x="16482" y="431"/>
                </a:cubicBezTo>
                <a:cubicBezTo>
                  <a:pt x="16396" y="431"/>
                  <a:pt x="16311" y="427"/>
                  <a:pt x="16225" y="427"/>
                </a:cubicBezTo>
                <a:cubicBezTo>
                  <a:pt x="16146" y="427"/>
                  <a:pt x="16067" y="430"/>
                  <a:pt x="15988" y="441"/>
                </a:cubicBezTo>
                <a:cubicBezTo>
                  <a:pt x="15393" y="535"/>
                  <a:pt x="14805" y="655"/>
                  <a:pt x="14223" y="809"/>
                </a:cubicBezTo>
                <a:cubicBezTo>
                  <a:pt x="13678" y="946"/>
                  <a:pt x="13113" y="999"/>
                  <a:pt x="12599" y="1240"/>
                </a:cubicBezTo>
                <a:cubicBezTo>
                  <a:pt x="12542" y="1267"/>
                  <a:pt x="12478" y="1280"/>
                  <a:pt x="12425" y="1307"/>
                </a:cubicBezTo>
                <a:cubicBezTo>
                  <a:pt x="12264" y="1397"/>
                  <a:pt x="12485" y="1357"/>
                  <a:pt x="12448" y="1417"/>
                </a:cubicBezTo>
                <a:cubicBezTo>
                  <a:pt x="11960" y="1614"/>
                  <a:pt x="11455" y="1815"/>
                  <a:pt x="10997" y="2109"/>
                </a:cubicBezTo>
                <a:cubicBezTo>
                  <a:pt x="10827" y="2226"/>
                  <a:pt x="10643" y="2320"/>
                  <a:pt x="10449" y="2397"/>
                </a:cubicBezTo>
                <a:cubicBezTo>
                  <a:pt x="9945" y="2570"/>
                  <a:pt x="9604" y="2988"/>
                  <a:pt x="9152" y="3249"/>
                </a:cubicBezTo>
                <a:cubicBezTo>
                  <a:pt x="8885" y="3403"/>
                  <a:pt x="8601" y="3540"/>
                  <a:pt x="8374" y="3760"/>
                </a:cubicBezTo>
                <a:cubicBezTo>
                  <a:pt x="8344" y="3785"/>
                  <a:pt x="8306" y="3800"/>
                  <a:pt x="8266" y="3800"/>
                </a:cubicBezTo>
                <a:cubicBezTo>
                  <a:pt x="8256" y="3800"/>
                  <a:pt x="8246" y="3799"/>
                  <a:pt x="8236" y="3797"/>
                </a:cubicBezTo>
                <a:cubicBezTo>
                  <a:pt x="8143" y="3897"/>
                  <a:pt x="7972" y="3844"/>
                  <a:pt x="7889" y="3971"/>
                </a:cubicBezTo>
                <a:cubicBezTo>
                  <a:pt x="7852" y="4014"/>
                  <a:pt x="7809" y="4051"/>
                  <a:pt x="7762" y="4081"/>
                </a:cubicBezTo>
                <a:cubicBezTo>
                  <a:pt x="7730" y="4107"/>
                  <a:pt x="7708" y="4118"/>
                  <a:pt x="7692" y="4118"/>
                </a:cubicBezTo>
                <a:cubicBezTo>
                  <a:pt x="7656" y="4118"/>
                  <a:pt x="7654" y="4064"/>
                  <a:pt x="7652" y="4011"/>
                </a:cubicBezTo>
                <a:lnTo>
                  <a:pt x="7648" y="4008"/>
                </a:lnTo>
                <a:cubicBezTo>
                  <a:pt x="7481" y="4061"/>
                  <a:pt x="7351" y="4178"/>
                  <a:pt x="7224" y="4295"/>
                </a:cubicBezTo>
                <a:cubicBezTo>
                  <a:pt x="6308" y="5131"/>
                  <a:pt x="5442" y="6020"/>
                  <a:pt x="4630" y="6953"/>
                </a:cubicBezTo>
                <a:cubicBezTo>
                  <a:pt x="4536" y="7063"/>
                  <a:pt x="4469" y="7213"/>
                  <a:pt x="4312" y="7267"/>
                </a:cubicBezTo>
                <a:cubicBezTo>
                  <a:pt x="4299" y="7297"/>
                  <a:pt x="4292" y="7340"/>
                  <a:pt x="4269" y="7350"/>
                </a:cubicBezTo>
                <a:cubicBezTo>
                  <a:pt x="4261" y="7355"/>
                  <a:pt x="4256" y="7357"/>
                  <a:pt x="4251" y="7357"/>
                </a:cubicBezTo>
                <a:cubicBezTo>
                  <a:pt x="4233" y="7357"/>
                  <a:pt x="4234" y="7326"/>
                  <a:pt x="4229" y="7307"/>
                </a:cubicBezTo>
                <a:cubicBezTo>
                  <a:pt x="3995" y="7427"/>
                  <a:pt x="3898" y="7671"/>
                  <a:pt x="3764" y="7872"/>
                </a:cubicBezTo>
                <a:cubicBezTo>
                  <a:pt x="3416" y="8390"/>
                  <a:pt x="3082" y="8921"/>
                  <a:pt x="2761" y="9456"/>
                </a:cubicBezTo>
                <a:cubicBezTo>
                  <a:pt x="2227" y="10342"/>
                  <a:pt x="1765" y="11271"/>
                  <a:pt x="1381" y="12234"/>
                </a:cubicBezTo>
                <a:cubicBezTo>
                  <a:pt x="1154" y="12805"/>
                  <a:pt x="1017" y="13414"/>
                  <a:pt x="863" y="14012"/>
                </a:cubicBezTo>
                <a:cubicBezTo>
                  <a:pt x="696" y="14651"/>
                  <a:pt x="495" y="15279"/>
                  <a:pt x="305" y="15911"/>
                </a:cubicBezTo>
                <a:cubicBezTo>
                  <a:pt x="117" y="16556"/>
                  <a:pt x="20" y="17224"/>
                  <a:pt x="14" y="17896"/>
                </a:cubicBezTo>
                <a:cubicBezTo>
                  <a:pt x="0" y="18555"/>
                  <a:pt x="14" y="19210"/>
                  <a:pt x="117" y="19878"/>
                </a:cubicBezTo>
                <a:cubicBezTo>
                  <a:pt x="241" y="19551"/>
                  <a:pt x="184" y="19233"/>
                  <a:pt x="124" y="18926"/>
                </a:cubicBezTo>
                <a:cubicBezTo>
                  <a:pt x="47" y="18511"/>
                  <a:pt x="57" y="18097"/>
                  <a:pt x="81" y="17676"/>
                </a:cubicBezTo>
                <a:lnTo>
                  <a:pt x="81" y="17676"/>
                </a:lnTo>
                <a:cubicBezTo>
                  <a:pt x="94" y="17742"/>
                  <a:pt x="107" y="17806"/>
                  <a:pt x="117" y="17869"/>
                </a:cubicBezTo>
                <a:cubicBezTo>
                  <a:pt x="127" y="17940"/>
                  <a:pt x="134" y="18007"/>
                  <a:pt x="137" y="18077"/>
                </a:cubicBezTo>
                <a:cubicBezTo>
                  <a:pt x="131" y="18675"/>
                  <a:pt x="241" y="19263"/>
                  <a:pt x="315" y="19852"/>
                </a:cubicBezTo>
                <a:cubicBezTo>
                  <a:pt x="358" y="20219"/>
                  <a:pt x="438" y="20594"/>
                  <a:pt x="355" y="20968"/>
                </a:cubicBezTo>
                <a:cubicBezTo>
                  <a:pt x="331" y="21082"/>
                  <a:pt x="378" y="21189"/>
                  <a:pt x="401" y="21296"/>
                </a:cubicBezTo>
                <a:cubicBezTo>
                  <a:pt x="773" y="22837"/>
                  <a:pt x="1217" y="24354"/>
                  <a:pt x="1896" y="25795"/>
                </a:cubicBezTo>
                <a:cubicBezTo>
                  <a:pt x="2146" y="26333"/>
                  <a:pt x="2531" y="26787"/>
                  <a:pt x="2888" y="27255"/>
                </a:cubicBezTo>
                <a:cubicBezTo>
                  <a:pt x="3330" y="27827"/>
                  <a:pt x="3757" y="28409"/>
                  <a:pt x="4269" y="28920"/>
                </a:cubicBezTo>
                <a:cubicBezTo>
                  <a:pt x="4473" y="29121"/>
                  <a:pt x="4677" y="29304"/>
                  <a:pt x="4954" y="29405"/>
                </a:cubicBezTo>
                <a:cubicBezTo>
                  <a:pt x="5335" y="29542"/>
                  <a:pt x="5619" y="29826"/>
                  <a:pt x="5880" y="30120"/>
                </a:cubicBezTo>
                <a:cubicBezTo>
                  <a:pt x="5997" y="30250"/>
                  <a:pt x="6134" y="30321"/>
                  <a:pt x="6284" y="30394"/>
                </a:cubicBezTo>
                <a:cubicBezTo>
                  <a:pt x="6752" y="30621"/>
                  <a:pt x="7230" y="30835"/>
                  <a:pt x="7682" y="31093"/>
                </a:cubicBezTo>
                <a:cubicBezTo>
                  <a:pt x="7896" y="31216"/>
                  <a:pt x="8140" y="31323"/>
                  <a:pt x="8273" y="31574"/>
                </a:cubicBezTo>
                <a:cubicBezTo>
                  <a:pt x="8337" y="31691"/>
                  <a:pt x="8511" y="31738"/>
                  <a:pt x="8654" y="31775"/>
                </a:cubicBezTo>
                <a:lnTo>
                  <a:pt x="8654" y="31774"/>
                </a:lnTo>
                <a:lnTo>
                  <a:pt x="8654" y="31774"/>
                </a:lnTo>
                <a:cubicBezTo>
                  <a:pt x="8878" y="31983"/>
                  <a:pt x="9160" y="32099"/>
                  <a:pt x="9430" y="32202"/>
                </a:cubicBezTo>
                <a:cubicBezTo>
                  <a:pt x="9854" y="32366"/>
                  <a:pt x="10262" y="32580"/>
                  <a:pt x="10640" y="32838"/>
                </a:cubicBezTo>
                <a:cubicBezTo>
                  <a:pt x="11626" y="33479"/>
                  <a:pt x="12689" y="33931"/>
                  <a:pt x="13822" y="34228"/>
                </a:cubicBezTo>
                <a:cubicBezTo>
                  <a:pt x="13849" y="34235"/>
                  <a:pt x="13875" y="34241"/>
                  <a:pt x="13902" y="34251"/>
                </a:cubicBezTo>
                <a:cubicBezTo>
                  <a:pt x="13962" y="34285"/>
                  <a:pt x="14066" y="34265"/>
                  <a:pt x="14066" y="34378"/>
                </a:cubicBezTo>
                <a:cubicBezTo>
                  <a:pt x="14063" y="34439"/>
                  <a:pt x="14009" y="34472"/>
                  <a:pt x="13825" y="34512"/>
                </a:cubicBezTo>
                <a:cubicBezTo>
                  <a:pt x="14083" y="34536"/>
                  <a:pt x="13912" y="34706"/>
                  <a:pt x="13986" y="34806"/>
                </a:cubicBezTo>
                <a:cubicBezTo>
                  <a:pt x="14093" y="34713"/>
                  <a:pt x="14129" y="34589"/>
                  <a:pt x="14160" y="34472"/>
                </a:cubicBezTo>
                <a:cubicBezTo>
                  <a:pt x="14177" y="34412"/>
                  <a:pt x="14191" y="34360"/>
                  <a:pt x="14244" y="34360"/>
                </a:cubicBezTo>
                <a:cubicBezTo>
                  <a:pt x="14254" y="34360"/>
                  <a:pt x="14264" y="34362"/>
                  <a:pt x="14277" y="34365"/>
                </a:cubicBezTo>
                <a:cubicBezTo>
                  <a:pt x="14648" y="34475"/>
                  <a:pt x="15032" y="34556"/>
                  <a:pt x="15380" y="34726"/>
                </a:cubicBezTo>
                <a:cubicBezTo>
                  <a:pt x="15396" y="34733"/>
                  <a:pt x="15406" y="34760"/>
                  <a:pt x="15420" y="34776"/>
                </a:cubicBezTo>
                <a:cubicBezTo>
                  <a:pt x="15430" y="34776"/>
                  <a:pt x="15440" y="34776"/>
                  <a:pt x="15451" y="34776"/>
                </a:cubicBezTo>
                <a:cubicBezTo>
                  <a:pt x="15486" y="34776"/>
                  <a:pt x="15520" y="34780"/>
                  <a:pt x="15543" y="34816"/>
                </a:cubicBezTo>
                <a:lnTo>
                  <a:pt x="15593" y="34833"/>
                </a:lnTo>
                <a:lnTo>
                  <a:pt x="15587" y="34846"/>
                </a:lnTo>
                <a:lnTo>
                  <a:pt x="15543" y="34816"/>
                </a:lnTo>
                <a:cubicBezTo>
                  <a:pt x="15533" y="34816"/>
                  <a:pt x="15523" y="34817"/>
                  <a:pt x="15512" y="34817"/>
                </a:cubicBezTo>
                <a:cubicBezTo>
                  <a:pt x="15477" y="34817"/>
                  <a:pt x="15443" y="34813"/>
                  <a:pt x="15420" y="34776"/>
                </a:cubicBezTo>
                <a:cubicBezTo>
                  <a:pt x="15399" y="34777"/>
                  <a:pt x="15379" y="34778"/>
                  <a:pt x="15359" y="34778"/>
                </a:cubicBezTo>
                <a:cubicBezTo>
                  <a:pt x="15018" y="34778"/>
                  <a:pt x="14701" y="34651"/>
                  <a:pt x="14357" y="34616"/>
                </a:cubicBezTo>
                <a:lnTo>
                  <a:pt x="14357" y="34616"/>
                </a:lnTo>
                <a:cubicBezTo>
                  <a:pt x="14460" y="34679"/>
                  <a:pt x="14571" y="34733"/>
                  <a:pt x="14684" y="34783"/>
                </a:cubicBezTo>
                <a:cubicBezTo>
                  <a:pt x="15624" y="35137"/>
                  <a:pt x="16563" y="35502"/>
                  <a:pt x="17462" y="35960"/>
                </a:cubicBezTo>
                <a:cubicBezTo>
                  <a:pt x="17491" y="35973"/>
                  <a:pt x="17531" y="36015"/>
                  <a:pt x="17567" y="36015"/>
                </a:cubicBezTo>
                <a:cubicBezTo>
                  <a:pt x="17585" y="36015"/>
                  <a:pt x="17601" y="36005"/>
                  <a:pt x="17616" y="35976"/>
                </a:cubicBezTo>
                <a:cubicBezTo>
                  <a:pt x="17649" y="35906"/>
                  <a:pt x="17566" y="35873"/>
                  <a:pt x="17512" y="35846"/>
                </a:cubicBezTo>
                <a:cubicBezTo>
                  <a:pt x="17001" y="35578"/>
                  <a:pt x="16459" y="35381"/>
                  <a:pt x="15931" y="35147"/>
                </a:cubicBezTo>
                <a:cubicBezTo>
                  <a:pt x="15861" y="35117"/>
                  <a:pt x="15794" y="35084"/>
                  <a:pt x="15710" y="35044"/>
                </a:cubicBezTo>
                <a:cubicBezTo>
                  <a:pt x="15772" y="34982"/>
                  <a:pt x="15829" y="34956"/>
                  <a:pt x="15888" y="34956"/>
                </a:cubicBezTo>
                <a:cubicBezTo>
                  <a:pt x="15929" y="34956"/>
                  <a:pt x="15972" y="34968"/>
                  <a:pt x="16018" y="34990"/>
                </a:cubicBezTo>
                <a:cubicBezTo>
                  <a:pt x="16459" y="35191"/>
                  <a:pt x="16917" y="35365"/>
                  <a:pt x="17328" y="35625"/>
                </a:cubicBezTo>
                <a:cubicBezTo>
                  <a:pt x="17536" y="35759"/>
                  <a:pt x="17790" y="35679"/>
                  <a:pt x="18007" y="35819"/>
                </a:cubicBezTo>
                <a:cubicBezTo>
                  <a:pt x="18224" y="35956"/>
                  <a:pt x="18468" y="36053"/>
                  <a:pt x="18672" y="36217"/>
                </a:cubicBezTo>
                <a:lnTo>
                  <a:pt x="18645" y="36264"/>
                </a:lnTo>
                <a:lnTo>
                  <a:pt x="18254" y="36070"/>
                </a:lnTo>
                <a:lnTo>
                  <a:pt x="18254" y="36070"/>
                </a:lnTo>
                <a:cubicBezTo>
                  <a:pt x="18224" y="36157"/>
                  <a:pt x="18288" y="36170"/>
                  <a:pt x="18321" y="36190"/>
                </a:cubicBezTo>
                <a:cubicBezTo>
                  <a:pt x="18632" y="36384"/>
                  <a:pt x="18919" y="36618"/>
                  <a:pt x="19177" y="36882"/>
                </a:cubicBezTo>
                <a:cubicBezTo>
                  <a:pt x="19207" y="36919"/>
                  <a:pt x="19254" y="36942"/>
                  <a:pt x="19304" y="36946"/>
                </a:cubicBezTo>
                <a:cubicBezTo>
                  <a:pt x="19324" y="36880"/>
                  <a:pt x="19361" y="36855"/>
                  <a:pt x="19398" y="36855"/>
                </a:cubicBezTo>
                <a:cubicBezTo>
                  <a:pt x="19434" y="36855"/>
                  <a:pt x="19469" y="36879"/>
                  <a:pt x="19488" y="36912"/>
                </a:cubicBezTo>
                <a:cubicBezTo>
                  <a:pt x="19625" y="37146"/>
                  <a:pt x="19855" y="37290"/>
                  <a:pt x="20006" y="37510"/>
                </a:cubicBezTo>
                <a:cubicBezTo>
                  <a:pt x="20073" y="37607"/>
                  <a:pt x="20210" y="37684"/>
                  <a:pt x="20280" y="37795"/>
                </a:cubicBezTo>
                <a:cubicBezTo>
                  <a:pt x="20972" y="38824"/>
                  <a:pt x="21570" y="39900"/>
                  <a:pt x="21904" y="41107"/>
                </a:cubicBezTo>
                <a:cubicBezTo>
                  <a:pt x="21924" y="41164"/>
                  <a:pt x="21951" y="41224"/>
                  <a:pt x="21904" y="41314"/>
                </a:cubicBezTo>
                <a:cubicBezTo>
                  <a:pt x="21767" y="40937"/>
                  <a:pt x="21634" y="40582"/>
                  <a:pt x="21483" y="40235"/>
                </a:cubicBezTo>
                <a:cubicBezTo>
                  <a:pt x="21283" y="39787"/>
                  <a:pt x="21079" y="39336"/>
                  <a:pt x="20831" y="38911"/>
                </a:cubicBezTo>
                <a:cubicBezTo>
                  <a:pt x="20808" y="38868"/>
                  <a:pt x="20781" y="38824"/>
                  <a:pt x="20724" y="38824"/>
                </a:cubicBezTo>
                <a:cubicBezTo>
                  <a:pt x="20915" y="39232"/>
                  <a:pt x="21112" y="39636"/>
                  <a:pt x="21293" y="40048"/>
                </a:cubicBezTo>
                <a:cubicBezTo>
                  <a:pt x="21593" y="40743"/>
                  <a:pt x="21814" y="41468"/>
                  <a:pt x="21944" y="42214"/>
                </a:cubicBezTo>
                <a:cubicBezTo>
                  <a:pt x="21794" y="41973"/>
                  <a:pt x="21644" y="41729"/>
                  <a:pt x="21490" y="41488"/>
                </a:cubicBezTo>
                <a:cubicBezTo>
                  <a:pt x="21286" y="41167"/>
                  <a:pt x="21075" y="40850"/>
                  <a:pt x="20808" y="40579"/>
                </a:cubicBezTo>
                <a:lnTo>
                  <a:pt x="20808" y="40579"/>
                </a:lnTo>
                <a:cubicBezTo>
                  <a:pt x="20881" y="40933"/>
                  <a:pt x="20985" y="41321"/>
                  <a:pt x="21219" y="41565"/>
                </a:cubicBezTo>
                <a:cubicBezTo>
                  <a:pt x="21657" y="42016"/>
                  <a:pt x="21674" y="42564"/>
                  <a:pt x="21771" y="43106"/>
                </a:cubicBezTo>
                <a:cubicBezTo>
                  <a:pt x="21844" y="43524"/>
                  <a:pt x="21995" y="43918"/>
                  <a:pt x="22075" y="44336"/>
                </a:cubicBezTo>
                <a:cubicBezTo>
                  <a:pt x="22108" y="44507"/>
                  <a:pt x="22178" y="44684"/>
                  <a:pt x="22228" y="44861"/>
                </a:cubicBezTo>
                <a:cubicBezTo>
                  <a:pt x="22299" y="45095"/>
                  <a:pt x="22362" y="45329"/>
                  <a:pt x="22419" y="45563"/>
                </a:cubicBezTo>
                <a:cubicBezTo>
                  <a:pt x="22476" y="45793"/>
                  <a:pt x="22519" y="46024"/>
                  <a:pt x="22559" y="46255"/>
                </a:cubicBezTo>
                <a:cubicBezTo>
                  <a:pt x="22603" y="46499"/>
                  <a:pt x="22636" y="46746"/>
                  <a:pt x="22676" y="46993"/>
                </a:cubicBezTo>
                <a:cubicBezTo>
                  <a:pt x="22680" y="47030"/>
                  <a:pt x="22700" y="47074"/>
                  <a:pt x="22643" y="47110"/>
                </a:cubicBezTo>
                <a:cubicBezTo>
                  <a:pt x="22533" y="46990"/>
                  <a:pt x="22579" y="46820"/>
                  <a:pt x="22503" y="46693"/>
                </a:cubicBezTo>
                <a:lnTo>
                  <a:pt x="22503" y="46693"/>
                </a:lnTo>
                <a:cubicBezTo>
                  <a:pt x="22439" y="46716"/>
                  <a:pt x="22513" y="46796"/>
                  <a:pt x="22446" y="46840"/>
                </a:cubicBezTo>
                <a:cubicBezTo>
                  <a:pt x="22359" y="46355"/>
                  <a:pt x="22275" y="45874"/>
                  <a:pt x="22185" y="45392"/>
                </a:cubicBezTo>
                <a:cubicBezTo>
                  <a:pt x="22152" y="45208"/>
                  <a:pt x="22081" y="45035"/>
                  <a:pt x="21978" y="44878"/>
                </a:cubicBezTo>
                <a:lnTo>
                  <a:pt x="21978" y="44878"/>
                </a:lnTo>
                <a:cubicBezTo>
                  <a:pt x="22045" y="45329"/>
                  <a:pt x="22095" y="45783"/>
                  <a:pt x="22152" y="46235"/>
                </a:cubicBezTo>
                <a:cubicBezTo>
                  <a:pt x="22208" y="46716"/>
                  <a:pt x="22228" y="47201"/>
                  <a:pt x="22352" y="47672"/>
                </a:cubicBezTo>
                <a:cubicBezTo>
                  <a:pt x="22369" y="47732"/>
                  <a:pt x="22389" y="47789"/>
                  <a:pt x="22412" y="47869"/>
                </a:cubicBezTo>
                <a:cubicBezTo>
                  <a:pt x="22526" y="47742"/>
                  <a:pt x="22449" y="47602"/>
                  <a:pt x="22506" y="47478"/>
                </a:cubicBezTo>
                <a:lnTo>
                  <a:pt x="22506" y="47478"/>
                </a:lnTo>
                <a:cubicBezTo>
                  <a:pt x="22646" y="48371"/>
                  <a:pt x="22790" y="49256"/>
                  <a:pt x="23101" y="50112"/>
                </a:cubicBezTo>
                <a:cubicBezTo>
                  <a:pt x="23171" y="50065"/>
                  <a:pt x="23138" y="50018"/>
                  <a:pt x="23128" y="49978"/>
                </a:cubicBezTo>
                <a:cubicBezTo>
                  <a:pt x="22994" y="49440"/>
                  <a:pt x="22857" y="48902"/>
                  <a:pt x="22723" y="48361"/>
                </a:cubicBezTo>
                <a:cubicBezTo>
                  <a:pt x="22710" y="48324"/>
                  <a:pt x="22703" y="48284"/>
                  <a:pt x="22696" y="48240"/>
                </a:cubicBezTo>
                <a:cubicBezTo>
                  <a:pt x="22690" y="48207"/>
                  <a:pt x="22710" y="48170"/>
                  <a:pt x="22747" y="48160"/>
                </a:cubicBezTo>
                <a:cubicBezTo>
                  <a:pt x="22753" y="48158"/>
                  <a:pt x="22759" y="48157"/>
                  <a:pt x="22765" y="48157"/>
                </a:cubicBezTo>
                <a:cubicBezTo>
                  <a:pt x="22796" y="48157"/>
                  <a:pt x="22804" y="48189"/>
                  <a:pt x="22810" y="48220"/>
                </a:cubicBezTo>
                <a:cubicBezTo>
                  <a:pt x="22867" y="48514"/>
                  <a:pt x="22994" y="48788"/>
                  <a:pt x="23007" y="49103"/>
                </a:cubicBezTo>
                <a:cubicBezTo>
                  <a:pt x="23021" y="49373"/>
                  <a:pt x="23141" y="49637"/>
                  <a:pt x="23231" y="49901"/>
                </a:cubicBezTo>
                <a:cubicBezTo>
                  <a:pt x="23482" y="50623"/>
                  <a:pt x="23773" y="51329"/>
                  <a:pt x="24104" y="52017"/>
                </a:cubicBezTo>
                <a:cubicBezTo>
                  <a:pt x="24161" y="52134"/>
                  <a:pt x="24244" y="52245"/>
                  <a:pt x="24204" y="52388"/>
                </a:cubicBezTo>
                <a:cubicBezTo>
                  <a:pt x="24204" y="52415"/>
                  <a:pt x="24211" y="52445"/>
                  <a:pt x="24231" y="52465"/>
                </a:cubicBezTo>
                <a:cubicBezTo>
                  <a:pt x="24505" y="52840"/>
                  <a:pt x="24649" y="53284"/>
                  <a:pt x="24953" y="53652"/>
                </a:cubicBezTo>
                <a:cubicBezTo>
                  <a:pt x="25812" y="54708"/>
                  <a:pt x="26811" y="55641"/>
                  <a:pt x="27921" y="56423"/>
                </a:cubicBezTo>
                <a:cubicBezTo>
                  <a:pt x="28322" y="56710"/>
                  <a:pt x="28777" y="56928"/>
                  <a:pt x="29158" y="57232"/>
                </a:cubicBezTo>
                <a:cubicBezTo>
                  <a:pt x="29552" y="57543"/>
                  <a:pt x="30013" y="57676"/>
                  <a:pt x="30441" y="57890"/>
                </a:cubicBezTo>
                <a:cubicBezTo>
                  <a:pt x="30562" y="57954"/>
                  <a:pt x="30642" y="58054"/>
                  <a:pt x="30759" y="58121"/>
                </a:cubicBezTo>
                <a:cubicBezTo>
                  <a:pt x="31404" y="58479"/>
                  <a:pt x="32116" y="58592"/>
                  <a:pt x="32824" y="58736"/>
                </a:cubicBezTo>
                <a:cubicBezTo>
                  <a:pt x="33252" y="58823"/>
                  <a:pt x="33680" y="58910"/>
                  <a:pt x="34101" y="59017"/>
                </a:cubicBezTo>
                <a:cubicBezTo>
                  <a:pt x="34576" y="59137"/>
                  <a:pt x="35061" y="59147"/>
                  <a:pt x="35542" y="59197"/>
                </a:cubicBezTo>
                <a:cubicBezTo>
                  <a:pt x="36027" y="59244"/>
                  <a:pt x="36505" y="59307"/>
                  <a:pt x="36989" y="59344"/>
                </a:cubicBezTo>
                <a:cubicBezTo>
                  <a:pt x="37354" y="59371"/>
                  <a:pt x="37721" y="59364"/>
                  <a:pt x="38086" y="59374"/>
                </a:cubicBezTo>
                <a:cubicBezTo>
                  <a:pt x="38216" y="59381"/>
                  <a:pt x="38346" y="59401"/>
                  <a:pt x="38477" y="59404"/>
                </a:cubicBezTo>
                <a:cubicBezTo>
                  <a:pt x="38507" y="59405"/>
                  <a:pt x="38537" y="59405"/>
                  <a:pt x="38567" y="59405"/>
                </a:cubicBezTo>
                <a:cubicBezTo>
                  <a:pt x="39317" y="59405"/>
                  <a:pt x="40047" y="59248"/>
                  <a:pt x="40780" y="59107"/>
                </a:cubicBezTo>
                <a:cubicBezTo>
                  <a:pt x="41161" y="59037"/>
                  <a:pt x="41535" y="58963"/>
                  <a:pt x="41886" y="58789"/>
                </a:cubicBezTo>
                <a:lnTo>
                  <a:pt x="41886" y="58789"/>
                </a:lnTo>
                <a:cubicBezTo>
                  <a:pt x="40860" y="59007"/>
                  <a:pt x="39820" y="59137"/>
                  <a:pt x="38778" y="59227"/>
                </a:cubicBezTo>
                <a:cubicBezTo>
                  <a:pt x="39717" y="59090"/>
                  <a:pt x="40626" y="58840"/>
                  <a:pt x="41545" y="58609"/>
                </a:cubicBezTo>
                <a:cubicBezTo>
                  <a:pt x="42464" y="58378"/>
                  <a:pt x="43307" y="57930"/>
                  <a:pt x="44229" y="57710"/>
                </a:cubicBezTo>
                <a:lnTo>
                  <a:pt x="44229" y="57710"/>
                </a:lnTo>
                <a:cubicBezTo>
                  <a:pt x="43922" y="57937"/>
                  <a:pt x="43537" y="58027"/>
                  <a:pt x="43200" y="58231"/>
                </a:cubicBezTo>
                <a:cubicBezTo>
                  <a:pt x="43231" y="58257"/>
                  <a:pt x="43261" y="58266"/>
                  <a:pt x="43287" y="58266"/>
                </a:cubicBezTo>
                <a:cubicBezTo>
                  <a:pt x="43334" y="58266"/>
                  <a:pt x="43374" y="58238"/>
                  <a:pt x="43410" y="58221"/>
                </a:cubicBezTo>
                <a:cubicBezTo>
                  <a:pt x="43738" y="58077"/>
                  <a:pt x="44062" y="57930"/>
                  <a:pt x="44396" y="57793"/>
                </a:cubicBezTo>
                <a:cubicBezTo>
                  <a:pt x="44871" y="57599"/>
                  <a:pt x="45322" y="57342"/>
                  <a:pt x="45764" y="57085"/>
                </a:cubicBezTo>
                <a:cubicBezTo>
                  <a:pt x="45941" y="56981"/>
                  <a:pt x="46141" y="57078"/>
                  <a:pt x="46308" y="56964"/>
                </a:cubicBezTo>
                <a:cubicBezTo>
                  <a:pt x="46315" y="56959"/>
                  <a:pt x="46321" y="56957"/>
                  <a:pt x="46327" y="56957"/>
                </a:cubicBezTo>
                <a:cubicBezTo>
                  <a:pt x="46356" y="56957"/>
                  <a:pt x="46360" y="57028"/>
                  <a:pt x="46365" y="57068"/>
                </a:cubicBezTo>
                <a:cubicBezTo>
                  <a:pt x="46666" y="56951"/>
                  <a:pt x="46890" y="56717"/>
                  <a:pt x="47154" y="56540"/>
                </a:cubicBezTo>
                <a:cubicBezTo>
                  <a:pt x="47311" y="56426"/>
                  <a:pt x="47462" y="56306"/>
                  <a:pt x="47605" y="56179"/>
                </a:cubicBezTo>
                <a:cubicBezTo>
                  <a:pt x="47689" y="56109"/>
                  <a:pt x="47796" y="56035"/>
                  <a:pt x="47645" y="55921"/>
                </a:cubicBezTo>
                <a:cubicBezTo>
                  <a:pt x="47609" y="55895"/>
                  <a:pt x="47589" y="55858"/>
                  <a:pt x="47642" y="55828"/>
                </a:cubicBezTo>
                <a:cubicBezTo>
                  <a:pt x="48177" y="55537"/>
                  <a:pt x="48511" y="55016"/>
                  <a:pt x="49023" y="54701"/>
                </a:cubicBezTo>
                <a:cubicBezTo>
                  <a:pt x="49043" y="54695"/>
                  <a:pt x="49063" y="54688"/>
                  <a:pt x="49083" y="54688"/>
                </a:cubicBezTo>
                <a:cubicBezTo>
                  <a:pt x="49143" y="54561"/>
                  <a:pt x="49273" y="54508"/>
                  <a:pt x="49370" y="54424"/>
                </a:cubicBezTo>
                <a:cubicBezTo>
                  <a:pt x="50035" y="53852"/>
                  <a:pt x="50587" y="53174"/>
                  <a:pt x="51209" y="52569"/>
                </a:cubicBezTo>
                <a:cubicBezTo>
                  <a:pt x="51496" y="52281"/>
                  <a:pt x="51750" y="51964"/>
                  <a:pt x="51964" y="51620"/>
                </a:cubicBezTo>
                <a:cubicBezTo>
                  <a:pt x="52011" y="51563"/>
                  <a:pt x="52038" y="51499"/>
                  <a:pt x="52048" y="51432"/>
                </a:cubicBezTo>
                <a:lnTo>
                  <a:pt x="52048" y="51432"/>
                </a:lnTo>
                <a:cubicBezTo>
                  <a:pt x="51961" y="51436"/>
                  <a:pt x="51937" y="51529"/>
                  <a:pt x="51864" y="51556"/>
                </a:cubicBezTo>
                <a:cubicBezTo>
                  <a:pt x="51810" y="51499"/>
                  <a:pt x="51810" y="51422"/>
                  <a:pt x="51780" y="51329"/>
                </a:cubicBezTo>
                <a:cubicBezTo>
                  <a:pt x="51449" y="51750"/>
                  <a:pt x="51229" y="52245"/>
                  <a:pt x="50794" y="52559"/>
                </a:cubicBezTo>
                <a:cubicBezTo>
                  <a:pt x="50828" y="52328"/>
                  <a:pt x="51025" y="52204"/>
                  <a:pt x="51142" y="52031"/>
                </a:cubicBezTo>
                <a:cubicBezTo>
                  <a:pt x="51423" y="51626"/>
                  <a:pt x="51740" y="51249"/>
                  <a:pt x="51964" y="50804"/>
                </a:cubicBezTo>
                <a:cubicBezTo>
                  <a:pt x="52014" y="50710"/>
                  <a:pt x="52018" y="50704"/>
                  <a:pt x="52018" y="50550"/>
                </a:cubicBezTo>
                <a:lnTo>
                  <a:pt x="52018" y="50550"/>
                </a:lnTo>
                <a:cubicBezTo>
                  <a:pt x="51854" y="50737"/>
                  <a:pt x="51807" y="50971"/>
                  <a:pt x="51663" y="51162"/>
                </a:cubicBezTo>
                <a:cubicBezTo>
                  <a:pt x="51616" y="51095"/>
                  <a:pt x="51660" y="51051"/>
                  <a:pt x="51677" y="51005"/>
                </a:cubicBezTo>
                <a:cubicBezTo>
                  <a:pt x="51810" y="50664"/>
                  <a:pt x="52001" y="50343"/>
                  <a:pt x="52054" y="49962"/>
                </a:cubicBezTo>
                <a:cubicBezTo>
                  <a:pt x="52081" y="49764"/>
                  <a:pt x="52191" y="49567"/>
                  <a:pt x="52302" y="49393"/>
                </a:cubicBezTo>
                <a:cubicBezTo>
                  <a:pt x="52485" y="49099"/>
                  <a:pt x="52599" y="48785"/>
                  <a:pt x="52703" y="48461"/>
                </a:cubicBezTo>
                <a:cubicBezTo>
                  <a:pt x="52790" y="48180"/>
                  <a:pt x="53030" y="47993"/>
                  <a:pt x="53131" y="47705"/>
                </a:cubicBezTo>
                <a:cubicBezTo>
                  <a:pt x="53341" y="47080"/>
                  <a:pt x="53605" y="46472"/>
                  <a:pt x="53766" y="45834"/>
                </a:cubicBezTo>
                <a:cubicBezTo>
                  <a:pt x="53843" y="45523"/>
                  <a:pt x="53859" y="45195"/>
                  <a:pt x="53970" y="44884"/>
                </a:cubicBezTo>
                <a:cubicBezTo>
                  <a:pt x="54274" y="44015"/>
                  <a:pt x="54631" y="43166"/>
                  <a:pt x="54972" y="42307"/>
                </a:cubicBezTo>
                <a:cubicBezTo>
                  <a:pt x="55397" y="41241"/>
                  <a:pt x="55962" y="40238"/>
                  <a:pt x="56650" y="39319"/>
                </a:cubicBezTo>
                <a:cubicBezTo>
                  <a:pt x="56871" y="39021"/>
                  <a:pt x="57148" y="38764"/>
                  <a:pt x="57409" y="38497"/>
                </a:cubicBezTo>
                <a:cubicBezTo>
                  <a:pt x="57536" y="38363"/>
                  <a:pt x="57606" y="38169"/>
                  <a:pt x="57807" y="38115"/>
                </a:cubicBezTo>
                <a:lnTo>
                  <a:pt x="57807" y="38115"/>
                </a:lnTo>
                <a:cubicBezTo>
                  <a:pt x="57523" y="38654"/>
                  <a:pt x="57185" y="39165"/>
                  <a:pt x="56804" y="39640"/>
                </a:cubicBezTo>
                <a:cubicBezTo>
                  <a:pt x="56637" y="39844"/>
                  <a:pt x="56473" y="40051"/>
                  <a:pt x="56319" y="40265"/>
                </a:cubicBezTo>
                <a:cubicBezTo>
                  <a:pt x="56226" y="40385"/>
                  <a:pt x="56166" y="40522"/>
                  <a:pt x="56019" y="40596"/>
                </a:cubicBezTo>
                <a:cubicBezTo>
                  <a:pt x="55942" y="40636"/>
                  <a:pt x="55892" y="40713"/>
                  <a:pt x="55885" y="40800"/>
                </a:cubicBezTo>
                <a:cubicBezTo>
                  <a:pt x="55838" y="41241"/>
                  <a:pt x="55567" y="41595"/>
                  <a:pt x="55400" y="41986"/>
                </a:cubicBezTo>
                <a:cubicBezTo>
                  <a:pt x="54976" y="42969"/>
                  <a:pt x="54611" y="43972"/>
                  <a:pt x="54220" y="44968"/>
                </a:cubicBezTo>
                <a:cubicBezTo>
                  <a:pt x="54060" y="45379"/>
                  <a:pt x="53866" y="45780"/>
                  <a:pt x="53732" y="46208"/>
                </a:cubicBezTo>
                <a:cubicBezTo>
                  <a:pt x="53649" y="46479"/>
                  <a:pt x="53719" y="46763"/>
                  <a:pt x="53592" y="47034"/>
                </a:cubicBezTo>
                <a:cubicBezTo>
                  <a:pt x="53415" y="47425"/>
                  <a:pt x="53264" y="47829"/>
                  <a:pt x="53124" y="48237"/>
                </a:cubicBezTo>
                <a:cubicBezTo>
                  <a:pt x="52997" y="48601"/>
                  <a:pt x="52897" y="48972"/>
                  <a:pt x="52783" y="49353"/>
                </a:cubicBezTo>
                <a:cubicBezTo>
                  <a:pt x="53217" y="48822"/>
                  <a:pt x="53331" y="48170"/>
                  <a:pt x="53575" y="47582"/>
                </a:cubicBezTo>
                <a:cubicBezTo>
                  <a:pt x="53635" y="47598"/>
                  <a:pt x="53629" y="47628"/>
                  <a:pt x="53619" y="47652"/>
                </a:cubicBezTo>
                <a:cubicBezTo>
                  <a:pt x="53395" y="48160"/>
                  <a:pt x="53331" y="48725"/>
                  <a:pt x="53070" y="49220"/>
                </a:cubicBezTo>
                <a:cubicBezTo>
                  <a:pt x="53017" y="49313"/>
                  <a:pt x="52994" y="49417"/>
                  <a:pt x="53004" y="49524"/>
                </a:cubicBezTo>
                <a:cubicBezTo>
                  <a:pt x="53221" y="49149"/>
                  <a:pt x="53348" y="48735"/>
                  <a:pt x="53498" y="48334"/>
                </a:cubicBezTo>
                <a:cubicBezTo>
                  <a:pt x="53709" y="47762"/>
                  <a:pt x="53866" y="47167"/>
                  <a:pt x="54107" y="46609"/>
                </a:cubicBezTo>
                <a:cubicBezTo>
                  <a:pt x="54227" y="46335"/>
                  <a:pt x="54374" y="46074"/>
                  <a:pt x="54474" y="45790"/>
                </a:cubicBezTo>
                <a:cubicBezTo>
                  <a:pt x="54655" y="45272"/>
                  <a:pt x="54825" y="44751"/>
                  <a:pt x="54892" y="44202"/>
                </a:cubicBezTo>
                <a:cubicBezTo>
                  <a:pt x="54949" y="43724"/>
                  <a:pt x="55200" y="43313"/>
                  <a:pt x="55380" y="42882"/>
                </a:cubicBezTo>
                <a:cubicBezTo>
                  <a:pt x="55561" y="42454"/>
                  <a:pt x="55808" y="42060"/>
                  <a:pt x="55999" y="41635"/>
                </a:cubicBezTo>
                <a:cubicBezTo>
                  <a:pt x="56396" y="40743"/>
                  <a:pt x="56861" y="39894"/>
                  <a:pt x="57466" y="39125"/>
                </a:cubicBezTo>
                <a:cubicBezTo>
                  <a:pt x="57623" y="38928"/>
                  <a:pt x="57777" y="38741"/>
                  <a:pt x="57997" y="38607"/>
                </a:cubicBezTo>
                <a:cubicBezTo>
                  <a:pt x="58455" y="38329"/>
                  <a:pt x="58800" y="37932"/>
                  <a:pt x="59134" y="37517"/>
                </a:cubicBezTo>
                <a:cubicBezTo>
                  <a:pt x="59435" y="37143"/>
                  <a:pt x="59816" y="36849"/>
                  <a:pt x="60173" y="36534"/>
                </a:cubicBezTo>
                <a:cubicBezTo>
                  <a:pt x="60695" y="36087"/>
                  <a:pt x="61253" y="35685"/>
                  <a:pt x="61845" y="35338"/>
                </a:cubicBezTo>
                <a:cubicBezTo>
                  <a:pt x="61901" y="35304"/>
                  <a:pt x="61975" y="35278"/>
                  <a:pt x="61982" y="35191"/>
                </a:cubicBezTo>
                <a:lnTo>
                  <a:pt x="61932" y="35171"/>
                </a:lnTo>
                <a:lnTo>
                  <a:pt x="61982" y="35151"/>
                </a:lnTo>
                <a:cubicBezTo>
                  <a:pt x="62052" y="35020"/>
                  <a:pt x="62186" y="34963"/>
                  <a:pt x="62303" y="34897"/>
                </a:cubicBezTo>
                <a:cubicBezTo>
                  <a:pt x="62978" y="34509"/>
                  <a:pt x="63630" y="34088"/>
                  <a:pt x="64328" y="33750"/>
                </a:cubicBezTo>
                <a:cubicBezTo>
                  <a:pt x="64512" y="33660"/>
                  <a:pt x="64696" y="33553"/>
                  <a:pt x="64903" y="33519"/>
                </a:cubicBezTo>
                <a:cubicBezTo>
                  <a:pt x="64953" y="33439"/>
                  <a:pt x="65023" y="33406"/>
                  <a:pt x="65144" y="33402"/>
                </a:cubicBezTo>
                <a:lnTo>
                  <a:pt x="65144" y="33402"/>
                </a:lnTo>
                <a:cubicBezTo>
                  <a:pt x="65092" y="33477"/>
                  <a:pt x="65006" y="33523"/>
                  <a:pt x="64916" y="33523"/>
                </a:cubicBezTo>
                <a:cubicBezTo>
                  <a:pt x="64913" y="33523"/>
                  <a:pt x="64910" y="33523"/>
                  <a:pt x="64906" y="33523"/>
                </a:cubicBezTo>
                <a:cubicBezTo>
                  <a:pt x="64789" y="33590"/>
                  <a:pt x="64769" y="33720"/>
                  <a:pt x="64696" y="33814"/>
                </a:cubicBezTo>
                <a:cubicBezTo>
                  <a:pt x="64997" y="33750"/>
                  <a:pt x="65261" y="33590"/>
                  <a:pt x="65545" y="33479"/>
                </a:cubicBezTo>
                <a:cubicBezTo>
                  <a:pt x="66715" y="33041"/>
                  <a:pt x="67905" y="32640"/>
                  <a:pt x="69045" y="32136"/>
                </a:cubicBezTo>
                <a:cubicBezTo>
                  <a:pt x="70291" y="31581"/>
                  <a:pt x="71552" y="31043"/>
                  <a:pt x="72728" y="30331"/>
                </a:cubicBezTo>
                <a:cubicBezTo>
                  <a:pt x="73544" y="29839"/>
                  <a:pt x="74339" y="29318"/>
                  <a:pt x="75058" y="28696"/>
                </a:cubicBezTo>
                <a:cubicBezTo>
                  <a:pt x="75629" y="28201"/>
                  <a:pt x="76228" y="27740"/>
                  <a:pt x="76759" y="27202"/>
                </a:cubicBezTo>
                <a:cubicBezTo>
                  <a:pt x="76799" y="27165"/>
                  <a:pt x="76826" y="27112"/>
                  <a:pt x="76906" y="27108"/>
                </a:cubicBezTo>
                <a:lnTo>
                  <a:pt x="76906" y="27108"/>
                </a:lnTo>
                <a:cubicBezTo>
                  <a:pt x="76906" y="27249"/>
                  <a:pt x="76743" y="27306"/>
                  <a:pt x="76739" y="27459"/>
                </a:cubicBezTo>
                <a:cubicBezTo>
                  <a:pt x="76900" y="27406"/>
                  <a:pt x="76953" y="27259"/>
                  <a:pt x="77037" y="27155"/>
                </a:cubicBezTo>
                <a:cubicBezTo>
                  <a:pt x="77338" y="26781"/>
                  <a:pt x="77625" y="26400"/>
                  <a:pt x="77902" y="26009"/>
                </a:cubicBezTo>
                <a:cubicBezTo>
                  <a:pt x="78213" y="25574"/>
                  <a:pt x="78374" y="25063"/>
                  <a:pt x="78554" y="24571"/>
                </a:cubicBezTo>
                <a:cubicBezTo>
                  <a:pt x="78825" y="23833"/>
                  <a:pt x="79052" y="23081"/>
                  <a:pt x="79229" y="22315"/>
                </a:cubicBezTo>
                <a:cubicBezTo>
                  <a:pt x="79276" y="22108"/>
                  <a:pt x="79300" y="21894"/>
                  <a:pt x="79340" y="21683"/>
                </a:cubicBezTo>
                <a:cubicBezTo>
                  <a:pt x="79403" y="21372"/>
                  <a:pt x="79467" y="21062"/>
                  <a:pt x="79437" y="20741"/>
                </a:cubicBezTo>
                <a:cubicBezTo>
                  <a:pt x="79380" y="20142"/>
                  <a:pt x="79380" y="19531"/>
                  <a:pt x="79249" y="18949"/>
                </a:cubicBezTo>
                <a:cubicBezTo>
                  <a:pt x="79129" y="18424"/>
                  <a:pt x="78922" y="17920"/>
                  <a:pt x="78795" y="17391"/>
                </a:cubicBezTo>
                <a:cubicBezTo>
                  <a:pt x="78681" y="16907"/>
                  <a:pt x="78541" y="16429"/>
                  <a:pt x="78414" y="15944"/>
                </a:cubicBezTo>
                <a:cubicBezTo>
                  <a:pt x="78404" y="15907"/>
                  <a:pt x="78400" y="15867"/>
                  <a:pt x="78384" y="15770"/>
                </a:cubicBezTo>
                <a:lnTo>
                  <a:pt x="78384" y="15770"/>
                </a:lnTo>
                <a:cubicBezTo>
                  <a:pt x="78571" y="16038"/>
                  <a:pt x="78601" y="16312"/>
                  <a:pt x="78741" y="16552"/>
                </a:cubicBezTo>
                <a:cubicBezTo>
                  <a:pt x="78785" y="16476"/>
                  <a:pt x="78751" y="16425"/>
                  <a:pt x="78735" y="16372"/>
                </a:cubicBezTo>
                <a:cubicBezTo>
                  <a:pt x="78417" y="15389"/>
                  <a:pt x="78136" y="14390"/>
                  <a:pt x="77652" y="13467"/>
                </a:cubicBezTo>
                <a:cubicBezTo>
                  <a:pt x="77511" y="13200"/>
                  <a:pt x="77281" y="13006"/>
                  <a:pt x="77104" y="12762"/>
                </a:cubicBezTo>
                <a:cubicBezTo>
                  <a:pt x="76706" y="12207"/>
                  <a:pt x="76288" y="11659"/>
                  <a:pt x="75894" y="11097"/>
                </a:cubicBezTo>
                <a:cubicBezTo>
                  <a:pt x="75813" y="10984"/>
                  <a:pt x="75726" y="10880"/>
                  <a:pt x="75636" y="10773"/>
                </a:cubicBezTo>
                <a:cubicBezTo>
                  <a:pt x="75292" y="10362"/>
                  <a:pt x="74988" y="9894"/>
                  <a:pt x="74523" y="9610"/>
                </a:cubicBezTo>
                <a:cubicBezTo>
                  <a:pt x="74132" y="9366"/>
                  <a:pt x="73791" y="9052"/>
                  <a:pt x="73517" y="8684"/>
                </a:cubicBezTo>
                <a:cubicBezTo>
                  <a:pt x="73229" y="8296"/>
                  <a:pt x="72835" y="8062"/>
                  <a:pt x="72484" y="7765"/>
                </a:cubicBezTo>
                <a:cubicBezTo>
                  <a:pt x="72420" y="7711"/>
                  <a:pt x="72347" y="7665"/>
                  <a:pt x="72261" y="7665"/>
                </a:cubicBezTo>
                <a:cubicBezTo>
                  <a:pt x="72235" y="7665"/>
                  <a:pt x="72208" y="7669"/>
                  <a:pt x="72180" y="7678"/>
                </a:cubicBezTo>
                <a:cubicBezTo>
                  <a:pt x="72167" y="7680"/>
                  <a:pt x="72155" y="7682"/>
                  <a:pt x="72142" y="7682"/>
                </a:cubicBezTo>
                <a:cubicBezTo>
                  <a:pt x="72105" y="7682"/>
                  <a:pt x="72070" y="7670"/>
                  <a:pt x="72040" y="7648"/>
                </a:cubicBezTo>
                <a:cubicBezTo>
                  <a:pt x="71394" y="7187"/>
                  <a:pt x="70716" y="6775"/>
                  <a:pt x="70031" y="6384"/>
                </a:cubicBezTo>
                <a:cubicBezTo>
                  <a:pt x="69325" y="5977"/>
                  <a:pt x="68560" y="5669"/>
                  <a:pt x="67788" y="5388"/>
                </a:cubicBezTo>
                <a:cubicBezTo>
                  <a:pt x="67768" y="5383"/>
                  <a:pt x="67747" y="5380"/>
                  <a:pt x="67726" y="5380"/>
                </a:cubicBezTo>
                <a:cubicBezTo>
                  <a:pt x="67719" y="5380"/>
                  <a:pt x="67711" y="5381"/>
                  <a:pt x="67704" y="5382"/>
                </a:cubicBezTo>
                <a:lnTo>
                  <a:pt x="67701" y="5385"/>
                </a:lnTo>
                <a:cubicBezTo>
                  <a:pt x="67878" y="5672"/>
                  <a:pt x="68182" y="5763"/>
                  <a:pt x="68470" y="5870"/>
                </a:cubicBezTo>
                <a:cubicBezTo>
                  <a:pt x="68994" y="6060"/>
                  <a:pt x="69496" y="6307"/>
                  <a:pt x="69964" y="6605"/>
                </a:cubicBezTo>
                <a:cubicBezTo>
                  <a:pt x="70649" y="7046"/>
                  <a:pt x="71381" y="7414"/>
                  <a:pt x="72050" y="7889"/>
                </a:cubicBezTo>
                <a:cubicBezTo>
                  <a:pt x="72638" y="8303"/>
                  <a:pt x="73216" y="8734"/>
                  <a:pt x="73758" y="9216"/>
                </a:cubicBezTo>
                <a:cubicBezTo>
                  <a:pt x="74042" y="9466"/>
                  <a:pt x="74349" y="9730"/>
                  <a:pt x="74526" y="10054"/>
                </a:cubicBezTo>
                <a:cubicBezTo>
                  <a:pt x="74744" y="10459"/>
                  <a:pt x="75085" y="10723"/>
                  <a:pt x="75385" y="11024"/>
                </a:cubicBezTo>
                <a:cubicBezTo>
                  <a:pt x="75726" y="11365"/>
                  <a:pt x="76000" y="11749"/>
                  <a:pt x="76265" y="12147"/>
                </a:cubicBezTo>
                <a:lnTo>
                  <a:pt x="76305" y="12190"/>
                </a:lnTo>
                <a:cubicBezTo>
                  <a:pt x="76302" y="12191"/>
                  <a:pt x="76299" y="12191"/>
                  <a:pt x="76296" y="12191"/>
                </a:cubicBezTo>
                <a:cubicBezTo>
                  <a:pt x="76266" y="12191"/>
                  <a:pt x="76236" y="12174"/>
                  <a:pt x="76221" y="12147"/>
                </a:cubicBezTo>
                <a:cubicBezTo>
                  <a:pt x="75967" y="11980"/>
                  <a:pt x="75830" y="11706"/>
                  <a:pt x="75633" y="11485"/>
                </a:cubicBezTo>
                <a:cubicBezTo>
                  <a:pt x="75182" y="10967"/>
                  <a:pt x="74704" y="10476"/>
                  <a:pt x="74199" y="10008"/>
                </a:cubicBezTo>
                <a:cubicBezTo>
                  <a:pt x="73791" y="9640"/>
                  <a:pt x="73393" y="9262"/>
                  <a:pt x="72969" y="8915"/>
                </a:cubicBezTo>
                <a:cubicBezTo>
                  <a:pt x="72217" y="8300"/>
                  <a:pt x="71421" y="7741"/>
                  <a:pt x="70586" y="7243"/>
                </a:cubicBezTo>
                <a:cubicBezTo>
                  <a:pt x="69098" y="6361"/>
                  <a:pt x="67514" y="5686"/>
                  <a:pt x="65896" y="5081"/>
                </a:cubicBezTo>
                <a:cubicBezTo>
                  <a:pt x="63857" y="4315"/>
                  <a:pt x="61774" y="3660"/>
                  <a:pt x="59662" y="3119"/>
                </a:cubicBezTo>
                <a:cubicBezTo>
                  <a:pt x="58134" y="2734"/>
                  <a:pt x="56587" y="2443"/>
                  <a:pt x="55036" y="2183"/>
                </a:cubicBezTo>
                <a:cubicBezTo>
                  <a:pt x="53980" y="2006"/>
                  <a:pt x="52920" y="1845"/>
                  <a:pt x="51850" y="1748"/>
                </a:cubicBezTo>
                <a:cubicBezTo>
                  <a:pt x="51429" y="1708"/>
                  <a:pt x="51011" y="1665"/>
                  <a:pt x="50600" y="1554"/>
                </a:cubicBezTo>
                <a:lnTo>
                  <a:pt x="50600" y="1554"/>
                </a:lnTo>
                <a:cubicBezTo>
                  <a:pt x="51483" y="1558"/>
                  <a:pt x="52362" y="1614"/>
                  <a:pt x="53244" y="1655"/>
                </a:cubicBezTo>
                <a:cubicBezTo>
                  <a:pt x="52509" y="1554"/>
                  <a:pt x="51774" y="1491"/>
                  <a:pt x="51035" y="1451"/>
                </a:cubicBezTo>
                <a:cubicBezTo>
                  <a:pt x="50718" y="1434"/>
                  <a:pt x="50402" y="1429"/>
                  <a:pt x="50086" y="1429"/>
                </a:cubicBezTo>
                <a:cubicBezTo>
                  <a:pt x="49682" y="1429"/>
                  <a:pt x="49278" y="1437"/>
                  <a:pt x="48875" y="1437"/>
                </a:cubicBezTo>
                <a:cubicBezTo>
                  <a:pt x="48510" y="1437"/>
                  <a:pt x="48146" y="1431"/>
                  <a:pt x="47782" y="1407"/>
                </a:cubicBezTo>
                <a:cubicBezTo>
                  <a:pt x="47637" y="1398"/>
                  <a:pt x="47492" y="1394"/>
                  <a:pt x="47347" y="1394"/>
                </a:cubicBezTo>
                <a:cubicBezTo>
                  <a:pt x="46677" y="1394"/>
                  <a:pt x="46019" y="1483"/>
                  <a:pt x="45356" y="1538"/>
                </a:cubicBezTo>
                <a:cubicBezTo>
                  <a:pt x="45032" y="1564"/>
                  <a:pt x="44704" y="1531"/>
                  <a:pt x="44376" y="1574"/>
                </a:cubicBezTo>
                <a:cubicBezTo>
                  <a:pt x="44537" y="1484"/>
                  <a:pt x="44721" y="1491"/>
                  <a:pt x="44888" y="1424"/>
                </a:cubicBezTo>
                <a:lnTo>
                  <a:pt x="44888" y="1424"/>
                </a:lnTo>
                <a:cubicBezTo>
                  <a:pt x="44597" y="1437"/>
                  <a:pt x="44303" y="1427"/>
                  <a:pt x="44019" y="1474"/>
                </a:cubicBezTo>
                <a:cubicBezTo>
                  <a:pt x="43738" y="1518"/>
                  <a:pt x="43450" y="1518"/>
                  <a:pt x="43170" y="1534"/>
                </a:cubicBezTo>
                <a:cubicBezTo>
                  <a:pt x="42451" y="1578"/>
                  <a:pt x="41732" y="1641"/>
                  <a:pt x="41010" y="1681"/>
                </a:cubicBezTo>
                <a:cubicBezTo>
                  <a:pt x="40439" y="1711"/>
                  <a:pt x="39867" y="1723"/>
                  <a:pt x="39296" y="1723"/>
                </a:cubicBezTo>
                <a:cubicBezTo>
                  <a:pt x="38790" y="1723"/>
                  <a:pt x="38285" y="1714"/>
                  <a:pt x="37781" y="1701"/>
                </a:cubicBezTo>
                <a:cubicBezTo>
                  <a:pt x="36709" y="1671"/>
                  <a:pt x="35642" y="1534"/>
                  <a:pt x="34576" y="1397"/>
                </a:cubicBezTo>
                <a:cubicBezTo>
                  <a:pt x="34078" y="1337"/>
                  <a:pt x="33570" y="1310"/>
                  <a:pt x="33068" y="1253"/>
                </a:cubicBezTo>
                <a:cubicBezTo>
                  <a:pt x="32477" y="1180"/>
                  <a:pt x="31889" y="1100"/>
                  <a:pt x="31297" y="1023"/>
                </a:cubicBezTo>
                <a:cubicBezTo>
                  <a:pt x="30906" y="973"/>
                  <a:pt x="30511" y="939"/>
                  <a:pt x="30124" y="869"/>
                </a:cubicBezTo>
                <a:cubicBezTo>
                  <a:pt x="29843" y="819"/>
                  <a:pt x="29562" y="755"/>
                  <a:pt x="29271" y="735"/>
                </a:cubicBezTo>
                <a:cubicBezTo>
                  <a:pt x="28907" y="709"/>
                  <a:pt x="28543" y="665"/>
                  <a:pt x="28178" y="625"/>
                </a:cubicBezTo>
                <a:cubicBezTo>
                  <a:pt x="27537" y="562"/>
                  <a:pt x="26898" y="485"/>
                  <a:pt x="26256" y="435"/>
                </a:cubicBezTo>
                <a:cubicBezTo>
                  <a:pt x="25591" y="388"/>
                  <a:pt x="24963" y="154"/>
                  <a:pt x="24301" y="94"/>
                </a:cubicBezTo>
                <a:cubicBezTo>
                  <a:pt x="23978" y="64"/>
                  <a:pt x="23656" y="34"/>
                  <a:pt x="23331" y="34"/>
                </a:cubicBezTo>
                <a:cubicBezTo>
                  <a:pt x="23252" y="34"/>
                  <a:pt x="23173" y="36"/>
                  <a:pt x="23094" y="40"/>
                </a:cubicBezTo>
                <a:cubicBezTo>
                  <a:pt x="23059" y="42"/>
                  <a:pt x="23023" y="47"/>
                  <a:pt x="22988" y="47"/>
                </a:cubicBezTo>
                <a:cubicBezTo>
                  <a:pt x="22942" y="47"/>
                  <a:pt x="22897" y="38"/>
                  <a:pt x="22857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  <p:grpSp>
        <p:nvGrpSpPr>
          <p:cNvPr id="15" name="Google Shape;15;p2"/>
          <p:cNvGrpSpPr/>
          <p:nvPr/>
        </p:nvGrpSpPr>
        <p:grpSpPr>
          <a:xfrm>
            <a:off x="6481791" y="3378791"/>
            <a:ext cx="2628541" cy="1042825"/>
            <a:chOff x="7562131" y="4782433"/>
            <a:chExt cx="1269704" cy="503707"/>
          </a:xfrm>
        </p:grpSpPr>
        <p:sp>
          <p:nvSpPr>
            <p:cNvPr id="16" name="Google Shape;16;p2"/>
            <p:cNvSpPr/>
            <p:nvPr/>
          </p:nvSpPr>
          <p:spPr>
            <a:xfrm>
              <a:off x="7562131" y="4782433"/>
              <a:ext cx="1269555" cy="164300"/>
            </a:xfrm>
            <a:custGeom>
              <a:avLst/>
              <a:gdLst/>
              <a:ahLst/>
              <a:cxnLst/>
              <a:rect l="l" t="t" r="r" b="b"/>
              <a:pathLst>
                <a:path w="25592" h="3312" extrusionOk="0">
                  <a:moveTo>
                    <a:pt x="24774" y="0"/>
                  </a:moveTo>
                  <a:cubicBezTo>
                    <a:pt x="24471" y="0"/>
                    <a:pt x="24178" y="100"/>
                    <a:pt x="23893" y="276"/>
                  </a:cubicBezTo>
                  <a:cubicBezTo>
                    <a:pt x="23485" y="527"/>
                    <a:pt x="23181" y="891"/>
                    <a:pt x="22833" y="1205"/>
                  </a:cubicBezTo>
                  <a:cubicBezTo>
                    <a:pt x="22446" y="1556"/>
                    <a:pt x="22088" y="1717"/>
                    <a:pt x="21735" y="1717"/>
                  </a:cubicBezTo>
                  <a:cubicBezTo>
                    <a:pt x="21443" y="1717"/>
                    <a:pt x="21154" y="1607"/>
                    <a:pt x="20855" y="1402"/>
                  </a:cubicBezTo>
                  <a:cubicBezTo>
                    <a:pt x="20674" y="1275"/>
                    <a:pt x="20520" y="1108"/>
                    <a:pt x="20377" y="941"/>
                  </a:cubicBezTo>
                  <a:cubicBezTo>
                    <a:pt x="20183" y="717"/>
                    <a:pt x="19949" y="550"/>
                    <a:pt x="19705" y="389"/>
                  </a:cubicBezTo>
                  <a:cubicBezTo>
                    <a:pt x="19443" y="215"/>
                    <a:pt x="19133" y="139"/>
                    <a:pt x="18825" y="139"/>
                  </a:cubicBezTo>
                  <a:cubicBezTo>
                    <a:pt x="18324" y="139"/>
                    <a:pt x="17830" y="340"/>
                    <a:pt x="17559" y="647"/>
                  </a:cubicBezTo>
                  <a:cubicBezTo>
                    <a:pt x="17275" y="968"/>
                    <a:pt x="16971" y="1275"/>
                    <a:pt x="16670" y="1579"/>
                  </a:cubicBezTo>
                  <a:cubicBezTo>
                    <a:pt x="16330" y="1924"/>
                    <a:pt x="15916" y="2022"/>
                    <a:pt x="15481" y="2022"/>
                  </a:cubicBezTo>
                  <a:cubicBezTo>
                    <a:pt x="15364" y="2022"/>
                    <a:pt x="15245" y="2015"/>
                    <a:pt x="15125" y="2004"/>
                  </a:cubicBezTo>
                  <a:cubicBezTo>
                    <a:pt x="14851" y="1981"/>
                    <a:pt x="14617" y="1820"/>
                    <a:pt x="14407" y="1650"/>
                  </a:cubicBezTo>
                  <a:cubicBezTo>
                    <a:pt x="14236" y="1516"/>
                    <a:pt x="14079" y="1369"/>
                    <a:pt x="13915" y="1228"/>
                  </a:cubicBezTo>
                  <a:cubicBezTo>
                    <a:pt x="13534" y="904"/>
                    <a:pt x="13122" y="742"/>
                    <a:pt x="12710" y="742"/>
                  </a:cubicBezTo>
                  <a:cubicBezTo>
                    <a:pt x="12286" y="742"/>
                    <a:pt x="11862" y="914"/>
                    <a:pt x="11472" y="1259"/>
                  </a:cubicBezTo>
                  <a:cubicBezTo>
                    <a:pt x="11175" y="1523"/>
                    <a:pt x="10931" y="1830"/>
                    <a:pt x="10653" y="2118"/>
                  </a:cubicBezTo>
                  <a:cubicBezTo>
                    <a:pt x="10382" y="2396"/>
                    <a:pt x="10069" y="2533"/>
                    <a:pt x="9761" y="2533"/>
                  </a:cubicBezTo>
                  <a:cubicBezTo>
                    <a:pt x="9402" y="2533"/>
                    <a:pt x="9049" y="2348"/>
                    <a:pt x="8775" y="1984"/>
                  </a:cubicBezTo>
                  <a:cubicBezTo>
                    <a:pt x="8644" y="1813"/>
                    <a:pt x="8524" y="1633"/>
                    <a:pt x="8380" y="1476"/>
                  </a:cubicBezTo>
                  <a:cubicBezTo>
                    <a:pt x="7993" y="1053"/>
                    <a:pt x="7516" y="876"/>
                    <a:pt x="6988" y="876"/>
                  </a:cubicBezTo>
                  <a:cubicBezTo>
                    <a:pt x="6873" y="876"/>
                    <a:pt x="6755" y="885"/>
                    <a:pt x="6635" y="901"/>
                  </a:cubicBezTo>
                  <a:cubicBezTo>
                    <a:pt x="6044" y="981"/>
                    <a:pt x="5616" y="1339"/>
                    <a:pt x="5251" y="1787"/>
                  </a:cubicBezTo>
                  <a:cubicBezTo>
                    <a:pt x="5051" y="2037"/>
                    <a:pt x="4850" y="2285"/>
                    <a:pt x="4610" y="2495"/>
                  </a:cubicBezTo>
                  <a:cubicBezTo>
                    <a:pt x="4376" y="2709"/>
                    <a:pt x="4075" y="2830"/>
                    <a:pt x="3757" y="2833"/>
                  </a:cubicBezTo>
                  <a:cubicBezTo>
                    <a:pt x="3744" y="2833"/>
                    <a:pt x="3731" y="2833"/>
                    <a:pt x="3718" y="2833"/>
                  </a:cubicBezTo>
                  <a:cubicBezTo>
                    <a:pt x="3184" y="2833"/>
                    <a:pt x="2736" y="2633"/>
                    <a:pt x="2370" y="2238"/>
                  </a:cubicBezTo>
                  <a:cubicBezTo>
                    <a:pt x="2089" y="1940"/>
                    <a:pt x="1829" y="1623"/>
                    <a:pt x="1504" y="1369"/>
                  </a:cubicBezTo>
                  <a:cubicBezTo>
                    <a:pt x="1249" y="1171"/>
                    <a:pt x="980" y="1058"/>
                    <a:pt x="691" y="1058"/>
                  </a:cubicBezTo>
                  <a:cubicBezTo>
                    <a:pt x="546" y="1058"/>
                    <a:pt x="395" y="1087"/>
                    <a:pt x="238" y="1148"/>
                  </a:cubicBezTo>
                  <a:cubicBezTo>
                    <a:pt x="84" y="1208"/>
                    <a:pt x="0" y="1305"/>
                    <a:pt x="54" y="1466"/>
                  </a:cubicBezTo>
                  <a:cubicBezTo>
                    <a:pt x="91" y="1577"/>
                    <a:pt x="165" y="1627"/>
                    <a:pt x="259" y="1627"/>
                  </a:cubicBezTo>
                  <a:cubicBezTo>
                    <a:pt x="300" y="1627"/>
                    <a:pt x="345" y="1618"/>
                    <a:pt x="391" y="1600"/>
                  </a:cubicBezTo>
                  <a:cubicBezTo>
                    <a:pt x="494" y="1559"/>
                    <a:pt x="591" y="1541"/>
                    <a:pt x="684" y="1541"/>
                  </a:cubicBezTo>
                  <a:cubicBezTo>
                    <a:pt x="905" y="1541"/>
                    <a:pt x="1102" y="1645"/>
                    <a:pt x="1291" y="1803"/>
                  </a:cubicBezTo>
                  <a:cubicBezTo>
                    <a:pt x="1568" y="2037"/>
                    <a:pt x="1792" y="2322"/>
                    <a:pt x="2043" y="2579"/>
                  </a:cubicBezTo>
                  <a:cubicBezTo>
                    <a:pt x="2501" y="3055"/>
                    <a:pt x="3044" y="3312"/>
                    <a:pt x="3682" y="3312"/>
                  </a:cubicBezTo>
                  <a:cubicBezTo>
                    <a:pt x="3778" y="3312"/>
                    <a:pt x="3877" y="3306"/>
                    <a:pt x="3978" y="3294"/>
                  </a:cubicBezTo>
                  <a:cubicBezTo>
                    <a:pt x="4402" y="3244"/>
                    <a:pt x="4757" y="3037"/>
                    <a:pt x="5041" y="2733"/>
                  </a:cubicBezTo>
                  <a:cubicBezTo>
                    <a:pt x="5325" y="2432"/>
                    <a:pt x="5586" y="2101"/>
                    <a:pt x="5877" y="1807"/>
                  </a:cubicBezTo>
                  <a:cubicBezTo>
                    <a:pt x="6183" y="1499"/>
                    <a:pt x="6573" y="1348"/>
                    <a:pt x="6961" y="1348"/>
                  </a:cubicBezTo>
                  <a:cubicBezTo>
                    <a:pt x="7423" y="1348"/>
                    <a:pt x="7882" y="1561"/>
                    <a:pt x="8193" y="1974"/>
                  </a:cubicBezTo>
                  <a:cubicBezTo>
                    <a:pt x="8283" y="2098"/>
                    <a:pt x="8367" y="2225"/>
                    <a:pt x="8460" y="2345"/>
                  </a:cubicBezTo>
                  <a:cubicBezTo>
                    <a:pt x="8797" y="2780"/>
                    <a:pt x="9277" y="3003"/>
                    <a:pt x="9761" y="3003"/>
                  </a:cubicBezTo>
                  <a:cubicBezTo>
                    <a:pt x="10161" y="3003"/>
                    <a:pt x="10565" y="2851"/>
                    <a:pt x="10894" y="2539"/>
                  </a:cubicBezTo>
                  <a:cubicBezTo>
                    <a:pt x="11004" y="2432"/>
                    <a:pt x="11108" y="2322"/>
                    <a:pt x="11208" y="2205"/>
                  </a:cubicBezTo>
                  <a:cubicBezTo>
                    <a:pt x="11382" y="1987"/>
                    <a:pt x="11576" y="1787"/>
                    <a:pt x="11790" y="1610"/>
                  </a:cubicBezTo>
                  <a:cubicBezTo>
                    <a:pt x="12098" y="1364"/>
                    <a:pt x="12428" y="1214"/>
                    <a:pt x="12760" y="1214"/>
                  </a:cubicBezTo>
                  <a:cubicBezTo>
                    <a:pt x="13052" y="1214"/>
                    <a:pt x="13345" y="1329"/>
                    <a:pt x="13628" y="1596"/>
                  </a:cubicBezTo>
                  <a:cubicBezTo>
                    <a:pt x="13798" y="1757"/>
                    <a:pt x="13979" y="1910"/>
                    <a:pt x="14163" y="2057"/>
                  </a:cubicBezTo>
                  <a:cubicBezTo>
                    <a:pt x="14539" y="2361"/>
                    <a:pt x="15017" y="2511"/>
                    <a:pt x="15495" y="2511"/>
                  </a:cubicBezTo>
                  <a:cubicBezTo>
                    <a:pt x="16007" y="2511"/>
                    <a:pt x="16520" y="2339"/>
                    <a:pt x="16910" y="2001"/>
                  </a:cubicBezTo>
                  <a:cubicBezTo>
                    <a:pt x="17241" y="1710"/>
                    <a:pt x="17525" y="1376"/>
                    <a:pt x="17813" y="1048"/>
                  </a:cubicBezTo>
                  <a:cubicBezTo>
                    <a:pt x="18046" y="779"/>
                    <a:pt x="18435" y="624"/>
                    <a:pt x="18822" y="624"/>
                  </a:cubicBezTo>
                  <a:cubicBezTo>
                    <a:pt x="19091" y="624"/>
                    <a:pt x="19358" y="698"/>
                    <a:pt x="19574" y="861"/>
                  </a:cubicBezTo>
                  <a:cubicBezTo>
                    <a:pt x="19765" y="1001"/>
                    <a:pt x="19942" y="1158"/>
                    <a:pt x="20099" y="1332"/>
                  </a:cubicBezTo>
                  <a:cubicBezTo>
                    <a:pt x="20263" y="1533"/>
                    <a:pt x="20457" y="1703"/>
                    <a:pt x="20671" y="1847"/>
                  </a:cubicBezTo>
                  <a:cubicBezTo>
                    <a:pt x="21016" y="2065"/>
                    <a:pt x="21367" y="2194"/>
                    <a:pt x="21732" y="2194"/>
                  </a:cubicBezTo>
                  <a:cubicBezTo>
                    <a:pt x="21976" y="2194"/>
                    <a:pt x="22226" y="2136"/>
                    <a:pt x="22482" y="2011"/>
                  </a:cubicBezTo>
                  <a:cubicBezTo>
                    <a:pt x="22780" y="1870"/>
                    <a:pt x="23044" y="1676"/>
                    <a:pt x="23271" y="1439"/>
                  </a:cubicBezTo>
                  <a:cubicBezTo>
                    <a:pt x="23552" y="1142"/>
                    <a:pt x="23840" y="847"/>
                    <a:pt x="24197" y="644"/>
                  </a:cubicBezTo>
                  <a:cubicBezTo>
                    <a:pt x="24382" y="539"/>
                    <a:pt x="24575" y="482"/>
                    <a:pt x="24770" y="482"/>
                  </a:cubicBezTo>
                  <a:cubicBezTo>
                    <a:pt x="24899" y="482"/>
                    <a:pt x="25029" y="507"/>
                    <a:pt x="25160" y="560"/>
                  </a:cubicBezTo>
                  <a:cubicBezTo>
                    <a:pt x="25230" y="589"/>
                    <a:pt x="25293" y="604"/>
                    <a:pt x="25352" y="604"/>
                  </a:cubicBezTo>
                  <a:cubicBezTo>
                    <a:pt x="25437" y="604"/>
                    <a:pt x="25514" y="572"/>
                    <a:pt x="25591" y="503"/>
                  </a:cubicBezTo>
                  <a:lnTo>
                    <a:pt x="25591" y="252"/>
                  </a:lnTo>
                  <a:cubicBezTo>
                    <a:pt x="25518" y="206"/>
                    <a:pt x="25441" y="162"/>
                    <a:pt x="25360" y="125"/>
                  </a:cubicBezTo>
                  <a:cubicBezTo>
                    <a:pt x="25161" y="40"/>
                    <a:pt x="24966" y="0"/>
                    <a:pt x="24774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  <p:sp>
          <p:nvSpPr>
            <p:cNvPr id="17" name="Google Shape;17;p2"/>
            <p:cNvSpPr/>
            <p:nvPr/>
          </p:nvSpPr>
          <p:spPr>
            <a:xfrm>
              <a:off x="7562428" y="4944646"/>
              <a:ext cx="1269406" cy="164498"/>
            </a:xfrm>
            <a:custGeom>
              <a:avLst/>
              <a:gdLst/>
              <a:ahLst/>
              <a:cxnLst/>
              <a:rect l="l" t="t" r="r" b="b"/>
              <a:pathLst>
                <a:path w="25589" h="3316" extrusionOk="0">
                  <a:moveTo>
                    <a:pt x="24767" y="0"/>
                  </a:moveTo>
                  <a:cubicBezTo>
                    <a:pt x="24446" y="0"/>
                    <a:pt x="24140" y="107"/>
                    <a:pt x="23844" y="298"/>
                  </a:cubicBezTo>
                  <a:cubicBezTo>
                    <a:pt x="23456" y="552"/>
                    <a:pt x="23162" y="910"/>
                    <a:pt x="22821" y="1214"/>
                  </a:cubicBezTo>
                  <a:cubicBezTo>
                    <a:pt x="22453" y="1541"/>
                    <a:pt x="22087" y="1713"/>
                    <a:pt x="21719" y="1713"/>
                  </a:cubicBezTo>
                  <a:cubicBezTo>
                    <a:pt x="21368" y="1713"/>
                    <a:pt x="21015" y="1557"/>
                    <a:pt x="20655" y="1231"/>
                  </a:cubicBezTo>
                  <a:cubicBezTo>
                    <a:pt x="20551" y="1137"/>
                    <a:pt x="20454" y="1037"/>
                    <a:pt x="20364" y="933"/>
                  </a:cubicBezTo>
                  <a:cubicBezTo>
                    <a:pt x="20160" y="689"/>
                    <a:pt x="19903" y="516"/>
                    <a:pt x="19639" y="348"/>
                  </a:cubicBezTo>
                  <a:cubicBezTo>
                    <a:pt x="19406" y="203"/>
                    <a:pt x="19121" y="138"/>
                    <a:pt x="18833" y="138"/>
                  </a:cubicBezTo>
                  <a:cubicBezTo>
                    <a:pt x="18333" y="138"/>
                    <a:pt x="17824" y="333"/>
                    <a:pt x="17563" y="636"/>
                  </a:cubicBezTo>
                  <a:cubicBezTo>
                    <a:pt x="17269" y="977"/>
                    <a:pt x="16951" y="1298"/>
                    <a:pt x="16627" y="1612"/>
                  </a:cubicBezTo>
                  <a:cubicBezTo>
                    <a:pt x="16357" y="1877"/>
                    <a:pt x="15886" y="2022"/>
                    <a:pt x="15444" y="2022"/>
                  </a:cubicBezTo>
                  <a:cubicBezTo>
                    <a:pt x="15207" y="2022"/>
                    <a:pt x="14979" y="1980"/>
                    <a:pt x="14795" y="1893"/>
                  </a:cubicBezTo>
                  <a:cubicBezTo>
                    <a:pt x="14498" y="1756"/>
                    <a:pt x="14270" y="1535"/>
                    <a:pt x="14030" y="1324"/>
                  </a:cubicBezTo>
                  <a:cubicBezTo>
                    <a:pt x="13756" y="1090"/>
                    <a:pt x="13485" y="846"/>
                    <a:pt x="13114" y="773"/>
                  </a:cubicBezTo>
                  <a:cubicBezTo>
                    <a:pt x="12990" y="748"/>
                    <a:pt x="12870" y="737"/>
                    <a:pt x="12754" y="737"/>
                  </a:cubicBezTo>
                  <a:cubicBezTo>
                    <a:pt x="12241" y="737"/>
                    <a:pt x="11799" y="966"/>
                    <a:pt x="11396" y="1318"/>
                  </a:cubicBezTo>
                  <a:cubicBezTo>
                    <a:pt x="11132" y="1552"/>
                    <a:pt x="10914" y="1833"/>
                    <a:pt x="10670" y="2090"/>
                  </a:cubicBezTo>
                  <a:cubicBezTo>
                    <a:pt x="10395" y="2381"/>
                    <a:pt x="10074" y="2525"/>
                    <a:pt x="9756" y="2525"/>
                  </a:cubicBezTo>
                  <a:cubicBezTo>
                    <a:pt x="9400" y="2525"/>
                    <a:pt x="9049" y="2344"/>
                    <a:pt x="8775" y="1986"/>
                  </a:cubicBezTo>
                  <a:cubicBezTo>
                    <a:pt x="8672" y="1856"/>
                    <a:pt x="8581" y="1716"/>
                    <a:pt x="8478" y="1585"/>
                  </a:cubicBezTo>
                  <a:cubicBezTo>
                    <a:pt x="8080" y="1091"/>
                    <a:pt x="7566" y="875"/>
                    <a:pt x="6975" y="875"/>
                  </a:cubicBezTo>
                  <a:cubicBezTo>
                    <a:pt x="6886" y="875"/>
                    <a:pt x="6795" y="880"/>
                    <a:pt x="6703" y="890"/>
                  </a:cubicBezTo>
                  <a:cubicBezTo>
                    <a:pt x="6131" y="947"/>
                    <a:pt x="5693" y="1254"/>
                    <a:pt x="5332" y="1682"/>
                  </a:cubicBezTo>
                  <a:cubicBezTo>
                    <a:pt x="5118" y="1936"/>
                    <a:pt x="4918" y="2204"/>
                    <a:pt x="4674" y="2434"/>
                  </a:cubicBezTo>
                  <a:cubicBezTo>
                    <a:pt x="4421" y="2688"/>
                    <a:pt x="4074" y="2830"/>
                    <a:pt x="3717" y="2830"/>
                  </a:cubicBezTo>
                  <a:cubicBezTo>
                    <a:pt x="3697" y="2830"/>
                    <a:pt x="3678" y="2829"/>
                    <a:pt x="3658" y="2829"/>
                  </a:cubicBezTo>
                  <a:cubicBezTo>
                    <a:pt x="3076" y="2812"/>
                    <a:pt x="2625" y="2548"/>
                    <a:pt x="2254" y="2120"/>
                  </a:cubicBezTo>
                  <a:cubicBezTo>
                    <a:pt x="2007" y="1829"/>
                    <a:pt x="1746" y="1552"/>
                    <a:pt x="1438" y="1321"/>
                  </a:cubicBezTo>
                  <a:cubicBezTo>
                    <a:pt x="1202" y="1144"/>
                    <a:pt x="953" y="1055"/>
                    <a:pt x="691" y="1055"/>
                  </a:cubicBezTo>
                  <a:cubicBezTo>
                    <a:pt x="538" y="1055"/>
                    <a:pt x="380" y="1086"/>
                    <a:pt x="218" y="1147"/>
                  </a:cubicBezTo>
                  <a:cubicBezTo>
                    <a:pt x="75" y="1204"/>
                    <a:pt x="1" y="1304"/>
                    <a:pt x="44" y="1455"/>
                  </a:cubicBezTo>
                  <a:cubicBezTo>
                    <a:pt x="79" y="1566"/>
                    <a:pt x="154" y="1624"/>
                    <a:pt x="250" y="1624"/>
                  </a:cubicBezTo>
                  <a:cubicBezTo>
                    <a:pt x="283" y="1624"/>
                    <a:pt x="320" y="1617"/>
                    <a:pt x="359" y="1602"/>
                  </a:cubicBezTo>
                  <a:cubicBezTo>
                    <a:pt x="470" y="1558"/>
                    <a:pt x="575" y="1538"/>
                    <a:pt x="675" y="1538"/>
                  </a:cubicBezTo>
                  <a:cubicBezTo>
                    <a:pt x="925" y="1538"/>
                    <a:pt x="1142" y="1663"/>
                    <a:pt x="1345" y="1849"/>
                  </a:cubicBezTo>
                  <a:cubicBezTo>
                    <a:pt x="1602" y="2083"/>
                    <a:pt x="1826" y="2351"/>
                    <a:pt x="2063" y="2601"/>
                  </a:cubicBezTo>
                  <a:cubicBezTo>
                    <a:pt x="2459" y="3018"/>
                    <a:pt x="3055" y="3315"/>
                    <a:pt x="3676" y="3315"/>
                  </a:cubicBezTo>
                  <a:cubicBezTo>
                    <a:pt x="4226" y="3315"/>
                    <a:pt x="4796" y="3083"/>
                    <a:pt x="5266" y="2494"/>
                  </a:cubicBezTo>
                  <a:cubicBezTo>
                    <a:pt x="5443" y="2270"/>
                    <a:pt x="5623" y="2053"/>
                    <a:pt x="5820" y="1849"/>
                  </a:cubicBezTo>
                  <a:cubicBezTo>
                    <a:pt x="6150" y="1510"/>
                    <a:pt x="6557" y="1344"/>
                    <a:pt x="6960" y="1344"/>
                  </a:cubicBezTo>
                  <a:cubicBezTo>
                    <a:pt x="7430" y="1344"/>
                    <a:pt x="7894" y="1571"/>
                    <a:pt x="8220" y="2016"/>
                  </a:cubicBezTo>
                  <a:cubicBezTo>
                    <a:pt x="8314" y="2143"/>
                    <a:pt x="8404" y="2274"/>
                    <a:pt x="8505" y="2401"/>
                  </a:cubicBezTo>
                  <a:cubicBezTo>
                    <a:pt x="8819" y="2791"/>
                    <a:pt x="9291" y="2995"/>
                    <a:pt x="9765" y="2995"/>
                  </a:cubicBezTo>
                  <a:cubicBezTo>
                    <a:pt x="10123" y="2995"/>
                    <a:pt x="10482" y="2878"/>
                    <a:pt x="10774" y="2638"/>
                  </a:cubicBezTo>
                  <a:cubicBezTo>
                    <a:pt x="10901" y="2528"/>
                    <a:pt x="11018" y="2411"/>
                    <a:pt x="11128" y="2287"/>
                  </a:cubicBezTo>
                  <a:cubicBezTo>
                    <a:pt x="11352" y="2030"/>
                    <a:pt x="11573" y="1772"/>
                    <a:pt x="11840" y="1558"/>
                  </a:cubicBezTo>
                  <a:cubicBezTo>
                    <a:pt x="12125" y="1332"/>
                    <a:pt x="12420" y="1218"/>
                    <a:pt x="12713" y="1218"/>
                  </a:cubicBezTo>
                  <a:cubicBezTo>
                    <a:pt x="13008" y="1218"/>
                    <a:pt x="13302" y="1334"/>
                    <a:pt x="13582" y="1565"/>
                  </a:cubicBezTo>
                  <a:cubicBezTo>
                    <a:pt x="13749" y="1699"/>
                    <a:pt x="13916" y="1836"/>
                    <a:pt x="14070" y="1986"/>
                  </a:cubicBezTo>
                  <a:cubicBezTo>
                    <a:pt x="14443" y="2347"/>
                    <a:pt x="14953" y="2504"/>
                    <a:pt x="15458" y="2504"/>
                  </a:cubicBezTo>
                  <a:cubicBezTo>
                    <a:pt x="16080" y="2504"/>
                    <a:pt x="16695" y="2267"/>
                    <a:pt x="17038" y="1879"/>
                  </a:cubicBezTo>
                  <a:cubicBezTo>
                    <a:pt x="17309" y="1572"/>
                    <a:pt x="17593" y="1278"/>
                    <a:pt x="17880" y="987"/>
                  </a:cubicBezTo>
                  <a:cubicBezTo>
                    <a:pt x="18128" y="737"/>
                    <a:pt x="18457" y="608"/>
                    <a:pt x="18790" y="608"/>
                  </a:cubicBezTo>
                  <a:cubicBezTo>
                    <a:pt x="19009" y="608"/>
                    <a:pt x="19231" y="664"/>
                    <a:pt x="19431" y="780"/>
                  </a:cubicBezTo>
                  <a:cubicBezTo>
                    <a:pt x="19659" y="903"/>
                    <a:pt x="19863" y="1064"/>
                    <a:pt x="20030" y="1261"/>
                  </a:cubicBezTo>
                  <a:cubicBezTo>
                    <a:pt x="20190" y="1462"/>
                    <a:pt x="20377" y="1639"/>
                    <a:pt x="20588" y="1786"/>
                  </a:cubicBezTo>
                  <a:cubicBezTo>
                    <a:pt x="20952" y="2041"/>
                    <a:pt x="21329" y="2187"/>
                    <a:pt x="21721" y="2187"/>
                  </a:cubicBezTo>
                  <a:cubicBezTo>
                    <a:pt x="21981" y="2187"/>
                    <a:pt x="22249" y="2123"/>
                    <a:pt x="22523" y="1983"/>
                  </a:cubicBezTo>
                  <a:cubicBezTo>
                    <a:pt x="22797" y="1846"/>
                    <a:pt x="23048" y="1662"/>
                    <a:pt x="23259" y="1441"/>
                  </a:cubicBezTo>
                  <a:cubicBezTo>
                    <a:pt x="23529" y="1157"/>
                    <a:pt x="23803" y="870"/>
                    <a:pt x="24148" y="663"/>
                  </a:cubicBezTo>
                  <a:cubicBezTo>
                    <a:pt x="24349" y="542"/>
                    <a:pt x="24557" y="472"/>
                    <a:pt x="24771" y="472"/>
                  </a:cubicBezTo>
                  <a:cubicBezTo>
                    <a:pt x="24906" y="472"/>
                    <a:pt x="25042" y="500"/>
                    <a:pt x="25181" y="559"/>
                  </a:cubicBezTo>
                  <a:cubicBezTo>
                    <a:pt x="25242" y="587"/>
                    <a:pt x="25299" y="601"/>
                    <a:pt x="25352" y="601"/>
                  </a:cubicBezTo>
                  <a:cubicBezTo>
                    <a:pt x="25439" y="601"/>
                    <a:pt x="25516" y="561"/>
                    <a:pt x="25585" y="475"/>
                  </a:cubicBezTo>
                  <a:lnTo>
                    <a:pt x="25588" y="272"/>
                  </a:lnTo>
                  <a:cubicBezTo>
                    <a:pt x="25515" y="198"/>
                    <a:pt x="25425" y="141"/>
                    <a:pt x="25328" y="108"/>
                  </a:cubicBezTo>
                  <a:cubicBezTo>
                    <a:pt x="25136" y="35"/>
                    <a:pt x="24949" y="0"/>
                    <a:pt x="2476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  <p:sp>
          <p:nvSpPr>
            <p:cNvPr id="18" name="Google Shape;18;p2"/>
            <p:cNvSpPr/>
            <p:nvPr/>
          </p:nvSpPr>
          <p:spPr>
            <a:xfrm>
              <a:off x="7622998" y="5121593"/>
              <a:ext cx="1208687" cy="164548"/>
            </a:xfrm>
            <a:custGeom>
              <a:avLst/>
              <a:gdLst/>
              <a:ahLst/>
              <a:cxnLst/>
              <a:rect l="l" t="t" r="r" b="b"/>
              <a:pathLst>
                <a:path w="24365" h="3317" extrusionOk="0">
                  <a:moveTo>
                    <a:pt x="23589" y="0"/>
                  </a:moveTo>
                  <a:cubicBezTo>
                    <a:pt x="23305" y="0"/>
                    <a:pt x="23032" y="95"/>
                    <a:pt x="22766" y="264"/>
                  </a:cubicBezTo>
                  <a:cubicBezTo>
                    <a:pt x="22365" y="518"/>
                    <a:pt x="22071" y="896"/>
                    <a:pt x="21730" y="1220"/>
                  </a:cubicBezTo>
                  <a:cubicBezTo>
                    <a:pt x="21383" y="1546"/>
                    <a:pt x="21036" y="1717"/>
                    <a:pt x="20686" y="1717"/>
                  </a:cubicBezTo>
                  <a:cubicBezTo>
                    <a:pt x="20354" y="1717"/>
                    <a:pt x="20019" y="1562"/>
                    <a:pt x="19678" y="1237"/>
                  </a:cubicBezTo>
                  <a:cubicBezTo>
                    <a:pt x="19571" y="1137"/>
                    <a:pt x="19474" y="1030"/>
                    <a:pt x="19380" y="916"/>
                  </a:cubicBezTo>
                  <a:cubicBezTo>
                    <a:pt x="19183" y="682"/>
                    <a:pt x="18942" y="485"/>
                    <a:pt x="18675" y="338"/>
                  </a:cubicBezTo>
                  <a:cubicBezTo>
                    <a:pt x="18431" y="198"/>
                    <a:pt x="18162" y="130"/>
                    <a:pt x="17895" y="130"/>
                  </a:cubicBezTo>
                  <a:cubicBezTo>
                    <a:pt x="17479" y="130"/>
                    <a:pt x="17068" y="295"/>
                    <a:pt x="16763" y="609"/>
                  </a:cubicBezTo>
                  <a:cubicBezTo>
                    <a:pt x="16445" y="936"/>
                    <a:pt x="16155" y="1291"/>
                    <a:pt x="15834" y="1618"/>
                  </a:cubicBezTo>
                  <a:cubicBezTo>
                    <a:pt x="15571" y="1885"/>
                    <a:pt x="15143" y="2026"/>
                    <a:pt x="14730" y="2026"/>
                  </a:cubicBezTo>
                  <a:cubicBezTo>
                    <a:pt x="14487" y="2026"/>
                    <a:pt x="14248" y="1977"/>
                    <a:pt x="14052" y="1876"/>
                  </a:cubicBezTo>
                  <a:cubicBezTo>
                    <a:pt x="13751" y="1715"/>
                    <a:pt x="13527" y="1464"/>
                    <a:pt x="13277" y="1247"/>
                  </a:cubicBezTo>
                  <a:cubicBezTo>
                    <a:pt x="13049" y="1047"/>
                    <a:pt x="12815" y="846"/>
                    <a:pt x="12505" y="776"/>
                  </a:cubicBezTo>
                  <a:cubicBezTo>
                    <a:pt x="12383" y="749"/>
                    <a:pt x="12265" y="737"/>
                    <a:pt x="12151" y="737"/>
                  </a:cubicBezTo>
                  <a:cubicBezTo>
                    <a:pt x="11716" y="737"/>
                    <a:pt x="11333" y="919"/>
                    <a:pt x="10984" y="1210"/>
                  </a:cubicBezTo>
                  <a:cubicBezTo>
                    <a:pt x="10673" y="1468"/>
                    <a:pt x="10432" y="1792"/>
                    <a:pt x="10165" y="2096"/>
                  </a:cubicBezTo>
                  <a:cubicBezTo>
                    <a:pt x="9912" y="2385"/>
                    <a:pt x="9634" y="2528"/>
                    <a:pt x="9338" y="2528"/>
                  </a:cubicBezTo>
                  <a:cubicBezTo>
                    <a:pt x="9134" y="2528"/>
                    <a:pt x="8921" y="2460"/>
                    <a:pt x="8701" y="2323"/>
                  </a:cubicBezTo>
                  <a:cubicBezTo>
                    <a:pt x="8567" y="2233"/>
                    <a:pt x="8450" y="2120"/>
                    <a:pt x="8360" y="1989"/>
                  </a:cubicBezTo>
                  <a:cubicBezTo>
                    <a:pt x="8256" y="1839"/>
                    <a:pt x="8163" y="1688"/>
                    <a:pt x="8049" y="1548"/>
                  </a:cubicBezTo>
                  <a:cubicBezTo>
                    <a:pt x="7677" y="1087"/>
                    <a:pt x="7206" y="871"/>
                    <a:pt x="6659" y="871"/>
                  </a:cubicBezTo>
                  <a:cubicBezTo>
                    <a:pt x="6551" y="871"/>
                    <a:pt x="6441" y="880"/>
                    <a:pt x="6328" y="896"/>
                  </a:cubicBezTo>
                  <a:cubicBezTo>
                    <a:pt x="5756" y="980"/>
                    <a:pt x="5351" y="1334"/>
                    <a:pt x="5011" y="1775"/>
                  </a:cubicBezTo>
                  <a:cubicBezTo>
                    <a:pt x="4823" y="2023"/>
                    <a:pt x="4636" y="2273"/>
                    <a:pt x="4406" y="2484"/>
                  </a:cubicBezTo>
                  <a:cubicBezTo>
                    <a:pt x="4182" y="2698"/>
                    <a:pt x="3887" y="2821"/>
                    <a:pt x="3580" y="2828"/>
                  </a:cubicBezTo>
                  <a:cubicBezTo>
                    <a:pt x="3565" y="2829"/>
                    <a:pt x="3550" y="2829"/>
                    <a:pt x="3535" y="2829"/>
                  </a:cubicBezTo>
                  <a:cubicBezTo>
                    <a:pt x="2982" y="2829"/>
                    <a:pt x="2551" y="2586"/>
                    <a:pt x="2199" y="2173"/>
                  </a:cubicBezTo>
                  <a:cubicBezTo>
                    <a:pt x="1949" y="1876"/>
                    <a:pt x="1701" y="1578"/>
                    <a:pt x="1394" y="1337"/>
                  </a:cubicBezTo>
                  <a:cubicBezTo>
                    <a:pt x="1167" y="1158"/>
                    <a:pt x="925" y="1060"/>
                    <a:pt x="664" y="1060"/>
                  </a:cubicBezTo>
                  <a:cubicBezTo>
                    <a:pt x="541" y="1060"/>
                    <a:pt x="413" y="1082"/>
                    <a:pt x="281" y="1127"/>
                  </a:cubicBezTo>
                  <a:cubicBezTo>
                    <a:pt x="117" y="1184"/>
                    <a:pt x="0" y="1271"/>
                    <a:pt x="57" y="1458"/>
                  </a:cubicBezTo>
                  <a:cubicBezTo>
                    <a:pt x="91" y="1581"/>
                    <a:pt x="163" y="1623"/>
                    <a:pt x="248" y="1623"/>
                  </a:cubicBezTo>
                  <a:cubicBezTo>
                    <a:pt x="303" y="1623"/>
                    <a:pt x="364" y="1605"/>
                    <a:pt x="425" y="1581"/>
                  </a:cubicBezTo>
                  <a:cubicBezTo>
                    <a:pt x="507" y="1550"/>
                    <a:pt x="585" y="1536"/>
                    <a:pt x="659" y="1536"/>
                  </a:cubicBezTo>
                  <a:cubicBezTo>
                    <a:pt x="865" y="1536"/>
                    <a:pt x="1042" y="1643"/>
                    <a:pt x="1207" y="1785"/>
                  </a:cubicBezTo>
                  <a:cubicBezTo>
                    <a:pt x="1464" y="2006"/>
                    <a:pt x="1685" y="2267"/>
                    <a:pt x="1902" y="2527"/>
                  </a:cubicBezTo>
                  <a:cubicBezTo>
                    <a:pt x="2156" y="2832"/>
                    <a:pt x="2487" y="3065"/>
                    <a:pt x="2858" y="3206"/>
                  </a:cubicBezTo>
                  <a:cubicBezTo>
                    <a:pt x="2968" y="3246"/>
                    <a:pt x="3092" y="3236"/>
                    <a:pt x="3186" y="3316"/>
                  </a:cubicBezTo>
                  <a:lnTo>
                    <a:pt x="3854" y="3316"/>
                  </a:lnTo>
                  <a:cubicBezTo>
                    <a:pt x="4496" y="3139"/>
                    <a:pt x="4904" y="2678"/>
                    <a:pt x="5281" y="2176"/>
                  </a:cubicBezTo>
                  <a:cubicBezTo>
                    <a:pt x="5385" y="2036"/>
                    <a:pt x="5499" y="1906"/>
                    <a:pt x="5622" y="1785"/>
                  </a:cubicBezTo>
                  <a:cubicBezTo>
                    <a:pt x="5912" y="1494"/>
                    <a:pt x="6277" y="1351"/>
                    <a:pt x="6638" y="1351"/>
                  </a:cubicBezTo>
                  <a:cubicBezTo>
                    <a:pt x="7068" y="1351"/>
                    <a:pt x="7493" y="1553"/>
                    <a:pt x="7782" y="1946"/>
                  </a:cubicBezTo>
                  <a:cubicBezTo>
                    <a:pt x="7889" y="2093"/>
                    <a:pt x="7985" y="2243"/>
                    <a:pt x="8092" y="2387"/>
                  </a:cubicBezTo>
                  <a:cubicBezTo>
                    <a:pt x="8395" y="2786"/>
                    <a:pt x="8858" y="3000"/>
                    <a:pt x="9320" y="3000"/>
                  </a:cubicBezTo>
                  <a:cubicBezTo>
                    <a:pt x="9604" y="3000"/>
                    <a:pt x="9887" y="2919"/>
                    <a:pt x="10131" y="2751"/>
                  </a:cubicBezTo>
                  <a:cubicBezTo>
                    <a:pt x="10342" y="2601"/>
                    <a:pt x="10512" y="2407"/>
                    <a:pt x="10673" y="2206"/>
                  </a:cubicBezTo>
                  <a:cubicBezTo>
                    <a:pt x="10833" y="2006"/>
                    <a:pt x="11007" y="1815"/>
                    <a:pt x="11194" y="1638"/>
                  </a:cubicBezTo>
                  <a:cubicBezTo>
                    <a:pt x="11488" y="1363"/>
                    <a:pt x="11795" y="1225"/>
                    <a:pt x="12103" y="1225"/>
                  </a:cubicBezTo>
                  <a:cubicBezTo>
                    <a:pt x="12394" y="1225"/>
                    <a:pt x="12687" y="1348"/>
                    <a:pt x="12973" y="1595"/>
                  </a:cubicBezTo>
                  <a:cubicBezTo>
                    <a:pt x="13146" y="1745"/>
                    <a:pt x="13314" y="1899"/>
                    <a:pt x="13481" y="2056"/>
                  </a:cubicBezTo>
                  <a:cubicBezTo>
                    <a:pt x="13818" y="2373"/>
                    <a:pt x="14271" y="2508"/>
                    <a:pt x="14719" y="2508"/>
                  </a:cubicBezTo>
                  <a:cubicBezTo>
                    <a:pt x="15298" y="2508"/>
                    <a:pt x="15870" y="2282"/>
                    <a:pt x="16171" y="1939"/>
                  </a:cubicBezTo>
                  <a:cubicBezTo>
                    <a:pt x="16442" y="1632"/>
                    <a:pt x="16736" y="1344"/>
                    <a:pt x="16990" y="1027"/>
                  </a:cubicBezTo>
                  <a:cubicBezTo>
                    <a:pt x="17192" y="775"/>
                    <a:pt x="17554" y="622"/>
                    <a:pt x="17920" y="622"/>
                  </a:cubicBezTo>
                  <a:cubicBezTo>
                    <a:pt x="18171" y="622"/>
                    <a:pt x="18424" y="694"/>
                    <a:pt x="18628" y="856"/>
                  </a:cubicBezTo>
                  <a:cubicBezTo>
                    <a:pt x="18812" y="993"/>
                    <a:pt x="18979" y="1154"/>
                    <a:pt x="19126" y="1327"/>
                  </a:cubicBezTo>
                  <a:cubicBezTo>
                    <a:pt x="19277" y="1518"/>
                    <a:pt x="19454" y="1685"/>
                    <a:pt x="19651" y="1829"/>
                  </a:cubicBezTo>
                  <a:cubicBezTo>
                    <a:pt x="19985" y="2061"/>
                    <a:pt x="20330" y="2196"/>
                    <a:pt x="20689" y="2196"/>
                  </a:cubicBezTo>
                  <a:cubicBezTo>
                    <a:pt x="20929" y="2196"/>
                    <a:pt x="21176" y="2135"/>
                    <a:pt x="21429" y="2003"/>
                  </a:cubicBezTo>
                  <a:cubicBezTo>
                    <a:pt x="21720" y="1849"/>
                    <a:pt x="21981" y="1648"/>
                    <a:pt x="22195" y="1401"/>
                  </a:cubicBezTo>
                  <a:cubicBezTo>
                    <a:pt x="22435" y="1130"/>
                    <a:pt x="22679" y="873"/>
                    <a:pt x="22990" y="676"/>
                  </a:cubicBezTo>
                  <a:cubicBezTo>
                    <a:pt x="23185" y="553"/>
                    <a:pt x="23386" y="481"/>
                    <a:pt x="23592" y="481"/>
                  </a:cubicBezTo>
                  <a:cubicBezTo>
                    <a:pt x="23719" y="481"/>
                    <a:pt x="23848" y="509"/>
                    <a:pt x="23980" y="569"/>
                  </a:cubicBezTo>
                  <a:cubicBezTo>
                    <a:pt x="24037" y="594"/>
                    <a:pt x="24089" y="607"/>
                    <a:pt x="24138" y="607"/>
                  </a:cubicBezTo>
                  <a:cubicBezTo>
                    <a:pt x="24223" y="607"/>
                    <a:pt x="24296" y="566"/>
                    <a:pt x="24364" y="485"/>
                  </a:cubicBezTo>
                  <a:lnTo>
                    <a:pt x="24364" y="278"/>
                  </a:lnTo>
                  <a:cubicBezTo>
                    <a:pt x="24297" y="201"/>
                    <a:pt x="24210" y="141"/>
                    <a:pt x="24113" y="107"/>
                  </a:cubicBezTo>
                  <a:cubicBezTo>
                    <a:pt x="23934" y="35"/>
                    <a:pt x="23759" y="0"/>
                    <a:pt x="23589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</p:grpSp>
      <p:grpSp>
        <p:nvGrpSpPr>
          <p:cNvPr id="19" name="Google Shape;19;p2"/>
          <p:cNvGrpSpPr/>
          <p:nvPr/>
        </p:nvGrpSpPr>
        <p:grpSpPr>
          <a:xfrm>
            <a:off x="-322882" y="1927624"/>
            <a:ext cx="1561330" cy="1334343"/>
            <a:chOff x="4697705" y="4811503"/>
            <a:chExt cx="845196" cy="722321"/>
          </a:xfrm>
        </p:grpSpPr>
        <p:sp>
          <p:nvSpPr>
            <p:cNvPr id="20" name="Google Shape;20;p2"/>
            <p:cNvSpPr/>
            <p:nvPr/>
          </p:nvSpPr>
          <p:spPr>
            <a:xfrm>
              <a:off x="5493293" y="5266940"/>
              <a:ext cx="49607" cy="57694"/>
            </a:xfrm>
            <a:custGeom>
              <a:avLst/>
              <a:gdLst/>
              <a:ahLst/>
              <a:cxnLst/>
              <a:rect l="l" t="t" r="r" b="b"/>
              <a:pathLst>
                <a:path w="1000" h="1163" extrusionOk="0">
                  <a:moveTo>
                    <a:pt x="378" y="1"/>
                  </a:moveTo>
                  <a:cubicBezTo>
                    <a:pt x="338" y="1"/>
                    <a:pt x="298" y="9"/>
                    <a:pt x="257" y="25"/>
                  </a:cubicBezTo>
                  <a:cubicBezTo>
                    <a:pt x="77" y="95"/>
                    <a:pt x="0" y="269"/>
                    <a:pt x="84" y="466"/>
                  </a:cubicBezTo>
                  <a:cubicBezTo>
                    <a:pt x="147" y="607"/>
                    <a:pt x="224" y="747"/>
                    <a:pt x="308" y="881"/>
                  </a:cubicBezTo>
                  <a:cubicBezTo>
                    <a:pt x="417" y="1069"/>
                    <a:pt x="535" y="1162"/>
                    <a:pt x="655" y="1162"/>
                  </a:cubicBezTo>
                  <a:cubicBezTo>
                    <a:pt x="770" y="1162"/>
                    <a:pt x="887" y="1076"/>
                    <a:pt x="999" y="904"/>
                  </a:cubicBezTo>
                  <a:lnTo>
                    <a:pt x="999" y="777"/>
                  </a:lnTo>
                  <a:cubicBezTo>
                    <a:pt x="879" y="597"/>
                    <a:pt x="772" y="410"/>
                    <a:pt x="679" y="212"/>
                  </a:cubicBezTo>
                  <a:cubicBezTo>
                    <a:pt x="613" y="76"/>
                    <a:pt x="500" y="1"/>
                    <a:pt x="378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  <p:sp>
          <p:nvSpPr>
            <p:cNvPr id="21" name="Google Shape;21;p2"/>
            <p:cNvSpPr/>
            <p:nvPr/>
          </p:nvSpPr>
          <p:spPr>
            <a:xfrm>
              <a:off x="4765170" y="5186974"/>
              <a:ext cx="69054" cy="86863"/>
            </a:xfrm>
            <a:custGeom>
              <a:avLst/>
              <a:gdLst/>
              <a:ahLst/>
              <a:cxnLst/>
              <a:rect l="l" t="t" r="r" b="b"/>
              <a:pathLst>
                <a:path w="1392" h="1751" extrusionOk="0">
                  <a:moveTo>
                    <a:pt x="363" y="1"/>
                  </a:moveTo>
                  <a:cubicBezTo>
                    <a:pt x="311" y="1"/>
                    <a:pt x="257" y="16"/>
                    <a:pt x="205" y="46"/>
                  </a:cubicBezTo>
                  <a:cubicBezTo>
                    <a:pt x="48" y="133"/>
                    <a:pt x="1" y="320"/>
                    <a:pt x="108" y="514"/>
                  </a:cubicBezTo>
                  <a:cubicBezTo>
                    <a:pt x="302" y="865"/>
                    <a:pt x="502" y="1213"/>
                    <a:pt x="699" y="1560"/>
                  </a:cubicBezTo>
                  <a:cubicBezTo>
                    <a:pt x="760" y="1671"/>
                    <a:pt x="873" y="1744"/>
                    <a:pt x="1004" y="1751"/>
                  </a:cubicBezTo>
                  <a:cubicBezTo>
                    <a:pt x="1258" y="1751"/>
                    <a:pt x="1391" y="1487"/>
                    <a:pt x="1254" y="1239"/>
                  </a:cubicBezTo>
                  <a:cubicBezTo>
                    <a:pt x="1064" y="895"/>
                    <a:pt x="867" y="551"/>
                    <a:pt x="669" y="213"/>
                  </a:cubicBezTo>
                  <a:cubicBezTo>
                    <a:pt x="589" y="73"/>
                    <a:pt x="478" y="1"/>
                    <a:pt x="36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  <p:sp>
          <p:nvSpPr>
            <p:cNvPr id="22" name="Google Shape;22;p2"/>
            <p:cNvSpPr/>
            <p:nvPr/>
          </p:nvSpPr>
          <p:spPr>
            <a:xfrm>
              <a:off x="4850890" y="5053582"/>
              <a:ext cx="63894" cy="86962"/>
            </a:xfrm>
            <a:custGeom>
              <a:avLst/>
              <a:gdLst/>
              <a:ahLst/>
              <a:cxnLst/>
              <a:rect l="l" t="t" r="r" b="b"/>
              <a:pathLst>
                <a:path w="1288" h="1753" extrusionOk="0">
                  <a:moveTo>
                    <a:pt x="380" y="0"/>
                  </a:moveTo>
                  <a:cubicBezTo>
                    <a:pt x="344" y="0"/>
                    <a:pt x="307" y="7"/>
                    <a:pt x="268" y="21"/>
                  </a:cubicBezTo>
                  <a:cubicBezTo>
                    <a:pt x="88" y="81"/>
                    <a:pt x="1" y="255"/>
                    <a:pt x="78" y="455"/>
                  </a:cubicBezTo>
                  <a:cubicBezTo>
                    <a:pt x="235" y="880"/>
                    <a:pt x="462" y="1264"/>
                    <a:pt x="716" y="1632"/>
                  </a:cubicBezTo>
                  <a:cubicBezTo>
                    <a:pt x="771" y="1713"/>
                    <a:pt x="852" y="1753"/>
                    <a:pt x="946" y="1753"/>
                  </a:cubicBezTo>
                  <a:cubicBezTo>
                    <a:pt x="984" y="1753"/>
                    <a:pt x="1025" y="1746"/>
                    <a:pt x="1067" y="1732"/>
                  </a:cubicBezTo>
                  <a:cubicBezTo>
                    <a:pt x="1208" y="1686"/>
                    <a:pt x="1271" y="1579"/>
                    <a:pt x="1288" y="1432"/>
                  </a:cubicBezTo>
                  <a:cubicBezTo>
                    <a:pt x="1271" y="1338"/>
                    <a:pt x="1234" y="1248"/>
                    <a:pt x="1177" y="1174"/>
                  </a:cubicBezTo>
                  <a:cubicBezTo>
                    <a:pt x="990" y="877"/>
                    <a:pt x="823" y="569"/>
                    <a:pt x="686" y="245"/>
                  </a:cubicBezTo>
                  <a:cubicBezTo>
                    <a:pt x="621" y="88"/>
                    <a:pt x="510" y="0"/>
                    <a:pt x="38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  <p:sp>
          <p:nvSpPr>
            <p:cNvPr id="23" name="Google Shape;23;p2"/>
            <p:cNvSpPr/>
            <p:nvPr/>
          </p:nvSpPr>
          <p:spPr>
            <a:xfrm>
              <a:off x="4961859" y="5277109"/>
              <a:ext cx="64887" cy="86367"/>
            </a:xfrm>
            <a:custGeom>
              <a:avLst/>
              <a:gdLst/>
              <a:ahLst/>
              <a:cxnLst/>
              <a:rect l="l" t="t" r="r" b="b"/>
              <a:pathLst>
                <a:path w="1308" h="1741" extrusionOk="0">
                  <a:moveTo>
                    <a:pt x="388" y="1"/>
                  </a:moveTo>
                  <a:cubicBezTo>
                    <a:pt x="137" y="7"/>
                    <a:pt x="0" y="235"/>
                    <a:pt x="100" y="489"/>
                  </a:cubicBezTo>
                  <a:cubicBezTo>
                    <a:pt x="247" y="863"/>
                    <a:pt x="448" y="1211"/>
                    <a:pt x="655" y="1552"/>
                  </a:cubicBezTo>
                  <a:cubicBezTo>
                    <a:pt x="732" y="1678"/>
                    <a:pt x="835" y="1741"/>
                    <a:pt x="943" y="1741"/>
                  </a:cubicBezTo>
                  <a:cubicBezTo>
                    <a:pt x="1000" y="1741"/>
                    <a:pt x="1058" y="1723"/>
                    <a:pt x="1113" y="1689"/>
                  </a:cubicBezTo>
                  <a:cubicBezTo>
                    <a:pt x="1277" y="1585"/>
                    <a:pt x="1307" y="1418"/>
                    <a:pt x="1197" y="1214"/>
                  </a:cubicBezTo>
                  <a:cubicBezTo>
                    <a:pt x="1020" y="880"/>
                    <a:pt x="819" y="559"/>
                    <a:pt x="682" y="201"/>
                  </a:cubicBezTo>
                  <a:cubicBezTo>
                    <a:pt x="628" y="64"/>
                    <a:pt x="511" y="11"/>
                    <a:pt x="388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  <p:sp>
          <p:nvSpPr>
            <p:cNvPr id="24" name="Google Shape;24;p2"/>
            <p:cNvSpPr/>
            <p:nvPr/>
          </p:nvSpPr>
          <p:spPr>
            <a:xfrm>
              <a:off x="5362283" y="5377711"/>
              <a:ext cx="63051" cy="81207"/>
            </a:xfrm>
            <a:custGeom>
              <a:avLst/>
              <a:gdLst/>
              <a:ahLst/>
              <a:cxnLst/>
              <a:rect l="l" t="t" r="r" b="b"/>
              <a:pathLst>
                <a:path w="1271" h="1637" extrusionOk="0">
                  <a:moveTo>
                    <a:pt x="394" y="1"/>
                  </a:moveTo>
                  <a:cubicBezTo>
                    <a:pt x="336" y="1"/>
                    <a:pt x="275" y="19"/>
                    <a:pt x="218" y="55"/>
                  </a:cubicBezTo>
                  <a:cubicBezTo>
                    <a:pt x="91" y="132"/>
                    <a:pt x="0" y="256"/>
                    <a:pt x="67" y="403"/>
                  </a:cubicBezTo>
                  <a:cubicBezTo>
                    <a:pt x="244" y="797"/>
                    <a:pt x="458" y="1175"/>
                    <a:pt x="712" y="1526"/>
                  </a:cubicBezTo>
                  <a:cubicBezTo>
                    <a:pt x="768" y="1601"/>
                    <a:pt x="846" y="1637"/>
                    <a:pt x="933" y="1637"/>
                  </a:cubicBezTo>
                  <a:cubicBezTo>
                    <a:pt x="977" y="1637"/>
                    <a:pt x="1024" y="1627"/>
                    <a:pt x="1070" y="1609"/>
                  </a:cubicBezTo>
                  <a:cubicBezTo>
                    <a:pt x="1197" y="1559"/>
                    <a:pt x="1257" y="1456"/>
                    <a:pt x="1271" y="1315"/>
                  </a:cubicBezTo>
                  <a:cubicBezTo>
                    <a:pt x="1271" y="1292"/>
                    <a:pt x="1264" y="1265"/>
                    <a:pt x="1257" y="1242"/>
                  </a:cubicBezTo>
                  <a:cubicBezTo>
                    <a:pt x="1037" y="861"/>
                    <a:pt x="826" y="476"/>
                    <a:pt x="592" y="105"/>
                  </a:cubicBezTo>
                  <a:cubicBezTo>
                    <a:pt x="544" y="34"/>
                    <a:pt x="472" y="1"/>
                    <a:pt x="394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  <p:sp>
          <p:nvSpPr>
            <p:cNvPr id="25" name="Google Shape;25;p2"/>
            <p:cNvSpPr/>
            <p:nvPr/>
          </p:nvSpPr>
          <p:spPr>
            <a:xfrm>
              <a:off x="5008093" y="5148975"/>
              <a:ext cx="58438" cy="76594"/>
            </a:xfrm>
            <a:custGeom>
              <a:avLst/>
              <a:gdLst/>
              <a:ahLst/>
              <a:cxnLst/>
              <a:rect l="l" t="t" r="r" b="b"/>
              <a:pathLst>
                <a:path w="1178" h="1544" extrusionOk="0">
                  <a:moveTo>
                    <a:pt x="334" y="0"/>
                  </a:moveTo>
                  <a:cubicBezTo>
                    <a:pt x="303" y="0"/>
                    <a:pt x="271" y="3"/>
                    <a:pt x="238" y="10"/>
                  </a:cubicBezTo>
                  <a:cubicBezTo>
                    <a:pt x="71" y="40"/>
                    <a:pt x="7" y="164"/>
                    <a:pt x="1" y="324"/>
                  </a:cubicBezTo>
                  <a:cubicBezTo>
                    <a:pt x="1" y="421"/>
                    <a:pt x="27" y="518"/>
                    <a:pt x="74" y="602"/>
                  </a:cubicBezTo>
                  <a:cubicBezTo>
                    <a:pt x="205" y="869"/>
                    <a:pt x="358" y="1123"/>
                    <a:pt x="529" y="1367"/>
                  </a:cubicBezTo>
                  <a:cubicBezTo>
                    <a:pt x="610" y="1484"/>
                    <a:pt x="719" y="1544"/>
                    <a:pt x="828" y="1544"/>
                  </a:cubicBezTo>
                  <a:cubicBezTo>
                    <a:pt x="890" y="1544"/>
                    <a:pt x="953" y="1524"/>
                    <a:pt x="1010" y="1484"/>
                  </a:cubicBezTo>
                  <a:cubicBezTo>
                    <a:pt x="1157" y="1384"/>
                    <a:pt x="1177" y="1200"/>
                    <a:pt x="1060" y="1006"/>
                  </a:cubicBezTo>
                  <a:cubicBezTo>
                    <a:pt x="896" y="742"/>
                    <a:pt x="713" y="495"/>
                    <a:pt x="616" y="194"/>
                  </a:cubicBezTo>
                  <a:cubicBezTo>
                    <a:pt x="570" y="59"/>
                    <a:pt x="463" y="0"/>
                    <a:pt x="334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  <p:sp>
          <p:nvSpPr>
            <p:cNvPr id="26" name="Google Shape;26;p2"/>
            <p:cNvSpPr/>
            <p:nvPr/>
          </p:nvSpPr>
          <p:spPr>
            <a:xfrm>
              <a:off x="4697705" y="5007200"/>
              <a:ext cx="55263" cy="72675"/>
            </a:xfrm>
            <a:custGeom>
              <a:avLst/>
              <a:gdLst/>
              <a:ahLst/>
              <a:cxnLst/>
              <a:rect l="l" t="t" r="r" b="b"/>
              <a:pathLst>
                <a:path w="1114" h="1465" extrusionOk="0">
                  <a:moveTo>
                    <a:pt x="362" y="0"/>
                  </a:moveTo>
                  <a:cubicBezTo>
                    <a:pt x="319" y="0"/>
                    <a:pt x="276" y="9"/>
                    <a:pt x="234" y="27"/>
                  </a:cubicBezTo>
                  <a:cubicBezTo>
                    <a:pt x="81" y="87"/>
                    <a:pt x="0" y="261"/>
                    <a:pt x="57" y="418"/>
                  </a:cubicBezTo>
                  <a:cubicBezTo>
                    <a:pt x="191" y="742"/>
                    <a:pt x="355" y="1053"/>
                    <a:pt x="552" y="1344"/>
                  </a:cubicBezTo>
                  <a:cubicBezTo>
                    <a:pt x="605" y="1428"/>
                    <a:pt x="689" y="1465"/>
                    <a:pt x="780" y="1465"/>
                  </a:cubicBezTo>
                  <a:cubicBezTo>
                    <a:pt x="827" y="1465"/>
                    <a:pt x="876" y="1455"/>
                    <a:pt x="923" y="1437"/>
                  </a:cubicBezTo>
                  <a:cubicBezTo>
                    <a:pt x="1053" y="1390"/>
                    <a:pt x="1110" y="1284"/>
                    <a:pt x="1113" y="1116"/>
                  </a:cubicBezTo>
                  <a:cubicBezTo>
                    <a:pt x="1103" y="1073"/>
                    <a:pt x="1090" y="1029"/>
                    <a:pt x="1073" y="989"/>
                  </a:cubicBezTo>
                  <a:cubicBezTo>
                    <a:pt x="933" y="715"/>
                    <a:pt x="793" y="438"/>
                    <a:pt x="645" y="167"/>
                  </a:cubicBezTo>
                  <a:cubicBezTo>
                    <a:pt x="587" y="62"/>
                    <a:pt x="477" y="0"/>
                    <a:pt x="36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  <p:sp>
          <p:nvSpPr>
            <p:cNvPr id="27" name="Google Shape;27;p2"/>
            <p:cNvSpPr/>
            <p:nvPr/>
          </p:nvSpPr>
          <p:spPr>
            <a:xfrm>
              <a:off x="4887202" y="5350179"/>
              <a:ext cx="50649" cy="69500"/>
            </a:xfrm>
            <a:custGeom>
              <a:avLst/>
              <a:gdLst/>
              <a:ahLst/>
              <a:cxnLst/>
              <a:rect l="l" t="t" r="r" b="b"/>
              <a:pathLst>
                <a:path w="1021" h="1401" extrusionOk="0">
                  <a:moveTo>
                    <a:pt x="381" y="0"/>
                  </a:moveTo>
                  <a:cubicBezTo>
                    <a:pt x="334" y="0"/>
                    <a:pt x="284" y="11"/>
                    <a:pt x="235" y="32"/>
                  </a:cubicBezTo>
                  <a:cubicBezTo>
                    <a:pt x="78" y="99"/>
                    <a:pt x="1" y="236"/>
                    <a:pt x="54" y="403"/>
                  </a:cubicBezTo>
                  <a:cubicBezTo>
                    <a:pt x="151" y="697"/>
                    <a:pt x="275" y="981"/>
                    <a:pt x="432" y="1249"/>
                  </a:cubicBezTo>
                  <a:cubicBezTo>
                    <a:pt x="491" y="1349"/>
                    <a:pt x="581" y="1400"/>
                    <a:pt x="687" y="1400"/>
                  </a:cubicBezTo>
                  <a:cubicBezTo>
                    <a:pt x="726" y="1400"/>
                    <a:pt x="767" y="1393"/>
                    <a:pt x="810" y="1379"/>
                  </a:cubicBezTo>
                  <a:cubicBezTo>
                    <a:pt x="950" y="1329"/>
                    <a:pt x="1010" y="1222"/>
                    <a:pt x="1020" y="1085"/>
                  </a:cubicBezTo>
                  <a:cubicBezTo>
                    <a:pt x="1020" y="1061"/>
                    <a:pt x="1020" y="1038"/>
                    <a:pt x="1014" y="1018"/>
                  </a:cubicBezTo>
                  <a:cubicBezTo>
                    <a:pt x="893" y="734"/>
                    <a:pt x="783" y="443"/>
                    <a:pt x="643" y="169"/>
                  </a:cubicBezTo>
                  <a:cubicBezTo>
                    <a:pt x="587" y="57"/>
                    <a:pt x="490" y="0"/>
                    <a:pt x="38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  <p:sp>
          <p:nvSpPr>
            <p:cNvPr id="28" name="Google Shape;28;p2"/>
            <p:cNvSpPr/>
            <p:nvPr/>
          </p:nvSpPr>
          <p:spPr>
            <a:xfrm>
              <a:off x="5277555" y="5269966"/>
              <a:ext cx="55610" cy="65879"/>
            </a:xfrm>
            <a:custGeom>
              <a:avLst/>
              <a:gdLst/>
              <a:ahLst/>
              <a:cxnLst/>
              <a:rect l="l" t="t" r="r" b="b"/>
              <a:pathLst>
                <a:path w="1121" h="1328" extrusionOk="0">
                  <a:moveTo>
                    <a:pt x="380" y="1"/>
                  </a:moveTo>
                  <a:cubicBezTo>
                    <a:pt x="314" y="1"/>
                    <a:pt x="246" y="23"/>
                    <a:pt x="184" y="68"/>
                  </a:cubicBezTo>
                  <a:cubicBezTo>
                    <a:pt x="40" y="171"/>
                    <a:pt x="0" y="322"/>
                    <a:pt x="87" y="472"/>
                  </a:cubicBezTo>
                  <a:cubicBezTo>
                    <a:pt x="234" y="720"/>
                    <a:pt x="388" y="967"/>
                    <a:pt x="555" y="1201"/>
                  </a:cubicBezTo>
                  <a:cubicBezTo>
                    <a:pt x="614" y="1283"/>
                    <a:pt x="697" y="1328"/>
                    <a:pt x="790" y="1328"/>
                  </a:cubicBezTo>
                  <a:cubicBezTo>
                    <a:pt x="834" y="1328"/>
                    <a:pt x="879" y="1318"/>
                    <a:pt x="926" y="1298"/>
                  </a:cubicBezTo>
                  <a:cubicBezTo>
                    <a:pt x="1053" y="1248"/>
                    <a:pt x="1120" y="1151"/>
                    <a:pt x="1120" y="994"/>
                  </a:cubicBezTo>
                  <a:cubicBezTo>
                    <a:pt x="1117" y="964"/>
                    <a:pt x="1113" y="937"/>
                    <a:pt x="1103" y="910"/>
                  </a:cubicBezTo>
                  <a:cubicBezTo>
                    <a:pt x="960" y="626"/>
                    <a:pt x="789" y="359"/>
                    <a:pt x="595" y="111"/>
                  </a:cubicBezTo>
                  <a:cubicBezTo>
                    <a:pt x="539" y="37"/>
                    <a:pt x="462" y="1"/>
                    <a:pt x="380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  <p:sp>
          <p:nvSpPr>
            <p:cNvPr id="29" name="Google Shape;29;p2"/>
            <p:cNvSpPr/>
            <p:nvPr/>
          </p:nvSpPr>
          <p:spPr>
            <a:xfrm>
              <a:off x="5078385" y="5470376"/>
              <a:ext cx="53278" cy="63448"/>
            </a:xfrm>
            <a:custGeom>
              <a:avLst/>
              <a:gdLst/>
              <a:ahLst/>
              <a:cxnLst/>
              <a:rect l="l" t="t" r="r" b="b"/>
              <a:pathLst>
                <a:path w="1074" h="1279" extrusionOk="0">
                  <a:moveTo>
                    <a:pt x="369" y="0"/>
                  </a:moveTo>
                  <a:cubicBezTo>
                    <a:pt x="328" y="0"/>
                    <a:pt x="286" y="8"/>
                    <a:pt x="245" y="26"/>
                  </a:cubicBezTo>
                  <a:cubicBezTo>
                    <a:pt x="74" y="96"/>
                    <a:pt x="1" y="293"/>
                    <a:pt x="81" y="457"/>
                  </a:cubicBezTo>
                  <a:cubicBezTo>
                    <a:pt x="175" y="677"/>
                    <a:pt x="285" y="891"/>
                    <a:pt x="395" y="1102"/>
                  </a:cubicBezTo>
                  <a:cubicBezTo>
                    <a:pt x="445" y="1209"/>
                    <a:pt x="552" y="1276"/>
                    <a:pt x="669" y="1279"/>
                  </a:cubicBezTo>
                  <a:cubicBezTo>
                    <a:pt x="933" y="1272"/>
                    <a:pt x="1074" y="1035"/>
                    <a:pt x="970" y="818"/>
                  </a:cubicBezTo>
                  <a:cubicBezTo>
                    <a:pt x="873" y="610"/>
                    <a:pt x="773" y="410"/>
                    <a:pt x="669" y="206"/>
                  </a:cubicBezTo>
                  <a:cubicBezTo>
                    <a:pt x="602" y="72"/>
                    <a:pt x="489" y="0"/>
                    <a:pt x="369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  <p:sp>
          <p:nvSpPr>
            <p:cNvPr id="30" name="Google Shape;30;p2"/>
            <p:cNvSpPr/>
            <p:nvPr/>
          </p:nvSpPr>
          <p:spPr>
            <a:xfrm>
              <a:off x="5053731" y="4913345"/>
              <a:ext cx="49409" cy="60521"/>
            </a:xfrm>
            <a:custGeom>
              <a:avLst/>
              <a:gdLst/>
              <a:ahLst/>
              <a:cxnLst/>
              <a:rect l="l" t="t" r="r" b="b"/>
              <a:pathLst>
                <a:path w="996" h="1220" extrusionOk="0">
                  <a:moveTo>
                    <a:pt x="369" y="0"/>
                  </a:moveTo>
                  <a:cubicBezTo>
                    <a:pt x="148" y="0"/>
                    <a:pt x="0" y="196"/>
                    <a:pt x="57" y="415"/>
                  </a:cubicBezTo>
                  <a:cubicBezTo>
                    <a:pt x="110" y="638"/>
                    <a:pt x="231" y="836"/>
                    <a:pt x="341" y="1033"/>
                  </a:cubicBezTo>
                  <a:cubicBezTo>
                    <a:pt x="411" y="1155"/>
                    <a:pt x="524" y="1219"/>
                    <a:pt x="638" y="1219"/>
                  </a:cubicBezTo>
                  <a:cubicBezTo>
                    <a:pt x="687" y="1219"/>
                    <a:pt x="736" y="1207"/>
                    <a:pt x="782" y="1183"/>
                  </a:cubicBezTo>
                  <a:cubicBezTo>
                    <a:pt x="946" y="1100"/>
                    <a:pt x="996" y="919"/>
                    <a:pt x="902" y="719"/>
                  </a:cubicBezTo>
                  <a:cubicBezTo>
                    <a:pt x="825" y="548"/>
                    <a:pt x="749" y="381"/>
                    <a:pt x="668" y="214"/>
                  </a:cubicBezTo>
                  <a:cubicBezTo>
                    <a:pt x="618" y="94"/>
                    <a:pt x="505" y="13"/>
                    <a:pt x="374" y="0"/>
                  </a:cubicBezTo>
                  <a:cubicBezTo>
                    <a:pt x="372" y="0"/>
                    <a:pt x="370" y="0"/>
                    <a:pt x="369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  <p:sp>
          <p:nvSpPr>
            <p:cNvPr id="31" name="Google Shape;31;p2"/>
            <p:cNvSpPr/>
            <p:nvPr/>
          </p:nvSpPr>
          <p:spPr>
            <a:xfrm>
              <a:off x="4955212" y="4988895"/>
              <a:ext cx="50451" cy="59331"/>
            </a:xfrm>
            <a:custGeom>
              <a:avLst/>
              <a:gdLst/>
              <a:ahLst/>
              <a:cxnLst/>
              <a:rect l="l" t="t" r="r" b="b"/>
              <a:pathLst>
                <a:path w="1017" h="1196" extrusionOk="0">
                  <a:moveTo>
                    <a:pt x="350" y="0"/>
                  </a:moveTo>
                  <a:cubicBezTo>
                    <a:pt x="278" y="0"/>
                    <a:pt x="204" y="34"/>
                    <a:pt x="144" y="88"/>
                  </a:cubicBezTo>
                  <a:cubicBezTo>
                    <a:pt x="44" y="178"/>
                    <a:pt x="0" y="295"/>
                    <a:pt x="51" y="426"/>
                  </a:cubicBezTo>
                  <a:cubicBezTo>
                    <a:pt x="144" y="673"/>
                    <a:pt x="295" y="890"/>
                    <a:pt x="462" y="1091"/>
                  </a:cubicBezTo>
                  <a:cubicBezTo>
                    <a:pt x="517" y="1162"/>
                    <a:pt x="595" y="1195"/>
                    <a:pt x="679" y="1195"/>
                  </a:cubicBezTo>
                  <a:cubicBezTo>
                    <a:pt x="726" y="1195"/>
                    <a:pt x="775" y="1185"/>
                    <a:pt x="823" y="1164"/>
                  </a:cubicBezTo>
                  <a:cubicBezTo>
                    <a:pt x="953" y="1111"/>
                    <a:pt x="996" y="1001"/>
                    <a:pt x="1017" y="834"/>
                  </a:cubicBezTo>
                  <a:cubicBezTo>
                    <a:pt x="863" y="580"/>
                    <a:pt x="752" y="262"/>
                    <a:pt x="485" y="48"/>
                  </a:cubicBezTo>
                  <a:cubicBezTo>
                    <a:pt x="444" y="15"/>
                    <a:pt x="397" y="0"/>
                    <a:pt x="35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  <p:sp>
          <p:nvSpPr>
            <p:cNvPr id="32" name="Google Shape;32;p2"/>
            <p:cNvSpPr/>
            <p:nvPr/>
          </p:nvSpPr>
          <p:spPr>
            <a:xfrm>
              <a:off x="5110431" y="5321556"/>
              <a:ext cx="48566" cy="57594"/>
            </a:xfrm>
            <a:custGeom>
              <a:avLst/>
              <a:gdLst/>
              <a:ahLst/>
              <a:cxnLst/>
              <a:rect l="l" t="t" r="r" b="b"/>
              <a:pathLst>
                <a:path w="979" h="1161" extrusionOk="0">
                  <a:moveTo>
                    <a:pt x="368" y="1"/>
                  </a:moveTo>
                  <a:cubicBezTo>
                    <a:pt x="321" y="1"/>
                    <a:pt x="271" y="12"/>
                    <a:pt x="221" y="34"/>
                  </a:cubicBezTo>
                  <a:cubicBezTo>
                    <a:pt x="64" y="104"/>
                    <a:pt x="0" y="231"/>
                    <a:pt x="47" y="405"/>
                  </a:cubicBezTo>
                  <a:cubicBezTo>
                    <a:pt x="104" y="629"/>
                    <a:pt x="217" y="826"/>
                    <a:pt x="338" y="1017"/>
                  </a:cubicBezTo>
                  <a:cubicBezTo>
                    <a:pt x="394" y="1100"/>
                    <a:pt x="488" y="1154"/>
                    <a:pt x="588" y="1160"/>
                  </a:cubicBezTo>
                  <a:cubicBezTo>
                    <a:pt x="590" y="1160"/>
                    <a:pt x="592" y="1160"/>
                    <a:pt x="593" y="1160"/>
                  </a:cubicBezTo>
                  <a:cubicBezTo>
                    <a:pt x="815" y="1160"/>
                    <a:pt x="979" y="945"/>
                    <a:pt x="906" y="746"/>
                  </a:cubicBezTo>
                  <a:cubicBezTo>
                    <a:pt x="829" y="545"/>
                    <a:pt x="735" y="355"/>
                    <a:pt x="632" y="168"/>
                  </a:cubicBezTo>
                  <a:cubicBezTo>
                    <a:pt x="569" y="58"/>
                    <a:pt x="475" y="1"/>
                    <a:pt x="368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  <p:sp>
          <p:nvSpPr>
            <p:cNvPr id="33" name="Google Shape;33;p2"/>
            <p:cNvSpPr/>
            <p:nvPr/>
          </p:nvSpPr>
          <p:spPr>
            <a:xfrm>
              <a:off x="5388822" y="5168520"/>
              <a:ext cx="51939" cy="50600"/>
            </a:xfrm>
            <a:custGeom>
              <a:avLst/>
              <a:gdLst/>
              <a:ahLst/>
              <a:cxnLst/>
              <a:rect l="l" t="t" r="r" b="b"/>
              <a:pathLst>
                <a:path w="1047" h="1020" extrusionOk="0">
                  <a:moveTo>
                    <a:pt x="370" y="1"/>
                  </a:moveTo>
                  <a:cubicBezTo>
                    <a:pt x="235" y="1"/>
                    <a:pt x="104" y="89"/>
                    <a:pt x="67" y="238"/>
                  </a:cubicBezTo>
                  <a:cubicBezTo>
                    <a:pt x="1" y="470"/>
                    <a:pt x="420" y="1020"/>
                    <a:pt x="668" y="1020"/>
                  </a:cubicBezTo>
                  <a:cubicBezTo>
                    <a:pt x="669" y="1020"/>
                    <a:pt x="671" y="1020"/>
                    <a:pt x="672" y="1020"/>
                  </a:cubicBezTo>
                  <a:cubicBezTo>
                    <a:pt x="889" y="1016"/>
                    <a:pt x="1046" y="792"/>
                    <a:pt x="956" y="599"/>
                  </a:cubicBezTo>
                  <a:cubicBezTo>
                    <a:pt x="866" y="405"/>
                    <a:pt x="739" y="228"/>
                    <a:pt x="578" y="84"/>
                  </a:cubicBezTo>
                  <a:cubicBezTo>
                    <a:pt x="518" y="27"/>
                    <a:pt x="444" y="1"/>
                    <a:pt x="370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  <p:sp>
          <p:nvSpPr>
            <p:cNvPr id="34" name="Google Shape;34;p2"/>
            <p:cNvSpPr/>
            <p:nvPr/>
          </p:nvSpPr>
          <p:spPr>
            <a:xfrm>
              <a:off x="4771718" y="4871675"/>
              <a:ext cx="50897" cy="51641"/>
            </a:xfrm>
            <a:custGeom>
              <a:avLst/>
              <a:gdLst/>
              <a:ahLst/>
              <a:cxnLst/>
              <a:rect l="l" t="t" r="r" b="b"/>
              <a:pathLst>
                <a:path w="1026" h="1041" extrusionOk="0">
                  <a:moveTo>
                    <a:pt x="376" y="1"/>
                  </a:moveTo>
                  <a:cubicBezTo>
                    <a:pt x="145" y="1"/>
                    <a:pt x="1" y="218"/>
                    <a:pt x="96" y="449"/>
                  </a:cubicBezTo>
                  <a:cubicBezTo>
                    <a:pt x="166" y="613"/>
                    <a:pt x="257" y="770"/>
                    <a:pt x="363" y="914"/>
                  </a:cubicBezTo>
                  <a:cubicBezTo>
                    <a:pt x="428" y="999"/>
                    <a:pt x="523" y="1041"/>
                    <a:pt x="618" y="1041"/>
                  </a:cubicBezTo>
                  <a:cubicBezTo>
                    <a:pt x="730" y="1041"/>
                    <a:pt x="842" y="983"/>
                    <a:pt x="902" y="870"/>
                  </a:cubicBezTo>
                  <a:cubicBezTo>
                    <a:pt x="1025" y="629"/>
                    <a:pt x="654" y="4"/>
                    <a:pt x="387" y="1"/>
                  </a:cubicBezTo>
                  <a:cubicBezTo>
                    <a:pt x="383" y="1"/>
                    <a:pt x="380" y="1"/>
                    <a:pt x="376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  <p:sp>
          <p:nvSpPr>
            <p:cNvPr id="35" name="Google Shape;35;p2"/>
            <p:cNvSpPr/>
            <p:nvPr/>
          </p:nvSpPr>
          <p:spPr>
            <a:xfrm>
              <a:off x="5239904" y="5400282"/>
              <a:ext cx="46631" cy="50352"/>
            </a:xfrm>
            <a:custGeom>
              <a:avLst/>
              <a:gdLst/>
              <a:ahLst/>
              <a:cxnLst/>
              <a:rect l="l" t="t" r="r" b="b"/>
              <a:pathLst>
                <a:path w="940" h="1015" extrusionOk="0">
                  <a:moveTo>
                    <a:pt x="399" y="1"/>
                  </a:moveTo>
                  <a:cubicBezTo>
                    <a:pt x="384" y="1"/>
                    <a:pt x="368" y="2"/>
                    <a:pt x="352" y="5"/>
                  </a:cubicBezTo>
                  <a:cubicBezTo>
                    <a:pt x="231" y="11"/>
                    <a:pt x="128" y="88"/>
                    <a:pt x="87" y="202"/>
                  </a:cubicBezTo>
                  <a:cubicBezTo>
                    <a:pt x="1" y="419"/>
                    <a:pt x="271" y="944"/>
                    <a:pt x="499" y="1001"/>
                  </a:cubicBezTo>
                  <a:cubicBezTo>
                    <a:pt x="525" y="1007"/>
                    <a:pt x="552" y="1011"/>
                    <a:pt x="565" y="1014"/>
                  </a:cubicBezTo>
                  <a:cubicBezTo>
                    <a:pt x="567" y="1014"/>
                    <a:pt x="569" y="1014"/>
                    <a:pt x="570" y="1014"/>
                  </a:cubicBezTo>
                  <a:cubicBezTo>
                    <a:pt x="788" y="1014"/>
                    <a:pt x="939" y="795"/>
                    <a:pt x="866" y="590"/>
                  </a:cubicBezTo>
                  <a:cubicBezTo>
                    <a:pt x="806" y="436"/>
                    <a:pt x="733" y="289"/>
                    <a:pt x="649" y="148"/>
                  </a:cubicBezTo>
                  <a:cubicBezTo>
                    <a:pt x="597" y="56"/>
                    <a:pt x="502" y="1"/>
                    <a:pt x="399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  <p:sp>
          <p:nvSpPr>
            <p:cNvPr id="36" name="Google Shape;36;p2"/>
            <p:cNvSpPr/>
            <p:nvPr/>
          </p:nvSpPr>
          <p:spPr>
            <a:xfrm>
              <a:off x="4922025" y="4811503"/>
              <a:ext cx="46482" cy="49657"/>
            </a:xfrm>
            <a:custGeom>
              <a:avLst/>
              <a:gdLst/>
              <a:ahLst/>
              <a:cxnLst/>
              <a:rect l="l" t="t" r="r" b="b"/>
              <a:pathLst>
                <a:path w="937" h="1001" extrusionOk="0">
                  <a:moveTo>
                    <a:pt x="362" y="1"/>
                  </a:moveTo>
                  <a:cubicBezTo>
                    <a:pt x="324" y="1"/>
                    <a:pt x="284" y="7"/>
                    <a:pt x="245" y="17"/>
                  </a:cubicBezTo>
                  <a:cubicBezTo>
                    <a:pt x="135" y="47"/>
                    <a:pt x="51" y="141"/>
                    <a:pt x="38" y="255"/>
                  </a:cubicBezTo>
                  <a:cubicBezTo>
                    <a:pt x="1" y="445"/>
                    <a:pt x="282" y="923"/>
                    <a:pt x="465" y="983"/>
                  </a:cubicBezTo>
                  <a:cubicBezTo>
                    <a:pt x="492" y="990"/>
                    <a:pt x="522" y="997"/>
                    <a:pt x="549" y="1000"/>
                  </a:cubicBezTo>
                  <a:cubicBezTo>
                    <a:pt x="773" y="1000"/>
                    <a:pt x="937" y="796"/>
                    <a:pt x="863" y="606"/>
                  </a:cubicBezTo>
                  <a:cubicBezTo>
                    <a:pt x="793" y="432"/>
                    <a:pt x="703" y="268"/>
                    <a:pt x="599" y="118"/>
                  </a:cubicBezTo>
                  <a:cubicBezTo>
                    <a:pt x="540" y="35"/>
                    <a:pt x="454" y="1"/>
                    <a:pt x="362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  <p:sp>
          <p:nvSpPr>
            <p:cNvPr id="37" name="Google Shape;37;p2"/>
            <p:cNvSpPr/>
            <p:nvPr/>
          </p:nvSpPr>
          <p:spPr>
            <a:xfrm>
              <a:off x="5184692" y="5176160"/>
              <a:ext cx="43010" cy="49657"/>
            </a:xfrm>
            <a:custGeom>
              <a:avLst/>
              <a:gdLst/>
              <a:ahLst/>
              <a:cxnLst/>
              <a:rect l="l" t="t" r="r" b="b"/>
              <a:pathLst>
                <a:path w="867" h="1001" extrusionOk="0">
                  <a:moveTo>
                    <a:pt x="346" y="0"/>
                  </a:moveTo>
                  <a:cubicBezTo>
                    <a:pt x="287" y="0"/>
                    <a:pt x="228" y="19"/>
                    <a:pt x="178" y="57"/>
                  </a:cubicBezTo>
                  <a:cubicBezTo>
                    <a:pt x="57" y="124"/>
                    <a:pt x="1" y="264"/>
                    <a:pt x="41" y="398"/>
                  </a:cubicBezTo>
                  <a:cubicBezTo>
                    <a:pt x="87" y="585"/>
                    <a:pt x="181" y="755"/>
                    <a:pt x="311" y="899"/>
                  </a:cubicBezTo>
                  <a:cubicBezTo>
                    <a:pt x="372" y="970"/>
                    <a:pt x="449" y="1001"/>
                    <a:pt x="530" y="1001"/>
                  </a:cubicBezTo>
                  <a:cubicBezTo>
                    <a:pt x="578" y="1001"/>
                    <a:pt x="628" y="990"/>
                    <a:pt x="676" y="969"/>
                  </a:cubicBezTo>
                  <a:cubicBezTo>
                    <a:pt x="799" y="916"/>
                    <a:pt x="853" y="806"/>
                    <a:pt x="866" y="649"/>
                  </a:cubicBezTo>
                  <a:cubicBezTo>
                    <a:pt x="769" y="465"/>
                    <a:pt x="709" y="237"/>
                    <a:pt x="542" y="80"/>
                  </a:cubicBezTo>
                  <a:cubicBezTo>
                    <a:pt x="487" y="27"/>
                    <a:pt x="416" y="0"/>
                    <a:pt x="34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</p:grpSp>
      <p:sp>
        <p:nvSpPr>
          <p:cNvPr id="38" name="Google Shape;38;p2"/>
          <p:cNvSpPr/>
          <p:nvPr/>
        </p:nvSpPr>
        <p:spPr>
          <a:xfrm rot="9804223">
            <a:off x="807845" y="-487587"/>
            <a:ext cx="1659580" cy="2265137"/>
          </a:xfrm>
          <a:custGeom>
            <a:avLst/>
            <a:gdLst/>
            <a:ahLst/>
            <a:cxnLst/>
            <a:rect l="l" t="t" r="r" b="b"/>
            <a:pathLst>
              <a:path w="18699" h="25522" extrusionOk="0">
                <a:moveTo>
                  <a:pt x="5997" y="0"/>
                </a:moveTo>
                <a:cubicBezTo>
                  <a:pt x="5028" y="281"/>
                  <a:pt x="4550" y="1033"/>
                  <a:pt x="4202" y="1902"/>
                </a:cubicBezTo>
                <a:cubicBezTo>
                  <a:pt x="4095" y="2166"/>
                  <a:pt x="3995" y="2434"/>
                  <a:pt x="3911" y="2704"/>
                </a:cubicBezTo>
                <a:cubicBezTo>
                  <a:pt x="3557" y="3868"/>
                  <a:pt x="3480" y="5061"/>
                  <a:pt x="3517" y="6271"/>
                </a:cubicBezTo>
                <a:cubicBezTo>
                  <a:pt x="3574" y="8012"/>
                  <a:pt x="3878" y="9720"/>
                  <a:pt x="4262" y="11415"/>
                </a:cubicBezTo>
                <a:cubicBezTo>
                  <a:pt x="4296" y="11556"/>
                  <a:pt x="4316" y="11703"/>
                  <a:pt x="4342" y="11843"/>
                </a:cubicBezTo>
                <a:cubicBezTo>
                  <a:pt x="4352" y="11890"/>
                  <a:pt x="4369" y="11943"/>
                  <a:pt x="4309" y="11970"/>
                </a:cubicBezTo>
                <a:cubicBezTo>
                  <a:pt x="4278" y="11984"/>
                  <a:pt x="4248" y="11997"/>
                  <a:pt x="4217" y="11997"/>
                </a:cubicBezTo>
                <a:cubicBezTo>
                  <a:pt x="4191" y="11997"/>
                  <a:pt x="4165" y="11988"/>
                  <a:pt x="4138" y="11963"/>
                </a:cubicBezTo>
                <a:cubicBezTo>
                  <a:pt x="4048" y="11886"/>
                  <a:pt x="3955" y="11813"/>
                  <a:pt x="3864" y="11736"/>
                </a:cubicBezTo>
                <a:cubicBezTo>
                  <a:pt x="3386" y="11325"/>
                  <a:pt x="2858" y="10977"/>
                  <a:pt x="2287" y="10707"/>
                </a:cubicBezTo>
                <a:cubicBezTo>
                  <a:pt x="2010" y="10574"/>
                  <a:pt x="1708" y="10504"/>
                  <a:pt x="1401" y="10504"/>
                </a:cubicBezTo>
                <a:cubicBezTo>
                  <a:pt x="1374" y="10504"/>
                  <a:pt x="1348" y="10505"/>
                  <a:pt x="1321" y="10506"/>
                </a:cubicBezTo>
                <a:cubicBezTo>
                  <a:pt x="726" y="10529"/>
                  <a:pt x="298" y="10857"/>
                  <a:pt x="127" y="11432"/>
                </a:cubicBezTo>
                <a:cubicBezTo>
                  <a:pt x="81" y="11582"/>
                  <a:pt x="44" y="11733"/>
                  <a:pt x="0" y="11886"/>
                </a:cubicBezTo>
                <a:lnTo>
                  <a:pt x="0" y="12679"/>
                </a:lnTo>
                <a:cubicBezTo>
                  <a:pt x="111" y="12966"/>
                  <a:pt x="137" y="13270"/>
                  <a:pt x="221" y="13561"/>
                </a:cubicBezTo>
                <a:cubicBezTo>
                  <a:pt x="635" y="15032"/>
                  <a:pt x="1377" y="16335"/>
                  <a:pt x="2270" y="17562"/>
                </a:cubicBezTo>
                <a:cubicBezTo>
                  <a:pt x="3624" y="19421"/>
                  <a:pt x="5245" y="21022"/>
                  <a:pt x="6966" y="22533"/>
                </a:cubicBezTo>
                <a:cubicBezTo>
                  <a:pt x="7782" y="23248"/>
                  <a:pt x="8617" y="23940"/>
                  <a:pt x="9456" y="24622"/>
                </a:cubicBezTo>
                <a:cubicBezTo>
                  <a:pt x="10065" y="25120"/>
                  <a:pt x="10794" y="25307"/>
                  <a:pt x="11546" y="25437"/>
                </a:cubicBezTo>
                <a:cubicBezTo>
                  <a:pt x="11696" y="25461"/>
                  <a:pt x="11846" y="25484"/>
                  <a:pt x="11997" y="25508"/>
                </a:cubicBezTo>
                <a:cubicBezTo>
                  <a:pt x="12052" y="25517"/>
                  <a:pt x="12104" y="25521"/>
                  <a:pt x="12155" y="25521"/>
                </a:cubicBezTo>
                <a:cubicBezTo>
                  <a:pt x="12419" y="25521"/>
                  <a:pt x="12625" y="25397"/>
                  <a:pt x="12779" y="25153"/>
                </a:cubicBezTo>
                <a:cubicBezTo>
                  <a:pt x="12799" y="25120"/>
                  <a:pt x="12822" y="25083"/>
                  <a:pt x="12839" y="25046"/>
                </a:cubicBezTo>
                <a:cubicBezTo>
                  <a:pt x="14116" y="22509"/>
                  <a:pt x="15383" y="19969"/>
                  <a:pt x="16285" y="17268"/>
                </a:cubicBezTo>
                <a:cubicBezTo>
                  <a:pt x="17218" y="14484"/>
                  <a:pt x="17910" y="11639"/>
                  <a:pt x="18465" y="8761"/>
                </a:cubicBezTo>
                <a:cubicBezTo>
                  <a:pt x="18602" y="8043"/>
                  <a:pt x="18699" y="7324"/>
                  <a:pt x="18662" y="6588"/>
                </a:cubicBezTo>
                <a:cubicBezTo>
                  <a:pt x="18617" y="5692"/>
                  <a:pt x="18111" y="5182"/>
                  <a:pt x="17289" y="5182"/>
                </a:cubicBezTo>
                <a:cubicBezTo>
                  <a:pt x="17198" y="5182"/>
                  <a:pt x="17103" y="5189"/>
                  <a:pt x="17004" y="5201"/>
                </a:cubicBezTo>
                <a:cubicBezTo>
                  <a:pt x="16048" y="5322"/>
                  <a:pt x="15249" y="5790"/>
                  <a:pt x="14517" y="6381"/>
                </a:cubicBezTo>
                <a:cubicBezTo>
                  <a:pt x="13879" y="6899"/>
                  <a:pt x="13397" y="7554"/>
                  <a:pt x="12949" y="8236"/>
                </a:cubicBezTo>
                <a:cubicBezTo>
                  <a:pt x="12395" y="9075"/>
                  <a:pt x="11866" y="9934"/>
                  <a:pt x="11218" y="10710"/>
                </a:cubicBezTo>
                <a:cubicBezTo>
                  <a:pt x="11148" y="10793"/>
                  <a:pt x="11074" y="10874"/>
                  <a:pt x="10981" y="10984"/>
                </a:cubicBezTo>
                <a:cubicBezTo>
                  <a:pt x="10897" y="10693"/>
                  <a:pt x="10900" y="10426"/>
                  <a:pt x="10884" y="10162"/>
                </a:cubicBezTo>
                <a:cubicBezTo>
                  <a:pt x="10787" y="8671"/>
                  <a:pt x="10723" y="7177"/>
                  <a:pt x="10590" y="5689"/>
                </a:cubicBezTo>
                <a:cubicBezTo>
                  <a:pt x="10463" y="4295"/>
                  <a:pt x="10118" y="2982"/>
                  <a:pt x="9233" y="1862"/>
                </a:cubicBezTo>
                <a:cubicBezTo>
                  <a:pt x="8858" y="1384"/>
                  <a:pt x="8420" y="963"/>
                  <a:pt x="7932" y="609"/>
                </a:cubicBezTo>
                <a:cubicBezTo>
                  <a:pt x="7535" y="318"/>
                  <a:pt x="7093" y="134"/>
                  <a:pt x="6625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  <p:sp>
        <p:nvSpPr>
          <p:cNvPr id="39" name="Google Shape;39;p2"/>
          <p:cNvSpPr/>
          <p:nvPr/>
        </p:nvSpPr>
        <p:spPr>
          <a:xfrm rot="6812238">
            <a:off x="5818283" y="8122344"/>
            <a:ext cx="2557024" cy="2643116"/>
          </a:xfrm>
          <a:custGeom>
            <a:avLst/>
            <a:gdLst/>
            <a:ahLst/>
            <a:cxnLst/>
            <a:rect l="l" t="t" r="r" b="b"/>
            <a:pathLst>
              <a:path w="37869" h="39144" extrusionOk="0">
                <a:moveTo>
                  <a:pt x="12139" y="10108"/>
                </a:moveTo>
                <a:cubicBezTo>
                  <a:pt x="12142" y="10108"/>
                  <a:pt x="12145" y="10108"/>
                  <a:pt x="12148" y="10110"/>
                </a:cubicBezTo>
                <a:cubicBezTo>
                  <a:pt x="12158" y="10113"/>
                  <a:pt x="12168" y="10123"/>
                  <a:pt x="12174" y="10130"/>
                </a:cubicBezTo>
                <a:cubicBezTo>
                  <a:pt x="12160" y="10135"/>
                  <a:pt x="12149" y="10139"/>
                  <a:pt x="12141" y="10139"/>
                </a:cubicBezTo>
                <a:cubicBezTo>
                  <a:pt x="12137" y="10139"/>
                  <a:pt x="12134" y="10138"/>
                  <a:pt x="12131" y="10137"/>
                </a:cubicBezTo>
                <a:cubicBezTo>
                  <a:pt x="12111" y="10133"/>
                  <a:pt x="12111" y="10120"/>
                  <a:pt x="12128" y="10113"/>
                </a:cubicBezTo>
                <a:cubicBezTo>
                  <a:pt x="12131" y="10109"/>
                  <a:pt x="12135" y="10108"/>
                  <a:pt x="12139" y="10108"/>
                </a:cubicBezTo>
                <a:close/>
                <a:moveTo>
                  <a:pt x="11954" y="10151"/>
                </a:moveTo>
                <a:cubicBezTo>
                  <a:pt x="11959" y="10151"/>
                  <a:pt x="11965" y="10152"/>
                  <a:pt x="11970" y="10153"/>
                </a:cubicBezTo>
                <a:cubicBezTo>
                  <a:pt x="11980" y="10157"/>
                  <a:pt x="11987" y="10163"/>
                  <a:pt x="12007" y="10177"/>
                </a:cubicBezTo>
                <a:cubicBezTo>
                  <a:pt x="11988" y="10179"/>
                  <a:pt x="11971" y="10181"/>
                  <a:pt x="11953" y="10181"/>
                </a:cubicBezTo>
                <a:cubicBezTo>
                  <a:pt x="11946" y="10181"/>
                  <a:pt x="11938" y="10181"/>
                  <a:pt x="11930" y="10180"/>
                </a:cubicBezTo>
                <a:cubicBezTo>
                  <a:pt x="11914" y="10177"/>
                  <a:pt x="11910" y="10163"/>
                  <a:pt x="11930" y="10157"/>
                </a:cubicBezTo>
                <a:cubicBezTo>
                  <a:pt x="11938" y="10153"/>
                  <a:pt x="11946" y="10151"/>
                  <a:pt x="11954" y="10151"/>
                </a:cubicBezTo>
                <a:close/>
                <a:moveTo>
                  <a:pt x="11151" y="10197"/>
                </a:moveTo>
                <a:cubicBezTo>
                  <a:pt x="11155" y="10197"/>
                  <a:pt x="11162" y="10203"/>
                  <a:pt x="11165" y="10207"/>
                </a:cubicBezTo>
                <a:lnTo>
                  <a:pt x="11138" y="10220"/>
                </a:lnTo>
                <a:lnTo>
                  <a:pt x="11125" y="10210"/>
                </a:lnTo>
                <a:cubicBezTo>
                  <a:pt x="11131" y="10207"/>
                  <a:pt x="11141" y="10200"/>
                  <a:pt x="11151" y="10197"/>
                </a:cubicBezTo>
                <a:close/>
                <a:moveTo>
                  <a:pt x="7391" y="10577"/>
                </a:moveTo>
                <a:cubicBezTo>
                  <a:pt x="7407" y="10577"/>
                  <a:pt x="7423" y="10577"/>
                  <a:pt x="7438" y="10578"/>
                </a:cubicBezTo>
                <a:cubicBezTo>
                  <a:pt x="6886" y="10705"/>
                  <a:pt x="6352" y="10892"/>
                  <a:pt x="5783" y="10979"/>
                </a:cubicBezTo>
                <a:cubicBezTo>
                  <a:pt x="5973" y="10821"/>
                  <a:pt x="6960" y="10577"/>
                  <a:pt x="7391" y="10577"/>
                </a:cubicBezTo>
                <a:close/>
                <a:moveTo>
                  <a:pt x="1405" y="13890"/>
                </a:moveTo>
                <a:lnTo>
                  <a:pt x="1475" y="13920"/>
                </a:lnTo>
                <a:cubicBezTo>
                  <a:pt x="1384" y="14138"/>
                  <a:pt x="1311" y="14365"/>
                  <a:pt x="1204" y="14575"/>
                </a:cubicBezTo>
                <a:cubicBezTo>
                  <a:pt x="1080" y="14816"/>
                  <a:pt x="973" y="15064"/>
                  <a:pt x="850" y="15301"/>
                </a:cubicBezTo>
                <a:cubicBezTo>
                  <a:pt x="786" y="15421"/>
                  <a:pt x="826" y="15608"/>
                  <a:pt x="773" y="15755"/>
                </a:cubicBezTo>
                <a:cubicBezTo>
                  <a:pt x="616" y="16210"/>
                  <a:pt x="589" y="16695"/>
                  <a:pt x="415" y="17146"/>
                </a:cubicBezTo>
                <a:cubicBezTo>
                  <a:pt x="358" y="17283"/>
                  <a:pt x="375" y="17440"/>
                  <a:pt x="462" y="17564"/>
                </a:cubicBezTo>
                <a:cubicBezTo>
                  <a:pt x="542" y="17677"/>
                  <a:pt x="502" y="17898"/>
                  <a:pt x="462" y="18068"/>
                </a:cubicBezTo>
                <a:cubicBezTo>
                  <a:pt x="435" y="18175"/>
                  <a:pt x="465" y="18262"/>
                  <a:pt x="485" y="18366"/>
                </a:cubicBezTo>
                <a:cubicBezTo>
                  <a:pt x="566" y="18754"/>
                  <a:pt x="683" y="19138"/>
                  <a:pt x="662" y="19543"/>
                </a:cubicBezTo>
                <a:cubicBezTo>
                  <a:pt x="505" y="19195"/>
                  <a:pt x="358" y="18841"/>
                  <a:pt x="328" y="18466"/>
                </a:cubicBezTo>
                <a:cubicBezTo>
                  <a:pt x="271" y="17711"/>
                  <a:pt x="248" y="16955"/>
                  <a:pt x="442" y="16213"/>
                </a:cubicBezTo>
                <a:cubicBezTo>
                  <a:pt x="475" y="16063"/>
                  <a:pt x="529" y="15919"/>
                  <a:pt x="596" y="15782"/>
                </a:cubicBezTo>
                <a:cubicBezTo>
                  <a:pt x="749" y="15495"/>
                  <a:pt x="749" y="15167"/>
                  <a:pt x="873" y="14870"/>
                </a:cubicBezTo>
                <a:cubicBezTo>
                  <a:pt x="1020" y="14522"/>
                  <a:pt x="1211" y="14208"/>
                  <a:pt x="1405" y="13890"/>
                </a:cubicBezTo>
                <a:close/>
                <a:moveTo>
                  <a:pt x="713" y="19656"/>
                </a:moveTo>
                <a:lnTo>
                  <a:pt x="719" y="19673"/>
                </a:lnTo>
                <a:lnTo>
                  <a:pt x="709" y="19683"/>
                </a:lnTo>
                <a:cubicBezTo>
                  <a:pt x="706" y="19680"/>
                  <a:pt x="703" y="19673"/>
                  <a:pt x="703" y="19670"/>
                </a:cubicBezTo>
                <a:cubicBezTo>
                  <a:pt x="703" y="19666"/>
                  <a:pt x="709" y="19660"/>
                  <a:pt x="713" y="19656"/>
                </a:cubicBezTo>
                <a:close/>
                <a:moveTo>
                  <a:pt x="753" y="19783"/>
                </a:moveTo>
                <a:lnTo>
                  <a:pt x="759" y="19800"/>
                </a:lnTo>
                <a:lnTo>
                  <a:pt x="743" y="19800"/>
                </a:lnTo>
                <a:lnTo>
                  <a:pt x="753" y="19783"/>
                </a:lnTo>
                <a:close/>
                <a:moveTo>
                  <a:pt x="1384" y="21284"/>
                </a:moveTo>
                <a:lnTo>
                  <a:pt x="1384" y="21284"/>
                </a:lnTo>
                <a:cubicBezTo>
                  <a:pt x="1552" y="21411"/>
                  <a:pt x="1652" y="21592"/>
                  <a:pt x="1745" y="21775"/>
                </a:cubicBezTo>
                <a:cubicBezTo>
                  <a:pt x="1578" y="21648"/>
                  <a:pt x="1471" y="21475"/>
                  <a:pt x="1384" y="21284"/>
                </a:cubicBezTo>
                <a:close/>
                <a:moveTo>
                  <a:pt x="3290" y="23326"/>
                </a:moveTo>
                <a:lnTo>
                  <a:pt x="3290" y="23326"/>
                </a:lnTo>
                <a:cubicBezTo>
                  <a:pt x="3367" y="23336"/>
                  <a:pt x="3427" y="23393"/>
                  <a:pt x="3450" y="23467"/>
                </a:cubicBezTo>
                <a:lnTo>
                  <a:pt x="3454" y="23463"/>
                </a:lnTo>
                <a:cubicBezTo>
                  <a:pt x="3540" y="23473"/>
                  <a:pt x="3617" y="23534"/>
                  <a:pt x="3644" y="23621"/>
                </a:cubicBezTo>
                <a:cubicBezTo>
                  <a:pt x="3534" y="23617"/>
                  <a:pt x="3490" y="23540"/>
                  <a:pt x="3437" y="23480"/>
                </a:cubicBezTo>
                <a:cubicBezTo>
                  <a:pt x="3360" y="23460"/>
                  <a:pt x="3303" y="23400"/>
                  <a:pt x="3290" y="23326"/>
                </a:cubicBezTo>
                <a:close/>
                <a:moveTo>
                  <a:pt x="3708" y="23681"/>
                </a:moveTo>
                <a:cubicBezTo>
                  <a:pt x="3885" y="23707"/>
                  <a:pt x="4002" y="23838"/>
                  <a:pt x="4132" y="23938"/>
                </a:cubicBezTo>
                <a:cubicBezTo>
                  <a:pt x="4233" y="24017"/>
                  <a:pt x="4060" y="23999"/>
                  <a:pt x="4065" y="24058"/>
                </a:cubicBezTo>
                <a:lnTo>
                  <a:pt x="4065" y="24058"/>
                </a:lnTo>
                <a:cubicBezTo>
                  <a:pt x="3993" y="24044"/>
                  <a:pt x="3924" y="24020"/>
                  <a:pt x="3901" y="23935"/>
                </a:cubicBezTo>
                <a:cubicBezTo>
                  <a:pt x="3965" y="23928"/>
                  <a:pt x="3972" y="23901"/>
                  <a:pt x="3925" y="23865"/>
                </a:cubicBezTo>
                <a:cubicBezTo>
                  <a:pt x="3845" y="23811"/>
                  <a:pt x="3771" y="23748"/>
                  <a:pt x="3708" y="23681"/>
                </a:cubicBezTo>
                <a:close/>
                <a:moveTo>
                  <a:pt x="4070" y="24062"/>
                </a:moveTo>
                <a:lnTo>
                  <a:pt x="4070" y="24062"/>
                </a:lnTo>
                <a:cubicBezTo>
                  <a:pt x="4121" y="24067"/>
                  <a:pt x="4167" y="24095"/>
                  <a:pt x="4191" y="24142"/>
                </a:cubicBezTo>
                <a:lnTo>
                  <a:pt x="4191" y="24142"/>
                </a:lnTo>
                <a:cubicBezTo>
                  <a:pt x="4137" y="24140"/>
                  <a:pt x="4094" y="24109"/>
                  <a:pt x="4070" y="24062"/>
                </a:cubicBezTo>
                <a:close/>
                <a:moveTo>
                  <a:pt x="8281" y="25782"/>
                </a:moveTo>
                <a:cubicBezTo>
                  <a:pt x="8282" y="25782"/>
                  <a:pt x="8283" y="25783"/>
                  <a:pt x="8284" y="25783"/>
                </a:cubicBezTo>
                <a:cubicBezTo>
                  <a:pt x="8287" y="25783"/>
                  <a:pt x="8294" y="25787"/>
                  <a:pt x="8297" y="25790"/>
                </a:cubicBezTo>
                <a:lnTo>
                  <a:pt x="8280" y="25797"/>
                </a:lnTo>
                <a:lnTo>
                  <a:pt x="8270" y="25787"/>
                </a:lnTo>
                <a:cubicBezTo>
                  <a:pt x="8273" y="25787"/>
                  <a:pt x="8278" y="25782"/>
                  <a:pt x="8281" y="25782"/>
                </a:cubicBezTo>
                <a:close/>
                <a:moveTo>
                  <a:pt x="8404" y="25823"/>
                </a:moveTo>
                <a:cubicBezTo>
                  <a:pt x="8407" y="25823"/>
                  <a:pt x="8414" y="25823"/>
                  <a:pt x="8421" y="25827"/>
                </a:cubicBezTo>
                <a:cubicBezTo>
                  <a:pt x="8417" y="25830"/>
                  <a:pt x="8414" y="25840"/>
                  <a:pt x="8414" y="25840"/>
                </a:cubicBezTo>
                <a:cubicBezTo>
                  <a:pt x="8408" y="25840"/>
                  <a:pt x="8405" y="25837"/>
                  <a:pt x="8399" y="25834"/>
                </a:cubicBezTo>
                <a:lnTo>
                  <a:pt x="8399" y="25834"/>
                </a:lnTo>
                <a:cubicBezTo>
                  <a:pt x="8402" y="25830"/>
                  <a:pt x="8404" y="25823"/>
                  <a:pt x="8404" y="25823"/>
                </a:cubicBezTo>
                <a:close/>
                <a:moveTo>
                  <a:pt x="8624" y="25829"/>
                </a:moveTo>
                <a:cubicBezTo>
                  <a:pt x="8649" y="25829"/>
                  <a:pt x="8675" y="25837"/>
                  <a:pt x="8701" y="25847"/>
                </a:cubicBezTo>
                <a:cubicBezTo>
                  <a:pt x="10028" y="26261"/>
                  <a:pt x="11359" y="26666"/>
                  <a:pt x="12539" y="27434"/>
                </a:cubicBezTo>
                <a:cubicBezTo>
                  <a:pt x="12761" y="27577"/>
                  <a:pt x="12979" y="27732"/>
                  <a:pt x="13156" y="27940"/>
                </a:cubicBezTo>
                <a:lnTo>
                  <a:pt x="13156" y="27940"/>
                </a:lnTo>
                <a:cubicBezTo>
                  <a:pt x="12863" y="27881"/>
                  <a:pt x="12619" y="27713"/>
                  <a:pt x="12395" y="27541"/>
                </a:cubicBezTo>
                <a:cubicBezTo>
                  <a:pt x="11800" y="27077"/>
                  <a:pt x="11105" y="26826"/>
                  <a:pt x="10413" y="26572"/>
                </a:cubicBezTo>
                <a:cubicBezTo>
                  <a:pt x="9858" y="26368"/>
                  <a:pt x="9296" y="26181"/>
                  <a:pt x="8741" y="25984"/>
                </a:cubicBezTo>
                <a:cubicBezTo>
                  <a:pt x="8668" y="25960"/>
                  <a:pt x="8601" y="25927"/>
                  <a:pt x="8524" y="25897"/>
                </a:cubicBezTo>
                <a:cubicBezTo>
                  <a:pt x="8554" y="25846"/>
                  <a:pt x="8588" y="25829"/>
                  <a:pt x="8624" y="25829"/>
                </a:cubicBezTo>
                <a:close/>
                <a:moveTo>
                  <a:pt x="14252" y="28783"/>
                </a:moveTo>
                <a:cubicBezTo>
                  <a:pt x="14430" y="28869"/>
                  <a:pt x="14576" y="29014"/>
                  <a:pt x="14666" y="29195"/>
                </a:cubicBezTo>
                <a:lnTo>
                  <a:pt x="14666" y="29195"/>
                </a:lnTo>
                <a:cubicBezTo>
                  <a:pt x="14488" y="29105"/>
                  <a:pt x="14346" y="28960"/>
                  <a:pt x="14252" y="28783"/>
                </a:cubicBezTo>
                <a:close/>
                <a:moveTo>
                  <a:pt x="16102" y="31700"/>
                </a:moveTo>
                <a:cubicBezTo>
                  <a:pt x="16168" y="31721"/>
                  <a:pt x="16163" y="31773"/>
                  <a:pt x="16165" y="31820"/>
                </a:cubicBezTo>
                <a:lnTo>
                  <a:pt x="16165" y="31820"/>
                </a:lnTo>
                <a:cubicBezTo>
                  <a:pt x="16141" y="31799"/>
                  <a:pt x="16120" y="31778"/>
                  <a:pt x="16102" y="31756"/>
                </a:cubicBezTo>
                <a:cubicBezTo>
                  <a:pt x="16095" y="31743"/>
                  <a:pt x="16102" y="31720"/>
                  <a:pt x="16102" y="31700"/>
                </a:cubicBezTo>
                <a:close/>
                <a:moveTo>
                  <a:pt x="16369" y="32211"/>
                </a:moveTo>
                <a:lnTo>
                  <a:pt x="16375" y="32243"/>
                </a:lnTo>
                <a:lnTo>
                  <a:pt x="16375" y="32243"/>
                </a:lnTo>
                <a:lnTo>
                  <a:pt x="16356" y="32221"/>
                </a:lnTo>
                <a:lnTo>
                  <a:pt x="16369" y="32211"/>
                </a:lnTo>
                <a:close/>
                <a:moveTo>
                  <a:pt x="16380" y="32252"/>
                </a:moveTo>
                <a:lnTo>
                  <a:pt x="16403" y="32274"/>
                </a:lnTo>
                <a:lnTo>
                  <a:pt x="16386" y="32285"/>
                </a:lnTo>
                <a:lnTo>
                  <a:pt x="16380" y="32252"/>
                </a:lnTo>
                <a:close/>
                <a:moveTo>
                  <a:pt x="30819" y="36921"/>
                </a:moveTo>
                <a:cubicBezTo>
                  <a:pt x="30819" y="36922"/>
                  <a:pt x="30819" y="36923"/>
                  <a:pt x="30819" y="36924"/>
                </a:cubicBezTo>
                <a:lnTo>
                  <a:pt x="30819" y="36921"/>
                </a:lnTo>
                <a:close/>
                <a:moveTo>
                  <a:pt x="30411" y="37208"/>
                </a:moveTo>
                <a:cubicBezTo>
                  <a:pt x="30132" y="37507"/>
                  <a:pt x="29781" y="37694"/>
                  <a:pt x="29402" y="37841"/>
                </a:cubicBezTo>
                <a:lnTo>
                  <a:pt x="29402" y="37841"/>
                </a:lnTo>
                <a:cubicBezTo>
                  <a:pt x="29490" y="37695"/>
                  <a:pt x="29658" y="37665"/>
                  <a:pt x="29786" y="37579"/>
                </a:cubicBezTo>
                <a:cubicBezTo>
                  <a:pt x="29987" y="37439"/>
                  <a:pt x="30194" y="37315"/>
                  <a:pt x="30411" y="37208"/>
                </a:cubicBezTo>
                <a:close/>
                <a:moveTo>
                  <a:pt x="29393" y="37847"/>
                </a:moveTo>
                <a:cubicBezTo>
                  <a:pt x="29357" y="37909"/>
                  <a:pt x="29300" y="37926"/>
                  <a:pt x="29233" y="37927"/>
                </a:cubicBezTo>
                <a:lnTo>
                  <a:pt x="29233" y="37927"/>
                </a:lnTo>
                <a:cubicBezTo>
                  <a:pt x="29269" y="37864"/>
                  <a:pt x="29327" y="37847"/>
                  <a:pt x="29393" y="37847"/>
                </a:cubicBezTo>
                <a:close/>
                <a:moveTo>
                  <a:pt x="29219" y="37935"/>
                </a:moveTo>
                <a:cubicBezTo>
                  <a:pt x="29214" y="37941"/>
                  <a:pt x="29208" y="37946"/>
                  <a:pt x="29201" y="37950"/>
                </a:cubicBezTo>
                <a:cubicBezTo>
                  <a:pt x="29201" y="37951"/>
                  <a:pt x="29200" y="37951"/>
                  <a:pt x="29199" y="37951"/>
                </a:cubicBezTo>
                <a:cubicBezTo>
                  <a:pt x="29195" y="37951"/>
                  <a:pt x="29191" y="37947"/>
                  <a:pt x="29188" y="37947"/>
                </a:cubicBezTo>
                <a:lnTo>
                  <a:pt x="29219" y="37935"/>
                </a:lnTo>
                <a:close/>
                <a:moveTo>
                  <a:pt x="18756" y="36139"/>
                </a:moveTo>
                <a:lnTo>
                  <a:pt x="18756" y="36139"/>
                </a:lnTo>
                <a:cubicBezTo>
                  <a:pt x="19471" y="37001"/>
                  <a:pt x="20370" y="37633"/>
                  <a:pt x="21326" y="38194"/>
                </a:cubicBezTo>
                <a:cubicBezTo>
                  <a:pt x="21304" y="38200"/>
                  <a:pt x="21279" y="38203"/>
                  <a:pt x="21252" y="38203"/>
                </a:cubicBezTo>
                <a:cubicBezTo>
                  <a:pt x="20627" y="38203"/>
                  <a:pt x="18833" y="36661"/>
                  <a:pt x="18756" y="36139"/>
                </a:cubicBezTo>
                <a:close/>
                <a:moveTo>
                  <a:pt x="29068" y="37977"/>
                </a:moveTo>
                <a:cubicBezTo>
                  <a:pt x="28844" y="38147"/>
                  <a:pt x="28583" y="38258"/>
                  <a:pt x="28306" y="38301"/>
                </a:cubicBezTo>
                <a:lnTo>
                  <a:pt x="29068" y="37977"/>
                </a:lnTo>
                <a:close/>
                <a:moveTo>
                  <a:pt x="28182" y="38355"/>
                </a:moveTo>
                <a:cubicBezTo>
                  <a:pt x="28189" y="38355"/>
                  <a:pt x="28192" y="38355"/>
                  <a:pt x="28199" y="38358"/>
                </a:cubicBezTo>
                <a:lnTo>
                  <a:pt x="28199" y="38361"/>
                </a:lnTo>
                <a:cubicBezTo>
                  <a:pt x="28195" y="38365"/>
                  <a:pt x="28192" y="38371"/>
                  <a:pt x="28192" y="38371"/>
                </a:cubicBezTo>
                <a:cubicBezTo>
                  <a:pt x="28189" y="38368"/>
                  <a:pt x="28182" y="38368"/>
                  <a:pt x="28179" y="38365"/>
                </a:cubicBezTo>
                <a:cubicBezTo>
                  <a:pt x="28179" y="38361"/>
                  <a:pt x="28182" y="38355"/>
                  <a:pt x="28182" y="38355"/>
                </a:cubicBezTo>
                <a:close/>
                <a:moveTo>
                  <a:pt x="28065" y="38398"/>
                </a:moveTo>
                <a:lnTo>
                  <a:pt x="28065" y="38411"/>
                </a:lnTo>
                <a:lnTo>
                  <a:pt x="28052" y="38405"/>
                </a:lnTo>
                <a:lnTo>
                  <a:pt x="28065" y="38398"/>
                </a:lnTo>
                <a:close/>
                <a:moveTo>
                  <a:pt x="25810" y="0"/>
                </a:moveTo>
                <a:cubicBezTo>
                  <a:pt x="25785" y="0"/>
                  <a:pt x="25763" y="7"/>
                  <a:pt x="25765" y="49"/>
                </a:cubicBezTo>
                <a:cubicBezTo>
                  <a:pt x="25765" y="69"/>
                  <a:pt x="25809" y="89"/>
                  <a:pt x="25845" y="115"/>
                </a:cubicBezTo>
                <a:cubicBezTo>
                  <a:pt x="25267" y="142"/>
                  <a:pt x="24709" y="115"/>
                  <a:pt x="24147" y="199"/>
                </a:cubicBezTo>
                <a:cubicBezTo>
                  <a:pt x="22536" y="436"/>
                  <a:pt x="21022" y="908"/>
                  <a:pt x="19698" y="1897"/>
                </a:cubicBezTo>
                <a:cubicBezTo>
                  <a:pt x="19558" y="2001"/>
                  <a:pt x="19518" y="2185"/>
                  <a:pt x="19381" y="2275"/>
                </a:cubicBezTo>
                <a:cubicBezTo>
                  <a:pt x="18843" y="2636"/>
                  <a:pt x="18595" y="3237"/>
                  <a:pt x="18161" y="3679"/>
                </a:cubicBezTo>
                <a:cubicBezTo>
                  <a:pt x="17636" y="4210"/>
                  <a:pt x="17285" y="4875"/>
                  <a:pt x="16787" y="5427"/>
                </a:cubicBezTo>
                <a:cubicBezTo>
                  <a:pt x="16576" y="5661"/>
                  <a:pt x="16480" y="5972"/>
                  <a:pt x="16366" y="6262"/>
                </a:cubicBezTo>
                <a:cubicBezTo>
                  <a:pt x="16315" y="6392"/>
                  <a:pt x="16268" y="6501"/>
                  <a:pt x="16154" y="6501"/>
                </a:cubicBezTo>
                <a:cubicBezTo>
                  <a:pt x="16118" y="6501"/>
                  <a:pt x="16076" y="6490"/>
                  <a:pt x="16025" y="6466"/>
                </a:cubicBezTo>
                <a:cubicBezTo>
                  <a:pt x="15998" y="6456"/>
                  <a:pt x="15971" y="6453"/>
                  <a:pt x="15945" y="6453"/>
                </a:cubicBezTo>
                <a:cubicBezTo>
                  <a:pt x="15948" y="6530"/>
                  <a:pt x="16018" y="6520"/>
                  <a:pt x="16045" y="6557"/>
                </a:cubicBezTo>
                <a:cubicBezTo>
                  <a:pt x="16050" y="6557"/>
                  <a:pt x="16054" y="6556"/>
                  <a:pt x="16059" y="6556"/>
                </a:cubicBezTo>
                <a:cubicBezTo>
                  <a:pt x="16174" y="6556"/>
                  <a:pt x="16233" y="6598"/>
                  <a:pt x="16172" y="6727"/>
                </a:cubicBezTo>
                <a:cubicBezTo>
                  <a:pt x="16085" y="6914"/>
                  <a:pt x="16052" y="7128"/>
                  <a:pt x="15878" y="7265"/>
                </a:cubicBezTo>
                <a:cubicBezTo>
                  <a:pt x="15878" y="7339"/>
                  <a:pt x="15861" y="7399"/>
                  <a:pt x="15788" y="7432"/>
                </a:cubicBezTo>
                <a:cubicBezTo>
                  <a:pt x="15788" y="7472"/>
                  <a:pt x="15764" y="7513"/>
                  <a:pt x="15724" y="7529"/>
                </a:cubicBezTo>
                <a:cubicBezTo>
                  <a:pt x="15644" y="7727"/>
                  <a:pt x="15527" y="7907"/>
                  <a:pt x="15380" y="8064"/>
                </a:cubicBezTo>
                <a:cubicBezTo>
                  <a:pt x="15356" y="8091"/>
                  <a:pt x="15330" y="8121"/>
                  <a:pt x="15303" y="8151"/>
                </a:cubicBezTo>
                <a:cubicBezTo>
                  <a:pt x="15316" y="8362"/>
                  <a:pt x="15213" y="8582"/>
                  <a:pt x="15062" y="8622"/>
                </a:cubicBezTo>
                <a:cubicBezTo>
                  <a:pt x="14885" y="8679"/>
                  <a:pt x="14731" y="8789"/>
                  <a:pt x="14628" y="8940"/>
                </a:cubicBezTo>
                <a:cubicBezTo>
                  <a:pt x="14454" y="9167"/>
                  <a:pt x="14230" y="9304"/>
                  <a:pt x="14006" y="9441"/>
                </a:cubicBezTo>
                <a:cubicBezTo>
                  <a:pt x="13582" y="9702"/>
                  <a:pt x="13127" y="9906"/>
                  <a:pt x="12626" y="9983"/>
                </a:cubicBezTo>
                <a:cubicBezTo>
                  <a:pt x="12604" y="10018"/>
                  <a:pt x="12573" y="10025"/>
                  <a:pt x="12541" y="10025"/>
                </a:cubicBezTo>
                <a:cubicBezTo>
                  <a:pt x="12527" y="10025"/>
                  <a:pt x="12512" y="10024"/>
                  <a:pt x="12499" y="10023"/>
                </a:cubicBezTo>
                <a:cubicBezTo>
                  <a:pt x="12445" y="10051"/>
                  <a:pt x="12397" y="10108"/>
                  <a:pt x="12345" y="10108"/>
                </a:cubicBezTo>
                <a:cubicBezTo>
                  <a:pt x="12315" y="10108"/>
                  <a:pt x="12283" y="10090"/>
                  <a:pt x="12248" y="10036"/>
                </a:cubicBezTo>
                <a:cubicBezTo>
                  <a:pt x="12240" y="10025"/>
                  <a:pt x="12228" y="10020"/>
                  <a:pt x="12214" y="10020"/>
                </a:cubicBezTo>
                <a:cubicBezTo>
                  <a:pt x="12184" y="10020"/>
                  <a:pt x="12143" y="10039"/>
                  <a:pt x="12111" y="10046"/>
                </a:cubicBezTo>
                <a:cubicBezTo>
                  <a:pt x="11837" y="10100"/>
                  <a:pt x="11563" y="10153"/>
                  <a:pt x="11282" y="10183"/>
                </a:cubicBezTo>
                <a:cubicBezTo>
                  <a:pt x="11529" y="9989"/>
                  <a:pt x="11847" y="9936"/>
                  <a:pt x="12081" y="9732"/>
                </a:cubicBezTo>
                <a:lnTo>
                  <a:pt x="12081" y="9729"/>
                </a:lnTo>
                <a:cubicBezTo>
                  <a:pt x="11853" y="9752"/>
                  <a:pt x="11629" y="9776"/>
                  <a:pt x="11449" y="9946"/>
                </a:cubicBezTo>
                <a:cubicBezTo>
                  <a:pt x="11389" y="9999"/>
                  <a:pt x="11278" y="10003"/>
                  <a:pt x="11192" y="10016"/>
                </a:cubicBezTo>
                <a:cubicBezTo>
                  <a:pt x="10369" y="10143"/>
                  <a:pt x="9547" y="10270"/>
                  <a:pt x="8725" y="10387"/>
                </a:cubicBezTo>
                <a:cubicBezTo>
                  <a:pt x="8504" y="10414"/>
                  <a:pt x="8280" y="10427"/>
                  <a:pt x="8060" y="10427"/>
                </a:cubicBezTo>
                <a:cubicBezTo>
                  <a:pt x="8397" y="10227"/>
                  <a:pt x="8795" y="10317"/>
                  <a:pt x="9153" y="10203"/>
                </a:cubicBezTo>
                <a:cubicBezTo>
                  <a:pt x="9023" y="10198"/>
                  <a:pt x="8894" y="10196"/>
                  <a:pt x="8765" y="10196"/>
                </a:cubicBezTo>
                <a:cubicBezTo>
                  <a:pt x="8366" y="10196"/>
                  <a:pt x="7969" y="10220"/>
                  <a:pt x="7575" y="10270"/>
                </a:cubicBezTo>
                <a:cubicBezTo>
                  <a:pt x="7618" y="10347"/>
                  <a:pt x="7689" y="10300"/>
                  <a:pt x="7742" y="10354"/>
                </a:cubicBezTo>
                <a:cubicBezTo>
                  <a:pt x="7721" y="10352"/>
                  <a:pt x="7701" y="10351"/>
                  <a:pt x="7681" y="10351"/>
                </a:cubicBezTo>
                <a:cubicBezTo>
                  <a:pt x="7407" y="10351"/>
                  <a:pt x="7195" y="10528"/>
                  <a:pt x="6933" y="10538"/>
                </a:cubicBezTo>
                <a:cubicBezTo>
                  <a:pt x="6281" y="10568"/>
                  <a:pt x="5666" y="10775"/>
                  <a:pt x="5048" y="10955"/>
                </a:cubicBezTo>
                <a:cubicBezTo>
                  <a:pt x="4764" y="11039"/>
                  <a:pt x="4470" y="11103"/>
                  <a:pt x="4196" y="11210"/>
                </a:cubicBezTo>
                <a:cubicBezTo>
                  <a:pt x="3958" y="11310"/>
                  <a:pt x="3731" y="11430"/>
                  <a:pt x="3517" y="11577"/>
                </a:cubicBezTo>
                <a:cubicBezTo>
                  <a:pt x="2795" y="12055"/>
                  <a:pt x="2177" y="12643"/>
                  <a:pt x="1588" y="13282"/>
                </a:cubicBezTo>
                <a:cubicBezTo>
                  <a:pt x="833" y="14098"/>
                  <a:pt x="472" y="15074"/>
                  <a:pt x="251" y="16120"/>
                </a:cubicBezTo>
                <a:cubicBezTo>
                  <a:pt x="134" y="16685"/>
                  <a:pt x="57" y="17256"/>
                  <a:pt x="24" y="17831"/>
                </a:cubicBezTo>
                <a:cubicBezTo>
                  <a:pt x="1" y="18212"/>
                  <a:pt x="91" y="18577"/>
                  <a:pt x="164" y="18944"/>
                </a:cubicBezTo>
                <a:cubicBezTo>
                  <a:pt x="205" y="19151"/>
                  <a:pt x="208" y="19372"/>
                  <a:pt x="378" y="19593"/>
                </a:cubicBezTo>
                <a:cubicBezTo>
                  <a:pt x="301" y="19188"/>
                  <a:pt x="205" y="18831"/>
                  <a:pt x="191" y="18463"/>
                </a:cubicBezTo>
                <a:cubicBezTo>
                  <a:pt x="128" y="18309"/>
                  <a:pt x="118" y="18149"/>
                  <a:pt x="114" y="17948"/>
                </a:cubicBezTo>
                <a:lnTo>
                  <a:pt x="114" y="17948"/>
                </a:lnTo>
                <a:cubicBezTo>
                  <a:pt x="171" y="18115"/>
                  <a:pt x="208" y="18289"/>
                  <a:pt x="221" y="18466"/>
                </a:cubicBezTo>
                <a:cubicBezTo>
                  <a:pt x="328" y="18861"/>
                  <a:pt x="408" y="19265"/>
                  <a:pt x="545" y="19650"/>
                </a:cubicBezTo>
                <a:cubicBezTo>
                  <a:pt x="646" y="19927"/>
                  <a:pt x="813" y="20181"/>
                  <a:pt x="910" y="20465"/>
                </a:cubicBezTo>
                <a:cubicBezTo>
                  <a:pt x="957" y="20606"/>
                  <a:pt x="1044" y="20729"/>
                  <a:pt x="947" y="20880"/>
                </a:cubicBezTo>
                <a:lnTo>
                  <a:pt x="983" y="20926"/>
                </a:lnTo>
                <a:cubicBezTo>
                  <a:pt x="1214" y="21237"/>
                  <a:pt x="1405" y="21555"/>
                  <a:pt x="1505" y="21946"/>
                </a:cubicBezTo>
                <a:cubicBezTo>
                  <a:pt x="1572" y="22200"/>
                  <a:pt x="1809" y="22417"/>
                  <a:pt x="2066" y="22558"/>
                </a:cubicBezTo>
                <a:cubicBezTo>
                  <a:pt x="2094" y="22529"/>
                  <a:pt x="2118" y="22518"/>
                  <a:pt x="2139" y="22518"/>
                </a:cubicBezTo>
                <a:cubicBezTo>
                  <a:pt x="2184" y="22518"/>
                  <a:pt x="2216" y="22568"/>
                  <a:pt x="2250" y="22604"/>
                </a:cubicBezTo>
                <a:cubicBezTo>
                  <a:pt x="2805" y="23179"/>
                  <a:pt x="3350" y="23768"/>
                  <a:pt x="4018" y="24222"/>
                </a:cubicBezTo>
                <a:cubicBezTo>
                  <a:pt x="4222" y="24359"/>
                  <a:pt x="4363" y="24580"/>
                  <a:pt x="4603" y="24673"/>
                </a:cubicBezTo>
                <a:cubicBezTo>
                  <a:pt x="4656" y="24691"/>
                  <a:pt x="4699" y="24729"/>
                  <a:pt x="4754" y="24729"/>
                </a:cubicBezTo>
                <a:cubicBezTo>
                  <a:pt x="4761" y="24729"/>
                  <a:pt x="4769" y="24729"/>
                  <a:pt x="4777" y="24727"/>
                </a:cubicBezTo>
                <a:cubicBezTo>
                  <a:pt x="4821" y="24663"/>
                  <a:pt x="4854" y="24617"/>
                  <a:pt x="4750" y="24553"/>
                </a:cubicBezTo>
                <a:cubicBezTo>
                  <a:pt x="4570" y="24443"/>
                  <a:pt x="4347" y="24389"/>
                  <a:pt x="4236" y="24186"/>
                </a:cubicBezTo>
                <a:lnTo>
                  <a:pt x="4236" y="24186"/>
                </a:lnTo>
                <a:cubicBezTo>
                  <a:pt x="4415" y="24234"/>
                  <a:pt x="4551" y="24360"/>
                  <a:pt x="4704" y="24449"/>
                </a:cubicBezTo>
                <a:cubicBezTo>
                  <a:pt x="4921" y="24573"/>
                  <a:pt x="5145" y="24660"/>
                  <a:pt x="5406" y="24667"/>
                </a:cubicBezTo>
                <a:cubicBezTo>
                  <a:pt x="5586" y="24670"/>
                  <a:pt x="5737" y="24797"/>
                  <a:pt x="5904" y="24871"/>
                </a:cubicBezTo>
                <a:cubicBezTo>
                  <a:pt x="6619" y="25185"/>
                  <a:pt x="7338" y="25492"/>
                  <a:pt x="8090" y="25720"/>
                </a:cubicBezTo>
                <a:cubicBezTo>
                  <a:pt x="8113" y="25730"/>
                  <a:pt x="8140" y="25740"/>
                  <a:pt x="8163" y="25753"/>
                </a:cubicBezTo>
                <a:cubicBezTo>
                  <a:pt x="8118" y="25762"/>
                  <a:pt x="8075" y="25766"/>
                  <a:pt x="8033" y="25766"/>
                </a:cubicBezTo>
                <a:cubicBezTo>
                  <a:pt x="7873" y="25766"/>
                  <a:pt x="7731" y="25709"/>
                  <a:pt x="7588" y="25670"/>
                </a:cubicBezTo>
                <a:cubicBezTo>
                  <a:pt x="7234" y="25576"/>
                  <a:pt x="6910" y="25379"/>
                  <a:pt x="6535" y="25345"/>
                </a:cubicBezTo>
                <a:cubicBezTo>
                  <a:pt x="6532" y="25352"/>
                  <a:pt x="6525" y="25359"/>
                  <a:pt x="6519" y="25365"/>
                </a:cubicBezTo>
                <a:cubicBezTo>
                  <a:pt x="6596" y="25536"/>
                  <a:pt x="6806" y="25436"/>
                  <a:pt x="6903" y="25563"/>
                </a:cubicBezTo>
                <a:lnTo>
                  <a:pt x="7023" y="25569"/>
                </a:lnTo>
                <a:lnTo>
                  <a:pt x="7023" y="25593"/>
                </a:lnTo>
                <a:lnTo>
                  <a:pt x="6903" y="25603"/>
                </a:lnTo>
                <a:cubicBezTo>
                  <a:pt x="7191" y="25770"/>
                  <a:pt x="7525" y="25797"/>
                  <a:pt x="7819" y="25930"/>
                </a:cubicBezTo>
                <a:cubicBezTo>
                  <a:pt x="8447" y="26204"/>
                  <a:pt x="9119" y="26321"/>
                  <a:pt x="9771" y="26502"/>
                </a:cubicBezTo>
                <a:cubicBezTo>
                  <a:pt x="10276" y="26642"/>
                  <a:pt x="10744" y="26903"/>
                  <a:pt x="11235" y="27100"/>
                </a:cubicBezTo>
                <a:cubicBezTo>
                  <a:pt x="11660" y="27271"/>
                  <a:pt x="12071" y="27475"/>
                  <a:pt x="12462" y="27715"/>
                </a:cubicBezTo>
                <a:cubicBezTo>
                  <a:pt x="12656" y="27839"/>
                  <a:pt x="12846" y="27956"/>
                  <a:pt x="12987" y="28150"/>
                </a:cubicBezTo>
                <a:cubicBezTo>
                  <a:pt x="13090" y="28290"/>
                  <a:pt x="13221" y="28410"/>
                  <a:pt x="13368" y="28504"/>
                </a:cubicBezTo>
                <a:cubicBezTo>
                  <a:pt x="13976" y="28929"/>
                  <a:pt x="14454" y="29480"/>
                  <a:pt x="14942" y="30038"/>
                </a:cubicBezTo>
                <a:cubicBezTo>
                  <a:pt x="15316" y="30456"/>
                  <a:pt x="15654" y="30911"/>
                  <a:pt x="15948" y="31389"/>
                </a:cubicBezTo>
                <a:cubicBezTo>
                  <a:pt x="15981" y="31446"/>
                  <a:pt x="16105" y="31526"/>
                  <a:pt x="15945" y="31596"/>
                </a:cubicBezTo>
                <a:cubicBezTo>
                  <a:pt x="15918" y="31606"/>
                  <a:pt x="15931" y="31646"/>
                  <a:pt x="15945" y="31669"/>
                </a:cubicBezTo>
                <a:cubicBezTo>
                  <a:pt x="16122" y="31967"/>
                  <a:pt x="16205" y="32315"/>
                  <a:pt x="16416" y="32595"/>
                </a:cubicBezTo>
                <a:cubicBezTo>
                  <a:pt x="16423" y="32529"/>
                  <a:pt x="16429" y="32465"/>
                  <a:pt x="16436" y="32405"/>
                </a:cubicBezTo>
                <a:cubicBezTo>
                  <a:pt x="16444" y="32403"/>
                  <a:pt x="16452" y="32402"/>
                  <a:pt x="16459" y="32402"/>
                </a:cubicBezTo>
                <a:cubicBezTo>
                  <a:pt x="16533" y="32402"/>
                  <a:pt x="16548" y="32500"/>
                  <a:pt x="16615" y="32500"/>
                </a:cubicBezTo>
                <a:cubicBezTo>
                  <a:pt x="16620" y="32500"/>
                  <a:pt x="16625" y="32499"/>
                  <a:pt x="16630" y="32498"/>
                </a:cubicBezTo>
                <a:cubicBezTo>
                  <a:pt x="16620" y="32445"/>
                  <a:pt x="16610" y="32391"/>
                  <a:pt x="16600" y="32331"/>
                </a:cubicBezTo>
                <a:lnTo>
                  <a:pt x="16600" y="32331"/>
                </a:lnTo>
                <a:cubicBezTo>
                  <a:pt x="16697" y="32361"/>
                  <a:pt x="16663" y="32438"/>
                  <a:pt x="16670" y="32498"/>
                </a:cubicBezTo>
                <a:cubicBezTo>
                  <a:pt x="16820" y="32625"/>
                  <a:pt x="16847" y="32823"/>
                  <a:pt x="16927" y="32990"/>
                </a:cubicBezTo>
                <a:cubicBezTo>
                  <a:pt x="17161" y="33484"/>
                  <a:pt x="17385" y="33986"/>
                  <a:pt x="17646" y="34471"/>
                </a:cubicBezTo>
                <a:cubicBezTo>
                  <a:pt x="17683" y="34537"/>
                  <a:pt x="17723" y="34604"/>
                  <a:pt x="17636" y="34698"/>
                </a:cubicBezTo>
                <a:cubicBezTo>
                  <a:pt x="17469" y="34424"/>
                  <a:pt x="17288" y="34163"/>
                  <a:pt x="17145" y="33886"/>
                </a:cubicBezTo>
                <a:cubicBezTo>
                  <a:pt x="16974" y="33558"/>
                  <a:pt x="16777" y="33244"/>
                  <a:pt x="16670" y="32890"/>
                </a:cubicBezTo>
                <a:cubicBezTo>
                  <a:pt x="16637" y="32789"/>
                  <a:pt x="16540" y="32846"/>
                  <a:pt x="16503" y="32789"/>
                </a:cubicBezTo>
                <a:lnTo>
                  <a:pt x="16503" y="32789"/>
                </a:lnTo>
                <a:cubicBezTo>
                  <a:pt x="16493" y="32856"/>
                  <a:pt x="16510" y="32930"/>
                  <a:pt x="16546" y="32990"/>
                </a:cubicBezTo>
                <a:cubicBezTo>
                  <a:pt x="17041" y="34046"/>
                  <a:pt x="17583" y="35076"/>
                  <a:pt x="18301" y="36005"/>
                </a:cubicBezTo>
                <a:cubicBezTo>
                  <a:pt x="18719" y="36546"/>
                  <a:pt x="19267" y="36967"/>
                  <a:pt x="19702" y="37486"/>
                </a:cubicBezTo>
                <a:cubicBezTo>
                  <a:pt x="20347" y="38261"/>
                  <a:pt x="21243" y="38522"/>
                  <a:pt x="22142" y="38796"/>
                </a:cubicBezTo>
                <a:cubicBezTo>
                  <a:pt x="22660" y="38946"/>
                  <a:pt x="23188" y="39063"/>
                  <a:pt x="23723" y="39143"/>
                </a:cubicBezTo>
                <a:lnTo>
                  <a:pt x="24559" y="39143"/>
                </a:lnTo>
                <a:cubicBezTo>
                  <a:pt x="25297" y="39133"/>
                  <a:pt x="26003" y="38913"/>
                  <a:pt x="26728" y="38826"/>
                </a:cubicBezTo>
                <a:cubicBezTo>
                  <a:pt x="26777" y="38820"/>
                  <a:pt x="26827" y="38803"/>
                  <a:pt x="26875" y="38803"/>
                </a:cubicBezTo>
                <a:cubicBezTo>
                  <a:pt x="26911" y="38803"/>
                  <a:pt x="26947" y="38813"/>
                  <a:pt x="26982" y="38846"/>
                </a:cubicBezTo>
                <a:lnTo>
                  <a:pt x="26979" y="38843"/>
                </a:lnTo>
                <a:cubicBezTo>
                  <a:pt x="27620" y="38772"/>
                  <a:pt x="28259" y="38655"/>
                  <a:pt x="28830" y="38341"/>
                </a:cubicBezTo>
                <a:cubicBezTo>
                  <a:pt x="29348" y="38057"/>
                  <a:pt x="29880" y="37806"/>
                  <a:pt x="30395" y="37519"/>
                </a:cubicBezTo>
                <a:cubicBezTo>
                  <a:pt x="30679" y="37359"/>
                  <a:pt x="30940" y="37165"/>
                  <a:pt x="31173" y="36934"/>
                </a:cubicBezTo>
                <a:cubicBezTo>
                  <a:pt x="31347" y="36767"/>
                  <a:pt x="31555" y="36630"/>
                  <a:pt x="31758" y="36503"/>
                </a:cubicBezTo>
                <a:cubicBezTo>
                  <a:pt x="32009" y="36342"/>
                  <a:pt x="32220" y="36169"/>
                  <a:pt x="32363" y="35891"/>
                </a:cubicBezTo>
                <a:cubicBezTo>
                  <a:pt x="32484" y="35654"/>
                  <a:pt x="32694" y="35467"/>
                  <a:pt x="32878" y="35266"/>
                </a:cubicBezTo>
                <a:cubicBezTo>
                  <a:pt x="33256" y="34862"/>
                  <a:pt x="33533" y="34390"/>
                  <a:pt x="33801" y="33912"/>
                </a:cubicBezTo>
                <a:lnTo>
                  <a:pt x="33694" y="33866"/>
                </a:lnTo>
                <a:cubicBezTo>
                  <a:pt x="33162" y="34815"/>
                  <a:pt x="32460" y="35627"/>
                  <a:pt x="31678" y="36369"/>
                </a:cubicBezTo>
                <a:cubicBezTo>
                  <a:pt x="31528" y="36513"/>
                  <a:pt x="31387" y="36670"/>
                  <a:pt x="31194" y="36754"/>
                </a:cubicBezTo>
                <a:cubicBezTo>
                  <a:pt x="31010" y="36961"/>
                  <a:pt x="30749" y="37031"/>
                  <a:pt x="30475" y="37188"/>
                </a:cubicBezTo>
                <a:cubicBezTo>
                  <a:pt x="30562" y="37024"/>
                  <a:pt x="30685" y="36994"/>
                  <a:pt x="30776" y="36921"/>
                </a:cubicBezTo>
                <a:lnTo>
                  <a:pt x="30819" y="36921"/>
                </a:lnTo>
                <a:cubicBezTo>
                  <a:pt x="30817" y="36889"/>
                  <a:pt x="30833" y="36860"/>
                  <a:pt x="30859" y="36847"/>
                </a:cubicBezTo>
                <a:lnTo>
                  <a:pt x="30936" y="36797"/>
                </a:lnTo>
                <a:cubicBezTo>
                  <a:pt x="31244" y="36516"/>
                  <a:pt x="31578" y="36269"/>
                  <a:pt x="31879" y="35978"/>
                </a:cubicBezTo>
                <a:cubicBezTo>
                  <a:pt x="32544" y="35326"/>
                  <a:pt x="33095" y="34591"/>
                  <a:pt x="33573" y="33792"/>
                </a:cubicBezTo>
                <a:cubicBezTo>
                  <a:pt x="33607" y="33742"/>
                  <a:pt x="33620" y="33675"/>
                  <a:pt x="33694" y="33658"/>
                </a:cubicBezTo>
                <a:lnTo>
                  <a:pt x="33694" y="33665"/>
                </a:lnTo>
                <a:lnTo>
                  <a:pt x="33737" y="33601"/>
                </a:lnTo>
                <a:lnTo>
                  <a:pt x="33727" y="33598"/>
                </a:lnTo>
                <a:lnTo>
                  <a:pt x="33727" y="33588"/>
                </a:lnTo>
                <a:cubicBezTo>
                  <a:pt x="33724" y="33538"/>
                  <a:pt x="33741" y="33491"/>
                  <a:pt x="33777" y="33458"/>
                </a:cubicBezTo>
                <a:cubicBezTo>
                  <a:pt x="33807" y="33357"/>
                  <a:pt x="33861" y="33271"/>
                  <a:pt x="33928" y="33194"/>
                </a:cubicBezTo>
                <a:lnTo>
                  <a:pt x="33975" y="33110"/>
                </a:lnTo>
                <a:cubicBezTo>
                  <a:pt x="34001" y="33040"/>
                  <a:pt x="34028" y="32970"/>
                  <a:pt x="34061" y="32900"/>
                </a:cubicBezTo>
                <a:cubicBezTo>
                  <a:pt x="35151" y="30844"/>
                  <a:pt x="35873" y="28658"/>
                  <a:pt x="36308" y="26375"/>
                </a:cubicBezTo>
                <a:cubicBezTo>
                  <a:pt x="36361" y="26097"/>
                  <a:pt x="36401" y="25817"/>
                  <a:pt x="36465" y="25539"/>
                </a:cubicBezTo>
                <a:lnTo>
                  <a:pt x="36465" y="25539"/>
                </a:lnTo>
                <a:cubicBezTo>
                  <a:pt x="36532" y="25797"/>
                  <a:pt x="36418" y="26051"/>
                  <a:pt x="36485" y="26308"/>
                </a:cubicBezTo>
                <a:cubicBezTo>
                  <a:pt x="36515" y="26061"/>
                  <a:pt x="36558" y="25817"/>
                  <a:pt x="36568" y="25569"/>
                </a:cubicBezTo>
                <a:cubicBezTo>
                  <a:pt x="36592" y="24984"/>
                  <a:pt x="36619" y="24403"/>
                  <a:pt x="36649" y="23821"/>
                </a:cubicBezTo>
                <a:cubicBezTo>
                  <a:pt x="36669" y="23393"/>
                  <a:pt x="36545" y="22955"/>
                  <a:pt x="36598" y="22534"/>
                </a:cubicBezTo>
                <a:cubicBezTo>
                  <a:pt x="36625" y="22317"/>
                  <a:pt x="36598" y="22106"/>
                  <a:pt x="36609" y="21899"/>
                </a:cubicBezTo>
                <a:cubicBezTo>
                  <a:pt x="36619" y="21635"/>
                  <a:pt x="36605" y="21368"/>
                  <a:pt x="36568" y="21107"/>
                </a:cubicBezTo>
                <a:cubicBezTo>
                  <a:pt x="36512" y="20636"/>
                  <a:pt x="36525" y="20161"/>
                  <a:pt x="36538" y="19690"/>
                </a:cubicBezTo>
                <a:cubicBezTo>
                  <a:pt x="36558" y="19014"/>
                  <a:pt x="36669" y="18349"/>
                  <a:pt x="36776" y="17684"/>
                </a:cubicBezTo>
                <a:cubicBezTo>
                  <a:pt x="36899" y="16915"/>
                  <a:pt x="37030" y="16150"/>
                  <a:pt x="37203" y="15391"/>
                </a:cubicBezTo>
                <a:cubicBezTo>
                  <a:pt x="37367" y="14672"/>
                  <a:pt x="37384" y="13927"/>
                  <a:pt x="37585" y="13218"/>
                </a:cubicBezTo>
                <a:cubicBezTo>
                  <a:pt x="37735" y="12674"/>
                  <a:pt x="37795" y="12122"/>
                  <a:pt x="37869" y="11567"/>
                </a:cubicBezTo>
                <a:lnTo>
                  <a:pt x="37869" y="10147"/>
                </a:lnTo>
                <a:cubicBezTo>
                  <a:pt x="37825" y="9819"/>
                  <a:pt x="37782" y="9491"/>
                  <a:pt x="37745" y="9161"/>
                </a:cubicBezTo>
                <a:cubicBezTo>
                  <a:pt x="37668" y="8449"/>
                  <a:pt x="37534" y="7747"/>
                  <a:pt x="37347" y="7058"/>
                </a:cubicBezTo>
                <a:cubicBezTo>
                  <a:pt x="37247" y="6707"/>
                  <a:pt x="37000" y="6453"/>
                  <a:pt x="36836" y="6145"/>
                </a:cubicBezTo>
                <a:cubicBezTo>
                  <a:pt x="36532" y="5567"/>
                  <a:pt x="36107" y="5066"/>
                  <a:pt x="35686" y="4571"/>
                </a:cubicBezTo>
                <a:cubicBezTo>
                  <a:pt x="35629" y="4494"/>
                  <a:pt x="35586" y="4407"/>
                  <a:pt x="35562" y="4314"/>
                </a:cubicBezTo>
                <a:cubicBezTo>
                  <a:pt x="35449" y="3976"/>
                  <a:pt x="35155" y="3799"/>
                  <a:pt x="34910" y="3582"/>
                </a:cubicBezTo>
                <a:cubicBezTo>
                  <a:pt x="34509" y="3231"/>
                  <a:pt x="34065" y="2923"/>
                  <a:pt x="33657" y="2579"/>
                </a:cubicBezTo>
                <a:cubicBezTo>
                  <a:pt x="32698" y="1767"/>
                  <a:pt x="31555" y="1302"/>
                  <a:pt x="30401" y="874"/>
                </a:cubicBezTo>
                <a:cubicBezTo>
                  <a:pt x="29616" y="583"/>
                  <a:pt x="28784" y="426"/>
                  <a:pt x="27975" y="206"/>
                </a:cubicBezTo>
                <a:cubicBezTo>
                  <a:pt x="27640" y="118"/>
                  <a:pt x="27302" y="58"/>
                  <a:pt x="26959" y="58"/>
                </a:cubicBezTo>
                <a:cubicBezTo>
                  <a:pt x="26846" y="58"/>
                  <a:pt x="26732" y="65"/>
                  <a:pt x="26618" y="79"/>
                </a:cubicBezTo>
                <a:cubicBezTo>
                  <a:pt x="26578" y="82"/>
                  <a:pt x="26539" y="84"/>
                  <a:pt x="26500" y="84"/>
                </a:cubicBezTo>
                <a:cubicBezTo>
                  <a:pt x="26399" y="84"/>
                  <a:pt x="26299" y="72"/>
                  <a:pt x="26203" y="45"/>
                </a:cubicBezTo>
                <a:lnTo>
                  <a:pt x="26541" y="25"/>
                </a:lnTo>
                <a:lnTo>
                  <a:pt x="26541" y="2"/>
                </a:lnTo>
                <a:lnTo>
                  <a:pt x="25855" y="2"/>
                </a:lnTo>
                <a:cubicBezTo>
                  <a:pt x="25853" y="2"/>
                  <a:pt x="25850" y="2"/>
                  <a:pt x="25848" y="2"/>
                </a:cubicBezTo>
                <a:cubicBezTo>
                  <a:pt x="25836" y="2"/>
                  <a:pt x="25823" y="0"/>
                  <a:pt x="2581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">
  <p:cSld name="CUSTOM_6">
    <p:spTree>
      <p:nvGrpSpPr>
        <p:cNvPr id="1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p15"/>
          <p:cNvSpPr txBox="1">
            <a:spLocks noGrp="1"/>
          </p:cNvSpPr>
          <p:nvPr>
            <p:ph type="title"/>
          </p:nvPr>
        </p:nvSpPr>
        <p:spPr>
          <a:xfrm>
            <a:off x="661225" y="1192225"/>
            <a:ext cx="6237600" cy="71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600"/>
              <a:buNone/>
              <a:defRPr sz="46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11" name="Google Shape;211;p15"/>
          <p:cNvSpPr/>
          <p:nvPr/>
        </p:nvSpPr>
        <p:spPr>
          <a:xfrm rot="990637">
            <a:off x="-2450920" y="9105873"/>
            <a:ext cx="3941990" cy="2946857"/>
          </a:xfrm>
          <a:custGeom>
            <a:avLst/>
            <a:gdLst/>
            <a:ahLst/>
            <a:cxnLst/>
            <a:rect l="l" t="t" r="r" b="b"/>
            <a:pathLst>
              <a:path w="79467" h="59406" extrusionOk="0">
                <a:moveTo>
                  <a:pt x="76305" y="12190"/>
                </a:moveTo>
                <a:lnTo>
                  <a:pt x="76305" y="12190"/>
                </a:lnTo>
                <a:cubicBezTo>
                  <a:pt x="76355" y="12210"/>
                  <a:pt x="76388" y="12261"/>
                  <a:pt x="76388" y="12314"/>
                </a:cubicBezTo>
                <a:cubicBezTo>
                  <a:pt x="76308" y="12307"/>
                  <a:pt x="76305" y="12251"/>
                  <a:pt x="76305" y="12190"/>
                </a:cubicBezTo>
                <a:close/>
                <a:moveTo>
                  <a:pt x="76388" y="12314"/>
                </a:moveTo>
                <a:cubicBezTo>
                  <a:pt x="76422" y="12334"/>
                  <a:pt x="76458" y="12354"/>
                  <a:pt x="76452" y="12401"/>
                </a:cubicBezTo>
                <a:cubicBezTo>
                  <a:pt x="76445" y="12411"/>
                  <a:pt x="76435" y="12418"/>
                  <a:pt x="76425" y="12418"/>
                </a:cubicBezTo>
                <a:cubicBezTo>
                  <a:pt x="76378" y="12398"/>
                  <a:pt x="76392" y="12351"/>
                  <a:pt x="76388" y="12314"/>
                </a:cubicBezTo>
                <a:close/>
                <a:moveTo>
                  <a:pt x="76488" y="12498"/>
                </a:moveTo>
                <a:lnTo>
                  <a:pt x="76488" y="12498"/>
                </a:lnTo>
                <a:cubicBezTo>
                  <a:pt x="76575" y="12525"/>
                  <a:pt x="76582" y="12592"/>
                  <a:pt x="76595" y="12648"/>
                </a:cubicBezTo>
                <a:cubicBezTo>
                  <a:pt x="76659" y="12655"/>
                  <a:pt x="76692" y="12692"/>
                  <a:pt x="76722" y="12742"/>
                </a:cubicBezTo>
                <a:cubicBezTo>
                  <a:pt x="77020" y="13193"/>
                  <a:pt x="77287" y="13664"/>
                  <a:pt x="77528" y="14149"/>
                </a:cubicBezTo>
                <a:cubicBezTo>
                  <a:pt x="77555" y="14186"/>
                  <a:pt x="77548" y="14236"/>
                  <a:pt x="77515" y="14266"/>
                </a:cubicBezTo>
                <a:cubicBezTo>
                  <a:pt x="77364" y="14002"/>
                  <a:pt x="77224" y="13741"/>
                  <a:pt x="77073" y="13491"/>
                </a:cubicBezTo>
                <a:cubicBezTo>
                  <a:pt x="76940" y="13267"/>
                  <a:pt x="76796" y="13043"/>
                  <a:pt x="76656" y="12822"/>
                </a:cubicBezTo>
                <a:cubicBezTo>
                  <a:pt x="76619" y="12769"/>
                  <a:pt x="76589" y="12719"/>
                  <a:pt x="76595" y="12652"/>
                </a:cubicBezTo>
                <a:cubicBezTo>
                  <a:pt x="76512" y="12635"/>
                  <a:pt x="76488" y="12581"/>
                  <a:pt x="76488" y="12498"/>
                </a:cubicBezTo>
                <a:close/>
                <a:moveTo>
                  <a:pt x="77581" y="14358"/>
                </a:moveTo>
                <a:cubicBezTo>
                  <a:pt x="77609" y="14358"/>
                  <a:pt x="77590" y="14390"/>
                  <a:pt x="77598" y="14403"/>
                </a:cubicBezTo>
                <a:lnTo>
                  <a:pt x="77598" y="14403"/>
                </a:lnTo>
                <a:lnTo>
                  <a:pt x="77568" y="14360"/>
                </a:lnTo>
                <a:cubicBezTo>
                  <a:pt x="77573" y="14359"/>
                  <a:pt x="77577" y="14358"/>
                  <a:pt x="77581" y="14358"/>
                </a:cubicBezTo>
                <a:close/>
                <a:moveTo>
                  <a:pt x="77598" y="14403"/>
                </a:moveTo>
                <a:lnTo>
                  <a:pt x="77625" y="14433"/>
                </a:lnTo>
                <a:lnTo>
                  <a:pt x="77605" y="14443"/>
                </a:lnTo>
                <a:cubicBezTo>
                  <a:pt x="77605" y="14430"/>
                  <a:pt x="77602" y="14417"/>
                  <a:pt x="77598" y="14403"/>
                </a:cubicBezTo>
                <a:close/>
                <a:moveTo>
                  <a:pt x="77790" y="24947"/>
                </a:moveTo>
                <a:cubicBezTo>
                  <a:pt x="77794" y="24947"/>
                  <a:pt x="77798" y="24948"/>
                  <a:pt x="77802" y="24949"/>
                </a:cubicBezTo>
                <a:cubicBezTo>
                  <a:pt x="77859" y="24962"/>
                  <a:pt x="77852" y="25016"/>
                  <a:pt x="77839" y="25053"/>
                </a:cubicBezTo>
                <a:cubicBezTo>
                  <a:pt x="77632" y="25571"/>
                  <a:pt x="77465" y="26112"/>
                  <a:pt x="76983" y="26467"/>
                </a:cubicBezTo>
                <a:cubicBezTo>
                  <a:pt x="76920" y="26513"/>
                  <a:pt x="76880" y="26594"/>
                  <a:pt x="76833" y="26660"/>
                </a:cubicBezTo>
                <a:cubicBezTo>
                  <a:pt x="76619" y="26981"/>
                  <a:pt x="76348" y="27245"/>
                  <a:pt x="76061" y="27499"/>
                </a:cubicBezTo>
                <a:cubicBezTo>
                  <a:pt x="75830" y="27703"/>
                  <a:pt x="75643" y="27947"/>
                  <a:pt x="75422" y="28158"/>
                </a:cubicBezTo>
                <a:cubicBezTo>
                  <a:pt x="75295" y="28285"/>
                  <a:pt x="75145" y="28389"/>
                  <a:pt x="75004" y="28502"/>
                </a:cubicBezTo>
                <a:cubicBezTo>
                  <a:pt x="74981" y="28520"/>
                  <a:pt x="74943" y="28551"/>
                  <a:pt x="74917" y="28551"/>
                </a:cubicBezTo>
                <a:cubicBezTo>
                  <a:pt x="74909" y="28551"/>
                  <a:pt x="74903" y="28548"/>
                  <a:pt x="74897" y="28542"/>
                </a:cubicBezTo>
                <a:cubicBezTo>
                  <a:pt x="74845" y="28479"/>
                  <a:pt x="74803" y="28456"/>
                  <a:pt x="74769" y="28456"/>
                </a:cubicBezTo>
                <a:cubicBezTo>
                  <a:pt x="74686" y="28456"/>
                  <a:pt x="74642" y="28589"/>
                  <a:pt x="74583" y="28636"/>
                </a:cubicBezTo>
                <a:cubicBezTo>
                  <a:pt x="74429" y="28756"/>
                  <a:pt x="74312" y="28913"/>
                  <a:pt x="74149" y="29024"/>
                </a:cubicBezTo>
                <a:cubicBezTo>
                  <a:pt x="73925" y="29174"/>
                  <a:pt x="73641" y="29181"/>
                  <a:pt x="73430" y="29351"/>
                </a:cubicBezTo>
                <a:cubicBezTo>
                  <a:pt x="73424" y="29354"/>
                  <a:pt x="73418" y="29358"/>
                  <a:pt x="73412" y="29362"/>
                </a:cubicBezTo>
                <a:lnTo>
                  <a:pt x="73412" y="29362"/>
                </a:lnTo>
                <a:lnTo>
                  <a:pt x="73423" y="29351"/>
                </a:lnTo>
                <a:cubicBezTo>
                  <a:pt x="75051" y="28205"/>
                  <a:pt x="76488" y="26904"/>
                  <a:pt x="77495" y="25123"/>
                </a:cubicBezTo>
                <a:cubicBezTo>
                  <a:pt x="77508" y="25230"/>
                  <a:pt x="77515" y="25287"/>
                  <a:pt x="77528" y="25387"/>
                </a:cubicBezTo>
                <a:cubicBezTo>
                  <a:pt x="77608" y="25237"/>
                  <a:pt x="77665" y="25120"/>
                  <a:pt x="77729" y="25006"/>
                </a:cubicBezTo>
                <a:cubicBezTo>
                  <a:pt x="77740" y="24979"/>
                  <a:pt x="77760" y="24947"/>
                  <a:pt x="77790" y="24947"/>
                </a:cubicBezTo>
                <a:close/>
                <a:moveTo>
                  <a:pt x="73371" y="29391"/>
                </a:moveTo>
                <a:cubicBezTo>
                  <a:pt x="73374" y="29391"/>
                  <a:pt x="73377" y="29391"/>
                  <a:pt x="73380" y="29391"/>
                </a:cubicBezTo>
                <a:cubicBezTo>
                  <a:pt x="73365" y="29416"/>
                  <a:pt x="73335" y="29432"/>
                  <a:pt x="73305" y="29432"/>
                </a:cubicBezTo>
                <a:cubicBezTo>
                  <a:pt x="73302" y="29432"/>
                  <a:pt x="73299" y="29432"/>
                  <a:pt x="73296" y="29431"/>
                </a:cubicBezTo>
                <a:cubicBezTo>
                  <a:pt x="73315" y="29407"/>
                  <a:pt x="73341" y="29391"/>
                  <a:pt x="73371" y="29391"/>
                </a:cubicBezTo>
                <a:close/>
                <a:moveTo>
                  <a:pt x="73163" y="29495"/>
                </a:moveTo>
                <a:cubicBezTo>
                  <a:pt x="73173" y="29498"/>
                  <a:pt x="73183" y="29502"/>
                  <a:pt x="73196" y="29508"/>
                </a:cubicBezTo>
                <a:cubicBezTo>
                  <a:pt x="73186" y="29518"/>
                  <a:pt x="73179" y="29528"/>
                  <a:pt x="73173" y="29538"/>
                </a:cubicBezTo>
                <a:cubicBezTo>
                  <a:pt x="73166" y="29528"/>
                  <a:pt x="73156" y="29522"/>
                  <a:pt x="73149" y="29512"/>
                </a:cubicBezTo>
                <a:cubicBezTo>
                  <a:pt x="73149" y="29508"/>
                  <a:pt x="73159" y="29495"/>
                  <a:pt x="73163" y="29495"/>
                </a:cubicBezTo>
                <a:close/>
                <a:moveTo>
                  <a:pt x="73046" y="29599"/>
                </a:moveTo>
                <a:lnTo>
                  <a:pt x="73016" y="29625"/>
                </a:lnTo>
                <a:lnTo>
                  <a:pt x="73006" y="29605"/>
                </a:lnTo>
                <a:lnTo>
                  <a:pt x="73046" y="29599"/>
                </a:lnTo>
                <a:close/>
                <a:moveTo>
                  <a:pt x="71097" y="30825"/>
                </a:moveTo>
                <a:lnTo>
                  <a:pt x="71097" y="30825"/>
                </a:lnTo>
                <a:cubicBezTo>
                  <a:pt x="69763" y="31518"/>
                  <a:pt x="68448" y="32241"/>
                  <a:pt x="66996" y="32660"/>
                </a:cubicBezTo>
                <a:cubicBezTo>
                  <a:pt x="67025" y="32671"/>
                  <a:pt x="67054" y="32675"/>
                  <a:pt x="67083" y="32675"/>
                </a:cubicBezTo>
                <a:cubicBezTo>
                  <a:pt x="67190" y="32675"/>
                  <a:pt x="67298" y="32620"/>
                  <a:pt x="67444" y="32620"/>
                </a:cubicBezTo>
                <a:cubicBezTo>
                  <a:pt x="67450" y="32620"/>
                  <a:pt x="67457" y="32620"/>
                  <a:pt x="67464" y="32620"/>
                </a:cubicBezTo>
                <a:cubicBezTo>
                  <a:pt x="67019" y="32894"/>
                  <a:pt x="66548" y="32874"/>
                  <a:pt x="66120" y="33011"/>
                </a:cubicBezTo>
                <a:cubicBezTo>
                  <a:pt x="66464" y="32747"/>
                  <a:pt x="66865" y="32600"/>
                  <a:pt x="67243" y="32396"/>
                </a:cubicBezTo>
                <a:lnTo>
                  <a:pt x="67243" y="32396"/>
                </a:lnTo>
                <a:lnTo>
                  <a:pt x="66190" y="32674"/>
                </a:lnTo>
                <a:cubicBezTo>
                  <a:pt x="66183" y="32657"/>
                  <a:pt x="66180" y="32644"/>
                  <a:pt x="66173" y="32627"/>
                </a:cubicBezTo>
                <a:cubicBezTo>
                  <a:pt x="66457" y="32523"/>
                  <a:pt x="66738" y="32423"/>
                  <a:pt x="67022" y="32316"/>
                </a:cubicBezTo>
                <a:cubicBezTo>
                  <a:pt x="68232" y="31868"/>
                  <a:pt x="69429" y="31387"/>
                  <a:pt x="70616" y="30872"/>
                </a:cubicBezTo>
                <a:cubicBezTo>
                  <a:pt x="70670" y="30848"/>
                  <a:pt x="70728" y="30843"/>
                  <a:pt x="70786" y="30843"/>
                </a:cubicBezTo>
                <a:cubicBezTo>
                  <a:pt x="70838" y="30843"/>
                  <a:pt x="70891" y="30847"/>
                  <a:pt x="70943" y="30847"/>
                </a:cubicBezTo>
                <a:cubicBezTo>
                  <a:pt x="70995" y="30847"/>
                  <a:pt x="71047" y="30843"/>
                  <a:pt x="71097" y="30825"/>
                </a:cubicBezTo>
                <a:close/>
                <a:moveTo>
                  <a:pt x="65963" y="33031"/>
                </a:moveTo>
                <a:cubicBezTo>
                  <a:pt x="65973" y="33031"/>
                  <a:pt x="65989" y="33043"/>
                  <a:pt x="66016" y="33058"/>
                </a:cubicBezTo>
                <a:cubicBezTo>
                  <a:pt x="65993" y="33075"/>
                  <a:pt x="65966" y="33088"/>
                  <a:pt x="65936" y="33098"/>
                </a:cubicBezTo>
                <a:cubicBezTo>
                  <a:pt x="65935" y="33099"/>
                  <a:pt x="65934" y="33099"/>
                  <a:pt x="65934" y="33099"/>
                </a:cubicBezTo>
                <a:cubicBezTo>
                  <a:pt x="65923" y="33099"/>
                  <a:pt x="65908" y="33081"/>
                  <a:pt x="65896" y="33072"/>
                </a:cubicBezTo>
                <a:cubicBezTo>
                  <a:pt x="65916" y="33055"/>
                  <a:pt x="65936" y="33041"/>
                  <a:pt x="65959" y="33031"/>
                </a:cubicBezTo>
                <a:cubicBezTo>
                  <a:pt x="65960" y="33031"/>
                  <a:pt x="65962" y="33031"/>
                  <a:pt x="65963" y="33031"/>
                </a:cubicBezTo>
                <a:close/>
                <a:moveTo>
                  <a:pt x="65735" y="33105"/>
                </a:moveTo>
                <a:lnTo>
                  <a:pt x="65789" y="33132"/>
                </a:lnTo>
                <a:cubicBezTo>
                  <a:pt x="65776" y="33152"/>
                  <a:pt x="65755" y="33165"/>
                  <a:pt x="65735" y="33179"/>
                </a:cubicBezTo>
                <a:cubicBezTo>
                  <a:pt x="65733" y="33180"/>
                  <a:pt x="65731" y="33180"/>
                  <a:pt x="65728" y="33180"/>
                </a:cubicBezTo>
                <a:cubicBezTo>
                  <a:pt x="65716" y="33180"/>
                  <a:pt x="65699" y="33168"/>
                  <a:pt x="65685" y="33165"/>
                </a:cubicBezTo>
                <a:cubicBezTo>
                  <a:pt x="65702" y="33145"/>
                  <a:pt x="65715" y="33128"/>
                  <a:pt x="65735" y="33105"/>
                </a:cubicBezTo>
                <a:close/>
                <a:moveTo>
                  <a:pt x="65542" y="33201"/>
                </a:moveTo>
                <a:cubicBezTo>
                  <a:pt x="65554" y="33201"/>
                  <a:pt x="65567" y="33202"/>
                  <a:pt x="65582" y="33205"/>
                </a:cubicBezTo>
                <a:cubicBezTo>
                  <a:pt x="65558" y="33279"/>
                  <a:pt x="65501" y="33285"/>
                  <a:pt x="65411" y="33299"/>
                </a:cubicBezTo>
                <a:cubicBezTo>
                  <a:pt x="65449" y="33231"/>
                  <a:pt x="65487" y="33201"/>
                  <a:pt x="65542" y="33201"/>
                </a:cubicBezTo>
                <a:close/>
                <a:moveTo>
                  <a:pt x="64021" y="33409"/>
                </a:moveTo>
                <a:cubicBezTo>
                  <a:pt x="64027" y="33409"/>
                  <a:pt x="64031" y="33412"/>
                  <a:pt x="64034" y="33412"/>
                </a:cubicBezTo>
                <a:lnTo>
                  <a:pt x="64034" y="33416"/>
                </a:lnTo>
                <a:cubicBezTo>
                  <a:pt x="64034" y="33423"/>
                  <a:pt x="64031" y="33426"/>
                  <a:pt x="64031" y="33426"/>
                </a:cubicBezTo>
                <a:cubicBezTo>
                  <a:pt x="64024" y="33423"/>
                  <a:pt x="64021" y="33423"/>
                  <a:pt x="64017" y="33419"/>
                </a:cubicBezTo>
                <a:cubicBezTo>
                  <a:pt x="64017" y="33416"/>
                  <a:pt x="64021" y="33409"/>
                  <a:pt x="64021" y="33409"/>
                </a:cubicBezTo>
                <a:close/>
                <a:moveTo>
                  <a:pt x="63803" y="33476"/>
                </a:moveTo>
                <a:lnTo>
                  <a:pt x="63830" y="33526"/>
                </a:lnTo>
                <a:lnTo>
                  <a:pt x="62149" y="34439"/>
                </a:lnTo>
                <a:lnTo>
                  <a:pt x="62122" y="34389"/>
                </a:lnTo>
                <a:cubicBezTo>
                  <a:pt x="62650" y="34021"/>
                  <a:pt x="63229" y="33753"/>
                  <a:pt x="63803" y="33476"/>
                </a:cubicBezTo>
                <a:close/>
                <a:moveTo>
                  <a:pt x="62014" y="34461"/>
                </a:moveTo>
                <a:cubicBezTo>
                  <a:pt x="62017" y="34461"/>
                  <a:pt x="62021" y="34462"/>
                  <a:pt x="62025" y="34462"/>
                </a:cubicBezTo>
                <a:cubicBezTo>
                  <a:pt x="62032" y="34469"/>
                  <a:pt x="62039" y="34479"/>
                  <a:pt x="62039" y="34492"/>
                </a:cubicBezTo>
                <a:cubicBezTo>
                  <a:pt x="62025" y="34522"/>
                  <a:pt x="61999" y="34525"/>
                  <a:pt x="61973" y="34525"/>
                </a:cubicBezTo>
                <a:cubicBezTo>
                  <a:pt x="61967" y="34525"/>
                  <a:pt x="61961" y="34525"/>
                  <a:pt x="61955" y="34525"/>
                </a:cubicBezTo>
                <a:cubicBezTo>
                  <a:pt x="61951" y="34525"/>
                  <a:pt x="61946" y="34525"/>
                  <a:pt x="61942" y="34525"/>
                </a:cubicBezTo>
                <a:lnTo>
                  <a:pt x="61942" y="34525"/>
                </a:lnTo>
                <a:cubicBezTo>
                  <a:pt x="61957" y="34495"/>
                  <a:pt x="61972" y="34461"/>
                  <a:pt x="62014" y="34461"/>
                </a:cubicBezTo>
                <a:close/>
                <a:moveTo>
                  <a:pt x="15627" y="34953"/>
                </a:moveTo>
                <a:lnTo>
                  <a:pt x="15644" y="34960"/>
                </a:lnTo>
                <a:lnTo>
                  <a:pt x="15637" y="34973"/>
                </a:lnTo>
                <a:cubicBezTo>
                  <a:pt x="15630" y="34973"/>
                  <a:pt x="15627" y="34970"/>
                  <a:pt x="15620" y="34967"/>
                </a:cubicBezTo>
                <a:cubicBezTo>
                  <a:pt x="15620" y="34967"/>
                  <a:pt x="15627" y="34957"/>
                  <a:pt x="15627" y="34953"/>
                </a:cubicBezTo>
                <a:close/>
                <a:moveTo>
                  <a:pt x="60232" y="35687"/>
                </a:moveTo>
                <a:lnTo>
                  <a:pt x="60227" y="35695"/>
                </a:lnTo>
                <a:cubicBezTo>
                  <a:pt x="60229" y="35692"/>
                  <a:pt x="60230" y="35690"/>
                  <a:pt x="60232" y="35687"/>
                </a:cubicBezTo>
                <a:close/>
                <a:moveTo>
                  <a:pt x="60100" y="35779"/>
                </a:moveTo>
                <a:lnTo>
                  <a:pt x="60100" y="35779"/>
                </a:lnTo>
                <a:cubicBezTo>
                  <a:pt x="60000" y="36087"/>
                  <a:pt x="59692" y="36194"/>
                  <a:pt x="59481" y="36394"/>
                </a:cubicBezTo>
                <a:cubicBezTo>
                  <a:pt x="59405" y="36464"/>
                  <a:pt x="59308" y="36514"/>
                  <a:pt x="59207" y="36541"/>
                </a:cubicBezTo>
                <a:cubicBezTo>
                  <a:pt x="59481" y="36257"/>
                  <a:pt x="59759" y="35983"/>
                  <a:pt x="60100" y="35779"/>
                </a:cubicBezTo>
                <a:close/>
                <a:moveTo>
                  <a:pt x="18762" y="36298"/>
                </a:moveTo>
                <a:cubicBezTo>
                  <a:pt x="18765" y="36298"/>
                  <a:pt x="18769" y="36299"/>
                  <a:pt x="18772" y="36300"/>
                </a:cubicBezTo>
                <a:cubicBezTo>
                  <a:pt x="18829" y="36311"/>
                  <a:pt x="18842" y="36354"/>
                  <a:pt x="18846" y="36404"/>
                </a:cubicBezTo>
                <a:cubicBezTo>
                  <a:pt x="18909" y="36404"/>
                  <a:pt x="18963" y="36411"/>
                  <a:pt x="18973" y="36488"/>
                </a:cubicBezTo>
                <a:lnTo>
                  <a:pt x="19013" y="36528"/>
                </a:lnTo>
                <a:cubicBezTo>
                  <a:pt x="19016" y="36527"/>
                  <a:pt x="19019" y="36527"/>
                  <a:pt x="19021" y="36527"/>
                </a:cubicBezTo>
                <a:cubicBezTo>
                  <a:pt x="19052" y="36527"/>
                  <a:pt x="19081" y="36544"/>
                  <a:pt x="19097" y="36571"/>
                </a:cubicBezTo>
                <a:cubicBezTo>
                  <a:pt x="19094" y="36572"/>
                  <a:pt x="19091" y="36572"/>
                  <a:pt x="19088" y="36572"/>
                </a:cubicBezTo>
                <a:cubicBezTo>
                  <a:pt x="19058" y="36572"/>
                  <a:pt x="19028" y="36556"/>
                  <a:pt x="19013" y="36531"/>
                </a:cubicBezTo>
                <a:lnTo>
                  <a:pt x="18969" y="36491"/>
                </a:lnTo>
                <a:cubicBezTo>
                  <a:pt x="18916" y="36488"/>
                  <a:pt x="18866" y="36458"/>
                  <a:pt x="18846" y="36407"/>
                </a:cubicBezTo>
                <a:cubicBezTo>
                  <a:pt x="18799" y="36397"/>
                  <a:pt x="18752" y="36387"/>
                  <a:pt x="18739" y="36334"/>
                </a:cubicBezTo>
                <a:cubicBezTo>
                  <a:pt x="18733" y="36315"/>
                  <a:pt x="18746" y="36298"/>
                  <a:pt x="18762" y="36298"/>
                </a:cubicBezTo>
                <a:close/>
                <a:moveTo>
                  <a:pt x="59057" y="36665"/>
                </a:moveTo>
                <a:lnTo>
                  <a:pt x="59057" y="36665"/>
                </a:lnTo>
                <a:cubicBezTo>
                  <a:pt x="59064" y="36689"/>
                  <a:pt x="59056" y="36694"/>
                  <a:pt x="59045" y="36694"/>
                </a:cubicBezTo>
                <a:cubicBezTo>
                  <a:pt x="59040" y="36694"/>
                  <a:pt x="59033" y="36692"/>
                  <a:pt x="59027" y="36692"/>
                </a:cubicBezTo>
                <a:cubicBezTo>
                  <a:pt x="59023" y="36692"/>
                  <a:pt x="59019" y="36693"/>
                  <a:pt x="59017" y="36695"/>
                </a:cubicBezTo>
                <a:lnTo>
                  <a:pt x="59057" y="36665"/>
                </a:lnTo>
                <a:close/>
                <a:moveTo>
                  <a:pt x="57810" y="38109"/>
                </a:moveTo>
                <a:cubicBezTo>
                  <a:pt x="57809" y="38111"/>
                  <a:pt x="57809" y="38114"/>
                  <a:pt x="57807" y="38115"/>
                </a:cubicBezTo>
                <a:lnTo>
                  <a:pt x="57810" y="38109"/>
                </a:lnTo>
                <a:close/>
                <a:moveTo>
                  <a:pt x="22917" y="47602"/>
                </a:moveTo>
                <a:cubicBezTo>
                  <a:pt x="23168" y="48681"/>
                  <a:pt x="23723" y="49654"/>
                  <a:pt x="24003" y="50724"/>
                </a:cubicBezTo>
                <a:cubicBezTo>
                  <a:pt x="23686" y="50500"/>
                  <a:pt x="22897" y="48267"/>
                  <a:pt x="22917" y="47602"/>
                </a:cubicBezTo>
                <a:close/>
                <a:moveTo>
                  <a:pt x="51249" y="51392"/>
                </a:moveTo>
                <a:lnTo>
                  <a:pt x="51249" y="51392"/>
                </a:lnTo>
                <a:cubicBezTo>
                  <a:pt x="51245" y="51429"/>
                  <a:pt x="51259" y="51472"/>
                  <a:pt x="51212" y="51493"/>
                </a:cubicBezTo>
                <a:cubicBezTo>
                  <a:pt x="51202" y="51493"/>
                  <a:pt x="51192" y="51486"/>
                  <a:pt x="51185" y="51479"/>
                </a:cubicBezTo>
                <a:cubicBezTo>
                  <a:pt x="51179" y="51429"/>
                  <a:pt x="51215" y="51412"/>
                  <a:pt x="51249" y="51392"/>
                </a:cubicBezTo>
                <a:close/>
                <a:moveTo>
                  <a:pt x="50794" y="52559"/>
                </a:moveTo>
                <a:lnTo>
                  <a:pt x="50794" y="52559"/>
                </a:lnTo>
                <a:cubicBezTo>
                  <a:pt x="50784" y="52639"/>
                  <a:pt x="50744" y="52693"/>
                  <a:pt x="50640" y="52713"/>
                </a:cubicBezTo>
                <a:cubicBezTo>
                  <a:pt x="50664" y="52612"/>
                  <a:pt x="50711" y="52569"/>
                  <a:pt x="50794" y="52559"/>
                </a:cubicBezTo>
                <a:close/>
                <a:moveTo>
                  <a:pt x="50528" y="52829"/>
                </a:moveTo>
                <a:cubicBezTo>
                  <a:pt x="50537" y="52829"/>
                  <a:pt x="50546" y="52831"/>
                  <a:pt x="50557" y="52836"/>
                </a:cubicBezTo>
                <a:cubicBezTo>
                  <a:pt x="50570" y="52913"/>
                  <a:pt x="50517" y="52937"/>
                  <a:pt x="50460" y="52963"/>
                </a:cubicBezTo>
                <a:cubicBezTo>
                  <a:pt x="50400" y="52926"/>
                  <a:pt x="50447" y="52893"/>
                  <a:pt x="50467" y="52870"/>
                </a:cubicBezTo>
                <a:cubicBezTo>
                  <a:pt x="50482" y="52849"/>
                  <a:pt x="50501" y="52829"/>
                  <a:pt x="50528" y="52829"/>
                </a:cubicBezTo>
                <a:close/>
                <a:moveTo>
                  <a:pt x="50383" y="53043"/>
                </a:moveTo>
                <a:lnTo>
                  <a:pt x="50390" y="53050"/>
                </a:lnTo>
                <a:lnTo>
                  <a:pt x="50373" y="53060"/>
                </a:lnTo>
                <a:lnTo>
                  <a:pt x="50383" y="53043"/>
                </a:lnTo>
                <a:close/>
                <a:moveTo>
                  <a:pt x="50327" y="53103"/>
                </a:moveTo>
                <a:cubicBezTo>
                  <a:pt x="50329" y="53103"/>
                  <a:pt x="50331" y="53104"/>
                  <a:pt x="50333" y="53104"/>
                </a:cubicBezTo>
                <a:cubicBezTo>
                  <a:pt x="50333" y="53150"/>
                  <a:pt x="50296" y="53187"/>
                  <a:pt x="50249" y="53187"/>
                </a:cubicBezTo>
                <a:cubicBezTo>
                  <a:pt x="50246" y="53142"/>
                  <a:pt x="50283" y="53103"/>
                  <a:pt x="50327" y="53103"/>
                </a:cubicBezTo>
                <a:close/>
                <a:moveTo>
                  <a:pt x="51123" y="51582"/>
                </a:moveTo>
                <a:cubicBezTo>
                  <a:pt x="51130" y="51582"/>
                  <a:pt x="51148" y="51594"/>
                  <a:pt x="51148" y="51599"/>
                </a:cubicBezTo>
                <a:cubicBezTo>
                  <a:pt x="51155" y="51646"/>
                  <a:pt x="51118" y="51666"/>
                  <a:pt x="51085" y="51686"/>
                </a:cubicBezTo>
                <a:cubicBezTo>
                  <a:pt x="50941" y="52027"/>
                  <a:pt x="50711" y="52318"/>
                  <a:pt x="50500" y="52616"/>
                </a:cubicBezTo>
                <a:cubicBezTo>
                  <a:pt x="49745" y="53679"/>
                  <a:pt x="48769" y="54518"/>
                  <a:pt x="47752" y="55320"/>
                </a:cubicBezTo>
                <a:cubicBezTo>
                  <a:pt x="47726" y="55336"/>
                  <a:pt x="47692" y="55350"/>
                  <a:pt x="47659" y="55360"/>
                </a:cubicBezTo>
                <a:cubicBezTo>
                  <a:pt x="47629" y="55410"/>
                  <a:pt x="47599" y="55464"/>
                  <a:pt x="47515" y="55467"/>
                </a:cubicBezTo>
                <a:cubicBezTo>
                  <a:pt x="47515" y="55357"/>
                  <a:pt x="47589" y="55363"/>
                  <a:pt x="47659" y="55357"/>
                </a:cubicBezTo>
                <a:cubicBezTo>
                  <a:pt x="47782" y="55133"/>
                  <a:pt x="48016" y="55022"/>
                  <a:pt x="48200" y="54862"/>
                </a:cubicBezTo>
                <a:cubicBezTo>
                  <a:pt x="48769" y="54370"/>
                  <a:pt x="49303" y="53842"/>
                  <a:pt x="49805" y="53287"/>
                </a:cubicBezTo>
                <a:cubicBezTo>
                  <a:pt x="50233" y="52813"/>
                  <a:pt x="50620" y="52305"/>
                  <a:pt x="50971" y="51770"/>
                </a:cubicBezTo>
                <a:cubicBezTo>
                  <a:pt x="50998" y="51730"/>
                  <a:pt x="51025" y="51686"/>
                  <a:pt x="51082" y="51683"/>
                </a:cubicBezTo>
                <a:cubicBezTo>
                  <a:pt x="51085" y="51646"/>
                  <a:pt x="51072" y="51603"/>
                  <a:pt x="51122" y="51583"/>
                </a:cubicBezTo>
                <a:cubicBezTo>
                  <a:pt x="51122" y="51582"/>
                  <a:pt x="51123" y="51582"/>
                  <a:pt x="51123" y="51582"/>
                </a:cubicBezTo>
                <a:close/>
                <a:moveTo>
                  <a:pt x="47405" y="55503"/>
                </a:moveTo>
                <a:cubicBezTo>
                  <a:pt x="47412" y="55503"/>
                  <a:pt x="47423" y="55511"/>
                  <a:pt x="47432" y="55514"/>
                </a:cubicBezTo>
                <a:cubicBezTo>
                  <a:pt x="47428" y="55524"/>
                  <a:pt x="47425" y="55540"/>
                  <a:pt x="47415" y="55544"/>
                </a:cubicBezTo>
                <a:cubicBezTo>
                  <a:pt x="47414" y="55544"/>
                  <a:pt x="47413" y="55544"/>
                  <a:pt x="47412" y="55544"/>
                </a:cubicBezTo>
                <a:cubicBezTo>
                  <a:pt x="47404" y="55544"/>
                  <a:pt x="47393" y="55537"/>
                  <a:pt x="47385" y="55534"/>
                </a:cubicBezTo>
                <a:cubicBezTo>
                  <a:pt x="47391" y="55520"/>
                  <a:pt x="47391" y="55507"/>
                  <a:pt x="47401" y="55504"/>
                </a:cubicBezTo>
                <a:cubicBezTo>
                  <a:pt x="47402" y="55503"/>
                  <a:pt x="47403" y="55503"/>
                  <a:pt x="47405" y="55503"/>
                </a:cubicBezTo>
                <a:close/>
                <a:moveTo>
                  <a:pt x="47232" y="55650"/>
                </a:moveTo>
                <a:cubicBezTo>
                  <a:pt x="47235" y="55650"/>
                  <a:pt x="47238" y="55650"/>
                  <a:pt x="47241" y="55651"/>
                </a:cubicBezTo>
                <a:cubicBezTo>
                  <a:pt x="47223" y="55675"/>
                  <a:pt x="47196" y="55691"/>
                  <a:pt x="47166" y="55691"/>
                </a:cubicBezTo>
                <a:cubicBezTo>
                  <a:pt x="47163" y="55691"/>
                  <a:pt x="47160" y="55691"/>
                  <a:pt x="47157" y="55691"/>
                </a:cubicBezTo>
                <a:cubicBezTo>
                  <a:pt x="47173" y="55666"/>
                  <a:pt x="47202" y="55650"/>
                  <a:pt x="47232" y="55650"/>
                </a:cubicBezTo>
                <a:close/>
                <a:moveTo>
                  <a:pt x="46556" y="56834"/>
                </a:moveTo>
                <a:cubicBezTo>
                  <a:pt x="46552" y="56840"/>
                  <a:pt x="46548" y="56845"/>
                  <a:pt x="46544" y="56851"/>
                </a:cubicBezTo>
                <a:lnTo>
                  <a:pt x="46544" y="56851"/>
                </a:lnTo>
                <a:cubicBezTo>
                  <a:pt x="46555" y="56845"/>
                  <a:pt x="46563" y="56842"/>
                  <a:pt x="46569" y="56842"/>
                </a:cubicBezTo>
                <a:cubicBezTo>
                  <a:pt x="46574" y="56842"/>
                  <a:pt x="46578" y="56845"/>
                  <a:pt x="46582" y="56847"/>
                </a:cubicBezTo>
                <a:cubicBezTo>
                  <a:pt x="46572" y="56851"/>
                  <a:pt x="46559" y="56857"/>
                  <a:pt x="46549" y="56861"/>
                </a:cubicBezTo>
                <a:lnTo>
                  <a:pt x="46538" y="56861"/>
                </a:lnTo>
                <a:cubicBezTo>
                  <a:pt x="46511" y="56901"/>
                  <a:pt x="46489" y="56931"/>
                  <a:pt x="46467" y="56931"/>
                </a:cubicBezTo>
                <a:cubicBezTo>
                  <a:pt x="46461" y="56931"/>
                  <a:pt x="46455" y="56929"/>
                  <a:pt x="46449" y="56924"/>
                </a:cubicBezTo>
                <a:cubicBezTo>
                  <a:pt x="46409" y="56894"/>
                  <a:pt x="46465" y="56881"/>
                  <a:pt x="46492" y="56867"/>
                </a:cubicBezTo>
                <a:cubicBezTo>
                  <a:pt x="46502" y="56864"/>
                  <a:pt x="46516" y="56861"/>
                  <a:pt x="46529" y="56861"/>
                </a:cubicBezTo>
                <a:cubicBezTo>
                  <a:pt x="46532" y="56859"/>
                  <a:pt x="46535" y="56857"/>
                  <a:pt x="46537" y="56855"/>
                </a:cubicBezTo>
                <a:lnTo>
                  <a:pt x="46537" y="56855"/>
                </a:lnTo>
                <a:lnTo>
                  <a:pt x="46532" y="56861"/>
                </a:lnTo>
                <a:lnTo>
                  <a:pt x="46538" y="56861"/>
                </a:lnTo>
                <a:cubicBezTo>
                  <a:pt x="46540" y="56858"/>
                  <a:pt x="46542" y="56854"/>
                  <a:pt x="46544" y="56851"/>
                </a:cubicBezTo>
                <a:lnTo>
                  <a:pt x="46544" y="56851"/>
                </a:lnTo>
                <a:cubicBezTo>
                  <a:pt x="46542" y="56852"/>
                  <a:pt x="46540" y="56854"/>
                  <a:pt x="46537" y="56855"/>
                </a:cubicBezTo>
                <a:lnTo>
                  <a:pt x="46537" y="56855"/>
                </a:lnTo>
                <a:lnTo>
                  <a:pt x="46556" y="56834"/>
                </a:lnTo>
                <a:close/>
                <a:moveTo>
                  <a:pt x="30301" y="57292"/>
                </a:moveTo>
                <a:lnTo>
                  <a:pt x="30326" y="57317"/>
                </a:lnTo>
                <a:lnTo>
                  <a:pt x="30326" y="57317"/>
                </a:lnTo>
                <a:lnTo>
                  <a:pt x="30291" y="57312"/>
                </a:lnTo>
                <a:lnTo>
                  <a:pt x="30301" y="57292"/>
                </a:lnTo>
                <a:close/>
                <a:moveTo>
                  <a:pt x="46415" y="56386"/>
                </a:moveTo>
                <a:lnTo>
                  <a:pt x="46405" y="56403"/>
                </a:lnTo>
                <a:cubicBezTo>
                  <a:pt x="46228" y="56603"/>
                  <a:pt x="45991" y="56720"/>
                  <a:pt x="45767" y="56854"/>
                </a:cubicBezTo>
                <a:cubicBezTo>
                  <a:pt x="45453" y="57038"/>
                  <a:pt x="45132" y="57212"/>
                  <a:pt x="44784" y="57409"/>
                </a:cubicBezTo>
                <a:cubicBezTo>
                  <a:pt x="44811" y="57279"/>
                  <a:pt x="44891" y="57255"/>
                  <a:pt x="44948" y="57222"/>
                </a:cubicBezTo>
                <a:cubicBezTo>
                  <a:pt x="45393" y="56954"/>
                  <a:pt x="45837" y="56690"/>
                  <a:pt x="46285" y="56430"/>
                </a:cubicBezTo>
                <a:cubicBezTo>
                  <a:pt x="46322" y="56413"/>
                  <a:pt x="46362" y="56403"/>
                  <a:pt x="46405" y="56403"/>
                </a:cubicBezTo>
                <a:cubicBezTo>
                  <a:pt x="46409" y="56396"/>
                  <a:pt x="46412" y="56389"/>
                  <a:pt x="46415" y="56386"/>
                </a:cubicBezTo>
                <a:close/>
                <a:moveTo>
                  <a:pt x="44665" y="57412"/>
                </a:moveTo>
                <a:cubicBezTo>
                  <a:pt x="44674" y="57412"/>
                  <a:pt x="44683" y="57413"/>
                  <a:pt x="44694" y="57416"/>
                </a:cubicBezTo>
                <a:cubicBezTo>
                  <a:pt x="44691" y="57509"/>
                  <a:pt x="44617" y="57476"/>
                  <a:pt x="44567" y="57489"/>
                </a:cubicBezTo>
                <a:lnTo>
                  <a:pt x="44560" y="57502"/>
                </a:lnTo>
                <a:lnTo>
                  <a:pt x="44567" y="57486"/>
                </a:lnTo>
                <a:cubicBezTo>
                  <a:pt x="44589" y="57446"/>
                  <a:pt x="44617" y="57412"/>
                  <a:pt x="44665" y="57412"/>
                </a:cubicBezTo>
                <a:close/>
                <a:moveTo>
                  <a:pt x="42391" y="58124"/>
                </a:moveTo>
                <a:cubicBezTo>
                  <a:pt x="42394" y="58124"/>
                  <a:pt x="42401" y="58128"/>
                  <a:pt x="42404" y="58131"/>
                </a:cubicBezTo>
                <a:cubicBezTo>
                  <a:pt x="42404" y="58134"/>
                  <a:pt x="42401" y="58141"/>
                  <a:pt x="42401" y="58141"/>
                </a:cubicBezTo>
                <a:cubicBezTo>
                  <a:pt x="42394" y="58141"/>
                  <a:pt x="42391" y="58141"/>
                  <a:pt x="42384" y="58138"/>
                </a:cubicBezTo>
                <a:cubicBezTo>
                  <a:pt x="42388" y="58134"/>
                  <a:pt x="42391" y="58124"/>
                  <a:pt x="42391" y="58124"/>
                </a:cubicBezTo>
                <a:close/>
                <a:moveTo>
                  <a:pt x="30338" y="57324"/>
                </a:moveTo>
                <a:lnTo>
                  <a:pt x="30338" y="57324"/>
                </a:lnTo>
                <a:cubicBezTo>
                  <a:pt x="30596" y="57407"/>
                  <a:pt x="30858" y="57480"/>
                  <a:pt x="31126" y="57536"/>
                </a:cubicBezTo>
                <a:cubicBezTo>
                  <a:pt x="31624" y="57643"/>
                  <a:pt x="32079" y="57870"/>
                  <a:pt x="32560" y="58014"/>
                </a:cubicBezTo>
                <a:cubicBezTo>
                  <a:pt x="32798" y="58087"/>
                  <a:pt x="33028" y="58168"/>
                  <a:pt x="33226" y="58325"/>
                </a:cubicBezTo>
                <a:cubicBezTo>
                  <a:pt x="33146" y="58347"/>
                  <a:pt x="33068" y="58357"/>
                  <a:pt x="32992" y="58357"/>
                </a:cubicBezTo>
                <a:cubicBezTo>
                  <a:pt x="32727" y="58357"/>
                  <a:pt x="32478" y="58244"/>
                  <a:pt x="32226" y="58174"/>
                </a:cubicBezTo>
                <a:cubicBezTo>
                  <a:pt x="31598" y="57997"/>
                  <a:pt x="30989" y="57760"/>
                  <a:pt x="30408" y="57469"/>
                </a:cubicBezTo>
                <a:cubicBezTo>
                  <a:pt x="30315" y="57427"/>
                  <a:pt x="30363" y="57367"/>
                  <a:pt x="30338" y="57324"/>
                </a:cubicBezTo>
                <a:close/>
                <a:moveTo>
                  <a:pt x="42294" y="58151"/>
                </a:moveTo>
                <a:cubicBezTo>
                  <a:pt x="41354" y="58625"/>
                  <a:pt x="39497" y="59015"/>
                  <a:pt x="37475" y="59015"/>
                </a:cubicBezTo>
                <a:cubicBezTo>
                  <a:pt x="36102" y="59015"/>
                  <a:pt x="34652" y="58835"/>
                  <a:pt x="33363" y="58378"/>
                </a:cubicBezTo>
                <a:cubicBezTo>
                  <a:pt x="33387" y="58264"/>
                  <a:pt x="33442" y="58225"/>
                  <a:pt x="33520" y="58225"/>
                </a:cubicBezTo>
                <a:cubicBezTo>
                  <a:pt x="33547" y="58225"/>
                  <a:pt x="33577" y="58230"/>
                  <a:pt x="33610" y="58238"/>
                </a:cubicBezTo>
                <a:cubicBezTo>
                  <a:pt x="34593" y="58448"/>
                  <a:pt x="35595" y="58542"/>
                  <a:pt x="36575" y="58753"/>
                </a:cubicBezTo>
                <a:cubicBezTo>
                  <a:pt x="36999" y="58846"/>
                  <a:pt x="37414" y="58860"/>
                  <a:pt x="37898" y="58860"/>
                </a:cubicBezTo>
                <a:cubicBezTo>
                  <a:pt x="37725" y="58751"/>
                  <a:pt x="37551" y="58735"/>
                  <a:pt x="37376" y="58735"/>
                </a:cubicBezTo>
                <a:cubicBezTo>
                  <a:pt x="37306" y="58735"/>
                  <a:pt x="37235" y="58738"/>
                  <a:pt x="37164" y="58738"/>
                </a:cubicBezTo>
                <a:cubicBezTo>
                  <a:pt x="37048" y="58738"/>
                  <a:pt x="36931" y="58731"/>
                  <a:pt x="36812" y="58696"/>
                </a:cubicBezTo>
                <a:cubicBezTo>
                  <a:pt x="37172" y="58696"/>
                  <a:pt x="37515" y="58689"/>
                  <a:pt x="37849" y="58689"/>
                </a:cubicBezTo>
                <a:cubicBezTo>
                  <a:pt x="38135" y="58689"/>
                  <a:pt x="38415" y="58694"/>
                  <a:pt x="38694" y="58713"/>
                </a:cubicBezTo>
                <a:cubicBezTo>
                  <a:pt x="38819" y="58722"/>
                  <a:pt x="38949" y="58754"/>
                  <a:pt x="39071" y="58754"/>
                </a:cubicBezTo>
                <a:cubicBezTo>
                  <a:pt x="39130" y="58754"/>
                  <a:pt x="39186" y="58746"/>
                  <a:pt x="39239" y="58726"/>
                </a:cubicBezTo>
                <a:cubicBezTo>
                  <a:pt x="39800" y="58512"/>
                  <a:pt x="40409" y="58535"/>
                  <a:pt x="40980" y="58385"/>
                </a:cubicBezTo>
                <a:cubicBezTo>
                  <a:pt x="41014" y="58372"/>
                  <a:pt x="41047" y="58365"/>
                  <a:pt x="41081" y="58365"/>
                </a:cubicBezTo>
                <a:cubicBezTo>
                  <a:pt x="41140" y="58375"/>
                  <a:pt x="41199" y="58380"/>
                  <a:pt x="41257" y="58380"/>
                </a:cubicBezTo>
                <a:cubicBezTo>
                  <a:pt x="41571" y="58380"/>
                  <a:pt x="41861" y="58244"/>
                  <a:pt x="42164" y="58171"/>
                </a:cubicBezTo>
                <a:cubicBezTo>
                  <a:pt x="42194" y="58164"/>
                  <a:pt x="42230" y="58161"/>
                  <a:pt x="42294" y="58151"/>
                </a:cubicBezTo>
                <a:close/>
                <a:moveTo>
                  <a:pt x="20517" y="0"/>
                </a:moveTo>
                <a:cubicBezTo>
                  <a:pt x="20483" y="34"/>
                  <a:pt x="20443" y="42"/>
                  <a:pt x="20402" y="42"/>
                </a:cubicBezTo>
                <a:cubicBezTo>
                  <a:pt x="20366" y="42"/>
                  <a:pt x="20330" y="37"/>
                  <a:pt x="20293" y="37"/>
                </a:cubicBezTo>
                <a:cubicBezTo>
                  <a:pt x="19110" y="60"/>
                  <a:pt x="17933" y="184"/>
                  <a:pt x="16770" y="408"/>
                </a:cubicBezTo>
                <a:cubicBezTo>
                  <a:pt x="16674" y="426"/>
                  <a:pt x="16578" y="431"/>
                  <a:pt x="16482" y="431"/>
                </a:cubicBezTo>
                <a:cubicBezTo>
                  <a:pt x="16396" y="431"/>
                  <a:pt x="16311" y="427"/>
                  <a:pt x="16225" y="427"/>
                </a:cubicBezTo>
                <a:cubicBezTo>
                  <a:pt x="16146" y="427"/>
                  <a:pt x="16067" y="430"/>
                  <a:pt x="15988" y="441"/>
                </a:cubicBezTo>
                <a:cubicBezTo>
                  <a:pt x="15393" y="535"/>
                  <a:pt x="14805" y="655"/>
                  <a:pt x="14223" y="809"/>
                </a:cubicBezTo>
                <a:cubicBezTo>
                  <a:pt x="13678" y="946"/>
                  <a:pt x="13113" y="999"/>
                  <a:pt x="12599" y="1240"/>
                </a:cubicBezTo>
                <a:cubicBezTo>
                  <a:pt x="12542" y="1267"/>
                  <a:pt x="12478" y="1280"/>
                  <a:pt x="12425" y="1307"/>
                </a:cubicBezTo>
                <a:cubicBezTo>
                  <a:pt x="12264" y="1397"/>
                  <a:pt x="12485" y="1357"/>
                  <a:pt x="12448" y="1417"/>
                </a:cubicBezTo>
                <a:cubicBezTo>
                  <a:pt x="11960" y="1614"/>
                  <a:pt x="11455" y="1815"/>
                  <a:pt x="10997" y="2109"/>
                </a:cubicBezTo>
                <a:cubicBezTo>
                  <a:pt x="10827" y="2226"/>
                  <a:pt x="10643" y="2320"/>
                  <a:pt x="10449" y="2397"/>
                </a:cubicBezTo>
                <a:cubicBezTo>
                  <a:pt x="9945" y="2570"/>
                  <a:pt x="9604" y="2988"/>
                  <a:pt x="9152" y="3249"/>
                </a:cubicBezTo>
                <a:cubicBezTo>
                  <a:pt x="8885" y="3403"/>
                  <a:pt x="8601" y="3540"/>
                  <a:pt x="8374" y="3760"/>
                </a:cubicBezTo>
                <a:cubicBezTo>
                  <a:pt x="8344" y="3785"/>
                  <a:pt x="8306" y="3800"/>
                  <a:pt x="8266" y="3800"/>
                </a:cubicBezTo>
                <a:cubicBezTo>
                  <a:pt x="8256" y="3800"/>
                  <a:pt x="8246" y="3799"/>
                  <a:pt x="8236" y="3797"/>
                </a:cubicBezTo>
                <a:cubicBezTo>
                  <a:pt x="8143" y="3897"/>
                  <a:pt x="7972" y="3844"/>
                  <a:pt x="7889" y="3971"/>
                </a:cubicBezTo>
                <a:cubicBezTo>
                  <a:pt x="7852" y="4014"/>
                  <a:pt x="7809" y="4051"/>
                  <a:pt x="7762" y="4081"/>
                </a:cubicBezTo>
                <a:cubicBezTo>
                  <a:pt x="7730" y="4107"/>
                  <a:pt x="7708" y="4118"/>
                  <a:pt x="7692" y="4118"/>
                </a:cubicBezTo>
                <a:cubicBezTo>
                  <a:pt x="7656" y="4118"/>
                  <a:pt x="7654" y="4064"/>
                  <a:pt x="7652" y="4011"/>
                </a:cubicBezTo>
                <a:lnTo>
                  <a:pt x="7648" y="4008"/>
                </a:lnTo>
                <a:cubicBezTo>
                  <a:pt x="7481" y="4061"/>
                  <a:pt x="7351" y="4178"/>
                  <a:pt x="7224" y="4295"/>
                </a:cubicBezTo>
                <a:cubicBezTo>
                  <a:pt x="6308" y="5131"/>
                  <a:pt x="5442" y="6020"/>
                  <a:pt x="4630" y="6953"/>
                </a:cubicBezTo>
                <a:cubicBezTo>
                  <a:pt x="4536" y="7063"/>
                  <a:pt x="4469" y="7213"/>
                  <a:pt x="4312" y="7267"/>
                </a:cubicBezTo>
                <a:cubicBezTo>
                  <a:pt x="4299" y="7297"/>
                  <a:pt x="4292" y="7340"/>
                  <a:pt x="4269" y="7350"/>
                </a:cubicBezTo>
                <a:cubicBezTo>
                  <a:pt x="4261" y="7355"/>
                  <a:pt x="4256" y="7357"/>
                  <a:pt x="4251" y="7357"/>
                </a:cubicBezTo>
                <a:cubicBezTo>
                  <a:pt x="4233" y="7357"/>
                  <a:pt x="4234" y="7326"/>
                  <a:pt x="4229" y="7307"/>
                </a:cubicBezTo>
                <a:cubicBezTo>
                  <a:pt x="3995" y="7427"/>
                  <a:pt x="3898" y="7671"/>
                  <a:pt x="3764" y="7872"/>
                </a:cubicBezTo>
                <a:cubicBezTo>
                  <a:pt x="3416" y="8390"/>
                  <a:pt x="3082" y="8921"/>
                  <a:pt x="2761" y="9456"/>
                </a:cubicBezTo>
                <a:cubicBezTo>
                  <a:pt x="2227" y="10342"/>
                  <a:pt x="1765" y="11271"/>
                  <a:pt x="1381" y="12234"/>
                </a:cubicBezTo>
                <a:cubicBezTo>
                  <a:pt x="1154" y="12805"/>
                  <a:pt x="1017" y="13414"/>
                  <a:pt x="863" y="14012"/>
                </a:cubicBezTo>
                <a:cubicBezTo>
                  <a:pt x="696" y="14651"/>
                  <a:pt x="495" y="15279"/>
                  <a:pt x="305" y="15911"/>
                </a:cubicBezTo>
                <a:cubicBezTo>
                  <a:pt x="117" y="16556"/>
                  <a:pt x="20" y="17224"/>
                  <a:pt x="14" y="17896"/>
                </a:cubicBezTo>
                <a:cubicBezTo>
                  <a:pt x="0" y="18555"/>
                  <a:pt x="14" y="19210"/>
                  <a:pt x="117" y="19878"/>
                </a:cubicBezTo>
                <a:cubicBezTo>
                  <a:pt x="241" y="19551"/>
                  <a:pt x="184" y="19233"/>
                  <a:pt x="124" y="18926"/>
                </a:cubicBezTo>
                <a:cubicBezTo>
                  <a:pt x="47" y="18511"/>
                  <a:pt x="57" y="18097"/>
                  <a:pt x="81" y="17676"/>
                </a:cubicBezTo>
                <a:lnTo>
                  <a:pt x="81" y="17676"/>
                </a:lnTo>
                <a:cubicBezTo>
                  <a:pt x="94" y="17742"/>
                  <a:pt x="107" y="17806"/>
                  <a:pt x="117" y="17869"/>
                </a:cubicBezTo>
                <a:cubicBezTo>
                  <a:pt x="127" y="17940"/>
                  <a:pt x="134" y="18007"/>
                  <a:pt x="137" y="18077"/>
                </a:cubicBezTo>
                <a:cubicBezTo>
                  <a:pt x="131" y="18675"/>
                  <a:pt x="241" y="19263"/>
                  <a:pt x="315" y="19852"/>
                </a:cubicBezTo>
                <a:cubicBezTo>
                  <a:pt x="358" y="20219"/>
                  <a:pt x="438" y="20594"/>
                  <a:pt x="355" y="20968"/>
                </a:cubicBezTo>
                <a:cubicBezTo>
                  <a:pt x="331" y="21082"/>
                  <a:pt x="378" y="21189"/>
                  <a:pt x="401" y="21296"/>
                </a:cubicBezTo>
                <a:cubicBezTo>
                  <a:pt x="773" y="22837"/>
                  <a:pt x="1217" y="24354"/>
                  <a:pt x="1896" y="25795"/>
                </a:cubicBezTo>
                <a:cubicBezTo>
                  <a:pt x="2146" y="26333"/>
                  <a:pt x="2531" y="26787"/>
                  <a:pt x="2888" y="27255"/>
                </a:cubicBezTo>
                <a:cubicBezTo>
                  <a:pt x="3330" y="27827"/>
                  <a:pt x="3757" y="28409"/>
                  <a:pt x="4269" y="28920"/>
                </a:cubicBezTo>
                <a:cubicBezTo>
                  <a:pt x="4473" y="29121"/>
                  <a:pt x="4677" y="29304"/>
                  <a:pt x="4954" y="29405"/>
                </a:cubicBezTo>
                <a:cubicBezTo>
                  <a:pt x="5335" y="29542"/>
                  <a:pt x="5619" y="29826"/>
                  <a:pt x="5880" y="30120"/>
                </a:cubicBezTo>
                <a:cubicBezTo>
                  <a:pt x="5997" y="30250"/>
                  <a:pt x="6134" y="30321"/>
                  <a:pt x="6284" y="30394"/>
                </a:cubicBezTo>
                <a:cubicBezTo>
                  <a:pt x="6752" y="30621"/>
                  <a:pt x="7230" y="30835"/>
                  <a:pt x="7682" y="31093"/>
                </a:cubicBezTo>
                <a:cubicBezTo>
                  <a:pt x="7896" y="31216"/>
                  <a:pt x="8140" y="31323"/>
                  <a:pt x="8273" y="31574"/>
                </a:cubicBezTo>
                <a:cubicBezTo>
                  <a:pt x="8337" y="31691"/>
                  <a:pt x="8511" y="31738"/>
                  <a:pt x="8654" y="31775"/>
                </a:cubicBezTo>
                <a:lnTo>
                  <a:pt x="8654" y="31774"/>
                </a:lnTo>
                <a:lnTo>
                  <a:pt x="8654" y="31774"/>
                </a:lnTo>
                <a:cubicBezTo>
                  <a:pt x="8878" y="31983"/>
                  <a:pt x="9160" y="32099"/>
                  <a:pt x="9430" y="32202"/>
                </a:cubicBezTo>
                <a:cubicBezTo>
                  <a:pt x="9854" y="32366"/>
                  <a:pt x="10262" y="32580"/>
                  <a:pt x="10640" y="32838"/>
                </a:cubicBezTo>
                <a:cubicBezTo>
                  <a:pt x="11626" y="33479"/>
                  <a:pt x="12689" y="33931"/>
                  <a:pt x="13822" y="34228"/>
                </a:cubicBezTo>
                <a:cubicBezTo>
                  <a:pt x="13849" y="34235"/>
                  <a:pt x="13875" y="34241"/>
                  <a:pt x="13902" y="34251"/>
                </a:cubicBezTo>
                <a:cubicBezTo>
                  <a:pt x="13962" y="34285"/>
                  <a:pt x="14066" y="34265"/>
                  <a:pt x="14066" y="34378"/>
                </a:cubicBezTo>
                <a:cubicBezTo>
                  <a:pt x="14063" y="34439"/>
                  <a:pt x="14009" y="34472"/>
                  <a:pt x="13825" y="34512"/>
                </a:cubicBezTo>
                <a:cubicBezTo>
                  <a:pt x="14083" y="34536"/>
                  <a:pt x="13912" y="34706"/>
                  <a:pt x="13986" y="34806"/>
                </a:cubicBezTo>
                <a:cubicBezTo>
                  <a:pt x="14093" y="34713"/>
                  <a:pt x="14129" y="34589"/>
                  <a:pt x="14160" y="34472"/>
                </a:cubicBezTo>
                <a:cubicBezTo>
                  <a:pt x="14177" y="34412"/>
                  <a:pt x="14191" y="34360"/>
                  <a:pt x="14244" y="34360"/>
                </a:cubicBezTo>
                <a:cubicBezTo>
                  <a:pt x="14254" y="34360"/>
                  <a:pt x="14264" y="34362"/>
                  <a:pt x="14277" y="34365"/>
                </a:cubicBezTo>
                <a:cubicBezTo>
                  <a:pt x="14648" y="34475"/>
                  <a:pt x="15032" y="34556"/>
                  <a:pt x="15380" y="34726"/>
                </a:cubicBezTo>
                <a:cubicBezTo>
                  <a:pt x="15396" y="34733"/>
                  <a:pt x="15406" y="34760"/>
                  <a:pt x="15420" y="34776"/>
                </a:cubicBezTo>
                <a:cubicBezTo>
                  <a:pt x="15430" y="34776"/>
                  <a:pt x="15440" y="34776"/>
                  <a:pt x="15451" y="34776"/>
                </a:cubicBezTo>
                <a:cubicBezTo>
                  <a:pt x="15486" y="34776"/>
                  <a:pt x="15520" y="34780"/>
                  <a:pt x="15543" y="34816"/>
                </a:cubicBezTo>
                <a:lnTo>
                  <a:pt x="15593" y="34833"/>
                </a:lnTo>
                <a:lnTo>
                  <a:pt x="15587" y="34846"/>
                </a:lnTo>
                <a:lnTo>
                  <a:pt x="15543" y="34816"/>
                </a:lnTo>
                <a:cubicBezTo>
                  <a:pt x="15533" y="34816"/>
                  <a:pt x="15523" y="34817"/>
                  <a:pt x="15512" y="34817"/>
                </a:cubicBezTo>
                <a:cubicBezTo>
                  <a:pt x="15477" y="34817"/>
                  <a:pt x="15443" y="34813"/>
                  <a:pt x="15420" y="34776"/>
                </a:cubicBezTo>
                <a:cubicBezTo>
                  <a:pt x="15399" y="34777"/>
                  <a:pt x="15379" y="34778"/>
                  <a:pt x="15359" y="34778"/>
                </a:cubicBezTo>
                <a:cubicBezTo>
                  <a:pt x="15018" y="34778"/>
                  <a:pt x="14701" y="34651"/>
                  <a:pt x="14357" y="34616"/>
                </a:cubicBezTo>
                <a:lnTo>
                  <a:pt x="14357" y="34616"/>
                </a:lnTo>
                <a:cubicBezTo>
                  <a:pt x="14460" y="34679"/>
                  <a:pt x="14571" y="34733"/>
                  <a:pt x="14684" y="34783"/>
                </a:cubicBezTo>
                <a:cubicBezTo>
                  <a:pt x="15624" y="35137"/>
                  <a:pt x="16563" y="35502"/>
                  <a:pt x="17462" y="35960"/>
                </a:cubicBezTo>
                <a:cubicBezTo>
                  <a:pt x="17491" y="35973"/>
                  <a:pt x="17531" y="36015"/>
                  <a:pt x="17567" y="36015"/>
                </a:cubicBezTo>
                <a:cubicBezTo>
                  <a:pt x="17585" y="36015"/>
                  <a:pt x="17601" y="36005"/>
                  <a:pt x="17616" y="35976"/>
                </a:cubicBezTo>
                <a:cubicBezTo>
                  <a:pt x="17649" y="35906"/>
                  <a:pt x="17566" y="35873"/>
                  <a:pt x="17512" y="35846"/>
                </a:cubicBezTo>
                <a:cubicBezTo>
                  <a:pt x="17001" y="35578"/>
                  <a:pt x="16459" y="35381"/>
                  <a:pt x="15931" y="35147"/>
                </a:cubicBezTo>
                <a:cubicBezTo>
                  <a:pt x="15861" y="35117"/>
                  <a:pt x="15794" y="35084"/>
                  <a:pt x="15710" y="35044"/>
                </a:cubicBezTo>
                <a:cubicBezTo>
                  <a:pt x="15772" y="34982"/>
                  <a:pt x="15829" y="34956"/>
                  <a:pt x="15888" y="34956"/>
                </a:cubicBezTo>
                <a:cubicBezTo>
                  <a:pt x="15929" y="34956"/>
                  <a:pt x="15972" y="34968"/>
                  <a:pt x="16018" y="34990"/>
                </a:cubicBezTo>
                <a:cubicBezTo>
                  <a:pt x="16459" y="35191"/>
                  <a:pt x="16917" y="35365"/>
                  <a:pt x="17328" y="35625"/>
                </a:cubicBezTo>
                <a:cubicBezTo>
                  <a:pt x="17536" y="35759"/>
                  <a:pt x="17790" y="35679"/>
                  <a:pt x="18007" y="35819"/>
                </a:cubicBezTo>
                <a:cubicBezTo>
                  <a:pt x="18224" y="35956"/>
                  <a:pt x="18468" y="36053"/>
                  <a:pt x="18672" y="36217"/>
                </a:cubicBezTo>
                <a:lnTo>
                  <a:pt x="18645" y="36264"/>
                </a:lnTo>
                <a:lnTo>
                  <a:pt x="18254" y="36070"/>
                </a:lnTo>
                <a:lnTo>
                  <a:pt x="18254" y="36070"/>
                </a:lnTo>
                <a:cubicBezTo>
                  <a:pt x="18224" y="36157"/>
                  <a:pt x="18288" y="36170"/>
                  <a:pt x="18321" y="36190"/>
                </a:cubicBezTo>
                <a:cubicBezTo>
                  <a:pt x="18632" y="36384"/>
                  <a:pt x="18919" y="36618"/>
                  <a:pt x="19177" y="36882"/>
                </a:cubicBezTo>
                <a:cubicBezTo>
                  <a:pt x="19207" y="36919"/>
                  <a:pt x="19254" y="36942"/>
                  <a:pt x="19304" y="36946"/>
                </a:cubicBezTo>
                <a:cubicBezTo>
                  <a:pt x="19324" y="36880"/>
                  <a:pt x="19361" y="36855"/>
                  <a:pt x="19398" y="36855"/>
                </a:cubicBezTo>
                <a:cubicBezTo>
                  <a:pt x="19434" y="36855"/>
                  <a:pt x="19469" y="36879"/>
                  <a:pt x="19488" y="36912"/>
                </a:cubicBezTo>
                <a:cubicBezTo>
                  <a:pt x="19625" y="37146"/>
                  <a:pt x="19855" y="37290"/>
                  <a:pt x="20006" y="37510"/>
                </a:cubicBezTo>
                <a:cubicBezTo>
                  <a:pt x="20073" y="37607"/>
                  <a:pt x="20210" y="37684"/>
                  <a:pt x="20280" y="37795"/>
                </a:cubicBezTo>
                <a:cubicBezTo>
                  <a:pt x="20972" y="38824"/>
                  <a:pt x="21570" y="39900"/>
                  <a:pt x="21904" y="41107"/>
                </a:cubicBezTo>
                <a:cubicBezTo>
                  <a:pt x="21924" y="41164"/>
                  <a:pt x="21951" y="41224"/>
                  <a:pt x="21904" y="41314"/>
                </a:cubicBezTo>
                <a:cubicBezTo>
                  <a:pt x="21767" y="40937"/>
                  <a:pt x="21634" y="40582"/>
                  <a:pt x="21483" y="40235"/>
                </a:cubicBezTo>
                <a:cubicBezTo>
                  <a:pt x="21283" y="39787"/>
                  <a:pt x="21079" y="39336"/>
                  <a:pt x="20831" y="38911"/>
                </a:cubicBezTo>
                <a:cubicBezTo>
                  <a:pt x="20808" y="38868"/>
                  <a:pt x="20781" y="38824"/>
                  <a:pt x="20724" y="38824"/>
                </a:cubicBezTo>
                <a:cubicBezTo>
                  <a:pt x="20915" y="39232"/>
                  <a:pt x="21112" y="39636"/>
                  <a:pt x="21293" y="40048"/>
                </a:cubicBezTo>
                <a:cubicBezTo>
                  <a:pt x="21593" y="40743"/>
                  <a:pt x="21814" y="41468"/>
                  <a:pt x="21944" y="42214"/>
                </a:cubicBezTo>
                <a:cubicBezTo>
                  <a:pt x="21794" y="41973"/>
                  <a:pt x="21644" y="41729"/>
                  <a:pt x="21490" y="41488"/>
                </a:cubicBezTo>
                <a:cubicBezTo>
                  <a:pt x="21286" y="41167"/>
                  <a:pt x="21075" y="40850"/>
                  <a:pt x="20808" y="40579"/>
                </a:cubicBezTo>
                <a:lnTo>
                  <a:pt x="20808" y="40579"/>
                </a:lnTo>
                <a:cubicBezTo>
                  <a:pt x="20881" y="40933"/>
                  <a:pt x="20985" y="41321"/>
                  <a:pt x="21219" y="41565"/>
                </a:cubicBezTo>
                <a:cubicBezTo>
                  <a:pt x="21657" y="42016"/>
                  <a:pt x="21674" y="42564"/>
                  <a:pt x="21771" y="43106"/>
                </a:cubicBezTo>
                <a:cubicBezTo>
                  <a:pt x="21844" y="43524"/>
                  <a:pt x="21995" y="43918"/>
                  <a:pt x="22075" y="44336"/>
                </a:cubicBezTo>
                <a:cubicBezTo>
                  <a:pt x="22108" y="44507"/>
                  <a:pt x="22178" y="44684"/>
                  <a:pt x="22228" y="44861"/>
                </a:cubicBezTo>
                <a:cubicBezTo>
                  <a:pt x="22299" y="45095"/>
                  <a:pt x="22362" y="45329"/>
                  <a:pt x="22419" y="45563"/>
                </a:cubicBezTo>
                <a:cubicBezTo>
                  <a:pt x="22476" y="45793"/>
                  <a:pt x="22519" y="46024"/>
                  <a:pt x="22559" y="46255"/>
                </a:cubicBezTo>
                <a:cubicBezTo>
                  <a:pt x="22603" y="46499"/>
                  <a:pt x="22636" y="46746"/>
                  <a:pt x="22676" y="46993"/>
                </a:cubicBezTo>
                <a:cubicBezTo>
                  <a:pt x="22680" y="47030"/>
                  <a:pt x="22700" y="47074"/>
                  <a:pt x="22643" y="47110"/>
                </a:cubicBezTo>
                <a:cubicBezTo>
                  <a:pt x="22533" y="46990"/>
                  <a:pt x="22579" y="46820"/>
                  <a:pt x="22503" y="46693"/>
                </a:cubicBezTo>
                <a:lnTo>
                  <a:pt x="22503" y="46693"/>
                </a:lnTo>
                <a:cubicBezTo>
                  <a:pt x="22439" y="46716"/>
                  <a:pt x="22513" y="46796"/>
                  <a:pt x="22446" y="46840"/>
                </a:cubicBezTo>
                <a:cubicBezTo>
                  <a:pt x="22359" y="46355"/>
                  <a:pt x="22275" y="45874"/>
                  <a:pt x="22185" y="45392"/>
                </a:cubicBezTo>
                <a:cubicBezTo>
                  <a:pt x="22152" y="45208"/>
                  <a:pt x="22081" y="45035"/>
                  <a:pt x="21978" y="44878"/>
                </a:cubicBezTo>
                <a:lnTo>
                  <a:pt x="21978" y="44878"/>
                </a:lnTo>
                <a:cubicBezTo>
                  <a:pt x="22045" y="45329"/>
                  <a:pt x="22095" y="45783"/>
                  <a:pt x="22152" y="46235"/>
                </a:cubicBezTo>
                <a:cubicBezTo>
                  <a:pt x="22208" y="46716"/>
                  <a:pt x="22228" y="47201"/>
                  <a:pt x="22352" y="47672"/>
                </a:cubicBezTo>
                <a:cubicBezTo>
                  <a:pt x="22369" y="47732"/>
                  <a:pt x="22389" y="47789"/>
                  <a:pt x="22412" y="47869"/>
                </a:cubicBezTo>
                <a:cubicBezTo>
                  <a:pt x="22526" y="47742"/>
                  <a:pt x="22449" y="47602"/>
                  <a:pt x="22506" y="47478"/>
                </a:cubicBezTo>
                <a:lnTo>
                  <a:pt x="22506" y="47478"/>
                </a:lnTo>
                <a:cubicBezTo>
                  <a:pt x="22646" y="48371"/>
                  <a:pt x="22790" y="49256"/>
                  <a:pt x="23101" y="50112"/>
                </a:cubicBezTo>
                <a:cubicBezTo>
                  <a:pt x="23171" y="50065"/>
                  <a:pt x="23138" y="50018"/>
                  <a:pt x="23128" y="49978"/>
                </a:cubicBezTo>
                <a:cubicBezTo>
                  <a:pt x="22994" y="49440"/>
                  <a:pt x="22857" y="48902"/>
                  <a:pt x="22723" y="48361"/>
                </a:cubicBezTo>
                <a:cubicBezTo>
                  <a:pt x="22710" y="48324"/>
                  <a:pt x="22703" y="48284"/>
                  <a:pt x="22696" y="48240"/>
                </a:cubicBezTo>
                <a:cubicBezTo>
                  <a:pt x="22690" y="48207"/>
                  <a:pt x="22710" y="48170"/>
                  <a:pt x="22747" y="48160"/>
                </a:cubicBezTo>
                <a:cubicBezTo>
                  <a:pt x="22753" y="48158"/>
                  <a:pt x="22759" y="48157"/>
                  <a:pt x="22765" y="48157"/>
                </a:cubicBezTo>
                <a:cubicBezTo>
                  <a:pt x="22796" y="48157"/>
                  <a:pt x="22804" y="48189"/>
                  <a:pt x="22810" y="48220"/>
                </a:cubicBezTo>
                <a:cubicBezTo>
                  <a:pt x="22867" y="48514"/>
                  <a:pt x="22994" y="48788"/>
                  <a:pt x="23007" y="49103"/>
                </a:cubicBezTo>
                <a:cubicBezTo>
                  <a:pt x="23021" y="49373"/>
                  <a:pt x="23141" y="49637"/>
                  <a:pt x="23231" y="49901"/>
                </a:cubicBezTo>
                <a:cubicBezTo>
                  <a:pt x="23482" y="50623"/>
                  <a:pt x="23773" y="51329"/>
                  <a:pt x="24104" y="52017"/>
                </a:cubicBezTo>
                <a:cubicBezTo>
                  <a:pt x="24161" y="52134"/>
                  <a:pt x="24244" y="52245"/>
                  <a:pt x="24204" y="52388"/>
                </a:cubicBezTo>
                <a:cubicBezTo>
                  <a:pt x="24204" y="52415"/>
                  <a:pt x="24211" y="52445"/>
                  <a:pt x="24231" y="52465"/>
                </a:cubicBezTo>
                <a:cubicBezTo>
                  <a:pt x="24505" y="52840"/>
                  <a:pt x="24649" y="53284"/>
                  <a:pt x="24953" y="53652"/>
                </a:cubicBezTo>
                <a:cubicBezTo>
                  <a:pt x="25812" y="54708"/>
                  <a:pt x="26811" y="55641"/>
                  <a:pt x="27921" y="56423"/>
                </a:cubicBezTo>
                <a:cubicBezTo>
                  <a:pt x="28322" y="56710"/>
                  <a:pt x="28777" y="56928"/>
                  <a:pt x="29158" y="57232"/>
                </a:cubicBezTo>
                <a:cubicBezTo>
                  <a:pt x="29552" y="57543"/>
                  <a:pt x="30013" y="57676"/>
                  <a:pt x="30441" y="57890"/>
                </a:cubicBezTo>
                <a:cubicBezTo>
                  <a:pt x="30562" y="57954"/>
                  <a:pt x="30642" y="58054"/>
                  <a:pt x="30759" y="58121"/>
                </a:cubicBezTo>
                <a:cubicBezTo>
                  <a:pt x="31404" y="58479"/>
                  <a:pt x="32116" y="58592"/>
                  <a:pt x="32824" y="58736"/>
                </a:cubicBezTo>
                <a:cubicBezTo>
                  <a:pt x="33252" y="58823"/>
                  <a:pt x="33680" y="58910"/>
                  <a:pt x="34101" y="59017"/>
                </a:cubicBezTo>
                <a:cubicBezTo>
                  <a:pt x="34576" y="59137"/>
                  <a:pt x="35061" y="59147"/>
                  <a:pt x="35542" y="59197"/>
                </a:cubicBezTo>
                <a:cubicBezTo>
                  <a:pt x="36027" y="59244"/>
                  <a:pt x="36505" y="59307"/>
                  <a:pt x="36989" y="59344"/>
                </a:cubicBezTo>
                <a:cubicBezTo>
                  <a:pt x="37354" y="59371"/>
                  <a:pt x="37721" y="59364"/>
                  <a:pt x="38086" y="59374"/>
                </a:cubicBezTo>
                <a:cubicBezTo>
                  <a:pt x="38216" y="59381"/>
                  <a:pt x="38346" y="59401"/>
                  <a:pt x="38477" y="59404"/>
                </a:cubicBezTo>
                <a:cubicBezTo>
                  <a:pt x="38507" y="59405"/>
                  <a:pt x="38537" y="59405"/>
                  <a:pt x="38567" y="59405"/>
                </a:cubicBezTo>
                <a:cubicBezTo>
                  <a:pt x="39317" y="59405"/>
                  <a:pt x="40047" y="59248"/>
                  <a:pt x="40780" y="59107"/>
                </a:cubicBezTo>
                <a:cubicBezTo>
                  <a:pt x="41161" y="59037"/>
                  <a:pt x="41535" y="58963"/>
                  <a:pt x="41886" y="58789"/>
                </a:cubicBezTo>
                <a:lnTo>
                  <a:pt x="41886" y="58789"/>
                </a:lnTo>
                <a:cubicBezTo>
                  <a:pt x="40860" y="59007"/>
                  <a:pt x="39820" y="59137"/>
                  <a:pt x="38778" y="59227"/>
                </a:cubicBezTo>
                <a:cubicBezTo>
                  <a:pt x="39717" y="59090"/>
                  <a:pt x="40626" y="58840"/>
                  <a:pt x="41545" y="58609"/>
                </a:cubicBezTo>
                <a:cubicBezTo>
                  <a:pt x="42464" y="58378"/>
                  <a:pt x="43307" y="57930"/>
                  <a:pt x="44229" y="57710"/>
                </a:cubicBezTo>
                <a:lnTo>
                  <a:pt x="44229" y="57710"/>
                </a:lnTo>
                <a:cubicBezTo>
                  <a:pt x="43922" y="57937"/>
                  <a:pt x="43537" y="58027"/>
                  <a:pt x="43200" y="58231"/>
                </a:cubicBezTo>
                <a:cubicBezTo>
                  <a:pt x="43231" y="58257"/>
                  <a:pt x="43261" y="58266"/>
                  <a:pt x="43287" y="58266"/>
                </a:cubicBezTo>
                <a:cubicBezTo>
                  <a:pt x="43334" y="58266"/>
                  <a:pt x="43374" y="58238"/>
                  <a:pt x="43410" y="58221"/>
                </a:cubicBezTo>
                <a:cubicBezTo>
                  <a:pt x="43738" y="58077"/>
                  <a:pt x="44062" y="57930"/>
                  <a:pt x="44396" y="57793"/>
                </a:cubicBezTo>
                <a:cubicBezTo>
                  <a:pt x="44871" y="57599"/>
                  <a:pt x="45322" y="57342"/>
                  <a:pt x="45764" y="57085"/>
                </a:cubicBezTo>
                <a:cubicBezTo>
                  <a:pt x="45941" y="56981"/>
                  <a:pt x="46141" y="57078"/>
                  <a:pt x="46308" y="56964"/>
                </a:cubicBezTo>
                <a:cubicBezTo>
                  <a:pt x="46315" y="56959"/>
                  <a:pt x="46321" y="56957"/>
                  <a:pt x="46327" y="56957"/>
                </a:cubicBezTo>
                <a:cubicBezTo>
                  <a:pt x="46356" y="56957"/>
                  <a:pt x="46360" y="57028"/>
                  <a:pt x="46365" y="57068"/>
                </a:cubicBezTo>
                <a:cubicBezTo>
                  <a:pt x="46666" y="56951"/>
                  <a:pt x="46890" y="56717"/>
                  <a:pt x="47154" y="56540"/>
                </a:cubicBezTo>
                <a:cubicBezTo>
                  <a:pt x="47311" y="56426"/>
                  <a:pt x="47462" y="56306"/>
                  <a:pt x="47605" y="56179"/>
                </a:cubicBezTo>
                <a:cubicBezTo>
                  <a:pt x="47689" y="56109"/>
                  <a:pt x="47796" y="56035"/>
                  <a:pt x="47645" y="55921"/>
                </a:cubicBezTo>
                <a:cubicBezTo>
                  <a:pt x="47609" y="55895"/>
                  <a:pt x="47589" y="55858"/>
                  <a:pt x="47642" y="55828"/>
                </a:cubicBezTo>
                <a:cubicBezTo>
                  <a:pt x="48177" y="55537"/>
                  <a:pt x="48511" y="55016"/>
                  <a:pt x="49023" y="54701"/>
                </a:cubicBezTo>
                <a:cubicBezTo>
                  <a:pt x="49043" y="54695"/>
                  <a:pt x="49063" y="54688"/>
                  <a:pt x="49083" y="54688"/>
                </a:cubicBezTo>
                <a:cubicBezTo>
                  <a:pt x="49143" y="54561"/>
                  <a:pt x="49273" y="54508"/>
                  <a:pt x="49370" y="54424"/>
                </a:cubicBezTo>
                <a:cubicBezTo>
                  <a:pt x="50035" y="53852"/>
                  <a:pt x="50587" y="53174"/>
                  <a:pt x="51209" y="52569"/>
                </a:cubicBezTo>
                <a:cubicBezTo>
                  <a:pt x="51496" y="52281"/>
                  <a:pt x="51750" y="51964"/>
                  <a:pt x="51964" y="51620"/>
                </a:cubicBezTo>
                <a:cubicBezTo>
                  <a:pt x="52011" y="51563"/>
                  <a:pt x="52038" y="51499"/>
                  <a:pt x="52048" y="51432"/>
                </a:cubicBezTo>
                <a:lnTo>
                  <a:pt x="52048" y="51432"/>
                </a:lnTo>
                <a:cubicBezTo>
                  <a:pt x="51961" y="51436"/>
                  <a:pt x="51937" y="51529"/>
                  <a:pt x="51864" y="51556"/>
                </a:cubicBezTo>
                <a:cubicBezTo>
                  <a:pt x="51810" y="51499"/>
                  <a:pt x="51810" y="51422"/>
                  <a:pt x="51780" y="51329"/>
                </a:cubicBezTo>
                <a:cubicBezTo>
                  <a:pt x="51449" y="51750"/>
                  <a:pt x="51229" y="52245"/>
                  <a:pt x="50794" y="52559"/>
                </a:cubicBezTo>
                <a:cubicBezTo>
                  <a:pt x="50828" y="52328"/>
                  <a:pt x="51025" y="52204"/>
                  <a:pt x="51142" y="52031"/>
                </a:cubicBezTo>
                <a:cubicBezTo>
                  <a:pt x="51423" y="51626"/>
                  <a:pt x="51740" y="51249"/>
                  <a:pt x="51964" y="50804"/>
                </a:cubicBezTo>
                <a:cubicBezTo>
                  <a:pt x="52014" y="50710"/>
                  <a:pt x="52018" y="50704"/>
                  <a:pt x="52018" y="50550"/>
                </a:cubicBezTo>
                <a:lnTo>
                  <a:pt x="52018" y="50550"/>
                </a:lnTo>
                <a:cubicBezTo>
                  <a:pt x="51854" y="50737"/>
                  <a:pt x="51807" y="50971"/>
                  <a:pt x="51663" y="51162"/>
                </a:cubicBezTo>
                <a:cubicBezTo>
                  <a:pt x="51616" y="51095"/>
                  <a:pt x="51660" y="51051"/>
                  <a:pt x="51677" y="51005"/>
                </a:cubicBezTo>
                <a:cubicBezTo>
                  <a:pt x="51810" y="50664"/>
                  <a:pt x="52001" y="50343"/>
                  <a:pt x="52054" y="49962"/>
                </a:cubicBezTo>
                <a:cubicBezTo>
                  <a:pt x="52081" y="49764"/>
                  <a:pt x="52191" y="49567"/>
                  <a:pt x="52302" y="49393"/>
                </a:cubicBezTo>
                <a:cubicBezTo>
                  <a:pt x="52485" y="49099"/>
                  <a:pt x="52599" y="48785"/>
                  <a:pt x="52703" y="48461"/>
                </a:cubicBezTo>
                <a:cubicBezTo>
                  <a:pt x="52790" y="48180"/>
                  <a:pt x="53030" y="47993"/>
                  <a:pt x="53131" y="47705"/>
                </a:cubicBezTo>
                <a:cubicBezTo>
                  <a:pt x="53341" y="47080"/>
                  <a:pt x="53605" y="46472"/>
                  <a:pt x="53766" y="45834"/>
                </a:cubicBezTo>
                <a:cubicBezTo>
                  <a:pt x="53843" y="45523"/>
                  <a:pt x="53859" y="45195"/>
                  <a:pt x="53970" y="44884"/>
                </a:cubicBezTo>
                <a:cubicBezTo>
                  <a:pt x="54274" y="44015"/>
                  <a:pt x="54631" y="43166"/>
                  <a:pt x="54972" y="42307"/>
                </a:cubicBezTo>
                <a:cubicBezTo>
                  <a:pt x="55397" y="41241"/>
                  <a:pt x="55962" y="40238"/>
                  <a:pt x="56650" y="39319"/>
                </a:cubicBezTo>
                <a:cubicBezTo>
                  <a:pt x="56871" y="39021"/>
                  <a:pt x="57148" y="38764"/>
                  <a:pt x="57409" y="38497"/>
                </a:cubicBezTo>
                <a:cubicBezTo>
                  <a:pt x="57536" y="38363"/>
                  <a:pt x="57606" y="38169"/>
                  <a:pt x="57807" y="38115"/>
                </a:cubicBezTo>
                <a:lnTo>
                  <a:pt x="57807" y="38115"/>
                </a:lnTo>
                <a:cubicBezTo>
                  <a:pt x="57523" y="38654"/>
                  <a:pt x="57185" y="39165"/>
                  <a:pt x="56804" y="39640"/>
                </a:cubicBezTo>
                <a:cubicBezTo>
                  <a:pt x="56637" y="39844"/>
                  <a:pt x="56473" y="40051"/>
                  <a:pt x="56319" y="40265"/>
                </a:cubicBezTo>
                <a:cubicBezTo>
                  <a:pt x="56226" y="40385"/>
                  <a:pt x="56166" y="40522"/>
                  <a:pt x="56019" y="40596"/>
                </a:cubicBezTo>
                <a:cubicBezTo>
                  <a:pt x="55942" y="40636"/>
                  <a:pt x="55892" y="40713"/>
                  <a:pt x="55885" y="40800"/>
                </a:cubicBezTo>
                <a:cubicBezTo>
                  <a:pt x="55838" y="41241"/>
                  <a:pt x="55567" y="41595"/>
                  <a:pt x="55400" y="41986"/>
                </a:cubicBezTo>
                <a:cubicBezTo>
                  <a:pt x="54976" y="42969"/>
                  <a:pt x="54611" y="43972"/>
                  <a:pt x="54220" y="44968"/>
                </a:cubicBezTo>
                <a:cubicBezTo>
                  <a:pt x="54060" y="45379"/>
                  <a:pt x="53866" y="45780"/>
                  <a:pt x="53732" y="46208"/>
                </a:cubicBezTo>
                <a:cubicBezTo>
                  <a:pt x="53649" y="46479"/>
                  <a:pt x="53719" y="46763"/>
                  <a:pt x="53592" y="47034"/>
                </a:cubicBezTo>
                <a:cubicBezTo>
                  <a:pt x="53415" y="47425"/>
                  <a:pt x="53264" y="47829"/>
                  <a:pt x="53124" y="48237"/>
                </a:cubicBezTo>
                <a:cubicBezTo>
                  <a:pt x="52997" y="48601"/>
                  <a:pt x="52897" y="48972"/>
                  <a:pt x="52783" y="49353"/>
                </a:cubicBezTo>
                <a:cubicBezTo>
                  <a:pt x="53217" y="48822"/>
                  <a:pt x="53331" y="48170"/>
                  <a:pt x="53575" y="47582"/>
                </a:cubicBezTo>
                <a:cubicBezTo>
                  <a:pt x="53635" y="47598"/>
                  <a:pt x="53629" y="47628"/>
                  <a:pt x="53619" y="47652"/>
                </a:cubicBezTo>
                <a:cubicBezTo>
                  <a:pt x="53395" y="48160"/>
                  <a:pt x="53331" y="48725"/>
                  <a:pt x="53070" y="49220"/>
                </a:cubicBezTo>
                <a:cubicBezTo>
                  <a:pt x="53017" y="49313"/>
                  <a:pt x="52994" y="49417"/>
                  <a:pt x="53004" y="49524"/>
                </a:cubicBezTo>
                <a:cubicBezTo>
                  <a:pt x="53221" y="49149"/>
                  <a:pt x="53348" y="48735"/>
                  <a:pt x="53498" y="48334"/>
                </a:cubicBezTo>
                <a:cubicBezTo>
                  <a:pt x="53709" y="47762"/>
                  <a:pt x="53866" y="47167"/>
                  <a:pt x="54107" y="46609"/>
                </a:cubicBezTo>
                <a:cubicBezTo>
                  <a:pt x="54227" y="46335"/>
                  <a:pt x="54374" y="46074"/>
                  <a:pt x="54474" y="45790"/>
                </a:cubicBezTo>
                <a:cubicBezTo>
                  <a:pt x="54655" y="45272"/>
                  <a:pt x="54825" y="44751"/>
                  <a:pt x="54892" y="44202"/>
                </a:cubicBezTo>
                <a:cubicBezTo>
                  <a:pt x="54949" y="43724"/>
                  <a:pt x="55200" y="43313"/>
                  <a:pt x="55380" y="42882"/>
                </a:cubicBezTo>
                <a:cubicBezTo>
                  <a:pt x="55561" y="42454"/>
                  <a:pt x="55808" y="42060"/>
                  <a:pt x="55999" y="41635"/>
                </a:cubicBezTo>
                <a:cubicBezTo>
                  <a:pt x="56396" y="40743"/>
                  <a:pt x="56861" y="39894"/>
                  <a:pt x="57466" y="39125"/>
                </a:cubicBezTo>
                <a:cubicBezTo>
                  <a:pt x="57623" y="38928"/>
                  <a:pt x="57777" y="38741"/>
                  <a:pt x="57997" y="38607"/>
                </a:cubicBezTo>
                <a:cubicBezTo>
                  <a:pt x="58455" y="38329"/>
                  <a:pt x="58800" y="37932"/>
                  <a:pt x="59134" y="37517"/>
                </a:cubicBezTo>
                <a:cubicBezTo>
                  <a:pt x="59435" y="37143"/>
                  <a:pt x="59816" y="36849"/>
                  <a:pt x="60173" y="36534"/>
                </a:cubicBezTo>
                <a:cubicBezTo>
                  <a:pt x="60695" y="36087"/>
                  <a:pt x="61253" y="35685"/>
                  <a:pt x="61845" y="35338"/>
                </a:cubicBezTo>
                <a:cubicBezTo>
                  <a:pt x="61901" y="35304"/>
                  <a:pt x="61975" y="35278"/>
                  <a:pt x="61982" y="35191"/>
                </a:cubicBezTo>
                <a:lnTo>
                  <a:pt x="61932" y="35171"/>
                </a:lnTo>
                <a:lnTo>
                  <a:pt x="61982" y="35151"/>
                </a:lnTo>
                <a:cubicBezTo>
                  <a:pt x="62052" y="35020"/>
                  <a:pt x="62186" y="34963"/>
                  <a:pt x="62303" y="34897"/>
                </a:cubicBezTo>
                <a:cubicBezTo>
                  <a:pt x="62978" y="34509"/>
                  <a:pt x="63630" y="34088"/>
                  <a:pt x="64328" y="33750"/>
                </a:cubicBezTo>
                <a:cubicBezTo>
                  <a:pt x="64512" y="33660"/>
                  <a:pt x="64696" y="33553"/>
                  <a:pt x="64903" y="33519"/>
                </a:cubicBezTo>
                <a:cubicBezTo>
                  <a:pt x="64953" y="33439"/>
                  <a:pt x="65023" y="33406"/>
                  <a:pt x="65144" y="33402"/>
                </a:cubicBezTo>
                <a:lnTo>
                  <a:pt x="65144" y="33402"/>
                </a:lnTo>
                <a:cubicBezTo>
                  <a:pt x="65092" y="33477"/>
                  <a:pt x="65006" y="33523"/>
                  <a:pt x="64916" y="33523"/>
                </a:cubicBezTo>
                <a:cubicBezTo>
                  <a:pt x="64913" y="33523"/>
                  <a:pt x="64910" y="33523"/>
                  <a:pt x="64906" y="33523"/>
                </a:cubicBezTo>
                <a:cubicBezTo>
                  <a:pt x="64789" y="33590"/>
                  <a:pt x="64769" y="33720"/>
                  <a:pt x="64696" y="33814"/>
                </a:cubicBezTo>
                <a:cubicBezTo>
                  <a:pt x="64997" y="33750"/>
                  <a:pt x="65261" y="33590"/>
                  <a:pt x="65545" y="33479"/>
                </a:cubicBezTo>
                <a:cubicBezTo>
                  <a:pt x="66715" y="33041"/>
                  <a:pt x="67905" y="32640"/>
                  <a:pt x="69045" y="32136"/>
                </a:cubicBezTo>
                <a:cubicBezTo>
                  <a:pt x="70291" y="31581"/>
                  <a:pt x="71552" y="31043"/>
                  <a:pt x="72728" y="30331"/>
                </a:cubicBezTo>
                <a:cubicBezTo>
                  <a:pt x="73544" y="29839"/>
                  <a:pt x="74339" y="29318"/>
                  <a:pt x="75058" y="28696"/>
                </a:cubicBezTo>
                <a:cubicBezTo>
                  <a:pt x="75629" y="28201"/>
                  <a:pt x="76228" y="27740"/>
                  <a:pt x="76759" y="27202"/>
                </a:cubicBezTo>
                <a:cubicBezTo>
                  <a:pt x="76799" y="27165"/>
                  <a:pt x="76826" y="27112"/>
                  <a:pt x="76906" y="27108"/>
                </a:cubicBezTo>
                <a:lnTo>
                  <a:pt x="76906" y="27108"/>
                </a:lnTo>
                <a:cubicBezTo>
                  <a:pt x="76906" y="27249"/>
                  <a:pt x="76743" y="27306"/>
                  <a:pt x="76739" y="27459"/>
                </a:cubicBezTo>
                <a:cubicBezTo>
                  <a:pt x="76900" y="27406"/>
                  <a:pt x="76953" y="27259"/>
                  <a:pt x="77037" y="27155"/>
                </a:cubicBezTo>
                <a:cubicBezTo>
                  <a:pt x="77338" y="26781"/>
                  <a:pt x="77625" y="26400"/>
                  <a:pt x="77902" y="26009"/>
                </a:cubicBezTo>
                <a:cubicBezTo>
                  <a:pt x="78213" y="25574"/>
                  <a:pt x="78374" y="25063"/>
                  <a:pt x="78554" y="24571"/>
                </a:cubicBezTo>
                <a:cubicBezTo>
                  <a:pt x="78825" y="23833"/>
                  <a:pt x="79052" y="23081"/>
                  <a:pt x="79229" y="22315"/>
                </a:cubicBezTo>
                <a:cubicBezTo>
                  <a:pt x="79276" y="22108"/>
                  <a:pt x="79300" y="21894"/>
                  <a:pt x="79340" y="21683"/>
                </a:cubicBezTo>
                <a:cubicBezTo>
                  <a:pt x="79403" y="21372"/>
                  <a:pt x="79467" y="21062"/>
                  <a:pt x="79437" y="20741"/>
                </a:cubicBezTo>
                <a:cubicBezTo>
                  <a:pt x="79380" y="20142"/>
                  <a:pt x="79380" y="19531"/>
                  <a:pt x="79249" y="18949"/>
                </a:cubicBezTo>
                <a:cubicBezTo>
                  <a:pt x="79129" y="18424"/>
                  <a:pt x="78922" y="17920"/>
                  <a:pt x="78795" y="17391"/>
                </a:cubicBezTo>
                <a:cubicBezTo>
                  <a:pt x="78681" y="16907"/>
                  <a:pt x="78541" y="16429"/>
                  <a:pt x="78414" y="15944"/>
                </a:cubicBezTo>
                <a:cubicBezTo>
                  <a:pt x="78404" y="15907"/>
                  <a:pt x="78400" y="15867"/>
                  <a:pt x="78384" y="15770"/>
                </a:cubicBezTo>
                <a:lnTo>
                  <a:pt x="78384" y="15770"/>
                </a:lnTo>
                <a:cubicBezTo>
                  <a:pt x="78571" y="16038"/>
                  <a:pt x="78601" y="16312"/>
                  <a:pt x="78741" y="16552"/>
                </a:cubicBezTo>
                <a:cubicBezTo>
                  <a:pt x="78785" y="16476"/>
                  <a:pt x="78751" y="16425"/>
                  <a:pt x="78735" y="16372"/>
                </a:cubicBezTo>
                <a:cubicBezTo>
                  <a:pt x="78417" y="15389"/>
                  <a:pt x="78136" y="14390"/>
                  <a:pt x="77652" y="13467"/>
                </a:cubicBezTo>
                <a:cubicBezTo>
                  <a:pt x="77511" y="13200"/>
                  <a:pt x="77281" y="13006"/>
                  <a:pt x="77104" y="12762"/>
                </a:cubicBezTo>
                <a:cubicBezTo>
                  <a:pt x="76706" y="12207"/>
                  <a:pt x="76288" y="11659"/>
                  <a:pt x="75894" y="11097"/>
                </a:cubicBezTo>
                <a:cubicBezTo>
                  <a:pt x="75813" y="10984"/>
                  <a:pt x="75726" y="10880"/>
                  <a:pt x="75636" y="10773"/>
                </a:cubicBezTo>
                <a:cubicBezTo>
                  <a:pt x="75292" y="10362"/>
                  <a:pt x="74988" y="9894"/>
                  <a:pt x="74523" y="9610"/>
                </a:cubicBezTo>
                <a:cubicBezTo>
                  <a:pt x="74132" y="9366"/>
                  <a:pt x="73791" y="9052"/>
                  <a:pt x="73517" y="8684"/>
                </a:cubicBezTo>
                <a:cubicBezTo>
                  <a:pt x="73229" y="8296"/>
                  <a:pt x="72835" y="8062"/>
                  <a:pt x="72484" y="7765"/>
                </a:cubicBezTo>
                <a:cubicBezTo>
                  <a:pt x="72420" y="7711"/>
                  <a:pt x="72347" y="7665"/>
                  <a:pt x="72261" y="7665"/>
                </a:cubicBezTo>
                <a:cubicBezTo>
                  <a:pt x="72235" y="7665"/>
                  <a:pt x="72208" y="7669"/>
                  <a:pt x="72180" y="7678"/>
                </a:cubicBezTo>
                <a:cubicBezTo>
                  <a:pt x="72167" y="7680"/>
                  <a:pt x="72155" y="7682"/>
                  <a:pt x="72142" y="7682"/>
                </a:cubicBezTo>
                <a:cubicBezTo>
                  <a:pt x="72105" y="7682"/>
                  <a:pt x="72070" y="7670"/>
                  <a:pt x="72040" y="7648"/>
                </a:cubicBezTo>
                <a:cubicBezTo>
                  <a:pt x="71394" y="7187"/>
                  <a:pt x="70716" y="6775"/>
                  <a:pt x="70031" y="6384"/>
                </a:cubicBezTo>
                <a:cubicBezTo>
                  <a:pt x="69325" y="5977"/>
                  <a:pt x="68560" y="5669"/>
                  <a:pt x="67788" y="5388"/>
                </a:cubicBezTo>
                <a:cubicBezTo>
                  <a:pt x="67768" y="5383"/>
                  <a:pt x="67747" y="5380"/>
                  <a:pt x="67726" y="5380"/>
                </a:cubicBezTo>
                <a:cubicBezTo>
                  <a:pt x="67719" y="5380"/>
                  <a:pt x="67711" y="5381"/>
                  <a:pt x="67704" y="5382"/>
                </a:cubicBezTo>
                <a:lnTo>
                  <a:pt x="67701" y="5385"/>
                </a:lnTo>
                <a:cubicBezTo>
                  <a:pt x="67878" y="5672"/>
                  <a:pt x="68182" y="5763"/>
                  <a:pt x="68470" y="5870"/>
                </a:cubicBezTo>
                <a:cubicBezTo>
                  <a:pt x="68994" y="6060"/>
                  <a:pt x="69496" y="6307"/>
                  <a:pt x="69964" y="6605"/>
                </a:cubicBezTo>
                <a:cubicBezTo>
                  <a:pt x="70649" y="7046"/>
                  <a:pt x="71381" y="7414"/>
                  <a:pt x="72050" y="7889"/>
                </a:cubicBezTo>
                <a:cubicBezTo>
                  <a:pt x="72638" y="8303"/>
                  <a:pt x="73216" y="8734"/>
                  <a:pt x="73758" y="9216"/>
                </a:cubicBezTo>
                <a:cubicBezTo>
                  <a:pt x="74042" y="9466"/>
                  <a:pt x="74349" y="9730"/>
                  <a:pt x="74526" y="10054"/>
                </a:cubicBezTo>
                <a:cubicBezTo>
                  <a:pt x="74744" y="10459"/>
                  <a:pt x="75085" y="10723"/>
                  <a:pt x="75385" y="11024"/>
                </a:cubicBezTo>
                <a:cubicBezTo>
                  <a:pt x="75726" y="11365"/>
                  <a:pt x="76000" y="11749"/>
                  <a:pt x="76265" y="12147"/>
                </a:cubicBezTo>
                <a:lnTo>
                  <a:pt x="76305" y="12190"/>
                </a:lnTo>
                <a:cubicBezTo>
                  <a:pt x="76302" y="12191"/>
                  <a:pt x="76299" y="12191"/>
                  <a:pt x="76296" y="12191"/>
                </a:cubicBezTo>
                <a:cubicBezTo>
                  <a:pt x="76266" y="12191"/>
                  <a:pt x="76236" y="12174"/>
                  <a:pt x="76221" y="12147"/>
                </a:cubicBezTo>
                <a:cubicBezTo>
                  <a:pt x="75967" y="11980"/>
                  <a:pt x="75830" y="11706"/>
                  <a:pt x="75633" y="11485"/>
                </a:cubicBezTo>
                <a:cubicBezTo>
                  <a:pt x="75182" y="10967"/>
                  <a:pt x="74704" y="10476"/>
                  <a:pt x="74199" y="10008"/>
                </a:cubicBezTo>
                <a:cubicBezTo>
                  <a:pt x="73791" y="9640"/>
                  <a:pt x="73393" y="9262"/>
                  <a:pt x="72969" y="8915"/>
                </a:cubicBezTo>
                <a:cubicBezTo>
                  <a:pt x="72217" y="8300"/>
                  <a:pt x="71421" y="7741"/>
                  <a:pt x="70586" y="7243"/>
                </a:cubicBezTo>
                <a:cubicBezTo>
                  <a:pt x="69098" y="6361"/>
                  <a:pt x="67514" y="5686"/>
                  <a:pt x="65896" y="5081"/>
                </a:cubicBezTo>
                <a:cubicBezTo>
                  <a:pt x="63857" y="4315"/>
                  <a:pt x="61774" y="3660"/>
                  <a:pt x="59662" y="3119"/>
                </a:cubicBezTo>
                <a:cubicBezTo>
                  <a:pt x="58134" y="2734"/>
                  <a:pt x="56587" y="2443"/>
                  <a:pt x="55036" y="2183"/>
                </a:cubicBezTo>
                <a:cubicBezTo>
                  <a:pt x="53980" y="2006"/>
                  <a:pt x="52920" y="1845"/>
                  <a:pt x="51850" y="1748"/>
                </a:cubicBezTo>
                <a:cubicBezTo>
                  <a:pt x="51429" y="1708"/>
                  <a:pt x="51011" y="1665"/>
                  <a:pt x="50600" y="1554"/>
                </a:cubicBezTo>
                <a:lnTo>
                  <a:pt x="50600" y="1554"/>
                </a:lnTo>
                <a:cubicBezTo>
                  <a:pt x="51483" y="1558"/>
                  <a:pt x="52362" y="1614"/>
                  <a:pt x="53244" y="1655"/>
                </a:cubicBezTo>
                <a:cubicBezTo>
                  <a:pt x="52509" y="1554"/>
                  <a:pt x="51774" y="1491"/>
                  <a:pt x="51035" y="1451"/>
                </a:cubicBezTo>
                <a:cubicBezTo>
                  <a:pt x="50718" y="1434"/>
                  <a:pt x="50402" y="1429"/>
                  <a:pt x="50086" y="1429"/>
                </a:cubicBezTo>
                <a:cubicBezTo>
                  <a:pt x="49682" y="1429"/>
                  <a:pt x="49278" y="1437"/>
                  <a:pt x="48875" y="1437"/>
                </a:cubicBezTo>
                <a:cubicBezTo>
                  <a:pt x="48510" y="1437"/>
                  <a:pt x="48146" y="1431"/>
                  <a:pt x="47782" y="1407"/>
                </a:cubicBezTo>
                <a:cubicBezTo>
                  <a:pt x="47637" y="1398"/>
                  <a:pt x="47492" y="1394"/>
                  <a:pt x="47347" y="1394"/>
                </a:cubicBezTo>
                <a:cubicBezTo>
                  <a:pt x="46677" y="1394"/>
                  <a:pt x="46019" y="1483"/>
                  <a:pt x="45356" y="1538"/>
                </a:cubicBezTo>
                <a:cubicBezTo>
                  <a:pt x="45032" y="1564"/>
                  <a:pt x="44704" y="1531"/>
                  <a:pt x="44376" y="1574"/>
                </a:cubicBezTo>
                <a:cubicBezTo>
                  <a:pt x="44537" y="1484"/>
                  <a:pt x="44721" y="1491"/>
                  <a:pt x="44888" y="1424"/>
                </a:cubicBezTo>
                <a:lnTo>
                  <a:pt x="44888" y="1424"/>
                </a:lnTo>
                <a:cubicBezTo>
                  <a:pt x="44597" y="1437"/>
                  <a:pt x="44303" y="1427"/>
                  <a:pt x="44019" y="1474"/>
                </a:cubicBezTo>
                <a:cubicBezTo>
                  <a:pt x="43738" y="1518"/>
                  <a:pt x="43450" y="1518"/>
                  <a:pt x="43170" y="1534"/>
                </a:cubicBezTo>
                <a:cubicBezTo>
                  <a:pt x="42451" y="1578"/>
                  <a:pt x="41732" y="1641"/>
                  <a:pt x="41010" y="1681"/>
                </a:cubicBezTo>
                <a:cubicBezTo>
                  <a:pt x="40439" y="1711"/>
                  <a:pt x="39867" y="1723"/>
                  <a:pt x="39296" y="1723"/>
                </a:cubicBezTo>
                <a:cubicBezTo>
                  <a:pt x="38790" y="1723"/>
                  <a:pt x="38285" y="1714"/>
                  <a:pt x="37781" y="1701"/>
                </a:cubicBezTo>
                <a:cubicBezTo>
                  <a:pt x="36709" y="1671"/>
                  <a:pt x="35642" y="1534"/>
                  <a:pt x="34576" y="1397"/>
                </a:cubicBezTo>
                <a:cubicBezTo>
                  <a:pt x="34078" y="1337"/>
                  <a:pt x="33570" y="1310"/>
                  <a:pt x="33068" y="1253"/>
                </a:cubicBezTo>
                <a:cubicBezTo>
                  <a:pt x="32477" y="1180"/>
                  <a:pt x="31889" y="1100"/>
                  <a:pt x="31297" y="1023"/>
                </a:cubicBezTo>
                <a:cubicBezTo>
                  <a:pt x="30906" y="973"/>
                  <a:pt x="30511" y="939"/>
                  <a:pt x="30124" y="869"/>
                </a:cubicBezTo>
                <a:cubicBezTo>
                  <a:pt x="29843" y="819"/>
                  <a:pt x="29562" y="755"/>
                  <a:pt x="29271" y="735"/>
                </a:cubicBezTo>
                <a:cubicBezTo>
                  <a:pt x="28907" y="709"/>
                  <a:pt x="28543" y="665"/>
                  <a:pt x="28178" y="625"/>
                </a:cubicBezTo>
                <a:cubicBezTo>
                  <a:pt x="27537" y="562"/>
                  <a:pt x="26898" y="485"/>
                  <a:pt x="26256" y="435"/>
                </a:cubicBezTo>
                <a:cubicBezTo>
                  <a:pt x="25591" y="388"/>
                  <a:pt x="24963" y="154"/>
                  <a:pt x="24301" y="94"/>
                </a:cubicBezTo>
                <a:cubicBezTo>
                  <a:pt x="23978" y="64"/>
                  <a:pt x="23656" y="34"/>
                  <a:pt x="23331" y="34"/>
                </a:cubicBezTo>
                <a:cubicBezTo>
                  <a:pt x="23252" y="34"/>
                  <a:pt x="23173" y="36"/>
                  <a:pt x="23094" y="40"/>
                </a:cubicBezTo>
                <a:cubicBezTo>
                  <a:pt x="23059" y="42"/>
                  <a:pt x="23023" y="47"/>
                  <a:pt x="22988" y="47"/>
                </a:cubicBezTo>
                <a:cubicBezTo>
                  <a:pt x="22942" y="47"/>
                  <a:pt x="22897" y="38"/>
                  <a:pt x="22857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  <p:sp>
        <p:nvSpPr>
          <p:cNvPr id="212" name="Google Shape;212;p15"/>
          <p:cNvSpPr/>
          <p:nvPr/>
        </p:nvSpPr>
        <p:spPr>
          <a:xfrm rot="6652552">
            <a:off x="5678620" y="9199774"/>
            <a:ext cx="3690751" cy="2759042"/>
          </a:xfrm>
          <a:custGeom>
            <a:avLst/>
            <a:gdLst/>
            <a:ahLst/>
            <a:cxnLst/>
            <a:rect l="l" t="t" r="r" b="b"/>
            <a:pathLst>
              <a:path w="79467" h="59406" extrusionOk="0">
                <a:moveTo>
                  <a:pt x="76305" y="12190"/>
                </a:moveTo>
                <a:lnTo>
                  <a:pt x="76305" y="12190"/>
                </a:lnTo>
                <a:cubicBezTo>
                  <a:pt x="76355" y="12210"/>
                  <a:pt x="76388" y="12261"/>
                  <a:pt x="76388" y="12314"/>
                </a:cubicBezTo>
                <a:cubicBezTo>
                  <a:pt x="76308" y="12307"/>
                  <a:pt x="76305" y="12251"/>
                  <a:pt x="76305" y="12190"/>
                </a:cubicBezTo>
                <a:close/>
                <a:moveTo>
                  <a:pt x="76388" y="12314"/>
                </a:moveTo>
                <a:cubicBezTo>
                  <a:pt x="76422" y="12334"/>
                  <a:pt x="76458" y="12354"/>
                  <a:pt x="76452" y="12401"/>
                </a:cubicBezTo>
                <a:cubicBezTo>
                  <a:pt x="76445" y="12411"/>
                  <a:pt x="76435" y="12418"/>
                  <a:pt x="76425" y="12418"/>
                </a:cubicBezTo>
                <a:cubicBezTo>
                  <a:pt x="76378" y="12398"/>
                  <a:pt x="76392" y="12351"/>
                  <a:pt x="76388" y="12314"/>
                </a:cubicBezTo>
                <a:close/>
                <a:moveTo>
                  <a:pt x="76488" y="12498"/>
                </a:moveTo>
                <a:lnTo>
                  <a:pt x="76488" y="12498"/>
                </a:lnTo>
                <a:cubicBezTo>
                  <a:pt x="76575" y="12525"/>
                  <a:pt x="76582" y="12592"/>
                  <a:pt x="76595" y="12648"/>
                </a:cubicBezTo>
                <a:cubicBezTo>
                  <a:pt x="76659" y="12655"/>
                  <a:pt x="76692" y="12692"/>
                  <a:pt x="76722" y="12742"/>
                </a:cubicBezTo>
                <a:cubicBezTo>
                  <a:pt x="77020" y="13193"/>
                  <a:pt x="77287" y="13664"/>
                  <a:pt x="77528" y="14149"/>
                </a:cubicBezTo>
                <a:cubicBezTo>
                  <a:pt x="77555" y="14186"/>
                  <a:pt x="77548" y="14236"/>
                  <a:pt x="77515" y="14266"/>
                </a:cubicBezTo>
                <a:cubicBezTo>
                  <a:pt x="77364" y="14002"/>
                  <a:pt x="77224" y="13741"/>
                  <a:pt x="77073" y="13491"/>
                </a:cubicBezTo>
                <a:cubicBezTo>
                  <a:pt x="76940" y="13267"/>
                  <a:pt x="76796" y="13043"/>
                  <a:pt x="76656" y="12822"/>
                </a:cubicBezTo>
                <a:cubicBezTo>
                  <a:pt x="76619" y="12769"/>
                  <a:pt x="76589" y="12719"/>
                  <a:pt x="76595" y="12652"/>
                </a:cubicBezTo>
                <a:cubicBezTo>
                  <a:pt x="76512" y="12635"/>
                  <a:pt x="76488" y="12581"/>
                  <a:pt x="76488" y="12498"/>
                </a:cubicBezTo>
                <a:close/>
                <a:moveTo>
                  <a:pt x="77581" y="14358"/>
                </a:moveTo>
                <a:cubicBezTo>
                  <a:pt x="77609" y="14358"/>
                  <a:pt x="77590" y="14390"/>
                  <a:pt x="77598" y="14403"/>
                </a:cubicBezTo>
                <a:lnTo>
                  <a:pt x="77598" y="14403"/>
                </a:lnTo>
                <a:lnTo>
                  <a:pt x="77568" y="14360"/>
                </a:lnTo>
                <a:cubicBezTo>
                  <a:pt x="77573" y="14359"/>
                  <a:pt x="77577" y="14358"/>
                  <a:pt x="77581" y="14358"/>
                </a:cubicBezTo>
                <a:close/>
                <a:moveTo>
                  <a:pt x="77598" y="14403"/>
                </a:moveTo>
                <a:lnTo>
                  <a:pt x="77625" y="14433"/>
                </a:lnTo>
                <a:lnTo>
                  <a:pt x="77605" y="14443"/>
                </a:lnTo>
                <a:cubicBezTo>
                  <a:pt x="77605" y="14430"/>
                  <a:pt x="77602" y="14417"/>
                  <a:pt x="77598" y="14403"/>
                </a:cubicBezTo>
                <a:close/>
                <a:moveTo>
                  <a:pt x="77790" y="24947"/>
                </a:moveTo>
                <a:cubicBezTo>
                  <a:pt x="77794" y="24947"/>
                  <a:pt x="77798" y="24948"/>
                  <a:pt x="77802" y="24949"/>
                </a:cubicBezTo>
                <a:cubicBezTo>
                  <a:pt x="77859" y="24962"/>
                  <a:pt x="77852" y="25016"/>
                  <a:pt x="77839" y="25053"/>
                </a:cubicBezTo>
                <a:cubicBezTo>
                  <a:pt x="77632" y="25571"/>
                  <a:pt x="77465" y="26112"/>
                  <a:pt x="76983" y="26467"/>
                </a:cubicBezTo>
                <a:cubicBezTo>
                  <a:pt x="76920" y="26513"/>
                  <a:pt x="76880" y="26594"/>
                  <a:pt x="76833" y="26660"/>
                </a:cubicBezTo>
                <a:cubicBezTo>
                  <a:pt x="76619" y="26981"/>
                  <a:pt x="76348" y="27245"/>
                  <a:pt x="76061" y="27499"/>
                </a:cubicBezTo>
                <a:cubicBezTo>
                  <a:pt x="75830" y="27703"/>
                  <a:pt x="75643" y="27947"/>
                  <a:pt x="75422" y="28158"/>
                </a:cubicBezTo>
                <a:cubicBezTo>
                  <a:pt x="75295" y="28285"/>
                  <a:pt x="75145" y="28389"/>
                  <a:pt x="75004" y="28502"/>
                </a:cubicBezTo>
                <a:cubicBezTo>
                  <a:pt x="74981" y="28520"/>
                  <a:pt x="74943" y="28551"/>
                  <a:pt x="74917" y="28551"/>
                </a:cubicBezTo>
                <a:cubicBezTo>
                  <a:pt x="74909" y="28551"/>
                  <a:pt x="74903" y="28548"/>
                  <a:pt x="74897" y="28542"/>
                </a:cubicBezTo>
                <a:cubicBezTo>
                  <a:pt x="74845" y="28479"/>
                  <a:pt x="74803" y="28456"/>
                  <a:pt x="74769" y="28456"/>
                </a:cubicBezTo>
                <a:cubicBezTo>
                  <a:pt x="74686" y="28456"/>
                  <a:pt x="74642" y="28589"/>
                  <a:pt x="74583" y="28636"/>
                </a:cubicBezTo>
                <a:cubicBezTo>
                  <a:pt x="74429" y="28756"/>
                  <a:pt x="74312" y="28913"/>
                  <a:pt x="74149" y="29024"/>
                </a:cubicBezTo>
                <a:cubicBezTo>
                  <a:pt x="73925" y="29174"/>
                  <a:pt x="73641" y="29181"/>
                  <a:pt x="73430" y="29351"/>
                </a:cubicBezTo>
                <a:cubicBezTo>
                  <a:pt x="73424" y="29354"/>
                  <a:pt x="73418" y="29358"/>
                  <a:pt x="73412" y="29362"/>
                </a:cubicBezTo>
                <a:lnTo>
                  <a:pt x="73412" y="29362"/>
                </a:lnTo>
                <a:lnTo>
                  <a:pt x="73423" y="29351"/>
                </a:lnTo>
                <a:cubicBezTo>
                  <a:pt x="75051" y="28205"/>
                  <a:pt x="76488" y="26904"/>
                  <a:pt x="77495" y="25123"/>
                </a:cubicBezTo>
                <a:cubicBezTo>
                  <a:pt x="77508" y="25230"/>
                  <a:pt x="77515" y="25287"/>
                  <a:pt x="77528" y="25387"/>
                </a:cubicBezTo>
                <a:cubicBezTo>
                  <a:pt x="77608" y="25237"/>
                  <a:pt x="77665" y="25120"/>
                  <a:pt x="77729" y="25006"/>
                </a:cubicBezTo>
                <a:cubicBezTo>
                  <a:pt x="77740" y="24979"/>
                  <a:pt x="77760" y="24947"/>
                  <a:pt x="77790" y="24947"/>
                </a:cubicBezTo>
                <a:close/>
                <a:moveTo>
                  <a:pt x="73371" y="29391"/>
                </a:moveTo>
                <a:cubicBezTo>
                  <a:pt x="73374" y="29391"/>
                  <a:pt x="73377" y="29391"/>
                  <a:pt x="73380" y="29391"/>
                </a:cubicBezTo>
                <a:cubicBezTo>
                  <a:pt x="73365" y="29416"/>
                  <a:pt x="73335" y="29432"/>
                  <a:pt x="73305" y="29432"/>
                </a:cubicBezTo>
                <a:cubicBezTo>
                  <a:pt x="73302" y="29432"/>
                  <a:pt x="73299" y="29432"/>
                  <a:pt x="73296" y="29431"/>
                </a:cubicBezTo>
                <a:cubicBezTo>
                  <a:pt x="73315" y="29407"/>
                  <a:pt x="73341" y="29391"/>
                  <a:pt x="73371" y="29391"/>
                </a:cubicBezTo>
                <a:close/>
                <a:moveTo>
                  <a:pt x="73163" y="29495"/>
                </a:moveTo>
                <a:cubicBezTo>
                  <a:pt x="73173" y="29498"/>
                  <a:pt x="73183" y="29502"/>
                  <a:pt x="73196" y="29508"/>
                </a:cubicBezTo>
                <a:cubicBezTo>
                  <a:pt x="73186" y="29518"/>
                  <a:pt x="73179" y="29528"/>
                  <a:pt x="73173" y="29538"/>
                </a:cubicBezTo>
                <a:cubicBezTo>
                  <a:pt x="73166" y="29528"/>
                  <a:pt x="73156" y="29522"/>
                  <a:pt x="73149" y="29512"/>
                </a:cubicBezTo>
                <a:cubicBezTo>
                  <a:pt x="73149" y="29508"/>
                  <a:pt x="73159" y="29495"/>
                  <a:pt x="73163" y="29495"/>
                </a:cubicBezTo>
                <a:close/>
                <a:moveTo>
                  <a:pt x="73046" y="29599"/>
                </a:moveTo>
                <a:lnTo>
                  <a:pt x="73016" y="29625"/>
                </a:lnTo>
                <a:lnTo>
                  <a:pt x="73006" y="29605"/>
                </a:lnTo>
                <a:lnTo>
                  <a:pt x="73046" y="29599"/>
                </a:lnTo>
                <a:close/>
                <a:moveTo>
                  <a:pt x="71097" y="30825"/>
                </a:moveTo>
                <a:lnTo>
                  <a:pt x="71097" y="30825"/>
                </a:lnTo>
                <a:cubicBezTo>
                  <a:pt x="69763" y="31518"/>
                  <a:pt x="68448" y="32241"/>
                  <a:pt x="66996" y="32660"/>
                </a:cubicBezTo>
                <a:cubicBezTo>
                  <a:pt x="67025" y="32671"/>
                  <a:pt x="67054" y="32675"/>
                  <a:pt x="67083" y="32675"/>
                </a:cubicBezTo>
                <a:cubicBezTo>
                  <a:pt x="67190" y="32675"/>
                  <a:pt x="67298" y="32620"/>
                  <a:pt x="67444" y="32620"/>
                </a:cubicBezTo>
                <a:cubicBezTo>
                  <a:pt x="67450" y="32620"/>
                  <a:pt x="67457" y="32620"/>
                  <a:pt x="67464" y="32620"/>
                </a:cubicBezTo>
                <a:cubicBezTo>
                  <a:pt x="67019" y="32894"/>
                  <a:pt x="66548" y="32874"/>
                  <a:pt x="66120" y="33011"/>
                </a:cubicBezTo>
                <a:cubicBezTo>
                  <a:pt x="66464" y="32747"/>
                  <a:pt x="66865" y="32600"/>
                  <a:pt x="67243" y="32396"/>
                </a:cubicBezTo>
                <a:lnTo>
                  <a:pt x="67243" y="32396"/>
                </a:lnTo>
                <a:lnTo>
                  <a:pt x="66190" y="32674"/>
                </a:lnTo>
                <a:cubicBezTo>
                  <a:pt x="66183" y="32657"/>
                  <a:pt x="66180" y="32644"/>
                  <a:pt x="66173" y="32627"/>
                </a:cubicBezTo>
                <a:cubicBezTo>
                  <a:pt x="66457" y="32523"/>
                  <a:pt x="66738" y="32423"/>
                  <a:pt x="67022" y="32316"/>
                </a:cubicBezTo>
                <a:cubicBezTo>
                  <a:pt x="68232" y="31868"/>
                  <a:pt x="69429" y="31387"/>
                  <a:pt x="70616" y="30872"/>
                </a:cubicBezTo>
                <a:cubicBezTo>
                  <a:pt x="70670" y="30848"/>
                  <a:pt x="70728" y="30843"/>
                  <a:pt x="70786" y="30843"/>
                </a:cubicBezTo>
                <a:cubicBezTo>
                  <a:pt x="70838" y="30843"/>
                  <a:pt x="70891" y="30847"/>
                  <a:pt x="70943" y="30847"/>
                </a:cubicBezTo>
                <a:cubicBezTo>
                  <a:pt x="70995" y="30847"/>
                  <a:pt x="71047" y="30843"/>
                  <a:pt x="71097" y="30825"/>
                </a:cubicBezTo>
                <a:close/>
                <a:moveTo>
                  <a:pt x="65963" y="33031"/>
                </a:moveTo>
                <a:cubicBezTo>
                  <a:pt x="65973" y="33031"/>
                  <a:pt x="65989" y="33043"/>
                  <a:pt x="66016" y="33058"/>
                </a:cubicBezTo>
                <a:cubicBezTo>
                  <a:pt x="65993" y="33075"/>
                  <a:pt x="65966" y="33088"/>
                  <a:pt x="65936" y="33098"/>
                </a:cubicBezTo>
                <a:cubicBezTo>
                  <a:pt x="65935" y="33099"/>
                  <a:pt x="65934" y="33099"/>
                  <a:pt x="65934" y="33099"/>
                </a:cubicBezTo>
                <a:cubicBezTo>
                  <a:pt x="65923" y="33099"/>
                  <a:pt x="65908" y="33081"/>
                  <a:pt x="65896" y="33072"/>
                </a:cubicBezTo>
                <a:cubicBezTo>
                  <a:pt x="65916" y="33055"/>
                  <a:pt x="65936" y="33041"/>
                  <a:pt x="65959" y="33031"/>
                </a:cubicBezTo>
                <a:cubicBezTo>
                  <a:pt x="65960" y="33031"/>
                  <a:pt x="65962" y="33031"/>
                  <a:pt x="65963" y="33031"/>
                </a:cubicBezTo>
                <a:close/>
                <a:moveTo>
                  <a:pt x="65735" y="33105"/>
                </a:moveTo>
                <a:lnTo>
                  <a:pt x="65789" y="33132"/>
                </a:lnTo>
                <a:cubicBezTo>
                  <a:pt x="65776" y="33152"/>
                  <a:pt x="65755" y="33165"/>
                  <a:pt x="65735" y="33179"/>
                </a:cubicBezTo>
                <a:cubicBezTo>
                  <a:pt x="65733" y="33180"/>
                  <a:pt x="65731" y="33180"/>
                  <a:pt x="65728" y="33180"/>
                </a:cubicBezTo>
                <a:cubicBezTo>
                  <a:pt x="65716" y="33180"/>
                  <a:pt x="65699" y="33168"/>
                  <a:pt x="65685" y="33165"/>
                </a:cubicBezTo>
                <a:cubicBezTo>
                  <a:pt x="65702" y="33145"/>
                  <a:pt x="65715" y="33128"/>
                  <a:pt x="65735" y="33105"/>
                </a:cubicBezTo>
                <a:close/>
                <a:moveTo>
                  <a:pt x="65542" y="33201"/>
                </a:moveTo>
                <a:cubicBezTo>
                  <a:pt x="65554" y="33201"/>
                  <a:pt x="65567" y="33202"/>
                  <a:pt x="65582" y="33205"/>
                </a:cubicBezTo>
                <a:cubicBezTo>
                  <a:pt x="65558" y="33279"/>
                  <a:pt x="65501" y="33285"/>
                  <a:pt x="65411" y="33299"/>
                </a:cubicBezTo>
                <a:cubicBezTo>
                  <a:pt x="65449" y="33231"/>
                  <a:pt x="65487" y="33201"/>
                  <a:pt x="65542" y="33201"/>
                </a:cubicBezTo>
                <a:close/>
                <a:moveTo>
                  <a:pt x="64021" y="33409"/>
                </a:moveTo>
                <a:cubicBezTo>
                  <a:pt x="64027" y="33409"/>
                  <a:pt x="64031" y="33412"/>
                  <a:pt x="64034" y="33412"/>
                </a:cubicBezTo>
                <a:lnTo>
                  <a:pt x="64034" y="33416"/>
                </a:lnTo>
                <a:cubicBezTo>
                  <a:pt x="64034" y="33423"/>
                  <a:pt x="64031" y="33426"/>
                  <a:pt x="64031" y="33426"/>
                </a:cubicBezTo>
                <a:cubicBezTo>
                  <a:pt x="64024" y="33423"/>
                  <a:pt x="64021" y="33423"/>
                  <a:pt x="64017" y="33419"/>
                </a:cubicBezTo>
                <a:cubicBezTo>
                  <a:pt x="64017" y="33416"/>
                  <a:pt x="64021" y="33409"/>
                  <a:pt x="64021" y="33409"/>
                </a:cubicBezTo>
                <a:close/>
                <a:moveTo>
                  <a:pt x="63803" y="33476"/>
                </a:moveTo>
                <a:lnTo>
                  <a:pt x="63830" y="33526"/>
                </a:lnTo>
                <a:lnTo>
                  <a:pt x="62149" y="34439"/>
                </a:lnTo>
                <a:lnTo>
                  <a:pt x="62122" y="34389"/>
                </a:lnTo>
                <a:cubicBezTo>
                  <a:pt x="62650" y="34021"/>
                  <a:pt x="63229" y="33753"/>
                  <a:pt x="63803" y="33476"/>
                </a:cubicBezTo>
                <a:close/>
                <a:moveTo>
                  <a:pt x="62014" y="34461"/>
                </a:moveTo>
                <a:cubicBezTo>
                  <a:pt x="62017" y="34461"/>
                  <a:pt x="62021" y="34462"/>
                  <a:pt x="62025" y="34462"/>
                </a:cubicBezTo>
                <a:cubicBezTo>
                  <a:pt x="62032" y="34469"/>
                  <a:pt x="62039" y="34479"/>
                  <a:pt x="62039" y="34492"/>
                </a:cubicBezTo>
                <a:cubicBezTo>
                  <a:pt x="62025" y="34522"/>
                  <a:pt x="61999" y="34525"/>
                  <a:pt x="61973" y="34525"/>
                </a:cubicBezTo>
                <a:cubicBezTo>
                  <a:pt x="61967" y="34525"/>
                  <a:pt x="61961" y="34525"/>
                  <a:pt x="61955" y="34525"/>
                </a:cubicBezTo>
                <a:cubicBezTo>
                  <a:pt x="61951" y="34525"/>
                  <a:pt x="61946" y="34525"/>
                  <a:pt x="61942" y="34525"/>
                </a:cubicBezTo>
                <a:lnTo>
                  <a:pt x="61942" y="34525"/>
                </a:lnTo>
                <a:cubicBezTo>
                  <a:pt x="61957" y="34495"/>
                  <a:pt x="61972" y="34461"/>
                  <a:pt x="62014" y="34461"/>
                </a:cubicBezTo>
                <a:close/>
                <a:moveTo>
                  <a:pt x="15627" y="34953"/>
                </a:moveTo>
                <a:lnTo>
                  <a:pt x="15644" y="34960"/>
                </a:lnTo>
                <a:lnTo>
                  <a:pt x="15637" y="34973"/>
                </a:lnTo>
                <a:cubicBezTo>
                  <a:pt x="15630" y="34973"/>
                  <a:pt x="15627" y="34970"/>
                  <a:pt x="15620" y="34967"/>
                </a:cubicBezTo>
                <a:cubicBezTo>
                  <a:pt x="15620" y="34967"/>
                  <a:pt x="15627" y="34957"/>
                  <a:pt x="15627" y="34953"/>
                </a:cubicBezTo>
                <a:close/>
                <a:moveTo>
                  <a:pt x="60232" y="35687"/>
                </a:moveTo>
                <a:lnTo>
                  <a:pt x="60227" y="35695"/>
                </a:lnTo>
                <a:cubicBezTo>
                  <a:pt x="60229" y="35692"/>
                  <a:pt x="60230" y="35690"/>
                  <a:pt x="60232" y="35687"/>
                </a:cubicBezTo>
                <a:close/>
                <a:moveTo>
                  <a:pt x="60100" y="35779"/>
                </a:moveTo>
                <a:lnTo>
                  <a:pt x="60100" y="35779"/>
                </a:lnTo>
                <a:cubicBezTo>
                  <a:pt x="60000" y="36087"/>
                  <a:pt x="59692" y="36194"/>
                  <a:pt x="59481" y="36394"/>
                </a:cubicBezTo>
                <a:cubicBezTo>
                  <a:pt x="59405" y="36464"/>
                  <a:pt x="59308" y="36514"/>
                  <a:pt x="59207" y="36541"/>
                </a:cubicBezTo>
                <a:cubicBezTo>
                  <a:pt x="59481" y="36257"/>
                  <a:pt x="59759" y="35983"/>
                  <a:pt x="60100" y="35779"/>
                </a:cubicBezTo>
                <a:close/>
                <a:moveTo>
                  <a:pt x="18762" y="36298"/>
                </a:moveTo>
                <a:cubicBezTo>
                  <a:pt x="18765" y="36298"/>
                  <a:pt x="18769" y="36299"/>
                  <a:pt x="18772" y="36300"/>
                </a:cubicBezTo>
                <a:cubicBezTo>
                  <a:pt x="18829" y="36311"/>
                  <a:pt x="18842" y="36354"/>
                  <a:pt x="18846" y="36404"/>
                </a:cubicBezTo>
                <a:cubicBezTo>
                  <a:pt x="18909" y="36404"/>
                  <a:pt x="18963" y="36411"/>
                  <a:pt x="18973" y="36488"/>
                </a:cubicBezTo>
                <a:lnTo>
                  <a:pt x="19013" y="36528"/>
                </a:lnTo>
                <a:cubicBezTo>
                  <a:pt x="19016" y="36527"/>
                  <a:pt x="19019" y="36527"/>
                  <a:pt x="19021" y="36527"/>
                </a:cubicBezTo>
                <a:cubicBezTo>
                  <a:pt x="19052" y="36527"/>
                  <a:pt x="19081" y="36544"/>
                  <a:pt x="19097" y="36571"/>
                </a:cubicBezTo>
                <a:cubicBezTo>
                  <a:pt x="19094" y="36572"/>
                  <a:pt x="19091" y="36572"/>
                  <a:pt x="19088" y="36572"/>
                </a:cubicBezTo>
                <a:cubicBezTo>
                  <a:pt x="19058" y="36572"/>
                  <a:pt x="19028" y="36556"/>
                  <a:pt x="19013" y="36531"/>
                </a:cubicBezTo>
                <a:lnTo>
                  <a:pt x="18969" y="36491"/>
                </a:lnTo>
                <a:cubicBezTo>
                  <a:pt x="18916" y="36488"/>
                  <a:pt x="18866" y="36458"/>
                  <a:pt x="18846" y="36407"/>
                </a:cubicBezTo>
                <a:cubicBezTo>
                  <a:pt x="18799" y="36397"/>
                  <a:pt x="18752" y="36387"/>
                  <a:pt x="18739" y="36334"/>
                </a:cubicBezTo>
                <a:cubicBezTo>
                  <a:pt x="18733" y="36315"/>
                  <a:pt x="18746" y="36298"/>
                  <a:pt x="18762" y="36298"/>
                </a:cubicBezTo>
                <a:close/>
                <a:moveTo>
                  <a:pt x="59057" y="36665"/>
                </a:moveTo>
                <a:lnTo>
                  <a:pt x="59057" y="36665"/>
                </a:lnTo>
                <a:cubicBezTo>
                  <a:pt x="59064" y="36689"/>
                  <a:pt x="59056" y="36694"/>
                  <a:pt x="59045" y="36694"/>
                </a:cubicBezTo>
                <a:cubicBezTo>
                  <a:pt x="59040" y="36694"/>
                  <a:pt x="59033" y="36692"/>
                  <a:pt x="59027" y="36692"/>
                </a:cubicBezTo>
                <a:cubicBezTo>
                  <a:pt x="59023" y="36692"/>
                  <a:pt x="59019" y="36693"/>
                  <a:pt x="59017" y="36695"/>
                </a:cubicBezTo>
                <a:lnTo>
                  <a:pt x="59057" y="36665"/>
                </a:lnTo>
                <a:close/>
                <a:moveTo>
                  <a:pt x="57810" y="38109"/>
                </a:moveTo>
                <a:cubicBezTo>
                  <a:pt x="57809" y="38111"/>
                  <a:pt x="57809" y="38114"/>
                  <a:pt x="57807" y="38115"/>
                </a:cubicBezTo>
                <a:lnTo>
                  <a:pt x="57810" y="38109"/>
                </a:lnTo>
                <a:close/>
                <a:moveTo>
                  <a:pt x="22917" y="47602"/>
                </a:moveTo>
                <a:cubicBezTo>
                  <a:pt x="23168" y="48681"/>
                  <a:pt x="23723" y="49654"/>
                  <a:pt x="24003" y="50724"/>
                </a:cubicBezTo>
                <a:cubicBezTo>
                  <a:pt x="23686" y="50500"/>
                  <a:pt x="22897" y="48267"/>
                  <a:pt x="22917" y="47602"/>
                </a:cubicBezTo>
                <a:close/>
                <a:moveTo>
                  <a:pt x="51249" y="51392"/>
                </a:moveTo>
                <a:lnTo>
                  <a:pt x="51249" y="51392"/>
                </a:lnTo>
                <a:cubicBezTo>
                  <a:pt x="51245" y="51429"/>
                  <a:pt x="51259" y="51472"/>
                  <a:pt x="51212" y="51493"/>
                </a:cubicBezTo>
                <a:cubicBezTo>
                  <a:pt x="51202" y="51493"/>
                  <a:pt x="51192" y="51486"/>
                  <a:pt x="51185" y="51479"/>
                </a:cubicBezTo>
                <a:cubicBezTo>
                  <a:pt x="51179" y="51429"/>
                  <a:pt x="51215" y="51412"/>
                  <a:pt x="51249" y="51392"/>
                </a:cubicBezTo>
                <a:close/>
                <a:moveTo>
                  <a:pt x="50794" y="52559"/>
                </a:moveTo>
                <a:lnTo>
                  <a:pt x="50794" y="52559"/>
                </a:lnTo>
                <a:cubicBezTo>
                  <a:pt x="50784" y="52639"/>
                  <a:pt x="50744" y="52693"/>
                  <a:pt x="50640" y="52713"/>
                </a:cubicBezTo>
                <a:cubicBezTo>
                  <a:pt x="50664" y="52612"/>
                  <a:pt x="50711" y="52569"/>
                  <a:pt x="50794" y="52559"/>
                </a:cubicBezTo>
                <a:close/>
                <a:moveTo>
                  <a:pt x="50528" y="52829"/>
                </a:moveTo>
                <a:cubicBezTo>
                  <a:pt x="50537" y="52829"/>
                  <a:pt x="50546" y="52831"/>
                  <a:pt x="50557" y="52836"/>
                </a:cubicBezTo>
                <a:cubicBezTo>
                  <a:pt x="50570" y="52913"/>
                  <a:pt x="50517" y="52937"/>
                  <a:pt x="50460" y="52963"/>
                </a:cubicBezTo>
                <a:cubicBezTo>
                  <a:pt x="50400" y="52926"/>
                  <a:pt x="50447" y="52893"/>
                  <a:pt x="50467" y="52870"/>
                </a:cubicBezTo>
                <a:cubicBezTo>
                  <a:pt x="50482" y="52849"/>
                  <a:pt x="50501" y="52829"/>
                  <a:pt x="50528" y="52829"/>
                </a:cubicBezTo>
                <a:close/>
                <a:moveTo>
                  <a:pt x="50383" y="53043"/>
                </a:moveTo>
                <a:lnTo>
                  <a:pt x="50390" y="53050"/>
                </a:lnTo>
                <a:lnTo>
                  <a:pt x="50373" y="53060"/>
                </a:lnTo>
                <a:lnTo>
                  <a:pt x="50383" y="53043"/>
                </a:lnTo>
                <a:close/>
                <a:moveTo>
                  <a:pt x="50327" y="53103"/>
                </a:moveTo>
                <a:cubicBezTo>
                  <a:pt x="50329" y="53103"/>
                  <a:pt x="50331" y="53104"/>
                  <a:pt x="50333" y="53104"/>
                </a:cubicBezTo>
                <a:cubicBezTo>
                  <a:pt x="50333" y="53150"/>
                  <a:pt x="50296" y="53187"/>
                  <a:pt x="50249" y="53187"/>
                </a:cubicBezTo>
                <a:cubicBezTo>
                  <a:pt x="50246" y="53142"/>
                  <a:pt x="50283" y="53103"/>
                  <a:pt x="50327" y="53103"/>
                </a:cubicBezTo>
                <a:close/>
                <a:moveTo>
                  <a:pt x="51123" y="51582"/>
                </a:moveTo>
                <a:cubicBezTo>
                  <a:pt x="51130" y="51582"/>
                  <a:pt x="51148" y="51594"/>
                  <a:pt x="51148" y="51599"/>
                </a:cubicBezTo>
                <a:cubicBezTo>
                  <a:pt x="51155" y="51646"/>
                  <a:pt x="51118" y="51666"/>
                  <a:pt x="51085" y="51686"/>
                </a:cubicBezTo>
                <a:cubicBezTo>
                  <a:pt x="50941" y="52027"/>
                  <a:pt x="50711" y="52318"/>
                  <a:pt x="50500" y="52616"/>
                </a:cubicBezTo>
                <a:cubicBezTo>
                  <a:pt x="49745" y="53679"/>
                  <a:pt x="48769" y="54518"/>
                  <a:pt x="47752" y="55320"/>
                </a:cubicBezTo>
                <a:cubicBezTo>
                  <a:pt x="47726" y="55336"/>
                  <a:pt x="47692" y="55350"/>
                  <a:pt x="47659" y="55360"/>
                </a:cubicBezTo>
                <a:cubicBezTo>
                  <a:pt x="47629" y="55410"/>
                  <a:pt x="47599" y="55464"/>
                  <a:pt x="47515" y="55467"/>
                </a:cubicBezTo>
                <a:cubicBezTo>
                  <a:pt x="47515" y="55357"/>
                  <a:pt x="47589" y="55363"/>
                  <a:pt x="47659" y="55357"/>
                </a:cubicBezTo>
                <a:cubicBezTo>
                  <a:pt x="47782" y="55133"/>
                  <a:pt x="48016" y="55022"/>
                  <a:pt x="48200" y="54862"/>
                </a:cubicBezTo>
                <a:cubicBezTo>
                  <a:pt x="48769" y="54370"/>
                  <a:pt x="49303" y="53842"/>
                  <a:pt x="49805" y="53287"/>
                </a:cubicBezTo>
                <a:cubicBezTo>
                  <a:pt x="50233" y="52813"/>
                  <a:pt x="50620" y="52305"/>
                  <a:pt x="50971" y="51770"/>
                </a:cubicBezTo>
                <a:cubicBezTo>
                  <a:pt x="50998" y="51730"/>
                  <a:pt x="51025" y="51686"/>
                  <a:pt x="51082" y="51683"/>
                </a:cubicBezTo>
                <a:cubicBezTo>
                  <a:pt x="51085" y="51646"/>
                  <a:pt x="51072" y="51603"/>
                  <a:pt x="51122" y="51583"/>
                </a:cubicBezTo>
                <a:cubicBezTo>
                  <a:pt x="51122" y="51582"/>
                  <a:pt x="51123" y="51582"/>
                  <a:pt x="51123" y="51582"/>
                </a:cubicBezTo>
                <a:close/>
                <a:moveTo>
                  <a:pt x="47405" y="55503"/>
                </a:moveTo>
                <a:cubicBezTo>
                  <a:pt x="47412" y="55503"/>
                  <a:pt x="47423" y="55511"/>
                  <a:pt x="47432" y="55514"/>
                </a:cubicBezTo>
                <a:cubicBezTo>
                  <a:pt x="47428" y="55524"/>
                  <a:pt x="47425" y="55540"/>
                  <a:pt x="47415" y="55544"/>
                </a:cubicBezTo>
                <a:cubicBezTo>
                  <a:pt x="47414" y="55544"/>
                  <a:pt x="47413" y="55544"/>
                  <a:pt x="47412" y="55544"/>
                </a:cubicBezTo>
                <a:cubicBezTo>
                  <a:pt x="47404" y="55544"/>
                  <a:pt x="47393" y="55537"/>
                  <a:pt x="47385" y="55534"/>
                </a:cubicBezTo>
                <a:cubicBezTo>
                  <a:pt x="47391" y="55520"/>
                  <a:pt x="47391" y="55507"/>
                  <a:pt x="47401" y="55504"/>
                </a:cubicBezTo>
                <a:cubicBezTo>
                  <a:pt x="47402" y="55503"/>
                  <a:pt x="47403" y="55503"/>
                  <a:pt x="47405" y="55503"/>
                </a:cubicBezTo>
                <a:close/>
                <a:moveTo>
                  <a:pt x="47232" y="55650"/>
                </a:moveTo>
                <a:cubicBezTo>
                  <a:pt x="47235" y="55650"/>
                  <a:pt x="47238" y="55650"/>
                  <a:pt x="47241" y="55651"/>
                </a:cubicBezTo>
                <a:cubicBezTo>
                  <a:pt x="47223" y="55675"/>
                  <a:pt x="47196" y="55691"/>
                  <a:pt x="47166" y="55691"/>
                </a:cubicBezTo>
                <a:cubicBezTo>
                  <a:pt x="47163" y="55691"/>
                  <a:pt x="47160" y="55691"/>
                  <a:pt x="47157" y="55691"/>
                </a:cubicBezTo>
                <a:cubicBezTo>
                  <a:pt x="47173" y="55666"/>
                  <a:pt x="47202" y="55650"/>
                  <a:pt x="47232" y="55650"/>
                </a:cubicBezTo>
                <a:close/>
                <a:moveTo>
                  <a:pt x="46556" y="56834"/>
                </a:moveTo>
                <a:cubicBezTo>
                  <a:pt x="46552" y="56840"/>
                  <a:pt x="46548" y="56845"/>
                  <a:pt x="46544" y="56851"/>
                </a:cubicBezTo>
                <a:lnTo>
                  <a:pt x="46544" y="56851"/>
                </a:lnTo>
                <a:cubicBezTo>
                  <a:pt x="46555" y="56845"/>
                  <a:pt x="46563" y="56842"/>
                  <a:pt x="46569" y="56842"/>
                </a:cubicBezTo>
                <a:cubicBezTo>
                  <a:pt x="46574" y="56842"/>
                  <a:pt x="46578" y="56845"/>
                  <a:pt x="46582" y="56847"/>
                </a:cubicBezTo>
                <a:cubicBezTo>
                  <a:pt x="46572" y="56851"/>
                  <a:pt x="46559" y="56857"/>
                  <a:pt x="46549" y="56861"/>
                </a:cubicBezTo>
                <a:lnTo>
                  <a:pt x="46538" y="56861"/>
                </a:lnTo>
                <a:cubicBezTo>
                  <a:pt x="46511" y="56901"/>
                  <a:pt x="46489" y="56931"/>
                  <a:pt x="46467" y="56931"/>
                </a:cubicBezTo>
                <a:cubicBezTo>
                  <a:pt x="46461" y="56931"/>
                  <a:pt x="46455" y="56929"/>
                  <a:pt x="46449" y="56924"/>
                </a:cubicBezTo>
                <a:cubicBezTo>
                  <a:pt x="46409" y="56894"/>
                  <a:pt x="46465" y="56881"/>
                  <a:pt x="46492" y="56867"/>
                </a:cubicBezTo>
                <a:cubicBezTo>
                  <a:pt x="46502" y="56864"/>
                  <a:pt x="46516" y="56861"/>
                  <a:pt x="46529" y="56861"/>
                </a:cubicBezTo>
                <a:cubicBezTo>
                  <a:pt x="46532" y="56859"/>
                  <a:pt x="46535" y="56857"/>
                  <a:pt x="46537" y="56855"/>
                </a:cubicBezTo>
                <a:lnTo>
                  <a:pt x="46537" y="56855"/>
                </a:lnTo>
                <a:lnTo>
                  <a:pt x="46532" y="56861"/>
                </a:lnTo>
                <a:lnTo>
                  <a:pt x="46538" y="56861"/>
                </a:lnTo>
                <a:cubicBezTo>
                  <a:pt x="46540" y="56858"/>
                  <a:pt x="46542" y="56854"/>
                  <a:pt x="46544" y="56851"/>
                </a:cubicBezTo>
                <a:lnTo>
                  <a:pt x="46544" y="56851"/>
                </a:lnTo>
                <a:cubicBezTo>
                  <a:pt x="46542" y="56852"/>
                  <a:pt x="46540" y="56854"/>
                  <a:pt x="46537" y="56855"/>
                </a:cubicBezTo>
                <a:lnTo>
                  <a:pt x="46537" y="56855"/>
                </a:lnTo>
                <a:lnTo>
                  <a:pt x="46556" y="56834"/>
                </a:lnTo>
                <a:close/>
                <a:moveTo>
                  <a:pt x="30301" y="57292"/>
                </a:moveTo>
                <a:lnTo>
                  <a:pt x="30326" y="57317"/>
                </a:lnTo>
                <a:lnTo>
                  <a:pt x="30326" y="57317"/>
                </a:lnTo>
                <a:lnTo>
                  <a:pt x="30291" y="57312"/>
                </a:lnTo>
                <a:lnTo>
                  <a:pt x="30301" y="57292"/>
                </a:lnTo>
                <a:close/>
                <a:moveTo>
                  <a:pt x="46415" y="56386"/>
                </a:moveTo>
                <a:lnTo>
                  <a:pt x="46405" y="56403"/>
                </a:lnTo>
                <a:cubicBezTo>
                  <a:pt x="46228" y="56603"/>
                  <a:pt x="45991" y="56720"/>
                  <a:pt x="45767" y="56854"/>
                </a:cubicBezTo>
                <a:cubicBezTo>
                  <a:pt x="45453" y="57038"/>
                  <a:pt x="45132" y="57212"/>
                  <a:pt x="44784" y="57409"/>
                </a:cubicBezTo>
                <a:cubicBezTo>
                  <a:pt x="44811" y="57279"/>
                  <a:pt x="44891" y="57255"/>
                  <a:pt x="44948" y="57222"/>
                </a:cubicBezTo>
                <a:cubicBezTo>
                  <a:pt x="45393" y="56954"/>
                  <a:pt x="45837" y="56690"/>
                  <a:pt x="46285" y="56430"/>
                </a:cubicBezTo>
                <a:cubicBezTo>
                  <a:pt x="46322" y="56413"/>
                  <a:pt x="46362" y="56403"/>
                  <a:pt x="46405" y="56403"/>
                </a:cubicBezTo>
                <a:cubicBezTo>
                  <a:pt x="46409" y="56396"/>
                  <a:pt x="46412" y="56389"/>
                  <a:pt x="46415" y="56386"/>
                </a:cubicBezTo>
                <a:close/>
                <a:moveTo>
                  <a:pt x="44665" y="57412"/>
                </a:moveTo>
                <a:cubicBezTo>
                  <a:pt x="44674" y="57412"/>
                  <a:pt x="44683" y="57413"/>
                  <a:pt x="44694" y="57416"/>
                </a:cubicBezTo>
                <a:cubicBezTo>
                  <a:pt x="44691" y="57509"/>
                  <a:pt x="44617" y="57476"/>
                  <a:pt x="44567" y="57489"/>
                </a:cubicBezTo>
                <a:lnTo>
                  <a:pt x="44560" y="57502"/>
                </a:lnTo>
                <a:lnTo>
                  <a:pt x="44567" y="57486"/>
                </a:lnTo>
                <a:cubicBezTo>
                  <a:pt x="44589" y="57446"/>
                  <a:pt x="44617" y="57412"/>
                  <a:pt x="44665" y="57412"/>
                </a:cubicBezTo>
                <a:close/>
                <a:moveTo>
                  <a:pt x="42391" y="58124"/>
                </a:moveTo>
                <a:cubicBezTo>
                  <a:pt x="42394" y="58124"/>
                  <a:pt x="42401" y="58128"/>
                  <a:pt x="42404" y="58131"/>
                </a:cubicBezTo>
                <a:cubicBezTo>
                  <a:pt x="42404" y="58134"/>
                  <a:pt x="42401" y="58141"/>
                  <a:pt x="42401" y="58141"/>
                </a:cubicBezTo>
                <a:cubicBezTo>
                  <a:pt x="42394" y="58141"/>
                  <a:pt x="42391" y="58141"/>
                  <a:pt x="42384" y="58138"/>
                </a:cubicBezTo>
                <a:cubicBezTo>
                  <a:pt x="42388" y="58134"/>
                  <a:pt x="42391" y="58124"/>
                  <a:pt x="42391" y="58124"/>
                </a:cubicBezTo>
                <a:close/>
                <a:moveTo>
                  <a:pt x="30338" y="57324"/>
                </a:moveTo>
                <a:lnTo>
                  <a:pt x="30338" y="57324"/>
                </a:lnTo>
                <a:cubicBezTo>
                  <a:pt x="30596" y="57407"/>
                  <a:pt x="30858" y="57480"/>
                  <a:pt x="31126" y="57536"/>
                </a:cubicBezTo>
                <a:cubicBezTo>
                  <a:pt x="31624" y="57643"/>
                  <a:pt x="32079" y="57870"/>
                  <a:pt x="32560" y="58014"/>
                </a:cubicBezTo>
                <a:cubicBezTo>
                  <a:pt x="32798" y="58087"/>
                  <a:pt x="33028" y="58168"/>
                  <a:pt x="33226" y="58325"/>
                </a:cubicBezTo>
                <a:cubicBezTo>
                  <a:pt x="33146" y="58347"/>
                  <a:pt x="33068" y="58357"/>
                  <a:pt x="32992" y="58357"/>
                </a:cubicBezTo>
                <a:cubicBezTo>
                  <a:pt x="32727" y="58357"/>
                  <a:pt x="32478" y="58244"/>
                  <a:pt x="32226" y="58174"/>
                </a:cubicBezTo>
                <a:cubicBezTo>
                  <a:pt x="31598" y="57997"/>
                  <a:pt x="30989" y="57760"/>
                  <a:pt x="30408" y="57469"/>
                </a:cubicBezTo>
                <a:cubicBezTo>
                  <a:pt x="30315" y="57427"/>
                  <a:pt x="30363" y="57367"/>
                  <a:pt x="30338" y="57324"/>
                </a:cubicBezTo>
                <a:close/>
                <a:moveTo>
                  <a:pt x="42294" y="58151"/>
                </a:moveTo>
                <a:cubicBezTo>
                  <a:pt x="41354" y="58625"/>
                  <a:pt x="39497" y="59015"/>
                  <a:pt x="37475" y="59015"/>
                </a:cubicBezTo>
                <a:cubicBezTo>
                  <a:pt x="36102" y="59015"/>
                  <a:pt x="34652" y="58835"/>
                  <a:pt x="33363" y="58378"/>
                </a:cubicBezTo>
                <a:cubicBezTo>
                  <a:pt x="33387" y="58264"/>
                  <a:pt x="33442" y="58225"/>
                  <a:pt x="33520" y="58225"/>
                </a:cubicBezTo>
                <a:cubicBezTo>
                  <a:pt x="33547" y="58225"/>
                  <a:pt x="33577" y="58230"/>
                  <a:pt x="33610" y="58238"/>
                </a:cubicBezTo>
                <a:cubicBezTo>
                  <a:pt x="34593" y="58448"/>
                  <a:pt x="35595" y="58542"/>
                  <a:pt x="36575" y="58753"/>
                </a:cubicBezTo>
                <a:cubicBezTo>
                  <a:pt x="36999" y="58846"/>
                  <a:pt x="37414" y="58860"/>
                  <a:pt x="37898" y="58860"/>
                </a:cubicBezTo>
                <a:cubicBezTo>
                  <a:pt x="37725" y="58751"/>
                  <a:pt x="37551" y="58735"/>
                  <a:pt x="37376" y="58735"/>
                </a:cubicBezTo>
                <a:cubicBezTo>
                  <a:pt x="37306" y="58735"/>
                  <a:pt x="37235" y="58738"/>
                  <a:pt x="37164" y="58738"/>
                </a:cubicBezTo>
                <a:cubicBezTo>
                  <a:pt x="37048" y="58738"/>
                  <a:pt x="36931" y="58731"/>
                  <a:pt x="36812" y="58696"/>
                </a:cubicBezTo>
                <a:cubicBezTo>
                  <a:pt x="37172" y="58696"/>
                  <a:pt x="37515" y="58689"/>
                  <a:pt x="37849" y="58689"/>
                </a:cubicBezTo>
                <a:cubicBezTo>
                  <a:pt x="38135" y="58689"/>
                  <a:pt x="38415" y="58694"/>
                  <a:pt x="38694" y="58713"/>
                </a:cubicBezTo>
                <a:cubicBezTo>
                  <a:pt x="38819" y="58722"/>
                  <a:pt x="38949" y="58754"/>
                  <a:pt x="39071" y="58754"/>
                </a:cubicBezTo>
                <a:cubicBezTo>
                  <a:pt x="39130" y="58754"/>
                  <a:pt x="39186" y="58746"/>
                  <a:pt x="39239" y="58726"/>
                </a:cubicBezTo>
                <a:cubicBezTo>
                  <a:pt x="39800" y="58512"/>
                  <a:pt x="40409" y="58535"/>
                  <a:pt x="40980" y="58385"/>
                </a:cubicBezTo>
                <a:cubicBezTo>
                  <a:pt x="41014" y="58372"/>
                  <a:pt x="41047" y="58365"/>
                  <a:pt x="41081" y="58365"/>
                </a:cubicBezTo>
                <a:cubicBezTo>
                  <a:pt x="41140" y="58375"/>
                  <a:pt x="41199" y="58380"/>
                  <a:pt x="41257" y="58380"/>
                </a:cubicBezTo>
                <a:cubicBezTo>
                  <a:pt x="41571" y="58380"/>
                  <a:pt x="41861" y="58244"/>
                  <a:pt x="42164" y="58171"/>
                </a:cubicBezTo>
                <a:cubicBezTo>
                  <a:pt x="42194" y="58164"/>
                  <a:pt x="42230" y="58161"/>
                  <a:pt x="42294" y="58151"/>
                </a:cubicBezTo>
                <a:close/>
                <a:moveTo>
                  <a:pt x="20517" y="0"/>
                </a:moveTo>
                <a:cubicBezTo>
                  <a:pt x="20483" y="34"/>
                  <a:pt x="20443" y="42"/>
                  <a:pt x="20402" y="42"/>
                </a:cubicBezTo>
                <a:cubicBezTo>
                  <a:pt x="20366" y="42"/>
                  <a:pt x="20330" y="37"/>
                  <a:pt x="20293" y="37"/>
                </a:cubicBezTo>
                <a:cubicBezTo>
                  <a:pt x="19110" y="60"/>
                  <a:pt x="17933" y="184"/>
                  <a:pt x="16770" y="408"/>
                </a:cubicBezTo>
                <a:cubicBezTo>
                  <a:pt x="16674" y="426"/>
                  <a:pt x="16578" y="431"/>
                  <a:pt x="16482" y="431"/>
                </a:cubicBezTo>
                <a:cubicBezTo>
                  <a:pt x="16396" y="431"/>
                  <a:pt x="16311" y="427"/>
                  <a:pt x="16225" y="427"/>
                </a:cubicBezTo>
                <a:cubicBezTo>
                  <a:pt x="16146" y="427"/>
                  <a:pt x="16067" y="430"/>
                  <a:pt x="15988" y="441"/>
                </a:cubicBezTo>
                <a:cubicBezTo>
                  <a:pt x="15393" y="535"/>
                  <a:pt x="14805" y="655"/>
                  <a:pt x="14223" y="809"/>
                </a:cubicBezTo>
                <a:cubicBezTo>
                  <a:pt x="13678" y="946"/>
                  <a:pt x="13113" y="999"/>
                  <a:pt x="12599" y="1240"/>
                </a:cubicBezTo>
                <a:cubicBezTo>
                  <a:pt x="12542" y="1267"/>
                  <a:pt x="12478" y="1280"/>
                  <a:pt x="12425" y="1307"/>
                </a:cubicBezTo>
                <a:cubicBezTo>
                  <a:pt x="12264" y="1397"/>
                  <a:pt x="12485" y="1357"/>
                  <a:pt x="12448" y="1417"/>
                </a:cubicBezTo>
                <a:cubicBezTo>
                  <a:pt x="11960" y="1614"/>
                  <a:pt x="11455" y="1815"/>
                  <a:pt x="10997" y="2109"/>
                </a:cubicBezTo>
                <a:cubicBezTo>
                  <a:pt x="10827" y="2226"/>
                  <a:pt x="10643" y="2320"/>
                  <a:pt x="10449" y="2397"/>
                </a:cubicBezTo>
                <a:cubicBezTo>
                  <a:pt x="9945" y="2570"/>
                  <a:pt x="9604" y="2988"/>
                  <a:pt x="9152" y="3249"/>
                </a:cubicBezTo>
                <a:cubicBezTo>
                  <a:pt x="8885" y="3403"/>
                  <a:pt x="8601" y="3540"/>
                  <a:pt x="8374" y="3760"/>
                </a:cubicBezTo>
                <a:cubicBezTo>
                  <a:pt x="8344" y="3785"/>
                  <a:pt x="8306" y="3800"/>
                  <a:pt x="8266" y="3800"/>
                </a:cubicBezTo>
                <a:cubicBezTo>
                  <a:pt x="8256" y="3800"/>
                  <a:pt x="8246" y="3799"/>
                  <a:pt x="8236" y="3797"/>
                </a:cubicBezTo>
                <a:cubicBezTo>
                  <a:pt x="8143" y="3897"/>
                  <a:pt x="7972" y="3844"/>
                  <a:pt x="7889" y="3971"/>
                </a:cubicBezTo>
                <a:cubicBezTo>
                  <a:pt x="7852" y="4014"/>
                  <a:pt x="7809" y="4051"/>
                  <a:pt x="7762" y="4081"/>
                </a:cubicBezTo>
                <a:cubicBezTo>
                  <a:pt x="7730" y="4107"/>
                  <a:pt x="7708" y="4118"/>
                  <a:pt x="7692" y="4118"/>
                </a:cubicBezTo>
                <a:cubicBezTo>
                  <a:pt x="7656" y="4118"/>
                  <a:pt x="7654" y="4064"/>
                  <a:pt x="7652" y="4011"/>
                </a:cubicBezTo>
                <a:lnTo>
                  <a:pt x="7648" y="4008"/>
                </a:lnTo>
                <a:cubicBezTo>
                  <a:pt x="7481" y="4061"/>
                  <a:pt x="7351" y="4178"/>
                  <a:pt x="7224" y="4295"/>
                </a:cubicBezTo>
                <a:cubicBezTo>
                  <a:pt x="6308" y="5131"/>
                  <a:pt x="5442" y="6020"/>
                  <a:pt x="4630" y="6953"/>
                </a:cubicBezTo>
                <a:cubicBezTo>
                  <a:pt x="4536" y="7063"/>
                  <a:pt x="4469" y="7213"/>
                  <a:pt x="4312" y="7267"/>
                </a:cubicBezTo>
                <a:cubicBezTo>
                  <a:pt x="4299" y="7297"/>
                  <a:pt x="4292" y="7340"/>
                  <a:pt x="4269" y="7350"/>
                </a:cubicBezTo>
                <a:cubicBezTo>
                  <a:pt x="4261" y="7355"/>
                  <a:pt x="4256" y="7357"/>
                  <a:pt x="4251" y="7357"/>
                </a:cubicBezTo>
                <a:cubicBezTo>
                  <a:pt x="4233" y="7357"/>
                  <a:pt x="4234" y="7326"/>
                  <a:pt x="4229" y="7307"/>
                </a:cubicBezTo>
                <a:cubicBezTo>
                  <a:pt x="3995" y="7427"/>
                  <a:pt x="3898" y="7671"/>
                  <a:pt x="3764" y="7872"/>
                </a:cubicBezTo>
                <a:cubicBezTo>
                  <a:pt x="3416" y="8390"/>
                  <a:pt x="3082" y="8921"/>
                  <a:pt x="2761" y="9456"/>
                </a:cubicBezTo>
                <a:cubicBezTo>
                  <a:pt x="2227" y="10342"/>
                  <a:pt x="1765" y="11271"/>
                  <a:pt x="1381" y="12234"/>
                </a:cubicBezTo>
                <a:cubicBezTo>
                  <a:pt x="1154" y="12805"/>
                  <a:pt x="1017" y="13414"/>
                  <a:pt x="863" y="14012"/>
                </a:cubicBezTo>
                <a:cubicBezTo>
                  <a:pt x="696" y="14651"/>
                  <a:pt x="495" y="15279"/>
                  <a:pt x="305" y="15911"/>
                </a:cubicBezTo>
                <a:cubicBezTo>
                  <a:pt x="117" y="16556"/>
                  <a:pt x="20" y="17224"/>
                  <a:pt x="14" y="17896"/>
                </a:cubicBezTo>
                <a:cubicBezTo>
                  <a:pt x="0" y="18555"/>
                  <a:pt x="14" y="19210"/>
                  <a:pt x="117" y="19878"/>
                </a:cubicBezTo>
                <a:cubicBezTo>
                  <a:pt x="241" y="19551"/>
                  <a:pt x="184" y="19233"/>
                  <a:pt x="124" y="18926"/>
                </a:cubicBezTo>
                <a:cubicBezTo>
                  <a:pt x="47" y="18511"/>
                  <a:pt x="57" y="18097"/>
                  <a:pt x="81" y="17676"/>
                </a:cubicBezTo>
                <a:lnTo>
                  <a:pt x="81" y="17676"/>
                </a:lnTo>
                <a:cubicBezTo>
                  <a:pt x="94" y="17742"/>
                  <a:pt x="107" y="17806"/>
                  <a:pt x="117" y="17869"/>
                </a:cubicBezTo>
                <a:cubicBezTo>
                  <a:pt x="127" y="17940"/>
                  <a:pt x="134" y="18007"/>
                  <a:pt x="137" y="18077"/>
                </a:cubicBezTo>
                <a:cubicBezTo>
                  <a:pt x="131" y="18675"/>
                  <a:pt x="241" y="19263"/>
                  <a:pt x="315" y="19852"/>
                </a:cubicBezTo>
                <a:cubicBezTo>
                  <a:pt x="358" y="20219"/>
                  <a:pt x="438" y="20594"/>
                  <a:pt x="355" y="20968"/>
                </a:cubicBezTo>
                <a:cubicBezTo>
                  <a:pt x="331" y="21082"/>
                  <a:pt x="378" y="21189"/>
                  <a:pt x="401" y="21296"/>
                </a:cubicBezTo>
                <a:cubicBezTo>
                  <a:pt x="773" y="22837"/>
                  <a:pt x="1217" y="24354"/>
                  <a:pt x="1896" y="25795"/>
                </a:cubicBezTo>
                <a:cubicBezTo>
                  <a:pt x="2146" y="26333"/>
                  <a:pt x="2531" y="26787"/>
                  <a:pt x="2888" y="27255"/>
                </a:cubicBezTo>
                <a:cubicBezTo>
                  <a:pt x="3330" y="27827"/>
                  <a:pt x="3757" y="28409"/>
                  <a:pt x="4269" y="28920"/>
                </a:cubicBezTo>
                <a:cubicBezTo>
                  <a:pt x="4473" y="29121"/>
                  <a:pt x="4677" y="29304"/>
                  <a:pt x="4954" y="29405"/>
                </a:cubicBezTo>
                <a:cubicBezTo>
                  <a:pt x="5335" y="29542"/>
                  <a:pt x="5619" y="29826"/>
                  <a:pt x="5880" y="30120"/>
                </a:cubicBezTo>
                <a:cubicBezTo>
                  <a:pt x="5997" y="30250"/>
                  <a:pt x="6134" y="30321"/>
                  <a:pt x="6284" y="30394"/>
                </a:cubicBezTo>
                <a:cubicBezTo>
                  <a:pt x="6752" y="30621"/>
                  <a:pt x="7230" y="30835"/>
                  <a:pt x="7682" y="31093"/>
                </a:cubicBezTo>
                <a:cubicBezTo>
                  <a:pt x="7896" y="31216"/>
                  <a:pt x="8140" y="31323"/>
                  <a:pt x="8273" y="31574"/>
                </a:cubicBezTo>
                <a:cubicBezTo>
                  <a:pt x="8337" y="31691"/>
                  <a:pt x="8511" y="31738"/>
                  <a:pt x="8654" y="31775"/>
                </a:cubicBezTo>
                <a:lnTo>
                  <a:pt x="8654" y="31774"/>
                </a:lnTo>
                <a:lnTo>
                  <a:pt x="8654" y="31774"/>
                </a:lnTo>
                <a:cubicBezTo>
                  <a:pt x="8878" y="31983"/>
                  <a:pt x="9160" y="32099"/>
                  <a:pt x="9430" y="32202"/>
                </a:cubicBezTo>
                <a:cubicBezTo>
                  <a:pt x="9854" y="32366"/>
                  <a:pt x="10262" y="32580"/>
                  <a:pt x="10640" y="32838"/>
                </a:cubicBezTo>
                <a:cubicBezTo>
                  <a:pt x="11626" y="33479"/>
                  <a:pt x="12689" y="33931"/>
                  <a:pt x="13822" y="34228"/>
                </a:cubicBezTo>
                <a:cubicBezTo>
                  <a:pt x="13849" y="34235"/>
                  <a:pt x="13875" y="34241"/>
                  <a:pt x="13902" y="34251"/>
                </a:cubicBezTo>
                <a:cubicBezTo>
                  <a:pt x="13962" y="34285"/>
                  <a:pt x="14066" y="34265"/>
                  <a:pt x="14066" y="34378"/>
                </a:cubicBezTo>
                <a:cubicBezTo>
                  <a:pt x="14063" y="34439"/>
                  <a:pt x="14009" y="34472"/>
                  <a:pt x="13825" y="34512"/>
                </a:cubicBezTo>
                <a:cubicBezTo>
                  <a:pt x="14083" y="34536"/>
                  <a:pt x="13912" y="34706"/>
                  <a:pt x="13986" y="34806"/>
                </a:cubicBezTo>
                <a:cubicBezTo>
                  <a:pt x="14093" y="34713"/>
                  <a:pt x="14129" y="34589"/>
                  <a:pt x="14160" y="34472"/>
                </a:cubicBezTo>
                <a:cubicBezTo>
                  <a:pt x="14177" y="34412"/>
                  <a:pt x="14191" y="34360"/>
                  <a:pt x="14244" y="34360"/>
                </a:cubicBezTo>
                <a:cubicBezTo>
                  <a:pt x="14254" y="34360"/>
                  <a:pt x="14264" y="34362"/>
                  <a:pt x="14277" y="34365"/>
                </a:cubicBezTo>
                <a:cubicBezTo>
                  <a:pt x="14648" y="34475"/>
                  <a:pt x="15032" y="34556"/>
                  <a:pt x="15380" y="34726"/>
                </a:cubicBezTo>
                <a:cubicBezTo>
                  <a:pt x="15396" y="34733"/>
                  <a:pt x="15406" y="34760"/>
                  <a:pt x="15420" y="34776"/>
                </a:cubicBezTo>
                <a:cubicBezTo>
                  <a:pt x="15430" y="34776"/>
                  <a:pt x="15440" y="34776"/>
                  <a:pt x="15451" y="34776"/>
                </a:cubicBezTo>
                <a:cubicBezTo>
                  <a:pt x="15486" y="34776"/>
                  <a:pt x="15520" y="34780"/>
                  <a:pt x="15543" y="34816"/>
                </a:cubicBezTo>
                <a:lnTo>
                  <a:pt x="15593" y="34833"/>
                </a:lnTo>
                <a:lnTo>
                  <a:pt x="15587" y="34846"/>
                </a:lnTo>
                <a:lnTo>
                  <a:pt x="15543" y="34816"/>
                </a:lnTo>
                <a:cubicBezTo>
                  <a:pt x="15533" y="34816"/>
                  <a:pt x="15523" y="34817"/>
                  <a:pt x="15512" y="34817"/>
                </a:cubicBezTo>
                <a:cubicBezTo>
                  <a:pt x="15477" y="34817"/>
                  <a:pt x="15443" y="34813"/>
                  <a:pt x="15420" y="34776"/>
                </a:cubicBezTo>
                <a:cubicBezTo>
                  <a:pt x="15399" y="34777"/>
                  <a:pt x="15379" y="34778"/>
                  <a:pt x="15359" y="34778"/>
                </a:cubicBezTo>
                <a:cubicBezTo>
                  <a:pt x="15018" y="34778"/>
                  <a:pt x="14701" y="34651"/>
                  <a:pt x="14357" y="34616"/>
                </a:cubicBezTo>
                <a:lnTo>
                  <a:pt x="14357" y="34616"/>
                </a:lnTo>
                <a:cubicBezTo>
                  <a:pt x="14460" y="34679"/>
                  <a:pt x="14571" y="34733"/>
                  <a:pt x="14684" y="34783"/>
                </a:cubicBezTo>
                <a:cubicBezTo>
                  <a:pt x="15624" y="35137"/>
                  <a:pt x="16563" y="35502"/>
                  <a:pt x="17462" y="35960"/>
                </a:cubicBezTo>
                <a:cubicBezTo>
                  <a:pt x="17491" y="35973"/>
                  <a:pt x="17531" y="36015"/>
                  <a:pt x="17567" y="36015"/>
                </a:cubicBezTo>
                <a:cubicBezTo>
                  <a:pt x="17585" y="36015"/>
                  <a:pt x="17601" y="36005"/>
                  <a:pt x="17616" y="35976"/>
                </a:cubicBezTo>
                <a:cubicBezTo>
                  <a:pt x="17649" y="35906"/>
                  <a:pt x="17566" y="35873"/>
                  <a:pt x="17512" y="35846"/>
                </a:cubicBezTo>
                <a:cubicBezTo>
                  <a:pt x="17001" y="35578"/>
                  <a:pt x="16459" y="35381"/>
                  <a:pt x="15931" y="35147"/>
                </a:cubicBezTo>
                <a:cubicBezTo>
                  <a:pt x="15861" y="35117"/>
                  <a:pt x="15794" y="35084"/>
                  <a:pt x="15710" y="35044"/>
                </a:cubicBezTo>
                <a:cubicBezTo>
                  <a:pt x="15772" y="34982"/>
                  <a:pt x="15829" y="34956"/>
                  <a:pt x="15888" y="34956"/>
                </a:cubicBezTo>
                <a:cubicBezTo>
                  <a:pt x="15929" y="34956"/>
                  <a:pt x="15972" y="34968"/>
                  <a:pt x="16018" y="34990"/>
                </a:cubicBezTo>
                <a:cubicBezTo>
                  <a:pt x="16459" y="35191"/>
                  <a:pt x="16917" y="35365"/>
                  <a:pt x="17328" y="35625"/>
                </a:cubicBezTo>
                <a:cubicBezTo>
                  <a:pt x="17536" y="35759"/>
                  <a:pt x="17790" y="35679"/>
                  <a:pt x="18007" y="35819"/>
                </a:cubicBezTo>
                <a:cubicBezTo>
                  <a:pt x="18224" y="35956"/>
                  <a:pt x="18468" y="36053"/>
                  <a:pt x="18672" y="36217"/>
                </a:cubicBezTo>
                <a:lnTo>
                  <a:pt x="18645" y="36264"/>
                </a:lnTo>
                <a:lnTo>
                  <a:pt x="18254" y="36070"/>
                </a:lnTo>
                <a:lnTo>
                  <a:pt x="18254" y="36070"/>
                </a:lnTo>
                <a:cubicBezTo>
                  <a:pt x="18224" y="36157"/>
                  <a:pt x="18288" y="36170"/>
                  <a:pt x="18321" y="36190"/>
                </a:cubicBezTo>
                <a:cubicBezTo>
                  <a:pt x="18632" y="36384"/>
                  <a:pt x="18919" y="36618"/>
                  <a:pt x="19177" y="36882"/>
                </a:cubicBezTo>
                <a:cubicBezTo>
                  <a:pt x="19207" y="36919"/>
                  <a:pt x="19254" y="36942"/>
                  <a:pt x="19304" y="36946"/>
                </a:cubicBezTo>
                <a:cubicBezTo>
                  <a:pt x="19324" y="36880"/>
                  <a:pt x="19361" y="36855"/>
                  <a:pt x="19398" y="36855"/>
                </a:cubicBezTo>
                <a:cubicBezTo>
                  <a:pt x="19434" y="36855"/>
                  <a:pt x="19469" y="36879"/>
                  <a:pt x="19488" y="36912"/>
                </a:cubicBezTo>
                <a:cubicBezTo>
                  <a:pt x="19625" y="37146"/>
                  <a:pt x="19855" y="37290"/>
                  <a:pt x="20006" y="37510"/>
                </a:cubicBezTo>
                <a:cubicBezTo>
                  <a:pt x="20073" y="37607"/>
                  <a:pt x="20210" y="37684"/>
                  <a:pt x="20280" y="37795"/>
                </a:cubicBezTo>
                <a:cubicBezTo>
                  <a:pt x="20972" y="38824"/>
                  <a:pt x="21570" y="39900"/>
                  <a:pt x="21904" y="41107"/>
                </a:cubicBezTo>
                <a:cubicBezTo>
                  <a:pt x="21924" y="41164"/>
                  <a:pt x="21951" y="41224"/>
                  <a:pt x="21904" y="41314"/>
                </a:cubicBezTo>
                <a:cubicBezTo>
                  <a:pt x="21767" y="40937"/>
                  <a:pt x="21634" y="40582"/>
                  <a:pt x="21483" y="40235"/>
                </a:cubicBezTo>
                <a:cubicBezTo>
                  <a:pt x="21283" y="39787"/>
                  <a:pt x="21079" y="39336"/>
                  <a:pt x="20831" y="38911"/>
                </a:cubicBezTo>
                <a:cubicBezTo>
                  <a:pt x="20808" y="38868"/>
                  <a:pt x="20781" y="38824"/>
                  <a:pt x="20724" y="38824"/>
                </a:cubicBezTo>
                <a:cubicBezTo>
                  <a:pt x="20915" y="39232"/>
                  <a:pt x="21112" y="39636"/>
                  <a:pt x="21293" y="40048"/>
                </a:cubicBezTo>
                <a:cubicBezTo>
                  <a:pt x="21593" y="40743"/>
                  <a:pt x="21814" y="41468"/>
                  <a:pt x="21944" y="42214"/>
                </a:cubicBezTo>
                <a:cubicBezTo>
                  <a:pt x="21794" y="41973"/>
                  <a:pt x="21644" y="41729"/>
                  <a:pt x="21490" y="41488"/>
                </a:cubicBezTo>
                <a:cubicBezTo>
                  <a:pt x="21286" y="41167"/>
                  <a:pt x="21075" y="40850"/>
                  <a:pt x="20808" y="40579"/>
                </a:cubicBezTo>
                <a:lnTo>
                  <a:pt x="20808" y="40579"/>
                </a:lnTo>
                <a:cubicBezTo>
                  <a:pt x="20881" y="40933"/>
                  <a:pt x="20985" y="41321"/>
                  <a:pt x="21219" y="41565"/>
                </a:cubicBezTo>
                <a:cubicBezTo>
                  <a:pt x="21657" y="42016"/>
                  <a:pt x="21674" y="42564"/>
                  <a:pt x="21771" y="43106"/>
                </a:cubicBezTo>
                <a:cubicBezTo>
                  <a:pt x="21844" y="43524"/>
                  <a:pt x="21995" y="43918"/>
                  <a:pt x="22075" y="44336"/>
                </a:cubicBezTo>
                <a:cubicBezTo>
                  <a:pt x="22108" y="44507"/>
                  <a:pt x="22178" y="44684"/>
                  <a:pt x="22228" y="44861"/>
                </a:cubicBezTo>
                <a:cubicBezTo>
                  <a:pt x="22299" y="45095"/>
                  <a:pt x="22362" y="45329"/>
                  <a:pt x="22419" y="45563"/>
                </a:cubicBezTo>
                <a:cubicBezTo>
                  <a:pt x="22476" y="45793"/>
                  <a:pt x="22519" y="46024"/>
                  <a:pt x="22559" y="46255"/>
                </a:cubicBezTo>
                <a:cubicBezTo>
                  <a:pt x="22603" y="46499"/>
                  <a:pt x="22636" y="46746"/>
                  <a:pt x="22676" y="46993"/>
                </a:cubicBezTo>
                <a:cubicBezTo>
                  <a:pt x="22680" y="47030"/>
                  <a:pt x="22700" y="47074"/>
                  <a:pt x="22643" y="47110"/>
                </a:cubicBezTo>
                <a:cubicBezTo>
                  <a:pt x="22533" y="46990"/>
                  <a:pt x="22579" y="46820"/>
                  <a:pt x="22503" y="46693"/>
                </a:cubicBezTo>
                <a:lnTo>
                  <a:pt x="22503" y="46693"/>
                </a:lnTo>
                <a:cubicBezTo>
                  <a:pt x="22439" y="46716"/>
                  <a:pt x="22513" y="46796"/>
                  <a:pt x="22446" y="46840"/>
                </a:cubicBezTo>
                <a:cubicBezTo>
                  <a:pt x="22359" y="46355"/>
                  <a:pt x="22275" y="45874"/>
                  <a:pt x="22185" y="45392"/>
                </a:cubicBezTo>
                <a:cubicBezTo>
                  <a:pt x="22152" y="45208"/>
                  <a:pt x="22081" y="45035"/>
                  <a:pt x="21978" y="44878"/>
                </a:cubicBezTo>
                <a:lnTo>
                  <a:pt x="21978" y="44878"/>
                </a:lnTo>
                <a:cubicBezTo>
                  <a:pt x="22045" y="45329"/>
                  <a:pt x="22095" y="45783"/>
                  <a:pt x="22152" y="46235"/>
                </a:cubicBezTo>
                <a:cubicBezTo>
                  <a:pt x="22208" y="46716"/>
                  <a:pt x="22228" y="47201"/>
                  <a:pt x="22352" y="47672"/>
                </a:cubicBezTo>
                <a:cubicBezTo>
                  <a:pt x="22369" y="47732"/>
                  <a:pt x="22389" y="47789"/>
                  <a:pt x="22412" y="47869"/>
                </a:cubicBezTo>
                <a:cubicBezTo>
                  <a:pt x="22526" y="47742"/>
                  <a:pt x="22449" y="47602"/>
                  <a:pt x="22506" y="47478"/>
                </a:cubicBezTo>
                <a:lnTo>
                  <a:pt x="22506" y="47478"/>
                </a:lnTo>
                <a:cubicBezTo>
                  <a:pt x="22646" y="48371"/>
                  <a:pt x="22790" y="49256"/>
                  <a:pt x="23101" y="50112"/>
                </a:cubicBezTo>
                <a:cubicBezTo>
                  <a:pt x="23171" y="50065"/>
                  <a:pt x="23138" y="50018"/>
                  <a:pt x="23128" y="49978"/>
                </a:cubicBezTo>
                <a:cubicBezTo>
                  <a:pt x="22994" y="49440"/>
                  <a:pt x="22857" y="48902"/>
                  <a:pt x="22723" y="48361"/>
                </a:cubicBezTo>
                <a:cubicBezTo>
                  <a:pt x="22710" y="48324"/>
                  <a:pt x="22703" y="48284"/>
                  <a:pt x="22696" y="48240"/>
                </a:cubicBezTo>
                <a:cubicBezTo>
                  <a:pt x="22690" y="48207"/>
                  <a:pt x="22710" y="48170"/>
                  <a:pt x="22747" y="48160"/>
                </a:cubicBezTo>
                <a:cubicBezTo>
                  <a:pt x="22753" y="48158"/>
                  <a:pt x="22759" y="48157"/>
                  <a:pt x="22765" y="48157"/>
                </a:cubicBezTo>
                <a:cubicBezTo>
                  <a:pt x="22796" y="48157"/>
                  <a:pt x="22804" y="48189"/>
                  <a:pt x="22810" y="48220"/>
                </a:cubicBezTo>
                <a:cubicBezTo>
                  <a:pt x="22867" y="48514"/>
                  <a:pt x="22994" y="48788"/>
                  <a:pt x="23007" y="49103"/>
                </a:cubicBezTo>
                <a:cubicBezTo>
                  <a:pt x="23021" y="49373"/>
                  <a:pt x="23141" y="49637"/>
                  <a:pt x="23231" y="49901"/>
                </a:cubicBezTo>
                <a:cubicBezTo>
                  <a:pt x="23482" y="50623"/>
                  <a:pt x="23773" y="51329"/>
                  <a:pt x="24104" y="52017"/>
                </a:cubicBezTo>
                <a:cubicBezTo>
                  <a:pt x="24161" y="52134"/>
                  <a:pt x="24244" y="52245"/>
                  <a:pt x="24204" y="52388"/>
                </a:cubicBezTo>
                <a:cubicBezTo>
                  <a:pt x="24204" y="52415"/>
                  <a:pt x="24211" y="52445"/>
                  <a:pt x="24231" y="52465"/>
                </a:cubicBezTo>
                <a:cubicBezTo>
                  <a:pt x="24505" y="52840"/>
                  <a:pt x="24649" y="53284"/>
                  <a:pt x="24953" y="53652"/>
                </a:cubicBezTo>
                <a:cubicBezTo>
                  <a:pt x="25812" y="54708"/>
                  <a:pt x="26811" y="55641"/>
                  <a:pt x="27921" y="56423"/>
                </a:cubicBezTo>
                <a:cubicBezTo>
                  <a:pt x="28322" y="56710"/>
                  <a:pt x="28777" y="56928"/>
                  <a:pt x="29158" y="57232"/>
                </a:cubicBezTo>
                <a:cubicBezTo>
                  <a:pt x="29552" y="57543"/>
                  <a:pt x="30013" y="57676"/>
                  <a:pt x="30441" y="57890"/>
                </a:cubicBezTo>
                <a:cubicBezTo>
                  <a:pt x="30562" y="57954"/>
                  <a:pt x="30642" y="58054"/>
                  <a:pt x="30759" y="58121"/>
                </a:cubicBezTo>
                <a:cubicBezTo>
                  <a:pt x="31404" y="58479"/>
                  <a:pt x="32116" y="58592"/>
                  <a:pt x="32824" y="58736"/>
                </a:cubicBezTo>
                <a:cubicBezTo>
                  <a:pt x="33252" y="58823"/>
                  <a:pt x="33680" y="58910"/>
                  <a:pt x="34101" y="59017"/>
                </a:cubicBezTo>
                <a:cubicBezTo>
                  <a:pt x="34576" y="59137"/>
                  <a:pt x="35061" y="59147"/>
                  <a:pt x="35542" y="59197"/>
                </a:cubicBezTo>
                <a:cubicBezTo>
                  <a:pt x="36027" y="59244"/>
                  <a:pt x="36505" y="59307"/>
                  <a:pt x="36989" y="59344"/>
                </a:cubicBezTo>
                <a:cubicBezTo>
                  <a:pt x="37354" y="59371"/>
                  <a:pt x="37721" y="59364"/>
                  <a:pt x="38086" y="59374"/>
                </a:cubicBezTo>
                <a:cubicBezTo>
                  <a:pt x="38216" y="59381"/>
                  <a:pt x="38346" y="59401"/>
                  <a:pt x="38477" y="59404"/>
                </a:cubicBezTo>
                <a:cubicBezTo>
                  <a:pt x="38507" y="59405"/>
                  <a:pt x="38537" y="59405"/>
                  <a:pt x="38567" y="59405"/>
                </a:cubicBezTo>
                <a:cubicBezTo>
                  <a:pt x="39317" y="59405"/>
                  <a:pt x="40047" y="59248"/>
                  <a:pt x="40780" y="59107"/>
                </a:cubicBezTo>
                <a:cubicBezTo>
                  <a:pt x="41161" y="59037"/>
                  <a:pt x="41535" y="58963"/>
                  <a:pt x="41886" y="58789"/>
                </a:cubicBezTo>
                <a:lnTo>
                  <a:pt x="41886" y="58789"/>
                </a:lnTo>
                <a:cubicBezTo>
                  <a:pt x="40860" y="59007"/>
                  <a:pt x="39820" y="59137"/>
                  <a:pt x="38778" y="59227"/>
                </a:cubicBezTo>
                <a:cubicBezTo>
                  <a:pt x="39717" y="59090"/>
                  <a:pt x="40626" y="58840"/>
                  <a:pt x="41545" y="58609"/>
                </a:cubicBezTo>
                <a:cubicBezTo>
                  <a:pt x="42464" y="58378"/>
                  <a:pt x="43307" y="57930"/>
                  <a:pt x="44229" y="57710"/>
                </a:cubicBezTo>
                <a:lnTo>
                  <a:pt x="44229" y="57710"/>
                </a:lnTo>
                <a:cubicBezTo>
                  <a:pt x="43922" y="57937"/>
                  <a:pt x="43537" y="58027"/>
                  <a:pt x="43200" y="58231"/>
                </a:cubicBezTo>
                <a:cubicBezTo>
                  <a:pt x="43231" y="58257"/>
                  <a:pt x="43261" y="58266"/>
                  <a:pt x="43287" y="58266"/>
                </a:cubicBezTo>
                <a:cubicBezTo>
                  <a:pt x="43334" y="58266"/>
                  <a:pt x="43374" y="58238"/>
                  <a:pt x="43410" y="58221"/>
                </a:cubicBezTo>
                <a:cubicBezTo>
                  <a:pt x="43738" y="58077"/>
                  <a:pt x="44062" y="57930"/>
                  <a:pt x="44396" y="57793"/>
                </a:cubicBezTo>
                <a:cubicBezTo>
                  <a:pt x="44871" y="57599"/>
                  <a:pt x="45322" y="57342"/>
                  <a:pt x="45764" y="57085"/>
                </a:cubicBezTo>
                <a:cubicBezTo>
                  <a:pt x="45941" y="56981"/>
                  <a:pt x="46141" y="57078"/>
                  <a:pt x="46308" y="56964"/>
                </a:cubicBezTo>
                <a:cubicBezTo>
                  <a:pt x="46315" y="56959"/>
                  <a:pt x="46321" y="56957"/>
                  <a:pt x="46327" y="56957"/>
                </a:cubicBezTo>
                <a:cubicBezTo>
                  <a:pt x="46356" y="56957"/>
                  <a:pt x="46360" y="57028"/>
                  <a:pt x="46365" y="57068"/>
                </a:cubicBezTo>
                <a:cubicBezTo>
                  <a:pt x="46666" y="56951"/>
                  <a:pt x="46890" y="56717"/>
                  <a:pt x="47154" y="56540"/>
                </a:cubicBezTo>
                <a:cubicBezTo>
                  <a:pt x="47311" y="56426"/>
                  <a:pt x="47462" y="56306"/>
                  <a:pt x="47605" y="56179"/>
                </a:cubicBezTo>
                <a:cubicBezTo>
                  <a:pt x="47689" y="56109"/>
                  <a:pt x="47796" y="56035"/>
                  <a:pt x="47645" y="55921"/>
                </a:cubicBezTo>
                <a:cubicBezTo>
                  <a:pt x="47609" y="55895"/>
                  <a:pt x="47589" y="55858"/>
                  <a:pt x="47642" y="55828"/>
                </a:cubicBezTo>
                <a:cubicBezTo>
                  <a:pt x="48177" y="55537"/>
                  <a:pt x="48511" y="55016"/>
                  <a:pt x="49023" y="54701"/>
                </a:cubicBezTo>
                <a:cubicBezTo>
                  <a:pt x="49043" y="54695"/>
                  <a:pt x="49063" y="54688"/>
                  <a:pt x="49083" y="54688"/>
                </a:cubicBezTo>
                <a:cubicBezTo>
                  <a:pt x="49143" y="54561"/>
                  <a:pt x="49273" y="54508"/>
                  <a:pt x="49370" y="54424"/>
                </a:cubicBezTo>
                <a:cubicBezTo>
                  <a:pt x="50035" y="53852"/>
                  <a:pt x="50587" y="53174"/>
                  <a:pt x="51209" y="52569"/>
                </a:cubicBezTo>
                <a:cubicBezTo>
                  <a:pt x="51496" y="52281"/>
                  <a:pt x="51750" y="51964"/>
                  <a:pt x="51964" y="51620"/>
                </a:cubicBezTo>
                <a:cubicBezTo>
                  <a:pt x="52011" y="51563"/>
                  <a:pt x="52038" y="51499"/>
                  <a:pt x="52048" y="51432"/>
                </a:cubicBezTo>
                <a:lnTo>
                  <a:pt x="52048" y="51432"/>
                </a:lnTo>
                <a:cubicBezTo>
                  <a:pt x="51961" y="51436"/>
                  <a:pt x="51937" y="51529"/>
                  <a:pt x="51864" y="51556"/>
                </a:cubicBezTo>
                <a:cubicBezTo>
                  <a:pt x="51810" y="51499"/>
                  <a:pt x="51810" y="51422"/>
                  <a:pt x="51780" y="51329"/>
                </a:cubicBezTo>
                <a:cubicBezTo>
                  <a:pt x="51449" y="51750"/>
                  <a:pt x="51229" y="52245"/>
                  <a:pt x="50794" y="52559"/>
                </a:cubicBezTo>
                <a:cubicBezTo>
                  <a:pt x="50828" y="52328"/>
                  <a:pt x="51025" y="52204"/>
                  <a:pt x="51142" y="52031"/>
                </a:cubicBezTo>
                <a:cubicBezTo>
                  <a:pt x="51423" y="51626"/>
                  <a:pt x="51740" y="51249"/>
                  <a:pt x="51964" y="50804"/>
                </a:cubicBezTo>
                <a:cubicBezTo>
                  <a:pt x="52014" y="50710"/>
                  <a:pt x="52018" y="50704"/>
                  <a:pt x="52018" y="50550"/>
                </a:cubicBezTo>
                <a:lnTo>
                  <a:pt x="52018" y="50550"/>
                </a:lnTo>
                <a:cubicBezTo>
                  <a:pt x="51854" y="50737"/>
                  <a:pt x="51807" y="50971"/>
                  <a:pt x="51663" y="51162"/>
                </a:cubicBezTo>
                <a:cubicBezTo>
                  <a:pt x="51616" y="51095"/>
                  <a:pt x="51660" y="51051"/>
                  <a:pt x="51677" y="51005"/>
                </a:cubicBezTo>
                <a:cubicBezTo>
                  <a:pt x="51810" y="50664"/>
                  <a:pt x="52001" y="50343"/>
                  <a:pt x="52054" y="49962"/>
                </a:cubicBezTo>
                <a:cubicBezTo>
                  <a:pt x="52081" y="49764"/>
                  <a:pt x="52191" y="49567"/>
                  <a:pt x="52302" y="49393"/>
                </a:cubicBezTo>
                <a:cubicBezTo>
                  <a:pt x="52485" y="49099"/>
                  <a:pt x="52599" y="48785"/>
                  <a:pt x="52703" y="48461"/>
                </a:cubicBezTo>
                <a:cubicBezTo>
                  <a:pt x="52790" y="48180"/>
                  <a:pt x="53030" y="47993"/>
                  <a:pt x="53131" y="47705"/>
                </a:cubicBezTo>
                <a:cubicBezTo>
                  <a:pt x="53341" y="47080"/>
                  <a:pt x="53605" y="46472"/>
                  <a:pt x="53766" y="45834"/>
                </a:cubicBezTo>
                <a:cubicBezTo>
                  <a:pt x="53843" y="45523"/>
                  <a:pt x="53859" y="45195"/>
                  <a:pt x="53970" y="44884"/>
                </a:cubicBezTo>
                <a:cubicBezTo>
                  <a:pt x="54274" y="44015"/>
                  <a:pt x="54631" y="43166"/>
                  <a:pt x="54972" y="42307"/>
                </a:cubicBezTo>
                <a:cubicBezTo>
                  <a:pt x="55397" y="41241"/>
                  <a:pt x="55962" y="40238"/>
                  <a:pt x="56650" y="39319"/>
                </a:cubicBezTo>
                <a:cubicBezTo>
                  <a:pt x="56871" y="39021"/>
                  <a:pt x="57148" y="38764"/>
                  <a:pt x="57409" y="38497"/>
                </a:cubicBezTo>
                <a:cubicBezTo>
                  <a:pt x="57536" y="38363"/>
                  <a:pt x="57606" y="38169"/>
                  <a:pt x="57807" y="38115"/>
                </a:cubicBezTo>
                <a:lnTo>
                  <a:pt x="57807" y="38115"/>
                </a:lnTo>
                <a:cubicBezTo>
                  <a:pt x="57523" y="38654"/>
                  <a:pt x="57185" y="39165"/>
                  <a:pt x="56804" y="39640"/>
                </a:cubicBezTo>
                <a:cubicBezTo>
                  <a:pt x="56637" y="39844"/>
                  <a:pt x="56473" y="40051"/>
                  <a:pt x="56319" y="40265"/>
                </a:cubicBezTo>
                <a:cubicBezTo>
                  <a:pt x="56226" y="40385"/>
                  <a:pt x="56166" y="40522"/>
                  <a:pt x="56019" y="40596"/>
                </a:cubicBezTo>
                <a:cubicBezTo>
                  <a:pt x="55942" y="40636"/>
                  <a:pt x="55892" y="40713"/>
                  <a:pt x="55885" y="40800"/>
                </a:cubicBezTo>
                <a:cubicBezTo>
                  <a:pt x="55838" y="41241"/>
                  <a:pt x="55567" y="41595"/>
                  <a:pt x="55400" y="41986"/>
                </a:cubicBezTo>
                <a:cubicBezTo>
                  <a:pt x="54976" y="42969"/>
                  <a:pt x="54611" y="43972"/>
                  <a:pt x="54220" y="44968"/>
                </a:cubicBezTo>
                <a:cubicBezTo>
                  <a:pt x="54060" y="45379"/>
                  <a:pt x="53866" y="45780"/>
                  <a:pt x="53732" y="46208"/>
                </a:cubicBezTo>
                <a:cubicBezTo>
                  <a:pt x="53649" y="46479"/>
                  <a:pt x="53719" y="46763"/>
                  <a:pt x="53592" y="47034"/>
                </a:cubicBezTo>
                <a:cubicBezTo>
                  <a:pt x="53415" y="47425"/>
                  <a:pt x="53264" y="47829"/>
                  <a:pt x="53124" y="48237"/>
                </a:cubicBezTo>
                <a:cubicBezTo>
                  <a:pt x="52997" y="48601"/>
                  <a:pt x="52897" y="48972"/>
                  <a:pt x="52783" y="49353"/>
                </a:cubicBezTo>
                <a:cubicBezTo>
                  <a:pt x="53217" y="48822"/>
                  <a:pt x="53331" y="48170"/>
                  <a:pt x="53575" y="47582"/>
                </a:cubicBezTo>
                <a:cubicBezTo>
                  <a:pt x="53635" y="47598"/>
                  <a:pt x="53629" y="47628"/>
                  <a:pt x="53619" y="47652"/>
                </a:cubicBezTo>
                <a:cubicBezTo>
                  <a:pt x="53395" y="48160"/>
                  <a:pt x="53331" y="48725"/>
                  <a:pt x="53070" y="49220"/>
                </a:cubicBezTo>
                <a:cubicBezTo>
                  <a:pt x="53017" y="49313"/>
                  <a:pt x="52994" y="49417"/>
                  <a:pt x="53004" y="49524"/>
                </a:cubicBezTo>
                <a:cubicBezTo>
                  <a:pt x="53221" y="49149"/>
                  <a:pt x="53348" y="48735"/>
                  <a:pt x="53498" y="48334"/>
                </a:cubicBezTo>
                <a:cubicBezTo>
                  <a:pt x="53709" y="47762"/>
                  <a:pt x="53866" y="47167"/>
                  <a:pt x="54107" y="46609"/>
                </a:cubicBezTo>
                <a:cubicBezTo>
                  <a:pt x="54227" y="46335"/>
                  <a:pt x="54374" y="46074"/>
                  <a:pt x="54474" y="45790"/>
                </a:cubicBezTo>
                <a:cubicBezTo>
                  <a:pt x="54655" y="45272"/>
                  <a:pt x="54825" y="44751"/>
                  <a:pt x="54892" y="44202"/>
                </a:cubicBezTo>
                <a:cubicBezTo>
                  <a:pt x="54949" y="43724"/>
                  <a:pt x="55200" y="43313"/>
                  <a:pt x="55380" y="42882"/>
                </a:cubicBezTo>
                <a:cubicBezTo>
                  <a:pt x="55561" y="42454"/>
                  <a:pt x="55808" y="42060"/>
                  <a:pt x="55999" y="41635"/>
                </a:cubicBezTo>
                <a:cubicBezTo>
                  <a:pt x="56396" y="40743"/>
                  <a:pt x="56861" y="39894"/>
                  <a:pt x="57466" y="39125"/>
                </a:cubicBezTo>
                <a:cubicBezTo>
                  <a:pt x="57623" y="38928"/>
                  <a:pt x="57777" y="38741"/>
                  <a:pt x="57997" y="38607"/>
                </a:cubicBezTo>
                <a:cubicBezTo>
                  <a:pt x="58455" y="38329"/>
                  <a:pt x="58800" y="37932"/>
                  <a:pt x="59134" y="37517"/>
                </a:cubicBezTo>
                <a:cubicBezTo>
                  <a:pt x="59435" y="37143"/>
                  <a:pt x="59816" y="36849"/>
                  <a:pt x="60173" y="36534"/>
                </a:cubicBezTo>
                <a:cubicBezTo>
                  <a:pt x="60695" y="36087"/>
                  <a:pt x="61253" y="35685"/>
                  <a:pt x="61845" y="35338"/>
                </a:cubicBezTo>
                <a:cubicBezTo>
                  <a:pt x="61901" y="35304"/>
                  <a:pt x="61975" y="35278"/>
                  <a:pt x="61982" y="35191"/>
                </a:cubicBezTo>
                <a:lnTo>
                  <a:pt x="61932" y="35171"/>
                </a:lnTo>
                <a:lnTo>
                  <a:pt x="61982" y="35151"/>
                </a:lnTo>
                <a:cubicBezTo>
                  <a:pt x="62052" y="35020"/>
                  <a:pt x="62186" y="34963"/>
                  <a:pt x="62303" y="34897"/>
                </a:cubicBezTo>
                <a:cubicBezTo>
                  <a:pt x="62978" y="34509"/>
                  <a:pt x="63630" y="34088"/>
                  <a:pt x="64328" y="33750"/>
                </a:cubicBezTo>
                <a:cubicBezTo>
                  <a:pt x="64512" y="33660"/>
                  <a:pt x="64696" y="33553"/>
                  <a:pt x="64903" y="33519"/>
                </a:cubicBezTo>
                <a:cubicBezTo>
                  <a:pt x="64953" y="33439"/>
                  <a:pt x="65023" y="33406"/>
                  <a:pt x="65144" y="33402"/>
                </a:cubicBezTo>
                <a:lnTo>
                  <a:pt x="65144" y="33402"/>
                </a:lnTo>
                <a:cubicBezTo>
                  <a:pt x="65092" y="33477"/>
                  <a:pt x="65006" y="33523"/>
                  <a:pt x="64916" y="33523"/>
                </a:cubicBezTo>
                <a:cubicBezTo>
                  <a:pt x="64913" y="33523"/>
                  <a:pt x="64910" y="33523"/>
                  <a:pt x="64906" y="33523"/>
                </a:cubicBezTo>
                <a:cubicBezTo>
                  <a:pt x="64789" y="33590"/>
                  <a:pt x="64769" y="33720"/>
                  <a:pt x="64696" y="33814"/>
                </a:cubicBezTo>
                <a:cubicBezTo>
                  <a:pt x="64997" y="33750"/>
                  <a:pt x="65261" y="33590"/>
                  <a:pt x="65545" y="33479"/>
                </a:cubicBezTo>
                <a:cubicBezTo>
                  <a:pt x="66715" y="33041"/>
                  <a:pt x="67905" y="32640"/>
                  <a:pt x="69045" y="32136"/>
                </a:cubicBezTo>
                <a:cubicBezTo>
                  <a:pt x="70291" y="31581"/>
                  <a:pt x="71552" y="31043"/>
                  <a:pt x="72728" y="30331"/>
                </a:cubicBezTo>
                <a:cubicBezTo>
                  <a:pt x="73544" y="29839"/>
                  <a:pt x="74339" y="29318"/>
                  <a:pt x="75058" y="28696"/>
                </a:cubicBezTo>
                <a:cubicBezTo>
                  <a:pt x="75629" y="28201"/>
                  <a:pt x="76228" y="27740"/>
                  <a:pt x="76759" y="27202"/>
                </a:cubicBezTo>
                <a:cubicBezTo>
                  <a:pt x="76799" y="27165"/>
                  <a:pt x="76826" y="27112"/>
                  <a:pt x="76906" y="27108"/>
                </a:cubicBezTo>
                <a:lnTo>
                  <a:pt x="76906" y="27108"/>
                </a:lnTo>
                <a:cubicBezTo>
                  <a:pt x="76906" y="27249"/>
                  <a:pt x="76743" y="27306"/>
                  <a:pt x="76739" y="27459"/>
                </a:cubicBezTo>
                <a:cubicBezTo>
                  <a:pt x="76900" y="27406"/>
                  <a:pt x="76953" y="27259"/>
                  <a:pt x="77037" y="27155"/>
                </a:cubicBezTo>
                <a:cubicBezTo>
                  <a:pt x="77338" y="26781"/>
                  <a:pt x="77625" y="26400"/>
                  <a:pt x="77902" y="26009"/>
                </a:cubicBezTo>
                <a:cubicBezTo>
                  <a:pt x="78213" y="25574"/>
                  <a:pt x="78374" y="25063"/>
                  <a:pt x="78554" y="24571"/>
                </a:cubicBezTo>
                <a:cubicBezTo>
                  <a:pt x="78825" y="23833"/>
                  <a:pt x="79052" y="23081"/>
                  <a:pt x="79229" y="22315"/>
                </a:cubicBezTo>
                <a:cubicBezTo>
                  <a:pt x="79276" y="22108"/>
                  <a:pt x="79300" y="21894"/>
                  <a:pt x="79340" y="21683"/>
                </a:cubicBezTo>
                <a:cubicBezTo>
                  <a:pt x="79403" y="21372"/>
                  <a:pt x="79467" y="21062"/>
                  <a:pt x="79437" y="20741"/>
                </a:cubicBezTo>
                <a:cubicBezTo>
                  <a:pt x="79380" y="20142"/>
                  <a:pt x="79380" y="19531"/>
                  <a:pt x="79249" y="18949"/>
                </a:cubicBezTo>
                <a:cubicBezTo>
                  <a:pt x="79129" y="18424"/>
                  <a:pt x="78922" y="17920"/>
                  <a:pt x="78795" y="17391"/>
                </a:cubicBezTo>
                <a:cubicBezTo>
                  <a:pt x="78681" y="16907"/>
                  <a:pt x="78541" y="16429"/>
                  <a:pt x="78414" y="15944"/>
                </a:cubicBezTo>
                <a:cubicBezTo>
                  <a:pt x="78404" y="15907"/>
                  <a:pt x="78400" y="15867"/>
                  <a:pt x="78384" y="15770"/>
                </a:cubicBezTo>
                <a:lnTo>
                  <a:pt x="78384" y="15770"/>
                </a:lnTo>
                <a:cubicBezTo>
                  <a:pt x="78571" y="16038"/>
                  <a:pt x="78601" y="16312"/>
                  <a:pt x="78741" y="16552"/>
                </a:cubicBezTo>
                <a:cubicBezTo>
                  <a:pt x="78785" y="16476"/>
                  <a:pt x="78751" y="16425"/>
                  <a:pt x="78735" y="16372"/>
                </a:cubicBezTo>
                <a:cubicBezTo>
                  <a:pt x="78417" y="15389"/>
                  <a:pt x="78136" y="14390"/>
                  <a:pt x="77652" y="13467"/>
                </a:cubicBezTo>
                <a:cubicBezTo>
                  <a:pt x="77511" y="13200"/>
                  <a:pt x="77281" y="13006"/>
                  <a:pt x="77104" y="12762"/>
                </a:cubicBezTo>
                <a:cubicBezTo>
                  <a:pt x="76706" y="12207"/>
                  <a:pt x="76288" y="11659"/>
                  <a:pt x="75894" y="11097"/>
                </a:cubicBezTo>
                <a:cubicBezTo>
                  <a:pt x="75813" y="10984"/>
                  <a:pt x="75726" y="10880"/>
                  <a:pt x="75636" y="10773"/>
                </a:cubicBezTo>
                <a:cubicBezTo>
                  <a:pt x="75292" y="10362"/>
                  <a:pt x="74988" y="9894"/>
                  <a:pt x="74523" y="9610"/>
                </a:cubicBezTo>
                <a:cubicBezTo>
                  <a:pt x="74132" y="9366"/>
                  <a:pt x="73791" y="9052"/>
                  <a:pt x="73517" y="8684"/>
                </a:cubicBezTo>
                <a:cubicBezTo>
                  <a:pt x="73229" y="8296"/>
                  <a:pt x="72835" y="8062"/>
                  <a:pt x="72484" y="7765"/>
                </a:cubicBezTo>
                <a:cubicBezTo>
                  <a:pt x="72420" y="7711"/>
                  <a:pt x="72347" y="7665"/>
                  <a:pt x="72261" y="7665"/>
                </a:cubicBezTo>
                <a:cubicBezTo>
                  <a:pt x="72235" y="7665"/>
                  <a:pt x="72208" y="7669"/>
                  <a:pt x="72180" y="7678"/>
                </a:cubicBezTo>
                <a:cubicBezTo>
                  <a:pt x="72167" y="7680"/>
                  <a:pt x="72155" y="7682"/>
                  <a:pt x="72142" y="7682"/>
                </a:cubicBezTo>
                <a:cubicBezTo>
                  <a:pt x="72105" y="7682"/>
                  <a:pt x="72070" y="7670"/>
                  <a:pt x="72040" y="7648"/>
                </a:cubicBezTo>
                <a:cubicBezTo>
                  <a:pt x="71394" y="7187"/>
                  <a:pt x="70716" y="6775"/>
                  <a:pt x="70031" y="6384"/>
                </a:cubicBezTo>
                <a:cubicBezTo>
                  <a:pt x="69325" y="5977"/>
                  <a:pt x="68560" y="5669"/>
                  <a:pt x="67788" y="5388"/>
                </a:cubicBezTo>
                <a:cubicBezTo>
                  <a:pt x="67768" y="5383"/>
                  <a:pt x="67747" y="5380"/>
                  <a:pt x="67726" y="5380"/>
                </a:cubicBezTo>
                <a:cubicBezTo>
                  <a:pt x="67719" y="5380"/>
                  <a:pt x="67711" y="5381"/>
                  <a:pt x="67704" y="5382"/>
                </a:cubicBezTo>
                <a:lnTo>
                  <a:pt x="67701" y="5385"/>
                </a:lnTo>
                <a:cubicBezTo>
                  <a:pt x="67878" y="5672"/>
                  <a:pt x="68182" y="5763"/>
                  <a:pt x="68470" y="5870"/>
                </a:cubicBezTo>
                <a:cubicBezTo>
                  <a:pt x="68994" y="6060"/>
                  <a:pt x="69496" y="6307"/>
                  <a:pt x="69964" y="6605"/>
                </a:cubicBezTo>
                <a:cubicBezTo>
                  <a:pt x="70649" y="7046"/>
                  <a:pt x="71381" y="7414"/>
                  <a:pt x="72050" y="7889"/>
                </a:cubicBezTo>
                <a:cubicBezTo>
                  <a:pt x="72638" y="8303"/>
                  <a:pt x="73216" y="8734"/>
                  <a:pt x="73758" y="9216"/>
                </a:cubicBezTo>
                <a:cubicBezTo>
                  <a:pt x="74042" y="9466"/>
                  <a:pt x="74349" y="9730"/>
                  <a:pt x="74526" y="10054"/>
                </a:cubicBezTo>
                <a:cubicBezTo>
                  <a:pt x="74744" y="10459"/>
                  <a:pt x="75085" y="10723"/>
                  <a:pt x="75385" y="11024"/>
                </a:cubicBezTo>
                <a:cubicBezTo>
                  <a:pt x="75726" y="11365"/>
                  <a:pt x="76000" y="11749"/>
                  <a:pt x="76265" y="12147"/>
                </a:cubicBezTo>
                <a:lnTo>
                  <a:pt x="76305" y="12190"/>
                </a:lnTo>
                <a:cubicBezTo>
                  <a:pt x="76302" y="12191"/>
                  <a:pt x="76299" y="12191"/>
                  <a:pt x="76296" y="12191"/>
                </a:cubicBezTo>
                <a:cubicBezTo>
                  <a:pt x="76266" y="12191"/>
                  <a:pt x="76236" y="12174"/>
                  <a:pt x="76221" y="12147"/>
                </a:cubicBezTo>
                <a:cubicBezTo>
                  <a:pt x="75967" y="11980"/>
                  <a:pt x="75830" y="11706"/>
                  <a:pt x="75633" y="11485"/>
                </a:cubicBezTo>
                <a:cubicBezTo>
                  <a:pt x="75182" y="10967"/>
                  <a:pt x="74704" y="10476"/>
                  <a:pt x="74199" y="10008"/>
                </a:cubicBezTo>
                <a:cubicBezTo>
                  <a:pt x="73791" y="9640"/>
                  <a:pt x="73393" y="9262"/>
                  <a:pt x="72969" y="8915"/>
                </a:cubicBezTo>
                <a:cubicBezTo>
                  <a:pt x="72217" y="8300"/>
                  <a:pt x="71421" y="7741"/>
                  <a:pt x="70586" y="7243"/>
                </a:cubicBezTo>
                <a:cubicBezTo>
                  <a:pt x="69098" y="6361"/>
                  <a:pt x="67514" y="5686"/>
                  <a:pt x="65896" y="5081"/>
                </a:cubicBezTo>
                <a:cubicBezTo>
                  <a:pt x="63857" y="4315"/>
                  <a:pt x="61774" y="3660"/>
                  <a:pt x="59662" y="3119"/>
                </a:cubicBezTo>
                <a:cubicBezTo>
                  <a:pt x="58134" y="2734"/>
                  <a:pt x="56587" y="2443"/>
                  <a:pt x="55036" y="2183"/>
                </a:cubicBezTo>
                <a:cubicBezTo>
                  <a:pt x="53980" y="2006"/>
                  <a:pt x="52920" y="1845"/>
                  <a:pt x="51850" y="1748"/>
                </a:cubicBezTo>
                <a:cubicBezTo>
                  <a:pt x="51429" y="1708"/>
                  <a:pt x="51011" y="1665"/>
                  <a:pt x="50600" y="1554"/>
                </a:cubicBezTo>
                <a:lnTo>
                  <a:pt x="50600" y="1554"/>
                </a:lnTo>
                <a:cubicBezTo>
                  <a:pt x="51483" y="1558"/>
                  <a:pt x="52362" y="1614"/>
                  <a:pt x="53244" y="1655"/>
                </a:cubicBezTo>
                <a:cubicBezTo>
                  <a:pt x="52509" y="1554"/>
                  <a:pt x="51774" y="1491"/>
                  <a:pt x="51035" y="1451"/>
                </a:cubicBezTo>
                <a:cubicBezTo>
                  <a:pt x="50718" y="1434"/>
                  <a:pt x="50402" y="1429"/>
                  <a:pt x="50086" y="1429"/>
                </a:cubicBezTo>
                <a:cubicBezTo>
                  <a:pt x="49682" y="1429"/>
                  <a:pt x="49278" y="1437"/>
                  <a:pt x="48875" y="1437"/>
                </a:cubicBezTo>
                <a:cubicBezTo>
                  <a:pt x="48510" y="1437"/>
                  <a:pt x="48146" y="1431"/>
                  <a:pt x="47782" y="1407"/>
                </a:cubicBezTo>
                <a:cubicBezTo>
                  <a:pt x="47637" y="1398"/>
                  <a:pt x="47492" y="1394"/>
                  <a:pt x="47347" y="1394"/>
                </a:cubicBezTo>
                <a:cubicBezTo>
                  <a:pt x="46677" y="1394"/>
                  <a:pt x="46019" y="1483"/>
                  <a:pt x="45356" y="1538"/>
                </a:cubicBezTo>
                <a:cubicBezTo>
                  <a:pt x="45032" y="1564"/>
                  <a:pt x="44704" y="1531"/>
                  <a:pt x="44376" y="1574"/>
                </a:cubicBezTo>
                <a:cubicBezTo>
                  <a:pt x="44537" y="1484"/>
                  <a:pt x="44721" y="1491"/>
                  <a:pt x="44888" y="1424"/>
                </a:cubicBezTo>
                <a:lnTo>
                  <a:pt x="44888" y="1424"/>
                </a:lnTo>
                <a:cubicBezTo>
                  <a:pt x="44597" y="1437"/>
                  <a:pt x="44303" y="1427"/>
                  <a:pt x="44019" y="1474"/>
                </a:cubicBezTo>
                <a:cubicBezTo>
                  <a:pt x="43738" y="1518"/>
                  <a:pt x="43450" y="1518"/>
                  <a:pt x="43170" y="1534"/>
                </a:cubicBezTo>
                <a:cubicBezTo>
                  <a:pt x="42451" y="1578"/>
                  <a:pt x="41732" y="1641"/>
                  <a:pt x="41010" y="1681"/>
                </a:cubicBezTo>
                <a:cubicBezTo>
                  <a:pt x="40439" y="1711"/>
                  <a:pt x="39867" y="1723"/>
                  <a:pt x="39296" y="1723"/>
                </a:cubicBezTo>
                <a:cubicBezTo>
                  <a:pt x="38790" y="1723"/>
                  <a:pt x="38285" y="1714"/>
                  <a:pt x="37781" y="1701"/>
                </a:cubicBezTo>
                <a:cubicBezTo>
                  <a:pt x="36709" y="1671"/>
                  <a:pt x="35642" y="1534"/>
                  <a:pt x="34576" y="1397"/>
                </a:cubicBezTo>
                <a:cubicBezTo>
                  <a:pt x="34078" y="1337"/>
                  <a:pt x="33570" y="1310"/>
                  <a:pt x="33068" y="1253"/>
                </a:cubicBezTo>
                <a:cubicBezTo>
                  <a:pt x="32477" y="1180"/>
                  <a:pt x="31889" y="1100"/>
                  <a:pt x="31297" y="1023"/>
                </a:cubicBezTo>
                <a:cubicBezTo>
                  <a:pt x="30906" y="973"/>
                  <a:pt x="30511" y="939"/>
                  <a:pt x="30124" y="869"/>
                </a:cubicBezTo>
                <a:cubicBezTo>
                  <a:pt x="29843" y="819"/>
                  <a:pt x="29562" y="755"/>
                  <a:pt x="29271" y="735"/>
                </a:cubicBezTo>
                <a:cubicBezTo>
                  <a:pt x="28907" y="709"/>
                  <a:pt x="28543" y="665"/>
                  <a:pt x="28178" y="625"/>
                </a:cubicBezTo>
                <a:cubicBezTo>
                  <a:pt x="27537" y="562"/>
                  <a:pt x="26898" y="485"/>
                  <a:pt x="26256" y="435"/>
                </a:cubicBezTo>
                <a:cubicBezTo>
                  <a:pt x="25591" y="388"/>
                  <a:pt x="24963" y="154"/>
                  <a:pt x="24301" y="94"/>
                </a:cubicBezTo>
                <a:cubicBezTo>
                  <a:pt x="23978" y="64"/>
                  <a:pt x="23656" y="34"/>
                  <a:pt x="23331" y="34"/>
                </a:cubicBezTo>
                <a:cubicBezTo>
                  <a:pt x="23252" y="34"/>
                  <a:pt x="23173" y="36"/>
                  <a:pt x="23094" y="40"/>
                </a:cubicBezTo>
                <a:cubicBezTo>
                  <a:pt x="23059" y="42"/>
                  <a:pt x="23023" y="47"/>
                  <a:pt x="22988" y="47"/>
                </a:cubicBezTo>
                <a:cubicBezTo>
                  <a:pt x="22942" y="47"/>
                  <a:pt x="22897" y="38"/>
                  <a:pt x="22857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  <p:sp>
        <p:nvSpPr>
          <p:cNvPr id="213" name="Google Shape;213;p15"/>
          <p:cNvSpPr/>
          <p:nvPr/>
        </p:nvSpPr>
        <p:spPr>
          <a:xfrm rot="1720182">
            <a:off x="2535522" y="-825233"/>
            <a:ext cx="1896431" cy="1492589"/>
          </a:xfrm>
          <a:custGeom>
            <a:avLst/>
            <a:gdLst/>
            <a:ahLst/>
            <a:cxnLst/>
            <a:rect l="l" t="t" r="r" b="b"/>
            <a:pathLst>
              <a:path w="25593" h="20143" extrusionOk="0">
                <a:moveTo>
                  <a:pt x="24244" y="20143"/>
                </a:moveTo>
                <a:cubicBezTo>
                  <a:pt x="24300" y="20143"/>
                  <a:pt x="24346" y="20133"/>
                  <a:pt x="24393" y="20115"/>
                </a:cubicBezTo>
                <a:cubicBezTo>
                  <a:pt x="24514" y="20077"/>
                  <a:pt x="24616" y="19994"/>
                  <a:pt x="24672" y="19882"/>
                </a:cubicBezTo>
                <a:cubicBezTo>
                  <a:pt x="24728" y="19771"/>
                  <a:pt x="24746" y="19631"/>
                  <a:pt x="24700" y="19510"/>
                </a:cubicBezTo>
                <a:cubicBezTo>
                  <a:pt x="24579" y="19055"/>
                  <a:pt x="24449" y="18608"/>
                  <a:pt x="24300" y="18162"/>
                </a:cubicBezTo>
                <a:cubicBezTo>
                  <a:pt x="24226" y="17939"/>
                  <a:pt x="24142" y="17725"/>
                  <a:pt x="24058" y="17502"/>
                </a:cubicBezTo>
                <a:cubicBezTo>
                  <a:pt x="24012" y="17381"/>
                  <a:pt x="23965" y="17260"/>
                  <a:pt x="23909" y="17139"/>
                </a:cubicBezTo>
                <a:cubicBezTo>
                  <a:pt x="23854" y="17018"/>
                  <a:pt x="23798" y="16906"/>
                  <a:pt x="23723" y="16795"/>
                </a:cubicBezTo>
                <a:cubicBezTo>
                  <a:pt x="23351" y="16190"/>
                  <a:pt x="22896" y="15651"/>
                  <a:pt x="22384" y="15167"/>
                </a:cubicBezTo>
                <a:cubicBezTo>
                  <a:pt x="22124" y="14935"/>
                  <a:pt x="21845" y="14721"/>
                  <a:pt x="21557" y="14526"/>
                </a:cubicBezTo>
                <a:cubicBezTo>
                  <a:pt x="21268" y="14331"/>
                  <a:pt x="20971" y="14154"/>
                  <a:pt x="20673" y="13977"/>
                </a:cubicBezTo>
                <a:cubicBezTo>
                  <a:pt x="20571" y="13912"/>
                  <a:pt x="20469" y="13847"/>
                  <a:pt x="20376" y="13782"/>
                </a:cubicBezTo>
                <a:cubicBezTo>
                  <a:pt x="20348" y="13754"/>
                  <a:pt x="20311" y="13717"/>
                  <a:pt x="20283" y="13689"/>
                </a:cubicBezTo>
                <a:cubicBezTo>
                  <a:pt x="20273" y="13680"/>
                  <a:pt x="20255" y="13661"/>
                  <a:pt x="20245" y="13652"/>
                </a:cubicBezTo>
                <a:lnTo>
                  <a:pt x="20236" y="13633"/>
                </a:lnTo>
                <a:cubicBezTo>
                  <a:pt x="20236" y="13624"/>
                  <a:pt x="20236" y="13624"/>
                  <a:pt x="20236" y="13614"/>
                </a:cubicBezTo>
                <a:lnTo>
                  <a:pt x="20236" y="13614"/>
                </a:lnTo>
                <a:lnTo>
                  <a:pt x="20236" y="13614"/>
                </a:lnTo>
                <a:lnTo>
                  <a:pt x="20236" y="13614"/>
                </a:lnTo>
                <a:cubicBezTo>
                  <a:pt x="20236" y="13605"/>
                  <a:pt x="20236" y="13605"/>
                  <a:pt x="20236" y="13605"/>
                </a:cubicBezTo>
                <a:lnTo>
                  <a:pt x="20236" y="13577"/>
                </a:lnTo>
                <a:lnTo>
                  <a:pt x="20245" y="13559"/>
                </a:lnTo>
                <a:cubicBezTo>
                  <a:pt x="20264" y="13521"/>
                  <a:pt x="20283" y="13484"/>
                  <a:pt x="20301" y="13447"/>
                </a:cubicBezTo>
                <a:cubicBezTo>
                  <a:pt x="20385" y="13317"/>
                  <a:pt x="20478" y="13196"/>
                  <a:pt x="20571" y="13075"/>
                </a:cubicBezTo>
                <a:cubicBezTo>
                  <a:pt x="21194" y="12322"/>
                  <a:pt x="21864" y="11606"/>
                  <a:pt x="22561" y="10927"/>
                </a:cubicBezTo>
                <a:lnTo>
                  <a:pt x="22561" y="10927"/>
                </a:lnTo>
                <a:cubicBezTo>
                  <a:pt x="22831" y="10667"/>
                  <a:pt x="23100" y="10416"/>
                  <a:pt x="23379" y="10164"/>
                </a:cubicBezTo>
                <a:cubicBezTo>
                  <a:pt x="23649" y="9904"/>
                  <a:pt x="23891" y="9681"/>
                  <a:pt x="24133" y="9421"/>
                </a:cubicBezTo>
                <a:cubicBezTo>
                  <a:pt x="24374" y="9169"/>
                  <a:pt x="24635" y="8900"/>
                  <a:pt x="24858" y="8611"/>
                </a:cubicBezTo>
                <a:cubicBezTo>
                  <a:pt x="24997" y="8444"/>
                  <a:pt x="25128" y="8258"/>
                  <a:pt x="25249" y="8072"/>
                </a:cubicBezTo>
                <a:cubicBezTo>
                  <a:pt x="25379" y="7858"/>
                  <a:pt x="25472" y="7635"/>
                  <a:pt x="25527" y="7393"/>
                </a:cubicBezTo>
                <a:cubicBezTo>
                  <a:pt x="25574" y="7161"/>
                  <a:pt x="25593" y="6938"/>
                  <a:pt x="25565" y="6705"/>
                </a:cubicBezTo>
                <a:cubicBezTo>
                  <a:pt x="25537" y="6482"/>
                  <a:pt x="25462" y="6240"/>
                  <a:pt x="25276" y="6110"/>
                </a:cubicBezTo>
                <a:cubicBezTo>
                  <a:pt x="25193" y="6045"/>
                  <a:pt x="25109" y="6008"/>
                  <a:pt x="25016" y="5980"/>
                </a:cubicBezTo>
                <a:cubicBezTo>
                  <a:pt x="24914" y="5943"/>
                  <a:pt x="24811" y="5924"/>
                  <a:pt x="24709" y="5915"/>
                </a:cubicBezTo>
                <a:cubicBezTo>
                  <a:pt x="24579" y="5905"/>
                  <a:pt x="24439" y="5915"/>
                  <a:pt x="24319" y="5943"/>
                </a:cubicBezTo>
                <a:lnTo>
                  <a:pt x="24142" y="5980"/>
                </a:lnTo>
                <a:cubicBezTo>
                  <a:pt x="24058" y="5998"/>
                  <a:pt x="23975" y="6026"/>
                  <a:pt x="23882" y="6054"/>
                </a:cubicBezTo>
                <a:cubicBezTo>
                  <a:pt x="23547" y="6166"/>
                  <a:pt x="23212" y="6305"/>
                  <a:pt x="22877" y="6463"/>
                </a:cubicBezTo>
                <a:cubicBezTo>
                  <a:pt x="22245" y="6761"/>
                  <a:pt x="21631" y="7105"/>
                  <a:pt x="21036" y="7496"/>
                </a:cubicBezTo>
                <a:cubicBezTo>
                  <a:pt x="19846" y="8258"/>
                  <a:pt x="18767" y="9169"/>
                  <a:pt x="17642" y="10025"/>
                </a:cubicBezTo>
                <a:cubicBezTo>
                  <a:pt x="17493" y="10137"/>
                  <a:pt x="17344" y="10248"/>
                  <a:pt x="17177" y="10350"/>
                </a:cubicBezTo>
                <a:cubicBezTo>
                  <a:pt x="17028" y="10453"/>
                  <a:pt x="16833" y="10574"/>
                  <a:pt x="16665" y="10676"/>
                </a:cubicBezTo>
                <a:lnTo>
                  <a:pt x="16721" y="10648"/>
                </a:lnTo>
                <a:cubicBezTo>
                  <a:pt x="16451" y="10806"/>
                  <a:pt x="16172" y="10946"/>
                  <a:pt x="15884" y="11076"/>
                </a:cubicBezTo>
                <a:cubicBezTo>
                  <a:pt x="15810" y="11104"/>
                  <a:pt x="15735" y="11122"/>
                  <a:pt x="15661" y="11150"/>
                </a:cubicBezTo>
                <a:lnTo>
                  <a:pt x="15559" y="11169"/>
                </a:lnTo>
                <a:lnTo>
                  <a:pt x="15531" y="11169"/>
                </a:lnTo>
                <a:lnTo>
                  <a:pt x="15577" y="11085"/>
                </a:lnTo>
                <a:cubicBezTo>
                  <a:pt x="15707" y="10880"/>
                  <a:pt x="15847" y="10695"/>
                  <a:pt x="16005" y="10509"/>
                </a:cubicBezTo>
                <a:cubicBezTo>
                  <a:pt x="16321" y="10118"/>
                  <a:pt x="16656" y="9727"/>
                  <a:pt x="17000" y="9365"/>
                </a:cubicBezTo>
                <a:cubicBezTo>
                  <a:pt x="17326" y="9011"/>
                  <a:pt x="17670" y="8677"/>
                  <a:pt x="18014" y="8351"/>
                </a:cubicBezTo>
                <a:cubicBezTo>
                  <a:pt x="18265" y="8109"/>
                  <a:pt x="18525" y="7868"/>
                  <a:pt x="18795" y="7644"/>
                </a:cubicBezTo>
                <a:cubicBezTo>
                  <a:pt x="19074" y="7421"/>
                  <a:pt x="19381" y="7170"/>
                  <a:pt x="19669" y="6938"/>
                </a:cubicBezTo>
                <a:cubicBezTo>
                  <a:pt x="20236" y="6491"/>
                  <a:pt x="20813" y="6045"/>
                  <a:pt x="21371" y="5580"/>
                </a:cubicBezTo>
                <a:cubicBezTo>
                  <a:pt x="21640" y="5347"/>
                  <a:pt x="21910" y="5124"/>
                  <a:pt x="22180" y="4892"/>
                </a:cubicBezTo>
                <a:cubicBezTo>
                  <a:pt x="22449" y="4669"/>
                  <a:pt x="22701" y="4436"/>
                  <a:pt x="22942" y="4185"/>
                </a:cubicBezTo>
                <a:cubicBezTo>
                  <a:pt x="23193" y="3925"/>
                  <a:pt x="23435" y="3646"/>
                  <a:pt x="23658" y="3357"/>
                </a:cubicBezTo>
                <a:cubicBezTo>
                  <a:pt x="23965" y="2948"/>
                  <a:pt x="24226" y="2511"/>
                  <a:pt x="24430" y="2046"/>
                </a:cubicBezTo>
                <a:cubicBezTo>
                  <a:pt x="24588" y="1618"/>
                  <a:pt x="24700" y="1126"/>
                  <a:pt x="24542" y="679"/>
                </a:cubicBezTo>
                <a:cubicBezTo>
                  <a:pt x="24458" y="447"/>
                  <a:pt x="24291" y="251"/>
                  <a:pt x="24077" y="131"/>
                </a:cubicBezTo>
                <a:cubicBezTo>
                  <a:pt x="23872" y="28"/>
                  <a:pt x="23640" y="0"/>
                  <a:pt x="23426" y="47"/>
                </a:cubicBezTo>
                <a:cubicBezTo>
                  <a:pt x="23110" y="131"/>
                  <a:pt x="22821" y="261"/>
                  <a:pt x="22561" y="447"/>
                </a:cubicBezTo>
                <a:cubicBezTo>
                  <a:pt x="22422" y="549"/>
                  <a:pt x="22282" y="642"/>
                  <a:pt x="22143" y="735"/>
                </a:cubicBezTo>
                <a:cubicBezTo>
                  <a:pt x="20980" y="1553"/>
                  <a:pt x="19836" y="2418"/>
                  <a:pt x="18693" y="3264"/>
                </a:cubicBezTo>
                <a:cubicBezTo>
                  <a:pt x="17539" y="4101"/>
                  <a:pt x="16377" y="4910"/>
                  <a:pt x="15215" y="5738"/>
                </a:cubicBezTo>
                <a:cubicBezTo>
                  <a:pt x="14080" y="6538"/>
                  <a:pt x="12955" y="7356"/>
                  <a:pt x="11811" y="8156"/>
                </a:cubicBezTo>
                <a:cubicBezTo>
                  <a:pt x="11207" y="8574"/>
                  <a:pt x="10602" y="8993"/>
                  <a:pt x="9979" y="9383"/>
                </a:cubicBezTo>
                <a:cubicBezTo>
                  <a:pt x="9412" y="9746"/>
                  <a:pt x="8826" y="10081"/>
                  <a:pt x="8240" y="10406"/>
                </a:cubicBezTo>
                <a:cubicBezTo>
                  <a:pt x="7915" y="10583"/>
                  <a:pt x="7598" y="10750"/>
                  <a:pt x="7282" y="10908"/>
                </a:cubicBezTo>
                <a:cubicBezTo>
                  <a:pt x="6985" y="11057"/>
                  <a:pt x="6696" y="11206"/>
                  <a:pt x="6399" y="11336"/>
                </a:cubicBezTo>
                <a:cubicBezTo>
                  <a:pt x="5088" y="11922"/>
                  <a:pt x="3758" y="12461"/>
                  <a:pt x="2428" y="13001"/>
                </a:cubicBezTo>
                <a:lnTo>
                  <a:pt x="2419" y="13001"/>
                </a:lnTo>
                <a:lnTo>
                  <a:pt x="2428" y="13001"/>
                </a:lnTo>
                <a:lnTo>
                  <a:pt x="2428" y="13001"/>
                </a:lnTo>
                <a:lnTo>
                  <a:pt x="2428" y="13001"/>
                </a:lnTo>
                <a:lnTo>
                  <a:pt x="2428" y="13001"/>
                </a:lnTo>
                <a:lnTo>
                  <a:pt x="2409" y="13010"/>
                </a:lnTo>
                <a:lnTo>
                  <a:pt x="2428" y="13001"/>
                </a:lnTo>
                <a:lnTo>
                  <a:pt x="2409" y="13010"/>
                </a:lnTo>
                <a:lnTo>
                  <a:pt x="1870" y="13224"/>
                </a:lnTo>
                <a:cubicBezTo>
                  <a:pt x="1507" y="13373"/>
                  <a:pt x="1135" y="13521"/>
                  <a:pt x="764" y="13633"/>
                </a:cubicBezTo>
                <a:lnTo>
                  <a:pt x="643" y="13652"/>
                </a:lnTo>
                <a:cubicBezTo>
                  <a:pt x="1" y="13773"/>
                  <a:pt x="187" y="14730"/>
                  <a:pt x="819" y="14610"/>
                </a:cubicBezTo>
                <a:cubicBezTo>
                  <a:pt x="1080" y="14554"/>
                  <a:pt x="1331" y="14479"/>
                  <a:pt x="1573" y="14377"/>
                </a:cubicBezTo>
                <a:cubicBezTo>
                  <a:pt x="1805" y="14293"/>
                  <a:pt x="2028" y="14210"/>
                  <a:pt x="2251" y="14117"/>
                </a:cubicBezTo>
                <a:lnTo>
                  <a:pt x="2828" y="13884"/>
                </a:lnTo>
                <a:lnTo>
                  <a:pt x="2828" y="13884"/>
                </a:lnTo>
                <a:cubicBezTo>
                  <a:pt x="3758" y="13512"/>
                  <a:pt x="4688" y="13131"/>
                  <a:pt x="5618" y="12740"/>
                </a:cubicBezTo>
                <a:cubicBezTo>
                  <a:pt x="5934" y="12610"/>
                  <a:pt x="6250" y="12471"/>
                  <a:pt x="6566" y="12331"/>
                </a:cubicBezTo>
                <a:cubicBezTo>
                  <a:pt x="6873" y="12192"/>
                  <a:pt x="7189" y="12052"/>
                  <a:pt x="7496" y="11903"/>
                </a:cubicBezTo>
                <a:lnTo>
                  <a:pt x="8054" y="11615"/>
                </a:lnTo>
                <a:cubicBezTo>
                  <a:pt x="8222" y="11531"/>
                  <a:pt x="8380" y="11438"/>
                  <a:pt x="8547" y="11355"/>
                </a:cubicBezTo>
                <a:cubicBezTo>
                  <a:pt x="8835" y="11197"/>
                  <a:pt x="9114" y="11039"/>
                  <a:pt x="9393" y="10871"/>
                </a:cubicBezTo>
                <a:cubicBezTo>
                  <a:pt x="9728" y="10685"/>
                  <a:pt x="10053" y="10490"/>
                  <a:pt x="10379" y="10295"/>
                </a:cubicBezTo>
                <a:cubicBezTo>
                  <a:pt x="10686" y="10109"/>
                  <a:pt x="10993" y="9904"/>
                  <a:pt x="11300" y="9699"/>
                </a:cubicBezTo>
                <a:cubicBezTo>
                  <a:pt x="11867" y="9318"/>
                  <a:pt x="12416" y="8928"/>
                  <a:pt x="12973" y="8537"/>
                </a:cubicBezTo>
                <a:cubicBezTo>
                  <a:pt x="14117" y="7719"/>
                  <a:pt x="15261" y="6910"/>
                  <a:pt x="16414" y="6091"/>
                </a:cubicBezTo>
                <a:cubicBezTo>
                  <a:pt x="17614" y="5254"/>
                  <a:pt x="18804" y="4399"/>
                  <a:pt x="19985" y="3534"/>
                </a:cubicBezTo>
                <a:cubicBezTo>
                  <a:pt x="20534" y="3125"/>
                  <a:pt x="21082" y="2706"/>
                  <a:pt x="21640" y="2307"/>
                </a:cubicBezTo>
                <a:cubicBezTo>
                  <a:pt x="21929" y="2093"/>
                  <a:pt x="22217" y="1888"/>
                  <a:pt x="22515" y="1684"/>
                </a:cubicBezTo>
                <a:cubicBezTo>
                  <a:pt x="22784" y="1488"/>
                  <a:pt x="23054" y="1293"/>
                  <a:pt x="23333" y="1126"/>
                </a:cubicBezTo>
                <a:cubicBezTo>
                  <a:pt x="23389" y="1098"/>
                  <a:pt x="23454" y="1070"/>
                  <a:pt x="23510" y="1042"/>
                </a:cubicBezTo>
                <a:cubicBezTo>
                  <a:pt x="23537" y="1033"/>
                  <a:pt x="23565" y="1023"/>
                  <a:pt x="23603" y="1014"/>
                </a:cubicBezTo>
                <a:lnTo>
                  <a:pt x="23630" y="1014"/>
                </a:lnTo>
                <a:lnTo>
                  <a:pt x="23658" y="1014"/>
                </a:lnTo>
                <a:lnTo>
                  <a:pt x="23658" y="1023"/>
                </a:lnTo>
                <a:lnTo>
                  <a:pt x="23658" y="1033"/>
                </a:lnTo>
                <a:cubicBezTo>
                  <a:pt x="23658" y="1042"/>
                  <a:pt x="23658" y="1060"/>
                  <a:pt x="23658" y="1079"/>
                </a:cubicBezTo>
                <a:cubicBezTo>
                  <a:pt x="23668" y="1098"/>
                  <a:pt x="23658" y="1116"/>
                  <a:pt x="23658" y="1135"/>
                </a:cubicBezTo>
                <a:cubicBezTo>
                  <a:pt x="23658" y="1191"/>
                  <a:pt x="23658" y="1237"/>
                  <a:pt x="23649" y="1284"/>
                </a:cubicBezTo>
                <a:cubicBezTo>
                  <a:pt x="23640" y="1349"/>
                  <a:pt x="23621" y="1423"/>
                  <a:pt x="23603" y="1488"/>
                </a:cubicBezTo>
                <a:cubicBezTo>
                  <a:pt x="23575" y="1591"/>
                  <a:pt x="23537" y="1693"/>
                  <a:pt x="23491" y="1795"/>
                </a:cubicBezTo>
                <a:cubicBezTo>
                  <a:pt x="23398" y="2000"/>
                  <a:pt x="23296" y="2186"/>
                  <a:pt x="23175" y="2381"/>
                </a:cubicBezTo>
                <a:cubicBezTo>
                  <a:pt x="23128" y="2455"/>
                  <a:pt x="23072" y="2539"/>
                  <a:pt x="23017" y="2623"/>
                </a:cubicBezTo>
                <a:lnTo>
                  <a:pt x="22840" y="2855"/>
                </a:lnTo>
                <a:cubicBezTo>
                  <a:pt x="22710" y="3013"/>
                  <a:pt x="22580" y="3171"/>
                  <a:pt x="22449" y="3320"/>
                </a:cubicBezTo>
                <a:cubicBezTo>
                  <a:pt x="22310" y="3478"/>
                  <a:pt x="22161" y="3618"/>
                  <a:pt x="22012" y="3767"/>
                </a:cubicBezTo>
                <a:cubicBezTo>
                  <a:pt x="21231" y="4464"/>
                  <a:pt x="20422" y="5124"/>
                  <a:pt x="19604" y="5775"/>
                </a:cubicBezTo>
                <a:cubicBezTo>
                  <a:pt x="19027" y="6231"/>
                  <a:pt x="18451" y="6677"/>
                  <a:pt x="17902" y="7161"/>
                </a:cubicBezTo>
                <a:cubicBezTo>
                  <a:pt x="17344" y="7644"/>
                  <a:pt x="16851" y="8147"/>
                  <a:pt x="16349" y="8658"/>
                </a:cubicBezTo>
                <a:cubicBezTo>
                  <a:pt x="16098" y="8918"/>
                  <a:pt x="15866" y="9179"/>
                  <a:pt x="15633" y="9448"/>
                </a:cubicBezTo>
                <a:cubicBezTo>
                  <a:pt x="15410" y="9718"/>
                  <a:pt x="15177" y="9997"/>
                  <a:pt x="14964" y="10285"/>
                </a:cubicBezTo>
                <a:cubicBezTo>
                  <a:pt x="14768" y="10546"/>
                  <a:pt x="14573" y="10843"/>
                  <a:pt x="14545" y="11178"/>
                </a:cubicBezTo>
                <a:cubicBezTo>
                  <a:pt x="14508" y="11411"/>
                  <a:pt x="14564" y="11652"/>
                  <a:pt x="14712" y="11838"/>
                </a:cubicBezTo>
                <a:cubicBezTo>
                  <a:pt x="14787" y="11922"/>
                  <a:pt x="14871" y="11996"/>
                  <a:pt x="14973" y="12043"/>
                </a:cubicBezTo>
                <a:cubicBezTo>
                  <a:pt x="15075" y="12099"/>
                  <a:pt x="15196" y="12136"/>
                  <a:pt x="15317" y="12145"/>
                </a:cubicBezTo>
                <a:cubicBezTo>
                  <a:pt x="15745" y="12210"/>
                  <a:pt x="16163" y="12052"/>
                  <a:pt x="16544" y="11866"/>
                </a:cubicBezTo>
                <a:cubicBezTo>
                  <a:pt x="16637" y="11820"/>
                  <a:pt x="16730" y="11783"/>
                  <a:pt x="16823" y="11727"/>
                </a:cubicBezTo>
                <a:lnTo>
                  <a:pt x="17065" y="11587"/>
                </a:lnTo>
                <a:cubicBezTo>
                  <a:pt x="17697" y="11225"/>
                  <a:pt x="18302" y="10797"/>
                  <a:pt x="18869" y="10341"/>
                </a:cubicBezTo>
                <a:cubicBezTo>
                  <a:pt x="19409" y="9913"/>
                  <a:pt x="19957" y="9486"/>
                  <a:pt x="20515" y="9058"/>
                </a:cubicBezTo>
                <a:cubicBezTo>
                  <a:pt x="20850" y="8816"/>
                  <a:pt x="21185" y="8574"/>
                  <a:pt x="21538" y="8351"/>
                </a:cubicBezTo>
                <a:cubicBezTo>
                  <a:pt x="21891" y="8128"/>
                  <a:pt x="22245" y="7914"/>
                  <a:pt x="22617" y="7700"/>
                </a:cubicBezTo>
                <a:cubicBezTo>
                  <a:pt x="23007" y="7496"/>
                  <a:pt x="23417" y="7300"/>
                  <a:pt x="23826" y="7124"/>
                </a:cubicBezTo>
                <a:cubicBezTo>
                  <a:pt x="24002" y="7049"/>
                  <a:pt x="24188" y="6993"/>
                  <a:pt x="24365" y="6938"/>
                </a:cubicBezTo>
                <a:cubicBezTo>
                  <a:pt x="24430" y="6919"/>
                  <a:pt x="24486" y="6910"/>
                  <a:pt x="24551" y="6900"/>
                </a:cubicBezTo>
                <a:lnTo>
                  <a:pt x="24625" y="6900"/>
                </a:lnTo>
                <a:lnTo>
                  <a:pt x="24625" y="6938"/>
                </a:lnTo>
                <a:cubicBezTo>
                  <a:pt x="24625" y="6984"/>
                  <a:pt x="24616" y="7021"/>
                  <a:pt x="24616" y="7058"/>
                </a:cubicBezTo>
                <a:cubicBezTo>
                  <a:pt x="24598" y="7133"/>
                  <a:pt x="24588" y="7207"/>
                  <a:pt x="24570" y="7282"/>
                </a:cubicBezTo>
                <a:cubicBezTo>
                  <a:pt x="24551" y="7328"/>
                  <a:pt x="24532" y="7375"/>
                  <a:pt x="24514" y="7421"/>
                </a:cubicBezTo>
                <a:cubicBezTo>
                  <a:pt x="24486" y="7477"/>
                  <a:pt x="24449" y="7542"/>
                  <a:pt x="24412" y="7607"/>
                </a:cubicBezTo>
                <a:cubicBezTo>
                  <a:pt x="24300" y="7775"/>
                  <a:pt x="24188" y="7933"/>
                  <a:pt x="24058" y="8091"/>
                </a:cubicBezTo>
                <a:cubicBezTo>
                  <a:pt x="23882" y="8295"/>
                  <a:pt x="23705" y="8491"/>
                  <a:pt x="23519" y="8686"/>
                </a:cubicBezTo>
                <a:cubicBezTo>
                  <a:pt x="23333" y="8881"/>
                  <a:pt x="23175" y="9030"/>
                  <a:pt x="22998" y="9207"/>
                </a:cubicBezTo>
                <a:cubicBezTo>
                  <a:pt x="22375" y="9792"/>
                  <a:pt x="21743" y="10369"/>
                  <a:pt x="21157" y="10992"/>
                </a:cubicBezTo>
                <a:cubicBezTo>
                  <a:pt x="20655" y="11513"/>
                  <a:pt x="20162" y="12052"/>
                  <a:pt x="19715" y="12619"/>
                </a:cubicBezTo>
                <a:cubicBezTo>
                  <a:pt x="19660" y="12685"/>
                  <a:pt x="19613" y="12750"/>
                  <a:pt x="19567" y="12815"/>
                </a:cubicBezTo>
                <a:cubicBezTo>
                  <a:pt x="19474" y="12945"/>
                  <a:pt x="19390" y="13084"/>
                  <a:pt x="19334" y="13243"/>
                </a:cubicBezTo>
                <a:cubicBezTo>
                  <a:pt x="19306" y="13317"/>
                  <a:pt x="19288" y="13401"/>
                  <a:pt x="19278" y="13484"/>
                </a:cubicBezTo>
                <a:cubicBezTo>
                  <a:pt x="19269" y="13549"/>
                  <a:pt x="19269" y="13614"/>
                  <a:pt x="19269" y="13670"/>
                </a:cubicBezTo>
                <a:cubicBezTo>
                  <a:pt x="19269" y="13735"/>
                  <a:pt x="19278" y="13800"/>
                  <a:pt x="19297" y="13856"/>
                </a:cubicBezTo>
                <a:cubicBezTo>
                  <a:pt x="19306" y="13912"/>
                  <a:pt x="19325" y="13968"/>
                  <a:pt x="19353" y="14014"/>
                </a:cubicBezTo>
                <a:cubicBezTo>
                  <a:pt x="19436" y="14200"/>
                  <a:pt x="19557" y="14368"/>
                  <a:pt x="19715" y="14498"/>
                </a:cubicBezTo>
                <a:cubicBezTo>
                  <a:pt x="20013" y="14721"/>
                  <a:pt x="20338" y="14926"/>
                  <a:pt x="20664" y="15112"/>
                </a:cubicBezTo>
                <a:cubicBezTo>
                  <a:pt x="20952" y="15298"/>
                  <a:pt x="21231" y="15484"/>
                  <a:pt x="21501" y="15688"/>
                </a:cubicBezTo>
                <a:cubicBezTo>
                  <a:pt x="21687" y="15846"/>
                  <a:pt x="21864" y="16014"/>
                  <a:pt x="22040" y="16190"/>
                </a:cubicBezTo>
                <a:cubicBezTo>
                  <a:pt x="22236" y="16404"/>
                  <a:pt x="22422" y="16637"/>
                  <a:pt x="22598" y="16869"/>
                </a:cubicBezTo>
                <a:cubicBezTo>
                  <a:pt x="22728" y="17055"/>
                  <a:pt x="22859" y="17251"/>
                  <a:pt x="22979" y="17446"/>
                </a:cubicBezTo>
                <a:cubicBezTo>
                  <a:pt x="23026" y="17539"/>
                  <a:pt x="23072" y="17632"/>
                  <a:pt x="23110" y="17725"/>
                </a:cubicBezTo>
                <a:cubicBezTo>
                  <a:pt x="23240" y="18069"/>
                  <a:pt x="23370" y="18422"/>
                  <a:pt x="23482" y="18766"/>
                </a:cubicBezTo>
                <a:cubicBezTo>
                  <a:pt x="23593" y="19120"/>
                  <a:pt x="23696" y="19464"/>
                  <a:pt x="23789" y="19817"/>
                </a:cubicBezTo>
                <a:cubicBezTo>
                  <a:pt x="23854" y="20012"/>
                  <a:pt x="24040" y="20143"/>
                  <a:pt x="24244" y="20143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  <p:sp>
        <p:nvSpPr>
          <p:cNvPr id="214" name="Google Shape;214;p15"/>
          <p:cNvSpPr/>
          <p:nvPr/>
        </p:nvSpPr>
        <p:spPr>
          <a:xfrm>
            <a:off x="6134628" y="-1319733"/>
            <a:ext cx="2559806" cy="2391344"/>
          </a:xfrm>
          <a:custGeom>
            <a:avLst/>
            <a:gdLst/>
            <a:ahLst/>
            <a:cxnLst/>
            <a:rect l="l" t="t" r="r" b="b"/>
            <a:pathLst>
              <a:path w="36213" h="33831" extrusionOk="0">
                <a:moveTo>
                  <a:pt x="35896" y="20189"/>
                </a:moveTo>
                <a:cubicBezTo>
                  <a:pt x="35719" y="20905"/>
                  <a:pt x="35468" y="21612"/>
                  <a:pt x="35143" y="22281"/>
                </a:cubicBezTo>
                <a:cubicBezTo>
                  <a:pt x="34650" y="23332"/>
                  <a:pt x="34036" y="24336"/>
                  <a:pt x="33311" y="25257"/>
                </a:cubicBezTo>
                <a:cubicBezTo>
                  <a:pt x="32799" y="25917"/>
                  <a:pt x="32288" y="26624"/>
                  <a:pt x="31683" y="27210"/>
                </a:cubicBezTo>
                <a:cubicBezTo>
                  <a:pt x="31358" y="27526"/>
                  <a:pt x="31005" y="27824"/>
                  <a:pt x="30642" y="28112"/>
                </a:cubicBezTo>
                <a:cubicBezTo>
                  <a:pt x="29675" y="28902"/>
                  <a:pt x="28652" y="29618"/>
                  <a:pt x="27573" y="30260"/>
                </a:cubicBezTo>
                <a:cubicBezTo>
                  <a:pt x="25490" y="31478"/>
                  <a:pt x="23240" y="32343"/>
                  <a:pt x="20915" y="32957"/>
                </a:cubicBezTo>
                <a:cubicBezTo>
                  <a:pt x="19539" y="33347"/>
                  <a:pt x="18134" y="33608"/>
                  <a:pt x="16712" y="33738"/>
                </a:cubicBezTo>
                <a:cubicBezTo>
                  <a:pt x="16154" y="33812"/>
                  <a:pt x="15605" y="33831"/>
                  <a:pt x="15056" y="33803"/>
                </a:cubicBezTo>
                <a:cubicBezTo>
                  <a:pt x="14238" y="33757"/>
                  <a:pt x="13420" y="33654"/>
                  <a:pt x="12620" y="33496"/>
                </a:cubicBezTo>
                <a:cubicBezTo>
                  <a:pt x="11141" y="33217"/>
                  <a:pt x="9663" y="32669"/>
                  <a:pt x="8417" y="31813"/>
                </a:cubicBezTo>
                <a:cubicBezTo>
                  <a:pt x="7273" y="31041"/>
                  <a:pt x="6138" y="30186"/>
                  <a:pt x="5181" y="29191"/>
                </a:cubicBezTo>
                <a:cubicBezTo>
                  <a:pt x="4204" y="28177"/>
                  <a:pt x="3367" y="27042"/>
                  <a:pt x="2679" y="25815"/>
                </a:cubicBezTo>
                <a:cubicBezTo>
                  <a:pt x="2037" y="24615"/>
                  <a:pt x="1535" y="23341"/>
                  <a:pt x="1182" y="22030"/>
                </a:cubicBezTo>
                <a:cubicBezTo>
                  <a:pt x="866" y="20896"/>
                  <a:pt x="540" y="19743"/>
                  <a:pt x="345" y="18580"/>
                </a:cubicBezTo>
                <a:cubicBezTo>
                  <a:pt x="243" y="18004"/>
                  <a:pt x="168" y="17418"/>
                  <a:pt x="103" y="16841"/>
                </a:cubicBezTo>
                <a:cubicBezTo>
                  <a:pt x="38" y="16386"/>
                  <a:pt x="1" y="15930"/>
                  <a:pt x="1" y="15474"/>
                </a:cubicBezTo>
                <a:cubicBezTo>
                  <a:pt x="29" y="14916"/>
                  <a:pt x="94" y="14368"/>
                  <a:pt x="187" y="13819"/>
                </a:cubicBezTo>
                <a:cubicBezTo>
                  <a:pt x="233" y="13428"/>
                  <a:pt x="326" y="13038"/>
                  <a:pt x="447" y="12656"/>
                </a:cubicBezTo>
                <a:cubicBezTo>
                  <a:pt x="810" y="11680"/>
                  <a:pt x="1238" y="10713"/>
                  <a:pt x="1851" y="9848"/>
                </a:cubicBezTo>
                <a:cubicBezTo>
                  <a:pt x="2177" y="9383"/>
                  <a:pt x="2502" y="8918"/>
                  <a:pt x="2856" y="8481"/>
                </a:cubicBezTo>
                <a:cubicBezTo>
                  <a:pt x="3767" y="7328"/>
                  <a:pt x="4697" y="6212"/>
                  <a:pt x="5720" y="5152"/>
                </a:cubicBezTo>
                <a:cubicBezTo>
                  <a:pt x="6129" y="4724"/>
                  <a:pt x="6575" y="4334"/>
                  <a:pt x="7050" y="3990"/>
                </a:cubicBezTo>
                <a:cubicBezTo>
                  <a:pt x="7691" y="3506"/>
                  <a:pt x="8324" y="3004"/>
                  <a:pt x="9012" y="2595"/>
                </a:cubicBezTo>
                <a:cubicBezTo>
                  <a:pt x="9542" y="2288"/>
                  <a:pt x="10063" y="1990"/>
                  <a:pt x="10611" y="1721"/>
                </a:cubicBezTo>
                <a:cubicBezTo>
                  <a:pt x="10862" y="1590"/>
                  <a:pt x="11123" y="1479"/>
                  <a:pt x="11383" y="1376"/>
                </a:cubicBezTo>
                <a:lnTo>
                  <a:pt x="11402" y="1367"/>
                </a:lnTo>
                <a:cubicBezTo>
                  <a:pt x="11616" y="1256"/>
                  <a:pt x="11839" y="1163"/>
                  <a:pt x="12071" y="1097"/>
                </a:cubicBezTo>
                <a:lnTo>
                  <a:pt x="12192" y="1051"/>
                </a:lnTo>
                <a:cubicBezTo>
                  <a:pt x="12462" y="949"/>
                  <a:pt x="12741" y="846"/>
                  <a:pt x="13020" y="753"/>
                </a:cubicBezTo>
                <a:cubicBezTo>
                  <a:pt x="14312" y="326"/>
                  <a:pt x="15652" y="84"/>
                  <a:pt x="17009" y="19"/>
                </a:cubicBezTo>
                <a:cubicBezTo>
                  <a:pt x="17251" y="9"/>
                  <a:pt x="17493" y="0"/>
                  <a:pt x="17735" y="0"/>
                </a:cubicBezTo>
                <a:cubicBezTo>
                  <a:pt x="18888" y="9"/>
                  <a:pt x="20041" y="121"/>
                  <a:pt x="21175" y="344"/>
                </a:cubicBezTo>
                <a:cubicBezTo>
                  <a:pt x="22282" y="530"/>
                  <a:pt x="23370" y="819"/>
                  <a:pt x="24430" y="1181"/>
                </a:cubicBezTo>
                <a:cubicBezTo>
                  <a:pt x="25741" y="1674"/>
                  <a:pt x="27006" y="2316"/>
                  <a:pt x="28187" y="3088"/>
                </a:cubicBezTo>
                <a:cubicBezTo>
                  <a:pt x="29219" y="3757"/>
                  <a:pt x="30205" y="4501"/>
                  <a:pt x="31191" y="5245"/>
                </a:cubicBezTo>
                <a:cubicBezTo>
                  <a:pt x="31711" y="5561"/>
                  <a:pt x="32148" y="6017"/>
                  <a:pt x="32446" y="6556"/>
                </a:cubicBezTo>
                <a:cubicBezTo>
                  <a:pt x="32548" y="6826"/>
                  <a:pt x="32660" y="7105"/>
                  <a:pt x="32762" y="7375"/>
                </a:cubicBezTo>
                <a:cubicBezTo>
                  <a:pt x="32883" y="7849"/>
                  <a:pt x="32902" y="8332"/>
                  <a:pt x="32818" y="8807"/>
                </a:cubicBezTo>
                <a:cubicBezTo>
                  <a:pt x="33274" y="9113"/>
                  <a:pt x="33646" y="9523"/>
                  <a:pt x="33906" y="10006"/>
                </a:cubicBezTo>
                <a:cubicBezTo>
                  <a:pt x="34008" y="10285"/>
                  <a:pt x="34120" y="10555"/>
                  <a:pt x="34231" y="10834"/>
                </a:cubicBezTo>
                <a:cubicBezTo>
                  <a:pt x="34231" y="10843"/>
                  <a:pt x="34231" y="10852"/>
                  <a:pt x="34241" y="10862"/>
                </a:cubicBezTo>
                <a:cubicBezTo>
                  <a:pt x="34631" y="11838"/>
                  <a:pt x="35022" y="12805"/>
                  <a:pt x="35357" y="13800"/>
                </a:cubicBezTo>
                <a:cubicBezTo>
                  <a:pt x="35766" y="15056"/>
                  <a:pt x="36026" y="16348"/>
                  <a:pt x="36138" y="17669"/>
                </a:cubicBezTo>
                <a:cubicBezTo>
                  <a:pt x="36212" y="18478"/>
                  <a:pt x="36082" y="19398"/>
                  <a:pt x="35896" y="20189"/>
                </a:cubicBezTo>
                <a:close/>
                <a:moveTo>
                  <a:pt x="29210" y="17725"/>
                </a:moveTo>
                <a:cubicBezTo>
                  <a:pt x="28987" y="16478"/>
                  <a:pt x="28578" y="15297"/>
                  <a:pt x="28131" y="14116"/>
                </a:cubicBezTo>
                <a:cubicBezTo>
                  <a:pt x="27917" y="13586"/>
                  <a:pt x="27713" y="13056"/>
                  <a:pt x="27508" y="12517"/>
                </a:cubicBezTo>
                <a:cubicBezTo>
                  <a:pt x="27359" y="12052"/>
                  <a:pt x="27341" y="11541"/>
                  <a:pt x="27452" y="11066"/>
                </a:cubicBezTo>
                <a:cubicBezTo>
                  <a:pt x="25955" y="9923"/>
                  <a:pt x="24430" y="8760"/>
                  <a:pt x="22728" y="7932"/>
                </a:cubicBezTo>
                <a:cubicBezTo>
                  <a:pt x="21594" y="7523"/>
                  <a:pt x="20431" y="7216"/>
                  <a:pt x="19241" y="7021"/>
                </a:cubicBezTo>
                <a:cubicBezTo>
                  <a:pt x="18423" y="6937"/>
                  <a:pt x="17595" y="6919"/>
                  <a:pt x="16777" y="6975"/>
                </a:cubicBezTo>
                <a:cubicBezTo>
                  <a:pt x="16070" y="7096"/>
                  <a:pt x="15382" y="7263"/>
                  <a:pt x="14703" y="7486"/>
                </a:cubicBezTo>
                <a:cubicBezTo>
                  <a:pt x="14545" y="7551"/>
                  <a:pt x="14396" y="7616"/>
                  <a:pt x="14238" y="7663"/>
                </a:cubicBezTo>
                <a:cubicBezTo>
                  <a:pt x="13392" y="8044"/>
                  <a:pt x="12583" y="8500"/>
                  <a:pt x="11820" y="9030"/>
                </a:cubicBezTo>
                <a:cubicBezTo>
                  <a:pt x="11309" y="9411"/>
                  <a:pt x="10825" y="9839"/>
                  <a:pt x="10379" y="10294"/>
                </a:cubicBezTo>
                <a:cubicBezTo>
                  <a:pt x="9821" y="10880"/>
                  <a:pt x="9282" y="11485"/>
                  <a:pt x="8761" y="12099"/>
                </a:cubicBezTo>
                <a:cubicBezTo>
                  <a:pt x="8156" y="12861"/>
                  <a:pt x="7608" y="13670"/>
                  <a:pt x="7133" y="14516"/>
                </a:cubicBezTo>
                <a:cubicBezTo>
                  <a:pt x="7059" y="14749"/>
                  <a:pt x="7003" y="14981"/>
                  <a:pt x="6947" y="15223"/>
                </a:cubicBezTo>
                <a:cubicBezTo>
                  <a:pt x="6938" y="15642"/>
                  <a:pt x="6947" y="16069"/>
                  <a:pt x="6994" y="16488"/>
                </a:cubicBezTo>
                <a:cubicBezTo>
                  <a:pt x="7282" y="18124"/>
                  <a:pt x="7654" y="19780"/>
                  <a:pt x="8212" y="21351"/>
                </a:cubicBezTo>
                <a:cubicBezTo>
                  <a:pt x="8519" y="22049"/>
                  <a:pt x="8882" y="22718"/>
                  <a:pt x="9291" y="23360"/>
                </a:cubicBezTo>
                <a:cubicBezTo>
                  <a:pt x="9849" y="24039"/>
                  <a:pt x="10453" y="24671"/>
                  <a:pt x="11114" y="25248"/>
                </a:cubicBezTo>
                <a:cubicBezTo>
                  <a:pt x="11644" y="25666"/>
                  <a:pt x="12220" y="26029"/>
                  <a:pt x="12815" y="26354"/>
                </a:cubicBezTo>
                <a:cubicBezTo>
                  <a:pt x="13410" y="26559"/>
                  <a:pt x="14024" y="26717"/>
                  <a:pt x="14638" y="26838"/>
                </a:cubicBezTo>
                <a:cubicBezTo>
                  <a:pt x="14954" y="26875"/>
                  <a:pt x="15270" y="26894"/>
                  <a:pt x="15586" y="26884"/>
                </a:cubicBezTo>
                <a:cubicBezTo>
                  <a:pt x="15949" y="26875"/>
                  <a:pt x="16312" y="26847"/>
                  <a:pt x="16665" y="26810"/>
                </a:cubicBezTo>
                <a:cubicBezTo>
                  <a:pt x="18451" y="26512"/>
                  <a:pt x="20208" y="26038"/>
                  <a:pt x="21901" y="25397"/>
                </a:cubicBezTo>
                <a:cubicBezTo>
                  <a:pt x="23203" y="24820"/>
                  <a:pt x="24449" y="24123"/>
                  <a:pt x="25611" y="23295"/>
                </a:cubicBezTo>
                <a:cubicBezTo>
                  <a:pt x="26281" y="22774"/>
                  <a:pt x="26904" y="22198"/>
                  <a:pt x="27471" y="21556"/>
                </a:cubicBezTo>
                <a:cubicBezTo>
                  <a:pt x="28038" y="20812"/>
                  <a:pt x="28540" y="20012"/>
                  <a:pt x="28977" y="19175"/>
                </a:cubicBezTo>
                <a:cubicBezTo>
                  <a:pt x="29070" y="18915"/>
                  <a:pt x="29145" y="18655"/>
                  <a:pt x="29201" y="18385"/>
                </a:cubicBezTo>
                <a:cubicBezTo>
                  <a:pt x="29219" y="18162"/>
                  <a:pt x="29219" y="17948"/>
                  <a:pt x="29210" y="17725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  <p:sp>
        <p:nvSpPr>
          <p:cNvPr id="215" name="Google Shape;215;p15"/>
          <p:cNvSpPr/>
          <p:nvPr/>
        </p:nvSpPr>
        <p:spPr>
          <a:xfrm rot="6715799">
            <a:off x="-862995" y="-872128"/>
            <a:ext cx="1659624" cy="2265198"/>
          </a:xfrm>
          <a:custGeom>
            <a:avLst/>
            <a:gdLst/>
            <a:ahLst/>
            <a:cxnLst/>
            <a:rect l="l" t="t" r="r" b="b"/>
            <a:pathLst>
              <a:path w="18699" h="25522" extrusionOk="0">
                <a:moveTo>
                  <a:pt x="5997" y="0"/>
                </a:moveTo>
                <a:cubicBezTo>
                  <a:pt x="5028" y="281"/>
                  <a:pt x="4550" y="1033"/>
                  <a:pt x="4202" y="1902"/>
                </a:cubicBezTo>
                <a:cubicBezTo>
                  <a:pt x="4095" y="2166"/>
                  <a:pt x="3995" y="2434"/>
                  <a:pt x="3911" y="2704"/>
                </a:cubicBezTo>
                <a:cubicBezTo>
                  <a:pt x="3557" y="3868"/>
                  <a:pt x="3480" y="5061"/>
                  <a:pt x="3517" y="6271"/>
                </a:cubicBezTo>
                <a:cubicBezTo>
                  <a:pt x="3574" y="8012"/>
                  <a:pt x="3878" y="9720"/>
                  <a:pt x="4262" y="11415"/>
                </a:cubicBezTo>
                <a:cubicBezTo>
                  <a:pt x="4296" y="11556"/>
                  <a:pt x="4316" y="11703"/>
                  <a:pt x="4342" y="11843"/>
                </a:cubicBezTo>
                <a:cubicBezTo>
                  <a:pt x="4352" y="11890"/>
                  <a:pt x="4369" y="11943"/>
                  <a:pt x="4309" y="11970"/>
                </a:cubicBezTo>
                <a:cubicBezTo>
                  <a:pt x="4278" y="11984"/>
                  <a:pt x="4248" y="11997"/>
                  <a:pt x="4217" y="11997"/>
                </a:cubicBezTo>
                <a:cubicBezTo>
                  <a:pt x="4191" y="11997"/>
                  <a:pt x="4165" y="11988"/>
                  <a:pt x="4138" y="11963"/>
                </a:cubicBezTo>
                <a:cubicBezTo>
                  <a:pt x="4048" y="11886"/>
                  <a:pt x="3955" y="11813"/>
                  <a:pt x="3864" y="11736"/>
                </a:cubicBezTo>
                <a:cubicBezTo>
                  <a:pt x="3386" y="11325"/>
                  <a:pt x="2858" y="10977"/>
                  <a:pt x="2287" y="10707"/>
                </a:cubicBezTo>
                <a:cubicBezTo>
                  <a:pt x="2010" y="10574"/>
                  <a:pt x="1708" y="10504"/>
                  <a:pt x="1401" y="10504"/>
                </a:cubicBezTo>
                <a:cubicBezTo>
                  <a:pt x="1374" y="10504"/>
                  <a:pt x="1348" y="10505"/>
                  <a:pt x="1321" y="10506"/>
                </a:cubicBezTo>
                <a:cubicBezTo>
                  <a:pt x="726" y="10529"/>
                  <a:pt x="298" y="10857"/>
                  <a:pt x="127" y="11432"/>
                </a:cubicBezTo>
                <a:cubicBezTo>
                  <a:pt x="81" y="11582"/>
                  <a:pt x="44" y="11733"/>
                  <a:pt x="0" y="11886"/>
                </a:cubicBezTo>
                <a:lnTo>
                  <a:pt x="0" y="12679"/>
                </a:lnTo>
                <a:cubicBezTo>
                  <a:pt x="111" y="12966"/>
                  <a:pt x="137" y="13270"/>
                  <a:pt x="221" y="13561"/>
                </a:cubicBezTo>
                <a:cubicBezTo>
                  <a:pt x="635" y="15032"/>
                  <a:pt x="1377" y="16335"/>
                  <a:pt x="2270" y="17562"/>
                </a:cubicBezTo>
                <a:cubicBezTo>
                  <a:pt x="3624" y="19421"/>
                  <a:pt x="5245" y="21022"/>
                  <a:pt x="6966" y="22533"/>
                </a:cubicBezTo>
                <a:cubicBezTo>
                  <a:pt x="7782" y="23248"/>
                  <a:pt x="8617" y="23940"/>
                  <a:pt x="9456" y="24622"/>
                </a:cubicBezTo>
                <a:cubicBezTo>
                  <a:pt x="10065" y="25120"/>
                  <a:pt x="10794" y="25307"/>
                  <a:pt x="11546" y="25437"/>
                </a:cubicBezTo>
                <a:cubicBezTo>
                  <a:pt x="11696" y="25461"/>
                  <a:pt x="11846" y="25484"/>
                  <a:pt x="11997" y="25508"/>
                </a:cubicBezTo>
                <a:cubicBezTo>
                  <a:pt x="12052" y="25517"/>
                  <a:pt x="12104" y="25521"/>
                  <a:pt x="12155" y="25521"/>
                </a:cubicBezTo>
                <a:cubicBezTo>
                  <a:pt x="12419" y="25521"/>
                  <a:pt x="12625" y="25397"/>
                  <a:pt x="12779" y="25153"/>
                </a:cubicBezTo>
                <a:cubicBezTo>
                  <a:pt x="12799" y="25120"/>
                  <a:pt x="12822" y="25083"/>
                  <a:pt x="12839" y="25046"/>
                </a:cubicBezTo>
                <a:cubicBezTo>
                  <a:pt x="14116" y="22509"/>
                  <a:pt x="15383" y="19969"/>
                  <a:pt x="16285" y="17268"/>
                </a:cubicBezTo>
                <a:cubicBezTo>
                  <a:pt x="17218" y="14484"/>
                  <a:pt x="17910" y="11639"/>
                  <a:pt x="18465" y="8761"/>
                </a:cubicBezTo>
                <a:cubicBezTo>
                  <a:pt x="18602" y="8043"/>
                  <a:pt x="18699" y="7324"/>
                  <a:pt x="18662" y="6588"/>
                </a:cubicBezTo>
                <a:cubicBezTo>
                  <a:pt x="18617" y="5692"/>
                  <a:pt x="18111" y="5182"/>
                  <a:pt x="17289" y="5182"/>
                </a:cubicBezTo>
                <a:cubicBezTo>
                  <a:pt x="17198" y="5182"/>
                  <a:pt x="17103" y="5189"/>
                  <a:pt x="17004" y="5201"/>
                </a:cubicBezTo>
                <a:cubicBezTo>
                  <a:pt x="16048" y="5322"/>
                  <a:pt x="15249" y="5790"/>
                  <a:pt x="14517" y="6381"/>
                </a:cubicBezTo>
                <a:cubicBezTo>
                  <a:pt x="13879" y="6899"/>
                  <a:pt x="13397" y="7554"/>
                  <a:pt x="12949" y="8236"/>
                </a:cubicBezTo>
                <a:cubicBezTo>
                  <a:pt x="12395" y="9075"/>
                  <a:pt x="11866" y="9934"/>
                  <a:pt x="11218" y="10710"/>
                </a:cubicBezTo>
                <a:cubicBezTo>
                  <a:pt x="11148" y="10793"/>
                  <a:pt x="11074" y="10874"/>
                  <a:pt x="10981" y="10984"/>
                </a:cubicBezTo>
                <a:cubicBezTo>
                  <a:pt x="10897" y="10693"/>
                  <a:pt x="10900" y="10426"/>
                  <a:pt x="10884" y="10162"/>
                </a:cubicBezTo>
                <a:cubicBezTo>
                  <a:pt x="10787" y="8671"/>
                  <a:pt x="10723" y="7177"/>
                  <a:pt x="10590" y="5689"/>
                </a:cubicBezTo>
                <a:cubicBezTo>
                  <a:pt x="10463" y="4295"/>
                  <a:pt x="10118" y="2982"/>
                  <a:pt x="9233" y="1862"/>
                </a:cubicBezTo>
                <a:cubicBezTo>
                  <a:pt x="8858" y="1384"/>
                  <a:pt x="8420" y="963"/>
                  <a:pt x="7932" y="609"/>
                </a:cubicBezTo>
                <a:cubicBezTo>
                  <a:pt x="7535" y="318"/>
                  <a:pt x="7093" y="134"/>
                  <a:pt x="6625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  <p:sp>
        <p:nvSpPr>
          <p:cNvPr id="216" name="Google Shape;216;p15"/>
          <p:cNvSpPr/>
          <p:nvPr/>
        </p:nvSpPr>
        <p:spPr>
          <a:xfrm>
            <a:off x="1295811" y="9093029"/>
            <a:ext cx="346504" cy="320803"/>
          </a:xfrm>
          <a:custGeom>
            <a:avLst/>
            <a:gdLst/>
            <a:ahLst/>
            <a:cxnLst/>
            <a:rect l="l" t="t" r="r" b="b"/>
            <a:pathLst>
              <a:path w="3256" h="3014" extrusionOk="0">
                <a:moveTo>
                  <a:pt x="3237" y="1795"/>
                </a:moveTo>
                <a:cubicBezTo>
                  <a:pt x="3218" y="1851"/>
                  <a:pt x="3190" y="1916"/>
                  <a:pt x="3162" y="1981"/>
                </a:cubicBezTo>
                <a:cubicBezTo>
                  <a:pt x="3116" y="2074"/>
                  <a:pt x="3060" y="2158"/>
                  <a:pt x="2995" y="2242"/>
                </a:cubicBezTo>
                <a:cubicBezTo>
                  <a:pt x="2958" y="2307"/>
                  <a:pt x="2902" y="2362"/>
                  <a:pt x="2856" y="2418"/>
                </a:cubicBezTo>
                <a:cubicBezTo>
                  <a:pt x="2818" y="2446"/>
                  <a:pt x="2790" y="2474"/>
                  <a:pt x="2763" y="2502"/>
                </a:cubicBezTo>
                <a:cubicBezTo>
                  <a:pt x="2670" y="2567"/>
                  <a:pt x="2577" y="2632"/>
                  <a:pt x="2484" y="2688"/>
                </a:cubicBezTo>
                <a:cubicBezTo>
                  <a:pt x="2298" y="2800"/>
                  <a:pt x="2093" y="2883"/>
                  <a:pt x="1888" y="2930"/>
                </a:cubicBezTo>
                <a:cubicBezTo>
                  <a:pt x="1758" y="2967"/>
                  <a:pt x="1637" y="2995"/>
                  <a:pt x="1507" y="3004"/>
                </a:cubicBezTo>
                <a:cubicBezTo>
                  <a:pt x="1451" y="3004"/>
                  <a:pt x="1405" y="3013"/>
                  <a:pt x="1358" y="3004"/>
                </a:cubicBezTo>
                <a:cubicBezTo>
                  <a:pt x="1284" y="3004"/>
                  <a:pt x="1210" y="2995"/>
                  <a:pt x="1135" y="2986"/>
                </a:cubicBezTo>
                <a:cubicBezTo>
                  <a:pt x="1005" y="2958"/>
                  <a:pt x="875" y="2902"/>
                  <a:pt x="763" y="2827"/>
                </a:cubicBezTo>
                <a:cubicBezTo>
                  <a:pt x="652" y="2762"/>
                  <a:pt x="559" y="2688"/>
                  <a:pt x="466" y="2595"/>
                </a:cubicBezTo>
                <a:cubicBezTo>
                  <a:pt x="382" y="2511"/>
                  <a:pt x="308" y="2409"/>
                  <a:pt x="242" y="2297"/>
                </a:cubicBezTo>
                <a:cubicBezTo>
                  <a:pt x="187" y="2186"/>
                  <a:pt x="140" y="2074"/>
                  <a:pt x="112" y="1963"/>
                </a:cubicBezTo>
                <a:cubicBezTo>
                  <a:pt x="84" y="1860"/>
                  <a:pt x="47" y="1758"/>
                  <a:pt x="29" y="1646"/>
                </a:cubicBezTo>
                <a:cubicBezTo>
                  <a:pt x="19" y="1600"/>
                  <a:pt x="19" y="1544"/>
                  <a:pt x="10" y="1498"/>
                </a:cubicBezTo>
                <a:cubicBezTo>
                  <a:pt x="1" y="1451"/>
                  <a:pt x="1" y="1414"/>
                  <a:pt x="1" y="1377"/>
                </a:cubicBezTo>
                <a:cubicBezTo>
                  <a:pt x="1" y="1321"/>
                  <a:pt x="10" y="1274"/>
                  <a:pt x="19" y="1228"/>
                </a:cubicBezTo>
                <a:cubicBezTo>
                  <a:pt x="19" y="1191"/>
                  <a:pt x="29" y="1154"/>
                  <a:pt x="38" y="1126"/>
                </a:cubicBezTo>
                <a:cubicBezTo>
                  <a:pt x="75" y="1033"/>
                  <a:pt x="112" y="949"/>
                  <a:pt x="168" y="865"/>
                </a:cubicBezTo>
                <a:cubicBezTo>
                  <a:pt x="196" y="828"/>
                  <a:pt x="224" y="791"/>
                  <a:pt x="261" y="744"/>
                </a:cubicBezTo>
                <a:cubicBezTo>
                  <a:pt x="345" y="642"/>
                  <a:pt x="428" y="549"/>
                  <a:pt x="521" y="447"/>
                </a:cubicBezTo>
                <a:cubicBezTo>
                  <a:pt x="549" y="410"/>
                  <a:pt x="596" y="382"/>
                  <a:pt x="633" y="345"/>
                </a:cubicBezTo>
                <a:cubicBezTo>
                  <a:pt x="689" y="298"/>
                  <a:pt x="745" y="261"/>
                  <a:pt x="810" y="224"/>
                </a:cubicBezTo>
                <a:cubicBezTo>
                  <a:pt x="856" y="196"/>
                  <a:pt x="903" y="168"/>
                  <a:pt x="949" y="140"/>
                </a:cubicBezTo>
                <a:cubicBezTo>
                  <a:pt x="977" y="131"/>
                  <a:pt x="996" y="121"/>
                  <a:pt x="1024" y="112"/>
                </a:cubicBezTo>
                <a:lnTo>
                  <a:pt x="1024" y="112"/>
                </a:lnTo>
                <a:cubicBezTo>
                  <a:pt x="1042" y="103"/>
                  <a:pt x="1061" y="93"/>
                  <a:pt x="1079" y="93"/>
                </a:cubicBezTo>
                <a:lnTo>
                  <a:pt x="1089" y="93"/>
                </a:lnTo>
                <a:cubicBezTo>
                  <a:pt x="1117" y="75"/>
                  <a:pt x="1144" y="66"/>
                  <a:pt x="1163" y="66"/>
                </a:cubicBezTo>
                <a:cubicBezTo>
                  <a:pt x="1284" y="19"/>
                  <a:pt x="1405" y="0"/>
                  <a:pt x="1526" y="0"/>
                </a:cubicBezTo>
                <a:lnTo>
                  <a:pt x="1591" y="0"/>
                </a:lnTo>
                <a:cubicBezTo>
                  <a:pt x="1693" y="0"/>
                  <a:pt x="1795" y="10"/>
                  <a:pt x="1898" y="28"/>
                </a:cubicBezTo>
                <a:cubicBezTo>
                  <a:pt x="2000" y="47"/>
                  <a:pt x="2102" y="66"/>
                  <a:pt x="2195" y="103"/>
                </a:cubicBezTo>
                <a:cubicBezTo>
                  <a:pt x="2316" y="140"/>
                  <a:pt x="2428" y="205"/>
                  <a:pt x="2530" y="270"/>
                </a:cubicBezTo>
                <a:cubicBezTo>
                  <a:pt x="2623" y="335"/>
                  <a:pt x="2716" y="400"/>
                  <a:pt x="2800" y="465"/>
                </a:cubicBezTo>
                <a:cubicBezTo>
                  <a:pt x="2856" y="493"/>
                  <a:pt x="2893" y="531"/>
                  <a:pt x="2921" y="577"/>
                </a:cubicBezTo>
                <a:lnTo>
                  <a:pt x="2949" y="651"/>
                </a:lnTo>
                <a:cubicBezTo>
                  <a:pt x="2958" y="698"/>
                  <a:pt x="2958" y="735"/>
                  <a:pt x="2949" y="782"/>
                </a:cubicBezTo>
                <a:cubicBezTo>
                  <a:pt x="2986" y="810"/>
                  <a:pt x="3023" y="847"/>
                  <a:pt x="3051" y="893"/>
                </a:cubicBezTo>
                <a:cubicBezTo>
                  <a:pt x="3060" y="912"/>
                  <a:pt x="3069" y="940"/>
                  <a:pt x="3079" y="968"/>
                </a:cubicBezTo>
                <a:lnTo>
                  <a:pt x="3079" y="968"/>
                </a:lnTo>
                <a:cubicBezTo>
                  <a:pt x="3107" y="1051"/>
                  <a:pt x="3144" y="1135"/>
                  <a:pt x="3172" y="1228"/>
                </a:cubicBezTo>
                <a:cubicBezTo>
                  <a:pt x="3209" y="1340"/>
                  <a:pt x="3237" y="1451"/>
                  <a:pt x="3246" y="1572"/>
                </a:cubicBezTo>
                <a:cubicBezTo>
                  <a:pt x="3255" y="1646"/>
                  <a:pt x="3246" y="1721"/>
                  <a:pt x="3237" y="1795"/>
                </a:cubicBezTo>
                <a:close/>
                <a:moveTo>
                  <a:pt x="2632" y="1572"/>
                </a:moveTo>
                <a:cubicBezTo>
                  <a:pt x="2604" y="1460"/>
                  <a:pt x="2577" y="1349"/>
                  <a:pt x="2530" y="1247"/>
                </a:cubicBezTo>
                <a:cubicBezTo>
                  <a:pt x="2511" y="1200"/>
                  <a:pt x="2493" y="1154"/>
                  <a:pt x="2474" y="1107"/>
                </a:cubicBezTo>
                <a:cubicBezTo>
                  <a:pt x="2465" y="1061"/>
                  <a:pt x="2465" y="1014"/>
                  <a:pt x="2474" y="977"/>
                </a:cubicBezTo>
                <a:cubicBezTo>
                  <a:pt x="2344" y="865"/>
                  <a:pt x="2205" y="772"/>
                  <a:pt x="2056" y="698"/>
                </a:cubicBezTo>
                <a:cubicBezTo>
                  <a:pt x="1953" y="661"/>
                  <a:pt x="1842" y="633"/>
                  <a:pt x="1740" y="614"/>
                </a:cubicBezTo>
                <a:cubicBezTo>
                  <a:pt x="1665" y="605"/>
                  <a:pt x="1591" y="605"/>
                  <a:pt x="1516" y="614"/>
                </a:cubicBezTo>
                <a:cubicBezTo>
                  <a:pt x="1451" y="624"/>
                  <a:pt x="1386" y="642"/>
                  <a:pt x="1330" y="661"/>
                </a:cubicBezTo>
                <a:cubicBezTo>
                  <a:pt x="1312" y="670"/>
                  <a:pt x="1303" y="670"/>
                  <a:pt x="1284" y="679"/>
                </a:cubicBezTo>
                <a:cubicBezTo>
                  <a:pt x="1210" y="707"/>
                  <a:pt x="1135" y="754"/>
                  <a:pt x="1070" y="800"/>
                </a:cubicBezTo>
                <a:cubicBezTo>
                  <a:pt x="1024" y="837"/>
                  <a:pt x="977" y="875"/>
                  <a:pt x="940" y="912"/>
                </a:cubicBezTo>
                <a:cubicBezTo>
                  <a:pt x="893" y="968"/>
                  <a:pt x="838" y="1023"/>
                  <a:pt x="791" y="1079"/>
                </a:cubicBezTo>
                <a:cubicBezTo>
                  <a:pt x="745" y="1144"/>
                  <a:pt x="689" y="1219"/>
                  <a:pt x="652" y="1293"/>
                </a:cubicBezTo>
                <a:cubicBezTo>
                  <a:pt x="642" y="1312"/>
                  <a:pt x="633" y="1330"/>
                  <a:pt x="633" y="1358"/>
                </a:cubicBezTo>
                <a:cubicBezTo>
                  <a:pt x="633" y="1395"/>
                  <a:pt x="633" y="1433"/>
                  <a:pt x="633" y="1470"/>
                </a:cubicBezTo>
                <a:cubicBezTo>
                  <a:pt x="661" y="1619"/>
                  <a:pt x="698" y="1767"/>
                  <a:pt x="745" y="1907"/>
                </a:cubicBezTo>
                <a:cubicBezTo>
                  <a:pt x="772" y="1963"/>
                  <a:pt x="810" y="2028"/>
                  <a:pt x="847" y="2084"/>
                </a:cubicBezTo>
                <a:cubicBezTo>
                  <a:pt x="893" y="2149"/>
                  <a:pt x="949" y="2204"/>
                  <a:pt x="1005" y="2251"/>
                </a:cubicBezTo>
                <a:cubicBezTo>
                  <a:pt x="1098" y="2335"/>
                  <a:pt x="1210" y="2381"/>
                  <a:pt x="1330" y="2400"/>
                </a:cubicBezTo>
                <a:cubicBezTo>
                  <a:pt x="1358" y="2400"/>
                  <a:pt x="1386" y="2400"/>
                  <a:pt x="1414" y="2400"/>
                </a:cubicBezTo>
                <a:lnTo>
                  <a:pt x="1507" y="2390"/>
                </a:lnTo>
                <a:cubicBezTo>
                  <a:pt x="1665" y="2362"/>
                  <a:pt x="1823" y="2316"/>
                  <a:pt x="1972" y="2260"/>
                </a:cubicBezTo>
                <a:cubicBezTo>
                  <a:pt x="2093" y="2214"/>
                  <a:pt x="2205" y="2149"/>
                  <a:pt x="2307" y="2074"/>
                </a:cubicBezTo>
                <a:cubicBezTo>
                  <a:pt x="2372" y="2028"/>
                  <a:pt x="2428" y="1981"/>
                  <a:pt x="2474" y="1925"/>
                </a:cubicBezTo>
                <a:cubicBezTo>
                  <a:pt x="2530" y="1851"/>
                  <a:pt x="2577" y="1786"/>
                  <a:pt x="2614" y="1712"/>
                </a:cubicBezTo>
                <a:cubicBezTo>
                  <a:pt x="2623" y="1684"/>
                  <a:pt x="2632" y="1665"/>
                  <a:pt x="2632" y="1637"/>
                </a:cubicBezTo>
                <a:cubicBezTo>
                  <a:pt x="2632" y="1609"/>
                  <a:pt x="2632" y="1591"/>
                  <a:pt x="2632" y="1572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  <p:sp>
        <p:nvSpPr>
          <p:cNvPr id="217" name="Google Shape;217;p15"/>
          <p:cNvSpPr/>
          <p:nvPr/>
        </p:nvSpPr>
        <p:spPr>
          <a:xfrm>
            <a:off x="5230936" y="530279"/>
            <a:ext cx="346504" cy="320803"/>
          </a:xfrm>
          <a:custGeom>
            <a:avLst/>
            <a:gdLst/>
            <a:ahLst/>
            <a:cxnLst/>
            <a:rect l="l" t="t" r="r" b="b"/>
            <a:pathLst>
              <a:path w="3256" h="3014" extrusionOk="0">
                <a:moveTo>
                  <a:pt x="3237" y="1795"/>
                </a:moveTo>
                <a:cubicBezTo>
                  <a:pt x="3218" y="1851"/>
                  <a:pt x="3190" y="1916"/>
                  <a:pt x="3162" y="1981"/>
                </a:cubicBezTo>
                <a:cubicBezTo>
                  <a:pt x="3116" y="2074"/>
                  <a:pt x="3060" y="2158"/>
                  <a:pt x="2995" y="2242"/>
                </a:cubicBezTo>
                <a:cubicBezTo>
                  <a:pt x="2958" y="2307"/>
                  <a:pt x="2902" y="2362"/>
                  <a:pt x="2856" y="2418"/>
                </a:cubicBezTo>
                <a:cubicBezTo>
                  <a:pt x="2818" y="2446"/>
                  <a:pt x="2790" y="2474"/>
                  <a:pt x="2763" y="2502"/>
                </a:cubicBezTo>
                <a:cubicBezTo>
                  <a:pt x="2670" y="2567"/>
                  <a:pt x="2577" y="2632"/>
                  <a:pt x="2484" y="2688"/>
                </a:cubicBezTo>
                <a:cubicBezTo>
                  <a:pt x="2298" y="2800"/>
                  <a:pt x="2093" y="2883"/>
                  <a:pt x="1888" y="2930"/>
                </a:cubicBezTo>
                <a:cubicBezTo>
                  <a:pt x="1758" y="2967"/>
                  <a:pt x="1637" y="2995"/>
                  <a:pt x="1507" y="3004"/>
                </a:cubicBezTo>
                <a:cubicBezTo>
                  <a:pt x="1451" y="3004"/>
                  <a:pt x="1405" y="3013"/>
                  <a:pt x="1358" y="3004"/>
                </a:cubicBezTo>
                <a:cubicBezTo>
                  <a:pt x="1284" y="3004"/>
                  <a:pt x="1210" y="2995"/>
                  <a:pt x="1135" y="2986"/>
                </a:cubicBezTo>
                <a:cubicBezTo>
                  <a:pt x="1005" y="2958"/>
                  <a:pt x="875" y="2902"/>
                  <a:pt x="763" y="2827"/>
                </a:cubicBezTo>
                <a:cubicBezTo>
                  <a:pt x="652" y="2762"/>
                  <a:pt x="559" y="2688"/>
                  <a:pt x="466" y="2595"/>
                </a:cubicBezTo>
                <a:cubicBezTo>
                  <a:pt x="382" y="2511"/>
                  <a:pt x="308" y="2409"/>
                  <a:pt x="242" y="2297"/>
                </a:cubicBezTo>
                <a:cubicBezTo>
                  <a:pt x="187" y="2186"/>
                  <a:pt x="140" y="2074"/>
                  <a:pt x="112" y="1963"/>
                </a:cubicBezTo>
                <a:cubicBezTo>
                  <a:pt x="84" y="1860"/>
                  <a:pt x="47" y="1758"/>
                  <a:pt x="29" y="1646"/>
                </a:cubicBezTo>
                <a:cubicBezTo>
                  <a:pt x="19" y="1600"/>
                  <a:pt x="19" y="1544"/>
                  <a:pt x="10" y="1498"/>
                </a:cubicBezTo>
                <a:cubicBezTo>
                  <a:pt x="1" y="1451"/>
                  <a:pt x="1" y="1414"/>
                  <a:pt x="1" y="1377"/>
                </a:cubicBezTo>
                <a:cubicBezTo>
                  <a:pt x="1" y="1321"/>
                  <a:pt x="10" y="1274"/>
                  <a:pt x="19" y="1228"/>
                </a:cubicBezTo>
                <a:cubicBezTo>
                  <a:pt x="19" y="1191"/>
                  <a:pt x="29" y="1154"/>
                  <a:pt x="38" y="1126"/>
                </a:cubicBezTo>
                <a:cubicBezTo>
                  <a:pt x="75" y="1033"/>
                  <a:pt x="112" y="949"/>
                  <a:pt x="168" y="865"/>
                </a:cubicBezTo>
                <a:cubicBezTo>
                  <a:pt x="196" y="828"/>
                  <a:pt x="224" y="791"/>
                  <a:pt x="261" y="744"/>
                </a:cubicBezTo>
                <a:cubicBezTo>
                  <a:pt x="345" y="642"/>
                  <a:pt x="428" y="549"/>
                  <a:pt x="521" y="447"/>
                </a:cubicBezTo>
                <a:cubicBezTo>
                  <a:pt x="549" y="410"/>
                  <a:pt x="596" y="382"/>
                  <a:pt x="633" y="345"/>
                </a:cubicBezTo>
                <a:cubicBezTo>
                  <a:pt x="689" y="298"/>
                  <a:pt x="745" y="261"/>
                  <a:pt x="810" y="224"/>
                </a:cubicBezTo>
                <a:cubicBezTo>
                  <a:pt x="856" y="196"/>
                  <a:pt x="903" y="168"/>
                  <a:pt x="949" y="140"/>
                </a:cubicBezTo>
                <a:cubicBezTo>
                  <a:pt x="977" y="131"/>
                  <a:pt x="996" y="121"/>
                  <a:pt x="1024" y="112"/>
                </a:cubicBezTo>
                <a:lnTo>
                  <a:pt x="1024" y="112"/>
                </a:lnTo>
                <a:cubicBezTo>
                  <a:pt x="1042" y="103"/>
                  <a:pt x="1061" y="93"/>
                  <a:pt x="1079" y="93"/>
                </a:cubicBezTo>
                <a:lnTo>
                  <a:pt x="1089" y="93"/>
                </a:lnTo>
                <a:cubicBezTo>
                  <a:pt x="1117" y="75"/>
                  <a:pt x="1144" y="66"/>
                  <a:pt x="1163" y="66"/>
                </a:cubicBezTo>
                <a:cubicBezTo>
                  <a:pt x="1284" y="19"/>
                  <a:pt x="1405" y="0"/>
                  <a:pt x="1526" y="0"/>
                </a:cubicBezTo>
                <a:lnTo>
                  <a:pt x="1591" y="0"/>
                </a:lnTo>
                <a:cubicBezTo>
                  <a:pt x="1693" y="0"/>
                  <a:pt x="1795" y="10"/>
                  <a:pt x="1898" y="28"/>
                </a:cubicBezTo>
                <a:cubicBezTo>
                  <a:pt x="2000" y="47"/>
                  <a:pt x="2102" y="66"/>
                  <a:pt x="2195" y="103"/>
                </a:cubicBezTo>
                <a:cubicBezTo>
                  <a:pt x="2316" y="140"/>
                  <a:pt x="2428" y="205"/>
                  <a:pt x="2530" y="270"/>
                </a:cubicBezTo>
                <a:cubicBezTo>
                  <a:pt x="2623" y="335"/>
                  <a:pt x="2716" y="400"/>
                  <a:pt x="2800" y="465"/>
                </a:cubicBezTo>
                <a:cubicBezTo>
                  <a:pt x="2856" y="493"/>
                  <a:pt x="2893" y="531"/>
                  <a:pt x="2921" y="577"/>
                </a:cubicBezTo>
                <a:lnTo>
                  <a:pt x="2949" y="651"/>
                </a:lnTo>
                <a:cubicBezTo>
                  <a:pt x="2958" y="698"/>
                  <a:pt x="2958" y="735"/>
                  <a:pt x="2949" y="782"/>
                </a:cubicBezTo>
                <a:cubicBezTo>
                  <a:pt x="2986" y="810"/>
                  <a:pt x="3023" y="847"/>
                  <a:pt x="3051" y="893"/>
                </a:cubicBezTo>
                <a:cubicBezTo>
                  <a:pt x="3060" y="912"/>
                  <a:pt x="3069" y="940"/>
                  <a:pt x="3079" y="968"/>
                </a:cubicBezTo>
                <a:lnTo>
                  <a:pt x="3079" y="968"/>
                </a:lnTo>
                <a:cubicBezTo>
                  <a:pt x="3107" y="1051"/>
                  <a:pt x="3144" y="1135"/>
                  <a:pt x="3172" y="1228"/>
                </a:cubicBezTo>
                <a:cubicBezTo>
                  <a:pt x="3209" y="1340"/>
                  <a:pt x="3237" y="1451"/>
                  <a:pt x="3246" y="1572"/>
                </a:cubicBezTo>
                <a:cubicBezTo>
                  <a:pt x="3255" y="1646"/>
                  <a:pt x="3246" y="1721"/>
                  <a:pt x="3237" y="1795"/>
                </a:cubicBezTo>
                <a:close/>
                <a:moveTo>
                  <a:pt x="2632" y="1572"/>
                </a:moveTo>
                <a:cubicBezTo>
                  <a:pt x="2604" y="1460"/>
                  <a:pt x="2577" y="1349"/>
                  <a:pt x="2530" y="1247"/>
                </a:cubicBezTo>
                <a:cubicBezTo>
                  <a:pt x="2511" y="1200"/>
                  <a:pt x="2493" y="1154"/>
                  <a:pt x="2474" y="1107"/>
                </a:cubicBezTo>
                <a:cubicBezTo>
                  <a:pt x="2465" y="1061"/>
                  <a:pt x="2465" y="1014"/>
                  <a:pt x="2474" y="977"/>
                </a:cubicBezTo>
                <a:cubicBezTo>
                  <a:pt x="2344" y="865"/>
                  <a:pt x="2205" y="772"/>
                  <a:pt x="2056" y="698"/>
                </a:cubicBezTo>
                <a:cubicBezTo>
                  <a:pt x="1953" y="661"/>
                  <a:pt x="1842" y="633"/>
                  <a:pt x="1740" y="614"/>
                </a:cubicBezTo>
                <a:cubicBezTo>
                  <a:pt x="1665" y="605"/>
                  <a:pt x="1591" y="605"/>
                  <a:pt x="1516" y="614"/>
                </a:cubicBezTo>
                <a:cubicBezTo>
                  <a:pt x="1451" y="624"/>
                  <a:pt x="1386" y="642"/>
                  <a:pt x="1330" y="661"/>
                </a:cubicBezTo>
                <a:cubicBezTo>
                  <a:pt x="1312" y="670"/>
                  <a:pt x="1303" y="670"/>
                  <a:pt x="1284" y="679"/>
                </a:cubicBezTo>
                <a:cubicBezTo>
                  <a:pt x="1210" y="707"/>
                  <a:pt x="1135" y="754"/>
                  <a:pt x="1070" y="800"/>
                </a:cubicBezTo>
                <a:cubicBezTo>
                  <a:pt x="1024" y="837"/>
                  <a:pt x="977" y="875"/>
                  <a:pt x="940" y="912"/>
                </a:cubicBezTo>
                <a:cubicBezTo>
                  <a:pt x="893" y="968"/>
                  <a:pt x="838" y="1023"/>
                  <a:pt x="791" y="1079"/>
                </a:cubicBezTo>
                <a:cubicBezTo>
                  <a:pt x="745" y="1144"/>
                  <a:pt x="689" y="1219"/>
                  <a:pt x="652" y="1293"/>
                </a:cubicBezTo>
                <a:cubicBezTo>
                  <a:pt x="642" y="1312"/>
                  <a:pt x="633" y="1330"/>
                  <a:pt x="633" y="1358"/>
                </a:cubicBezTo>
                <a:cubicBezTo>
                  <a:pt x="633" y="1395"/>
                  <a:pt x="633" y="1433"/>
                  <a:pt x="633" y="1470"/>
                </a:cubicBezTo>
                <a:cubicBezTo>
                  <a:pt x="661" y="1619"/>
                  <a:pt x="698" y="1767"/>
                  <a:pt x="745" y="1907"/>
                </a:cubicBezTo>
                <a:cubicBezTo>
                  <a:pt x="772" y="1963"/>
                  <a:pt x="810" y="2028"/>
                  <a:pt x="847" y="2084"/>
                </a:cubicBezTo>
                <a:cubicBezTo>
                  <a:pt x="893" y="2149"/>
                  <a:pt x="949" y="2204"/>
                  <a:pt x="1005" y="2251"/>
                </a:cubicBezTo>
                <a:cubicBezTo>
                  <a:pt x="1098" y="2335"/>
                  <a:pt x="1210" y="2381"/>
                  <a:pt x="1330" y="2400"/>
                </a:cubicBezTo>
                <a:cubicBezTo>
                  <a:pt x="1358" y="2400"/>
                  <a:pt x="1386" y="2400"/>
                  <a:pt x="1414" y="2400"/>
                </a:cubicBezTo>
                <a:lnTo>
                  <a:pt x="1507" y="2390"/>
                </a:lnTo>
                <a:cubicBezTo>
                  <a:pt x="1665" y="2362"/>
                  <a:pt x="1823" y="2316"/>
                  <a:pt x="1972" y="2260"/>
                </a:cubicBezTo>
                <a:cubicBezTo>
                  <a:pt x="2093" y="2214"/>
                  <a:pt x="2205" y="2149"/>
                  <a:pt x="2307" y="2074"/>
                </a:cubicBezTo>
                <a:cubicBezTo>
                  <a:pt x="2372" y="2028"/>
                  <a:pt x="2428" y="1981"/>
                  <a:pt x="2474" y="1925"/>
                </a:cubicBezTo>
                <a:cubicBezTo>
                  <a:pt x="2530" y="1851"/>
                  <a:pt x="2577" y="1786"/>
                  <a:pt x="2614" y="1712"/>
                </a:cubicBezTo>
                <a:cubicBezTo>
                  <a:pt x="2623" y="1684"/>
                  <a:pt x="2632" y="1665"/>
                  <a:pt x="2632" y="1637"/>
                </a:cubicBezTo>
                <a:cubicBezTo>
                  <a:pt x="2632" y="1609"/>
                  <a:pt x="2632" y="1591"/>
                  <a:pt x="2632" y="1572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  <p:sp>
        <p:nvSpPr>
          <p:cNvPr id="218" name="Google Shape;218;p15"/>
          <p:cNvSpPr/>
          <p:nvPr/>
        </p:nvSpPr>
        <p:spPr>
          <a:xfrm>
            <a:off x="1995249" y="513854"/>
            <a:ext cx="346504" cy="320803"/>
          </a:xfrm>
          <a:custGeom>
            <a:avLst/>
            <a:gdLst/>
            <a:ahLst/>
            <a:cxnLst/>
            <a:rect l="l" t="t" r="r" b="b"/>
            <a:pathLst>
              <a:path w="3256" h="3014" extrusionOk="0">
                <a:moveTo>
                  <a:pt x="3237" y="1795"/>
                </a:moveTo>
                <a:cubicBezTo>
                  <a:pt x="3218" y="1851"/>
                  <a:pt x="3190" y="1916"/>
                  <a:pt x="3162" y="1981"/>
                </a:cubicBezTo>
                <a:cubicBezTo>
                  <a:pt x="3116" y="2074"/>
                  <a:pt x="3060" y="2158"/>
                  <a:pt x="2995" y="2242"/>
                </a:cubicBezTo>
                <a:cubicBezTo>
                  <a:pt x="2958" y="2307"/>
                  <a:pt x="2902" y="2362"/>
                  <a:pt x="2856" y="2418"/>
                </a:cubicBezTo>
                <a:cubicBezTo>
                  <a:pt x="2818" y="2446"/>
                  <a:pt x="2790" y="2474"/>
                  <a:pt x="2763" y="2502"/>
                </a:cubicBezTo>
                <a:cubicBezTo>
                  <a:pt x="2670" y="2567"/>
                  <a:pt x="2577" y="2632"/>
                  <a:pt x="2484" y="2688"/>
                </a:cubicBezTo>
                <a:cubicBezTo>
                  <a:pt x="2298" y="2800"/>
                  <a:pt x="2093" y="2883"/>
                  <a:pt x="1888" y="2930"/>
                </a:cubicBezTo>
                <a:cubicBezTo>
                  <a:pt x="1758" y="2967"/>
                  <a:pt x="1637" y="2995"/>
                  <a:pt x="1507" y="3004"/>
                </a:cubicBezTo>
                <a:cubicBezTo>
                  <a:pt x="1451" y="3004"/>
                  <a:pt x="1405" y="3013"/>
                  <a:pt x="1358" y="3004"/>
                </a:cubicBezTo>
                <a:cubicBezTo>
                  <a:pt x="1284" y="3004"/>
                  <a:pt x="1210" y="2995"/>
                  <a:pt x="1135" y="2986"/>
                </a:cubicBezTo>
                <a:cubicBezTo>
                  <a:pt x="1005" y="2958"/>
                  <a:pt x="875" y="2902"/>
                  <a:pt x="763" y="2827"/>
                </a:cubicBezTo>
                <a:cubicBezTo>
                  <a:pt x="652" y="2762"/>
                  <a:pt x="559" y="2688"/>
                  <a:pt x="466" y="2595"/>
                </a:cubicBezTo>
                <a:cubicBezTo>
                  <a:pt x="382" y="2511"/>
                  <a:pt x="308" y="2409"/>
                  <a:pt x="242" y="2297"/>
                </a:cubicBezTo>
                <a:cubicBezTo>
                  <a:pt x="187" y="2186"/>
                  <a:pt x="140" y="2074"/>
                  <a:pt x="112" y="1963"/>
                </a:cubicBezTo>
                <a:cubicBezTo>
                  <a:pt x="84" y="1860"/>
                  <a:pt x="47" y="1758"/>
                  <a:pt x="29" y="1646"/>
                </a:cubicBezTo>
                <a:cubicBezTo>
                  <a:pt x="19" y="1600"/>
                  <a:pt x="19" y="1544"/>
                  <a:pt x="10" y="1498"/>
                </a:cubicBezTo>
                <a:cubicBezTo>
                  <a:pt x="1" y="1451"/>
                  <a:pt x="1" y="1414"/>
                  <a:pt x="1" y="1377"/>
                </a:cubicBezTo>
                <a:cubicBezTo>
                  <a:pt x="1" y="1321"/>
                  <a:pt x="10" y="1274"/>
                  <a:pt x="19" y="1228"/>
                </a:cubicBezTo>
                <a:cubicBezTo>
                  <a:pt x="19" y="1191"/>
                  <a:pt x="29" y="1154"/>
                  <a:pt x="38" y="1126"/>
                </a:cubicBezTo>
                <a:cubicBezTo>
                  <a:pt x="75" y="1033"/>
                  <a:pt x="112" y="949"/>
                  <a:pt x="168" y="865"/>
                </a:cubicBezTo>
                <a:cubicBezTo>
                  <a:pt x="196" y="828"/>
                  <a:pt x="224" y="791"/>
                  <a:pt x="261" y="744"/>
                </a:cubicBezTo>
                <a:cubicBezTo>
                  <a:pt x="345" y="642"/>
                  <a:pt x="428" y="549"/>
                  <a:pt x="521" y="447"/>
                </a:cubicBezTo>
                <a:cubicBezTo>
                  <a:pt x="549" y="410"/>
                  <a:pt x="596" y="382"/>
                  <a:pt x="633" y="345"/>
                </a:cubicBezTo>
                <a:cubicBezTo>
                  <a:pt x="689" y="298"/>
                  <a:pt x="745" y="261"/>
                  <a:pt x="810" y="224"/>
                </a:cubicBezTo>
                <a:cubicBezTo>
                  <a:pt x="856" y="196"/>
                  <a:pt x="903" y="168"/>
                  <a:pt x="949" y="140"/>
                </a:cubicBezTo>
                <a:cubicBezTo>
                  <a:pt x="977" y="131"/>
                  <a:pt x="996" y="121"/>
                  <a:pt x="1024" y="112"/>
                </a:cubicBezTo>
                <a:lnTo>
                  <a:pt x="1024" y="112"/>
                </a:lnTo>
                <a:cubicBezTo>
                  <a:pt x="1042" y="103"/>
                  <a:pt x="1061" y="93"/>
                  <a:pt x="1079" y="93"/>
                </a:cubicBezTo>
                <a:lnTo>
                  <a:pt x="1089" y="93"/>
                </a:lnTo>
                <a:cubicBezTo>
                  <a:pt x="1117" y="75"/>
                  <a:pt x="1144" y="66"/>
                  <a:pt x="1163" y="66"/>
                </a:cubicBezTo>
                <a:cubicBezTo>
                  <a:pt x="1284" y="19"/>
                  <a:pt x="1405" y="0"/>
                  <a:pt x="1526" y="0"/>
                </a:cubicBezTo>
                <a:lnTo>
                  <a:pt x="1591" y="0"/>
                </a:lnTo>
                <a:cubicBezTo>
                  <a:pt x="1693" y="0"/>
                  <a:pt x="1795" y="10"/>
                  <a:pt x="1898" y="28"/>
                </a:cubicBezTo>
                <a:cubicBezTo>
                  <a:pt x="2000" y="47"/>
                  <a:pt x="2102" y="66"/>
                  <a:pt x="2195" y="103"/>
                </a:cubicBezTo>
                <a:cubicBezTo>
                  <a:pt x="2316" y="140"/>
                  <a:pt x="2428" y="205"/>
                  <a:pt x="2530" y="270"/>
                </a:cubicBezTo>
                <a:cubicBezTo>
                  <a:pt x="2623" y="335"/>
                  <a:pt x="2716" y="400"/>
                  <a:pt x="2800" y="465"/>
                </a:cubicBezTo>
                <a:cubicBezTo>
                  <a:pt x="2856" y="493"/>
                  <a:pt x="2893" y="531"/>
                  <a:pt x="2921" y="577"/>
                </a:cubicBezTo>
                <a:lnTo>
                  <a:pt x="2949" y="651"/>
                </a:lnTo>
                <a:cubicBezTo>
                  <a:pt x="2958" y="698"/>
                  <a:pt x="2958" y="735"/>
                  <a:pt x="2949" y="782"/>
                </a:cubicBezTo>
                <a:cubicBezTo>
                  <a:pt x="2986" y="810"/>
                  <a:pt x="3023" y="847"/>
                  <a:pt x="3051" y="893"/>
                </a:cubicBezTo>
                <a:cubicBezTo>
                  <a:pt x="3060" y="912"/>
                  <a:pt x="3069" y="940"/>
                  <a:pt x="3079" y="968"/>
                </a:cubicBezTo>
                <a:lnTo>
                  <a:pt x="3079" y="968"/>
                </a:lnTo>
                <a:cubicBezTo>
                  <a:pt x="3107" y="1051"/>
                  <a:pt x="3144" y="1135"/>
                  <a:pt x="3172" y="1228"/>
                </a:cubicBezTo>
                <a:cubicBezTo>
                  <a:pt x="3209" y="1340"/>
                  <a:pt x="3237" y="1451"/>
                  <a:pt x="3246" y="1572"/>
                </a:cubicBezTo>
                <a:cubicBezTo>
                  <a:pt x="3255" y="1646"/>
                  <a:pt x="3246" y="1721"/>
                  <a:pt x="3237" y="1795"/>
                </a:cubicBezTo>
                <a:close/>
                <a:moveTo>
                  <a:pt x="2632" y="1572"/>
                </a:moveTo>
                <a:cubicBezTo>
                  <a:pt x="2604" y="1460"/>
                  <a:pt x="2577" y="1349"/>
                  <a:pt x="2530" y="1247"/>
                </a:cubicBezTo>
                <a:cubicBezTo>
                  <a:pt x="2511" y="1200"/>
                  <a:pt x="2493" y="1154"/>
                  <a:pt x="2474" y="1107"/>
                </a:cubicBezTo>
                <a:cubicBezTo>
                  <a:pt x="2465" y="1061"/>
                  <a:pt x="2465" y="1014"/>
                  <a:pt x="2474" y="977"/>
                </a:cubicBezTo>
                <a:cubicBezTo>
                  <a:pt x="2344" y="865"/>
                  <a:pt x="2205" y="772"/>
                  <a:pt x="2056" y="698"/>
                </a:cubicBezTo>
                <a:cubicBezTo>
                  <a:pt x="1953" y="661"/>
                  <a:pt x="1842" y="633"/>
                  <a:pt x="1740" y="614"/>
                </a:cubicBezTo>
                <a:cubicBezTo>
                  <a:pt x="1665" y="605"/>
                  <a:pt x="1591" y="605"/>
                  <a:pt x="1516" y="614"/>
                </a:cubicBezTo>
                <a:cubicBezTo>
                  <a:pt x="1451" y="624"/>
                  <a:pt x="1386" y="642"/>
                  <a:pt x="1330" y="661"/>
                </a:cubicBezTo>
                <a:cubicBezTo>
                  <a:pt x="1312" y="670"/>
                  <a:pt x="1303" y="670"/>
                  <a:pt x="1284" y="679"/>
                </a:cubicBezTo>
                <a:cubicBezTo>
                  <a:pt x="1210" y="707"/>
                  <a:pt x="1135" y="754"/>
                  <a:pt x="1070" y="800"/>
                </a:cubicBezTo>
                <a:cubicBezTo>
                  <a:pt x="1024" y="837"/>
                  <a:pt x="977" y="875"/>
                  <a:pt x="940" y="912"/>
                </a:cubicBezTo>
                <a:cubicBezTo>
                  <a:pt x="893" y="968"/>
                  <a:pt x="838" y="1023"/>
                  <a:pt x="791" y="1079"/>
                </a:cubicBezTo>
                <a:cubicBezTo>
                  <a:pt x="745" y="1144"/>
                  <a:pt x="689" y="1219"/>
                  <a:pt x="652" y="1293"/>
                </a:cubicBezTo>
                <a:cubicBezTo>
                  <a:pt x="642" y="1312"/>
                  <a:pt x="633" y="1330"/>
                  <a:pt x="633" y="1358"/>
                </a:cubicBezTo>
                <a:cubicBezTo>
                  <a:pt x="633" y="1395"/>
                  <a:pt x="633" y="1433"/>
                  <a:pt x="633" y="1470"/>
                </a:cubicBezTo>
                <a:cubicBezTo>
                  <a:pt x="661" y="1619"/>
                  <a:pt x="698" y="1767"/>
                  <a:pt x="745" y="1907"/>
                </a:cubicBezTo>
                <a:cubicBezTo>
                  <a:pt x="772" y="1963"/>
                  <a:pt x="810" y="2028"/>
                  <a:pt x="847" y="2084"/>
                </a:cubicBezTo>
                <a:cubicBezTo>
                  <a:pt x="893" y="2149"/>
                  <a:pt x="949" y="2204"/>
                  <a:pt x="1005" y="2251"/>
                </a:cubicBezTo>
                <a:cubicBezTo>
                  <a:pt x="1098" y="2335"/>
                  <a:pt x="1210" y="2381"/>
                  <a:pt x="1330" y="2400"/>
                </a:cubicBezTo>
                <a:cubicBezTo>
                  <a:pt x="1358" y="2400"/>
                  <a:pt x="1386" y="2400"/>
                  <a:pt x="1414" y="2400"/>
                </a:cubicBezTo>
                <a:lnTo>
                  <a:pt x="1507" y="2390"/>
                </a:lnTo>
                <a:cubicBezTo>
                  <a:pt x="1665" y="2362"/>
                  <a:pt x="1823" y="2316"/>
                  <a:pt x="1972" y="2260"/>
                </a:cubicBezTo>
                <a:cubicBezTo>
                  <a:pt x="2093" y="2214"/>
                  <a:pt x="2205" y="2149"/>
                  <a:pt x="2307" y="2074"/>
                </a:cubicBezTo>
                <a:cubicBezTo>
                  <a:pt x="2372" y="2028"/>
                  <a:pt x="2428" y="1981"/>
                  <a:pt x="2474" y="1925"/>
                </a:cubicBezTo>
                <a:cubicBezTo>
                  <a:pt x="2530" y="1851"/>
                  <a:pt x="2577" y="1786"/>
                  <a:pt x="2614" y="1712"/>
                </a:cubicBezTo>
                <a:cubicBezTo>
                  <a:pt x="2623" y="1684"/>
                  <a:pt x="2632" y="1665"/>
                  <a:pt x="2632" y="1637"/>
                </a:cubicBezTo>
                <a:cubicBezTo>
                  <a:pt x="2632" y="1609"/>
                  <a:pt x="2632" y="1591"/>
                  <a:pt x="2632" y="1572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  <p:sp>
        <p:nvSpPr>
          <p:cNvPr id="219" name="Google Shape;219;p15"/>
          <p:cNvSpPr txBox="1">
            <a:spLocks noGrp="1"/>
          </p:cNvSpPr>
          <p:nvPr>
            <p:ph type="body" idx="1"/>
          </p:nvPr>
        </p:nvSpPr>
        <p:spPr>
          <a:xfrm>
            <a:off x="972300" y="2132350"/>
            <a:ext cx="5615400" cy="6128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18" lvl="0" indent="-342914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400"/>
            </a:lvl1pPr>
            <a:lvl2pPr marL="914437" lvl="1" indent="-317513" algn="ctr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54" lvl="2" indent="-317513" algn="ctr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73" lvl="3" indent="-317513" algn="ctr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91" lvl="4" indent="-317513" algn="ctr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309" lvl="5" indent="-317513" algn="ctr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527" lvl="6" indent="-317513" algn="ctr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745" lvl="7" indent="-317513" algn="ctr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964" lvl="8" indent="-317513" algn="ctr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9">
  <p:cSld name="CUSTOM_2_1_1_1_1_1_1_1_1">
    <p:spTree>
      <p:nvGrpSpPr>
        <p:cNvPr id="1" name="Shape 3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1" name="Google Shape;361;p25"/>
          <p:cNvSpPr txBox="1">
            <a:spLocks noGrp="1"/>
          </p:cNvSpPr>
          <p:nvPr>
            <p:ph type="title"/>
          </p:nvPr>
        </p:nvSpPr>
        <p:spPr>
          <a:xfrm>
            <a:off x="661200" y="1192225"/>
            <a:ext cx="6237600" cy="71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600"/>
              <a:buNone/>
              <a:defRPr sz="46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362" name="Google Shape;362;p25"/>
          <p:cNvSpPr/>
          <p:nvPr/>
        </p:nvSpPr>
        <p:spPr>
          <a:xfrm>
            <a:off x="661224" y="2184604"/>
            <a:ext cx="346504" cy="320803"/>
          </a:xfrm>
          <a:custGeom>
            <a:avLst/>
            <a:gdLst/>
            <a:ahLst/>
            <a:cxnLst/>
            <a:rect l="l" t="t" r="r" b="b"/>
            <a:pathLst>
              <a:path w="3256" h="3014" extrusionOk="0">
                <a:moveTo>
                  <a:pt x="3237" y="1795"/>
                </a:moveTo>
                <a:cubicBezTo>
                  <a:pt x="3218" y="1851"/>
                  <a:pt x="3190" y="1916"/>
                  <a:pt x="3162" y="1981"/>
                </a:cubicBezTo>
                <a:cubicBezTo>
                  <a:pt x="3116" y="2074"/>
                  <a:pt x="3060" y="2158"/>
                  <a:pt x="2995" y="2242"/>
                </a:cubicBezTo>
                <a:cubicBezTo>
                  <a:pt x="2958" y="2307"/>
                  <a:pt x="2902" y="2362"/>
                  <a:pt x="2856" y="2418"/>
                </a:cubicBezTo>
                <a:cubicBezTo>
                  <a:pt x="2818" y="2446"/>
                  <a:pt x="2790" y="2474"/>
                  <a:pt x="2763" y="2502"/>
                </a:cubicBezTo>
                <a:cubicBezTo>
                  <a:pt x="2670" y="2567"/>
                  <a:pt x="2577" y="2632"/>
                  <a:pt x="2484" y="2688"/>
                </a:cubicBezTo>
                <a:cubicBezTo>
                  <a:pt x="2298" y="2800"/>
                  <a:pt x="2093" y="2883"/>
                  <a:pt x="1888" y="2930"/>
                </a:cubicBezTo>
                <a:cubicBezTo>
                  <a:pt x="1758" y="2967"/>
                  <a:pt x="1637" y="2995"/>
                  <a:pt x="1507" y="3004"/>
                </a:cubicBezTo>
                <a:cubicBezTo>
                  <a:pt x="1451" y="3004"/>
                  <a:pt x="1405" y="3013"/>
                  <a:pt x="1358" y="3004"/>
                </a:cubicBezTo>
                <a:cubicBezTo>
                  <a:pt x="1284" y="3004"/>
                  <a:pt x="1210" y="2995"/>
                  <a:pt x="1135" y="2986"/>
                </a:cubicBezTo>
                <a:cubicBezTo>
                  <a:pt x="1005" y="2958"/>
                  <a:pt x="875" y="2902"/>
                  <a:pt x="763" y="2827"/>
                </a:cubicBezTo>
                <a:cubicBezTo>
                  <a:pt x="652" y="2762"/>
                  <a:pt x="559" y="2688"/>
                  <a:pt x="466" y="2595"/>
                </a:cubicBezTo>
                <a:cubicBezTo>
                  <a:pt x="382" y="2511"/>
                  <a:pt x="308" y="2409"/>
                  <a:pt x="242" y="2297"/>
                </a:cubicBezTo>
                <a:cubicBezTo>
                  <a:pt x="187" y="2186"/>
                  <a:pt x="140" y="2074"/>
                  <a:pt x="112" y="1963"/>
                </a:cubicBezTo>
                <a:cubicBezTo>
                  <a:pt x="84" y="1860"/>
                  <a:pt x="47" y="1758"/>
                  <a:pt x="29" y="1646"/>
                </a:cubicBezTo>
                <a:cubicBezTo>
                  <a:pt x="19" y="1600"/>
                  <a:pt x="19" y="1544"/>
                  <a:pt x="10" y="1498"/>
                </a:cubicBezTo>
                <a:cubicBezTo>
                  <a:pt x="1" y="1451"/>
                  <a:pt x="1" y="1414"/>
                  <a:pt x="1" y="1377"/>
                </a:cubicBezTo>
                <a:cubicBezTo>
                  <a:pt x="1" y="1321"/>
                  <a:pt x="10" y="1274"/>
                  <a:pt x="19" y="1228"/>
                </a:cubicBezTo>
                <a:cubicBezTo>
                  <a:pt x="19" y="1191"/>
                  <a:pt x="29" y="1154"/>
                  <a:pt x="38" y="1126"/>
                </a:cubicBezTo>
                <a:cubicBezTo>
                  <a:pt x="75" y="1033"/>
                  <a:pt x="112" y="949"/>
                  <a:pt x="168" y="865"/>
                </a:cubicBezTo>
                <a:cubicBezTo>
                  <a:pt x="196" y="828"/>
                  <a:pt x="224" y="791"/>
                  <a:pt x="261" y="744"/>
                </a:cubicBezTo>
                <a:cubicBezTo>
                  <a:pt x="345" y="642"/>
                  <a:pt x="428" y="549"/>
                  <a:pt x="521" y="447"/>
                </a:cubicBezTo>
                <a:cubicBezTo>
                  <a:pt x="549" y="410"/>
                  <a:pt x="596" y="382"/>
                  <a:pt x="633" y="345"/>
                </a:cubicBezTo>
                <a:cubicBezTo>
                  <a:pt x="689" y="298"/>
                  <a:pt x="745" y="261"/>
                  <a:pt x="810" y="224"/>
                </a:cubicBezTo>
                <a:cubicBezTo>
                  <a:pt x="856" y="196"/>
                  <a:pt x="903" y="168"/>
                  <a:pt x="949" y="140"/>
                </a:cubicBezTo>
                <a:cubicBezTo>
                  <a:pt x="977" y="131"/>
                  <a:pt x="996" y="121"/>
                  <a:pt x="1024" y="112"/>
                </a:cubicBezTo>
                <a:lnTo>
                  <a:pt x="1024" y="112"/>
                </a:lnTo>
                <a:cubicBezTo>
                  <a:pt x="1042" y="103"/>
                  <a:pt x="1061" y="93"/>
                  <a:pt x="1079" y="93"/>
                </a:cubicBezTo>
                <a:lnTo>
                  <a:pt x="1089" y="93"/>
                </a:lnTo>
                <a:cubicBezTo>
                  <a:pt x="1117" y="75"/>
                  <a:pt x="1144" y="66"/>
                  <a:pt x="1163" y="66"/>
                </a:cubicBezTo>
                <a:cubicBezTo>
                  <a:pt x="1284" y="19"/>
                  <a:pt x="1405" y="0"/>
                  <a:pt x="1526" y="0"/>
                </a:cubicBezTo>
                <a:lnTo>
                  <a:pt x="1591" y="0"/>
                </a:lnTo>
                <a:cubicBezTo>
                  <a:pt x="1693" y="0"/>
                  <a:pt x="1795" y="10"/>
                  <a:pt x="1898" y="28"/>
                </a:cubicBezTo>
                <a:cubicBezTo>
                  <a:pt x="2000" y="47"/>
                  <a:pt x="2102" y="66"/>
                  <a:pt x="2195" y="103"/>
                </a:cubicBezTo>
                <a:cubicBezTo>
                  <a:pt x="2316" y="140"/>
                  <a:pt x="2428" y="205"/>
                  <a:pt x="2530" y="270"/>
                </a:cubicBezTo>
                <a:cubicBezTo>
                  <a:pt x="2623" y="335"/>
                  <a:pt x="2716" y="400"/>
                  <a:pt x="2800" y="465"/>
                </a:cubicBezTo>
                <a:cubicBezTo>
                  <a:pt x="2856" y="493"/>
                  <a:pt x="2893" y="531"/>
                  <a:pt x="2921" y="577"/>
                </a:cubicBezTo>
                <a:lnTo>
                  <a:pt x="2949" y="651"/>
                </a:lnTo>
                <a:cubicBezTo>
                  <a:pt x="2958" y="698"/>
                  <a:pt x="2958" y="735"/>
                  <a:pt x="2949" y="782"/>
                </a:cubicBezTo>
                <a:cubicBezTo>
                  <a:pt x="2986" y="810"/>
                  <a:pt x="3023" y="847"/>
                  <a:pt x="3051" y="893"/>
                </a:cubicBezTo>
                <a:cubicBezTo>
                  <a:pt x="3060" y="912"/>
                  <a:pt x="3069" y="940"/>
                  <a:pt x="3079" y="968"/>
                </a:cubicBezTo>
                <a:lnTo>
                  <a:pt x="3079" y="968"/>
                </a:lnTo>
                <a:cubicBezTo>
                  <a:pt x="3107" y="1051"/>
                  <a:pt x="3144" y="1135"/>
                  <a:pt x="3172" y="1228"/>
                </a:cubicBezTo>
                <a:cubicBezTo>
                  <a:pt x="3209" y="1340"/>
                  <a:pt x="3237" y="1451"/>
                  <a:pt x="3246" y="1572"/>
                </a:cubicBezTo>
                <a:cubicBezTo>
                  <a:pt x="3255" y="1646"/>
                  <a:pt x="3246" y="1721"/>
                  <a:pt x="3237" y="1795"/>
                </a:cubicBezTo>
                <a:close/>
                <a:moveTo>
                  <a:pt x="2632" y="1572"/>
                </a:moveTo>
                <a:cubicBezTo>
                  <a:pt x="2604" y="1460"/>
                  <a:pt x="2577" y="1349"/>
                  <a:pt x="2530" y="1247"/>
                </a:cubicBezTo>
                <a:cubicBezTo>
                  <a:pt x="2511" y="1200"/>
                  <a:pt x="2493" y="1154"/>
                  <a:pt x="2474" y="1107"/>
                </a:cubicBezTo>
                <a:cubicBezTo>
                  <a:pt x="2465" y="1061"/>
                  <a:pt x="2465" y="1014"/>
                  <a:pt x="2474" y="977"/>
                </a:cubicBezTo>
                <a:cubicBezTo>
                  <a:pt x="2344" y="865"/>
                  <a:pt x="2205" y="772"/>
                  <a:pt x="2056" y="698"/>
                </a:cubicBezTo>
                <a:cubicBezTo>
                  <a:pt x="1953" y="661"/>
                  <a:pt x="1842" y="633"/>
                  <a:pt x="1740" y="614"/>
                </a:cubicBezTo>
                <a:cubicBezTo>
                  <a:pt x="1665" y="605"/>
                  <a:pt x="1591" y="605"/>
                  <a:pt x="1516" y="614"/>
                </a:cubicBezTo>
                <a:cubicBezTo>
                  <a:pt x="1451" y="624"/>
                  <a:pt x="1386" y="642"/>
                  <a:pt x="1330" y="661"/>
                </a:cubicBezTo>
                <a:cubicBezTo>
                  <a:pt x="1312" y="670"/>
                  <a:pt x="1303" y="670"/>
                  <a:pt x="1284" y="679"/>
                </a:cubicBezTo>
                <a:cubicBezTo>
                  <a:pt x="1210" y="707"/>
                  <a:pt x="1135" y="754"/>
                  <a:pt x="1070" y="800"/>
                </a:cubicBezTo>
                <a:cubicBezTo>
                  <a:pt x="1024" y="837"/>
                  <a:pt x="977" y="875"/>
                  <a:pt x="940" y="912"/>
                </a:cubicBezTo>
                <a:cubicBezTo>
                  <a:pt x="893" y="968"/>
                  <a:pt x="838" y="1023"/>
                  <a:pt x="791" y="1079"/>
                </a:cubicBezTo>
                <a:cubicBezTo>
                  <a:pt x="745" y="1144"/>
                  <a:pt x="689" y="1219"/>
                  <a:pt x="652" y="1293"/>
                </a:cubicBezTo>
                <a:cubicBezTo>
                  <a:pt x="642" y="1312"/>
                  <a:pt x="633" y="1330"/>
                  <a:pt x="633" y="1358"/>
                </a:cubicBezTo>
                <a:cubicBezTo>
                  <a:pt x="633" y="1395"/>
                  <a:pt x="633" y="1433"/>
                  <a:pt x="633" y="1470"/>
                </a:cubicBezTo>
                <a:cubicBezTo>
                  <a:pt x="661" y="1619"/>
                  <a:pt x="698" y="1767"/>
                  <a:pt x="745" y="1907"/>
                </a:cubicBezTo>
                <a:cubicBezTo>
                  <a:pt x="772" y="1963"/>
                  <a:pt x="810" y="2028"/>
                  <a:pt x="847" y="2084"/>
                </a:cubicBezTo>
                <a:cubicBezTo>
                  <a:pt x="893" y="2149"/>
                  <a:pt x="949" y="2204"/>
                  <a:pt x="1005" y="2251"/>
                </a:cubicBezTo>
                <a:cubicBezTo>
                  <a:pt x="1098" y="2335"/>
                  <a:pt x="1210" y="2381"/>
                  <a:pt x="1330" y="2400"/>
                </a:cubicBezTo>
                <a:cubicBezTo>
                  <a:pt x="1358" y="2400"/>
                  <a:pt x="1386" y="2400"/>
                  <a:pt x="1414" y="2400"/>
                </a:cubicBezTo>
                <a:lnTo>
                  <a:pt x="1507" y="2390"/>
                </a:lnTo>
                <a:cubicBezTo>
                  <a:pt x="1665" y="2362"/>
                  <a:pt x="1823" y="2316"/>
                  <a:pt x="1972" y="2260"/>
                </a:cubicBezTo>
                <a:cubicBezTo>
                  <a:pt x="2093" y="2214"/>
                  <a:pt x="2205" y="2149"/>
                  <a:pt x="2307" y="2074"/>
                </a:cubicBezTo>
                <a:cubicBezTo>
                  <a:pt x="2372" y="2028"/>
                  <a:pt x="2428" y="1981"/>
                  <a:pt x="2474" y="1925"/>
                </a:cubicBezTo>
                <a:cubicBezTo>
                  <a:pt x="2530" y="1851"/>
                  <a:pt x="2577" y="1786"/>
                  <a:pt x="2614" y="1712"/>
                </a:cubicBezTo>
                <a:cubicBezTo>
                  <a:pt x="2623" y="1684"/>
                  <a:pt x="2632" y="1665"/>
                  <a:pt x="2632" y="1637"/>
                </a:cubicBezTo>
                <a:cubicBezTo>
                  <a:pt x="2632" y="1609"/>
                  <a:pt x="2632" y="1591"/>
                  <a:pt x="2632" y="1572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  <p:sp>
        <p:nvSpPr>
          <p:cNvPr id="363" name="Google Shape;363;p25"/>
          <p:cNvSpPr/>
          <p:nvPr/>
        </p:nvSpPr>
        <p:spPr>
          <a:xfrm>
            <a:off x="487974" y="7067467"/>
            <a:ext cx="346504" cy="320803"/>
          </a:xfrm>
          <a:custGeom>
            <a:avLst/>
            <a:gdLst/>
            <a:ahLst/>
            <a:cxnLst/>
            <a:rect l="l" t="t" r="r" b="b"/>
            <a:pathLst>
              <a:path w="3256" h="3014" extrusionOk="0">
                <a:moveTo>
                  <a:pt x="3237" y="1795"/>
                </a:moveTo>
                <a:cubicBezTo>
                  <a:pt x="3218" y="1851"/>
                  <a:pt x="3190" y="1916"/>
                  <a:pt x="3162" y="1981"/>
                </a:cubicBezTo>
                <a:cubicBezTo>
                  <a:pt x="3116" y="2074"/>
                  <a:pt x="3060" y="2158"/>
                  <a:pt x="2995" y="2242"/>
                </a:cubicBezTo>
                <a:cubicBezTo>
                  <a:pt x="2958" y="2307"/>
                  <a:pt x="2902" y="2362"/>
                  <a:pt x="2856" y="2418"/>
                </a:cubicBezTo>
                <a:cubicBezTo>
                  <a:pt x="2818" y="2446"/>
                  <a:pt x="2790" y="2474"/>
                  <a:pt x="2763" y="2502"/>
                </a:cubicBezTo>
                <a:cubicBezTo>
                  <a:pt x="2670" y="2567"/>
                  <a:pt x="2577" y="2632"/>
                  <a:pt x="2484" y="2688"/>
                </a:cubicBezTo>
                <a:cubicBezTo>
                  <a:pt x="2298" y="2800"/>
                  <a:pt x="2093" y="2883"/>
                  <a:pt x="1888" y="2930"/>
                </a:cubicBezTo>
                <a:cubicBezTo>
                  <a:pt x="1758" y="2967"/>
                  <a:pt x="1637" y="2995"/>
                  <a:pt x="1507" y="3004"/>
                </a:cubicBezTo>
                <a:cubicBezTo>
                  <a:pt x="1451" y="3004"/>
                  <a:pt x="1405" y="3013"/>
                  <a:pt x="1358" y="3004"/>
                </a:cubicBezTo>
                <a:cubicBezTo>
                  <a:pt x="1284" y="3004"/>
                  <a:pt x="1210" y="2995"/>
                  <a:pt x="1135" y="2986"/>
                </a:cubicBezTo>
                <a:cubicBezTo>
                  <a:pt x="1005" y="2958"/>
                  <a:pt x="875" y="2902"/>
                  <a:pt x="763" y="2827"/>
                </a:cubicBezTo>
                <a:cubicBezTo>
                  <a:pt x="652" y="2762"/>
                  <a:pt x="559" y="2688"/>
                  <a:pt x="466" y="2595"/>
                </a:cubicBezTo>
                <a:cubicBezTo>
                  <a:pt x="382" y="2511"/>
                  <a:pt x="308" y="2409"/>
                  <a:pt x="242" y="2297"/>
                </a:cubicBezTo>
                <a:cubicBezTo>
                  <a:pt x="187" y="2186"/>
                  <a:pt x="140" y="2074"/>
                  <a:pt x="112" y="1963"/>
                </a:cubicBezTo>
                <a:cubicBezTo>
                  <a:pt x="84" y="1860"/>
                  <a:pt x="47" y="1758"/>
                  <a:pt x="29" y="1646"/>
                </a:cubicBezTo>
                <a:cubicBezTo>
                  <a:pt x="19" y="1600"/>
                  <a:pt x="19" y="1544"/>
                  <a:pt x="10" y="1498"/>
                </a:cubicBezTo>
                <a:cubicBezTo>
                  <a:pt x="1" y="1451"/>
                  <a:pt x="1" y="1414"/>
                  <a:pt x="1" y="1377"/>
                </a:cubicBezTo>
                <a:cubicBezTo>
                  <a:pt x="1" y="1321"/>
                  <a:pt x="10" y="1274"/>
                  <a:pt x="19" y="1228"/>
                </a:cubicBezTo>
                <a:cubicBezTo>
                  <a:pt x="19" y="1191"/>
                  <a:pt x="29" y="1154"/>
                  <a:pt x="38" y="1126"/>
                </a:cubicBezTo>
                <a:cubicBezTo>
                  <a:pt x="75" y="1033"/>
                  <a:pt x="112" y="949"/>
                  <a:pt x="168" y="865"/>
                </a:cubicBezTo>
                <a:cubicBezTo>
                  <a:pt x="196" y="828"/>
                  <a:pt x="224" y="791"/>
                  <a:pt x="261" y="744"/>
                </a:cubicBezTo>
                <a:cubicBezTo>
                  <a:pt x="345" y="642"/>
                  <a:pt x="428" y="549"/>
                  <a:pt x="521" y="447"/>
                </a:cubicBezTo>
                <a:cubicBezTo>
                  <a:pt x="549" y="410"/>
                  <a:pt x="596" y="382"/>
                  <a:pt x="633" y="345"/>
                </a:cubicBezTo>
                <a:cubicBezTo>
                  <a:pt x="689" y="298"/>
                  <a:pt x="745" y="261"/>
                  <a:pt x="810" y="224"/>
                </a:cubicBezTo>
                <a:cubicBezTo>
                  <a:pt x="856" y="196"/>
                  <a:pt x="903" y="168"/>
                  <a:pt x="949" y="140"/>
                </a:cubicBezTo>
                <a:cubicBezTo>
                  <a:pt x="977" y="131"/>
                  <a:pt x="996" y="121"/>
                  <a:pt x="1024" y="112"/>
                </a:cubicBezTo>
                <a:lnTo>
                  <a:pt x="1024" y="112"/>
                </a:lnTo>
                <a:cubicBezTo>
                  <a:pt x="1042" y="103"/>
                  <a:pt x="1061" y="93"/>
                  <a:pt x="1079" y="93"/>
                </a:cubicBezTo>
                <a:lnTo>
                  <a:pt x="1089" y="93"/>
                </a:lnTo>
                <a:cubicBezTo>
                  <a:pt x="1117" y="75"/>
                  <a:pt x="1144" y="66"/>
                  <a:pt x="1163" y="66"/>
                </a:cubicBezTo>
                <a:cubicBezTo>
                  <a:pt x="1284" y="19"/>
                  <a:pt x="1405" y="0"/>
                  <a:pt x="1526" y="0"/>
                </a:cubicBezTo>
                <a:lnTo>
                  <a:pt x="1591" y="0"/>
                </a:lnTo>
                <a:cubicBezTo>
                  <a:pt x="1693" y="0"/>
                  <a:pt x="1795" y="10"/>
                  <a:pt x="1898" y="28"/>
                </a:cubicBezTo>
                <a:cubicBezTo>
                  <a:pt x="2000" y="47"/>
                  <a:pt x="2102" y="66"/>
                  <a:pt x="2195" y="103"/>
                </a:cubicBezTo>
                <a:cubicBezTo>
                  <a:pt x="2316" y="140"/>
                  <a:pt x="2428" y="205"/>
                  <a:pt x="2530" y="270"/>
                </a:cubicBezTo>
                <a:cubicBezTo>
                  <a:pt x="2623" y="335"/>
                  <a:pt x="2716" y="400"/>
                  <a:pt x="2800" y="465"/>
                </a:cubicBezTo>
                <a:cubicBezTo>
                  <a:pt x="2856" y="493"/>
                  <a:pt x="2893" y="531"/>
                  <a:pt x="2921" y="577"/>
                </a:cubicBezTo>
                <a:lnTo>
                  <a:pt x="2949" y="651"/>
                </a:lnTo>
                <a:cubicBezTo>
                  <a:pt x="2958" y="698"/>
                  <a:pt x="2958" y="735"/>
                  <a:pt x="2949" y="782"/>
                </a:cubicBezTo>
                <a:cubicBezTo>
                  <a:pt x="2986" y="810"/>
                  <a:pt x="3023" y="847"/>
                  <a:pt x="3051" y="893"/>
                </a:cubicBezTo>
                <a:cubicBezTo>
                  <a:pt x="3060" y="912"/>
                  <a:pt x="3069" y="940"/>
                  <a:pt x="3079" y="968"/>
                </a:cubicBezTo>
                <a:lnTo>
                  <a:pt x="3079" y="968"/>
                </a:lnTo>
                <a:cubicBezTo>
                  <a:pt x="3107" y="1051"/>
                  <a:pt x="3144" y="1135"/>
                  <a:pt x="3172" y="1228"/>
                </a:cubicBezTo>
                <a:cubicBezTo>
                  <a:pt x="3209" y="1340"/>
                  <a:pt x="3237" y="1451"/>
                  <a:pt x="3246" y="1572"/>
                </a:cubicBezTo>
                <a:cubicBezTo>
                  <a:pt x="3255" y="1646"/>
                  <a:pt x="3246" y="1721"/>
                  <a:pt x="3237" y="1795"/>
                </a:cubicBezTo>
                <a:close/>
                <a:moveTo>
                  <a:pt x="2632" y="1572"/>
                </a:moveTo>
                <a:cubicBezTo>
                  <a:pt x="2604" y="1460"/>
                  <a:pt x="2577" y="1349"/>
                  <a:pt x="2530" y="1247"/>
                </a:cubicBezTo>
                <a:cubicBezTo>
                  <a:pt x="2511" y="1200"/>
                  <a:pt x="2493" y="1154"/>
                  <a:pt x="2474" y="1107"/>
                </a:cubicBezTo>
                <a:cubicBezTo>
                  <a:pt x="2465" y="1061"/>
                  <a:pt x="2465" y="1014"/>
                  <a:pt x="2474" y="977"/>
                </a:cubicBezTo>
                <a:cubicBezTo>
                  <a:pt x="2344" y="865"/>
                  <a:pt x="2205" y="772"/>
                  <a:pt x="2056" y="698"/>
                </a:cubicBezTo>
                <a:cubicBezTo>
                  <a:pt x="1953" y="661"/>
                  <a:pt x="1842" y="633"/>
                  <a:pt x="1740" y="614"/>
                </a:cubicBezTo>
                <a:cubicBezTo>
                  <a:pt x="1665" y="605"/>
                  <a:pt x="1591" y="605"/>
                  <a:pt x="1516" y="614"/>
                </a:cubicBezTo>
                <a:cubicBezTo>
                  <a:pt x="1451" y="624"/>
                  <a:pt x="1386" y="642"/>
                  <a:pt x="1330" y="661"/>
                </a:cubicBezTo>
                <a:cubicBezTo>
                  <a:pt x="1312" y="670"/>
                  <a:pt x="1303" y="670"/>
                  <a:pt x="1284" y="679"/>
                </a:cubicBezTo>
                <a:cubicBezTo>
                  <a:pt x="1210" y="707"/>
                  <a:pt x="1135" y="754"/>
                  <a:pt x="1070" y="800"/>
                </a:cubicBezTo>
                <a:cubicBezTo>
                  <a:pt x="1024" y="837"/>
                  <a:pt x="977" y="875"/>
                  <a:pt x="940" y="912"/>
                </a:cubicBezTo>
                <a:cubicBezTo>
                  <a:pt x="893" y="968"/>
                  <a:pt x="838" y="1023"/>
                  <a:pt x="791" y="1079"/>
                </a:cubicBezTo>
                <a:cubicBezTo>
                  <a:pt x="745" y="1144"/>
                  <a:pt x="689" y="1219"/>
                  <a:pt x="652" y="1293"/>
                </a:cubicBezTo>
                <a:cubicBezTo>
                  <a:pt x="642" y="1312"/>
                  <a:pt x="633" y="1330"/>
                  <a:pt x="633" y="1358"/>
                </a:cubicBezTo>
                <a:cubicBezTo>
                  <a:pt x="633" y="1395"/>
                  <a:pt x="633" y="1433"/>
                  <a:pt x="633" y="1470"/>
                </a:cubicBezTo>
                <a:cubicBezTo>
                  <a:pt x="661" y="1619"/>
                  <a:pt x="698" y="1767"/>
                  <a:pt x="745" y="1907"/>
                </a:cubicBezTo>
                <a:cubicBezTo>
                  <a:pt x="772" y="1963"/>
                  <a:pt x="810" y="2028"/>
                  <a:pt x="847" y="2084"/>
                </a:cubicBezTo>
                <a:cubicBezTo>
                  <a:pt x="893" y="2149"/>
                  <a:pt x="949" y="2204"/>
                  <a:pt x="1005" y="2251"/>
                </a:cubicBezTo>
                <a:cubicBezTo>
                  <a:pt x="1098" y="2335"/>
                  <a:pt x="1210" y="2381"/>
                  <a:pt x="1330" y="2400"/>
                </a:cubicBezTo>
                <a:cubicBezTo>
                  <a:pt x="1358" y="2400"/>
                  <a:pt x="1386" y="2400"/>
                  <a:pt x="1414" y="2400"/>
                </a:cubicBezTo>
                <a:lnTo>
                  <a:pt x="1507" y="2390"/>
                </a:lnTo>
                <a:cubicBezTo>
                  <a:pt x="1665" y="2362"/>
                  <a:pt x="1823" y="2316"/>
                  <a:pt x="1972" y="2260"/>
                </a:cubicBezTo>
                <a:cubicBezTo>
                  <a:pt x="2093" y="2214"/>
                  <a:pt x="2205" y="2149"/>
                  <a:pt x="2307" y="2074"/>
                </a:cubicBezTo>
                <a:cubicBezTo>
                  <a:pt x="2372" y="2028"/>
                  <a:pt x="2428" y="1981"/>
                  <a:pt x="2474" y="1925"/>
                </a:cubicBezTo>
                <a:cubicBezTo>
                  <a:pt x="2530" y="1851"/>
                  <a:pt x="2577" y="1786"/>
                  <a:pt x="2614" y="1712"/>
                </a:cubicBezTo>
                <a:cubicBezTo>
                  <a:pt x="2623" y="1684"/>
                  <a:pt x="2632" y="1665"/>
                  <a:pt x="2632" y="1637"/>
                </a:cubicBezTo>
                <a:cubicBezTo>
                  <a:pt x="2632" y="1609"/>
                  <a:pt x="2632" y="1591"/>
                  <a:pt x="2632" y="1572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  <p:grpSp>
        <p:nvGrpSpPr>
          <p:cNvPr id="364" name="Google Shape;364;p25"/>
          <p:cNvGrpSpPr/>
          <p:nvPr/>
        </p:nvGrpSpPr>
        <p:grpSpPr>
          <a:xfrm rot="-4709798">
            <a:off x="5804289" y="8743598"/>
            <a:ext cx="1561336" cy="1334348"/>
            <a:chOff x="4697705" y="4811503"/>
            <a:chExt cx="845196" cy="722321"/>
          </a:xfrm>
        </p:grpSpPr>
        <p:sp>
          <p:nvSpPr>
            <p:cNvPr id="365" name="Google Shape;365;p25"/>
            <p:cNvSpPr/>
            <p:nvPr/>
          </p:nvSpPr>
          <p:spPr>
            <a:xfrm>
              <a:off x="5493293" y="5266940"/>
              <a:ext cx="49607" cy="57694"/>
            </a:xfrm>
            <a:custGeom>
              <a:avLst/>
              <a:gdLst/>
              <a:ahLst/>
              <a:cxnLst/>
              <a:rect l="l" t="t" r="r" b="b"/>
              <a:pathLst>
                <a:path w="1000" h="1163" extrusionOk="0">
                  <a:moveTo>
                    <a:pt x="378" y="1"/>
                  </a:moveTo>
                  <a:cubicBezTo>
                    <a:pt x="338" y="1"/>
                    <a:pt x="298" y="9"/>
                    <a:pt x="257" y="25"/>
                  </a:cubicBezTo>
                  <a:cubicBezTo>
                    <a:pt x="77" y="95"/>
                    <a:pt x="0" y="269"/>
                    <a:pt x="84" y="466"/>
                  </a:cubicBezTo>
                  <a:cubicBezTo>
                    <a:pt x="147" y="607"/>
                    <a:pt x="224" y="747"/>
                    <a:pt x="308" y="881"/>
                  </a:cubicBezTo>
                  <a:cubicBezTo>
                    <a:pt x="417" y="1069"/>
                    <a:pt x="535" y="1162"/>
                    <a:pt x="655" y="1162"/>
                  </a:cubicBezTo>
                  <a:cubicBezTo>
                    <a:pt x="770" y="1162"/>
                    <a:pt x="887" y="1076"/>
                    <a:pt x="999" y="904"/>
                  </a:cubicBezTo>
                  <a:lnTo>
                    <a:pt x="999" y="777"/>
                  </a:lnTo>
                  <a:cubicBezTo>
                    <a:pt x="879" y="597"/>
                    <a:pt x="772" y="410"/>
                    <a:pt x="679" y="212"/>
                  </a:cubicBezTo>
                  <a:cubicBezTo>
                    <a:pt x="613" y="76"/>
                    <a:pt x="500" y="1"/>
                    <a:pt x="378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  <p:sp>
          <p:nvSpPr>
            <p:cNvPr id="366" name="Google Shape;366;p25"/>
            <p:cNvSpPr/>
            <p:nvPr/>
          </p:nvSpPr>
          <p:spPr>
            <a:xfrm>
              <a:off x="4765170" y="5186974"/>
              <a:ext cx="69054" cy="86863"/>
            </a:xfrm>
            <a:custGeom>
              <a:avLst/>
              <a:gdLst/>
              <a:ahLst/>
              <a:cxnLst/>
              <a:rect l="l" t="t" r="r" b="b"/>
              <a:pathLst>
                <a:path w="1392" h="1751" extrusionOk="0">
                  <a:moveTo>
                    <a:pt x="363" y="1"/>
                  </a:moveTo>
                  <a:cubicBezTo>
                    <a:pt x="311" y="1"/>
                    <a:pt x="257" y="16"/>
                    <a:pt x="205" y="46"/>
                  </a:cubicBezTo>
                  <a:cubicBezTo>
                    <a:pt x="48" y="133"/>
                    <a:pt x="1" y="320"/>
                    <a:pt x="108" y="514"/>
                  </a:cubicBezTo>
                  <a:cubicBezTo>
                    <a:pt x="302" y="865"/>
                    <a:pt x="502" y="1213"/>
                    <a:pt x="699" y="1560"/>
                  </a:cubicBezTo>
                  <a:cubicBezTo>
                    <a:pt x="760" y="1671"/>
                    <a:pt x="873" y="1744"/>
                    <a:pt x="1004" y="1751"/>
                  </a:cubicBezTo>
                  <a:cubicBezTo>
                    <a:pt x="1258" y="1751"/>
                    <a:pt x="1391" y="1487"/>
                    <a:pt x="1254" y="1239"/>
                  </a:cubicBezTo>
                  <a:cubicBezTo>
                    <a:pt x="1064" y="895"/>
                    <a:pt x="867" y="551"/>
                    <a:pt x="669" y="213"/>
                  </a:cubicBezTo>
                  <a:cubicBezTo>
                    <a:pt x="589" y="73"/>
                    <a:pt x="478" y="1"/>
                    <a:pt x="36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  <p:sp>
          <p:nvSpPr>
            <p:cNvPr id="367" name="Google Shape;367;p25"/>
            <p:cNvSpPr/>
            <p:nvPr/>
          </p:nvSpPr>
          <p:spPr>
            <a:xfrm>
              <a:off x="4850890" y="5053582"/>
              <a:ext cx="63894" cy="86962"/>
            </a:xfrm>
            <a:custGeom>
              <a:avLst/>
              <a:gdLst/>
              <a:ahLst/>
              <a:cxnLst/>
              <a:rect l="l" t="t" r="r" b="b"/>
              <a:pathLst>
                <a:path w="1288" h="1753" extrusionOk="0">
                  <a:moveTo>
                    <a:pt x="380" y="0"/>
                  </a:moveTo>
                  <a:cubicBezTo>
                    <a:pt x="344" y="0"/>
                    <a:pt x="307" y="7"/>
                    <a:pt x="268" y="21"/>
                  </a:cubicBezTo>
                  <a:cubicBezTo>
                    <a:pt x="88" y="81"/>
                    <a:pt x="1" y="255"/>
                    <a:pt x="78" y="455"/>
                  </a:cubicBezTo>
                  <a:cubicBezTo>
                    <a:pt x="235" y="880"/>
                    <a:pt x="462" y="1264"/>
                    <a:pt x="716" y="1632"/>
                  </a:cubicBezTo>
                  <a:cubicBezTo>
                    <a:pt x="771" y="1713"/>
                    <a:pt x="852" y="1753"/>
                    <a:pt x="946" y="1753"/>
                  </a:cubicBezTo>
                  <a:cubicBezTo>
                    <a:pt x="984" y="1753"/>
                    <a:pt x="1025" y="1746"/>
                    <a:pt x="1067" y="1732"/>
                  </a:cubicBezTo>
                  <a:cubicBezTo>
                    <a:pt x="1208" y="1686"/>
                    <a:pt x="1271" y="1579"/>
                    <a:pt x="1288" y="1432"/>
                  </a:cubicBezTo>
                  <a:cubicBezTo>
                    <a:pt x="1271" y="1338"/>
                    <a:pt x="1234" y="1248"/>
                    <a:pt x="1177" y="1174"/>
                  </a:cubicBezTo>
                  <a:cubicBezTo>
                    <a:pt x="990" y="877"/>
                    <a:pt x="823" y="569"/>
                    <a:pt x="686" y="245"/>
                  </a:cubicBezTo>
                  <a:cubicBezTo>
                    <a:pt x="621" y="88"/>
                    <a:pt x="510" y="0"/>
                    <a:pt x="380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  <p:sp>
          <p:nvSpPr>
            <p:cNvPr id="368" name="Google Shape;368;p25"/>
            <p:cNvSpPr/>
            <p:nvPr/>
          </p:nvSpPr>
          <p:spPr>
            <a:xfrm>
              <a:off x="4961859" y="5277109"/>
              <a:ext cx="64887" cy="86367"/>
            </a:xfrm>
            <a:custGeom>
              <a:avLst/>
              <a:gdLst/>
              <a:ahLst/>
              <a:cxnLst/>
              <a:rect l="l" t="t" r="r" b="b"/>
              <a:pathLst>
                <a:path w="1308" h="1741" extrusionOk="0">
                  <a:moveTo>
                    <a:pt x="388" y="1"/>
                  </a:moveTo>
                  <a:cubicBezTo>
                    <a:pt x="137" y="7"/>
                    <a:pt x="0" y="235"/>
                    <a:pt x="100" y="489"/>
                  </a:cubicBezTo>
                  <a:cubicBezTo>
                    <a:pt x="247" y="863"/>
                    <a:pt x="448" y="1211"/>
                    <a:pt x="655" y="1552"/>
                  </a:cubicBezTo>
                  <a:cubicBezTo>
                    <a:pt x="732" y="1678"/>
                    <a:pt x="835" y="1741"/>
                    <a:pt x="943" y="1741"/>
                  </a:cubicBezTo>
                  <a:cubicBezTo>
                    <a:pt x="1000" y="1741"/>
                    <a:pt x="1058" y="1723"/>
                    <a:pt x="1113" y="1689"/>
                  </a:cubicBezTo>
                  <a:cubicBezTo>
                    <a:pt x="1277" y="1585"/>
                    <a:pt x="1307" y="1418"/>
                    <a:pt x="1197" y="1214"/>
                  </a:cubicBezTo>
                  <a:cubicBezTo>
                    <a:pt x="1020" y="880"/>
                    <a:pt x="819" y="559"/>
                    <a:pt x="682" y="201"/>
                  </a:cubicBezTo>
                  <a:cubicBezTo>
                    <a:pt x="628" y="64"/>
                    <a:pt x="511" y="11"/>
                    <a:pt x="388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  <p:sp>
          <p:nvSpPr>
            <p:cNvPr id="369" name="Google Shape;369;p25"/>
            <p:cNvSpPr/>
            <p:nvPr/>
          </p:nvSpPr>
          <p:spPr>
            <a:xfrm>
              <a:off x="5362283" y="5377711"/>
              <a:ext cx="63051" cy="81207"/>
            </a:xfrm>
            <a:custGeom>
              <a:avLst/>
              <a:gdLst/>
              <a:ahLst/>
              <a:cxnLst/>
              <a:rect l="l" t="t" r="r" b="b"/>
              <a:pathLst>
                <a:path w="1271" h="1637" extrusionOk="0">
                  <a:moveTo>
                    <a:pt x="394" y="1"/>
                  </a:moveTo>
                  <a:cubicBezTo>
                    <a:pt x="336" y="1"/>
                    <a:pt x="275" y="19"/>
                    <a:pt x="218" y="55"/>
                  </a:cubicBezTo>
                  <a:cubicBezTo>
                    <a:pt x="91" y="132"/>
                    <a:pt x="0" y="256"/>
                    <a:pt x="67" y="403"/>
                  </a:cubicBezTo>
                  <a:cubicBezTo>
                    <a:pt x="244" y="797"/>
                    <a:pt x="458" y="1175"/>
                    <a:pt x="712" y="1526"/>
                  </a:cubicBezTo>
                  <a:cubicBezTo>
                    <a:pt x="768" y="1601"/>
                    <a:pt x="846" y="1637"/>
                    <a:pt x="933" y="1637"/>
                  </a:cubicBezTo>
                  <a:cubicBezTo>
                    <a:pt x="977" y="1637"/>
                    <a:pt x="1024" y="1627"/>
                    <a:pt x="1070" y="1609"/>
                  </a:cubicBezTo>
                  <a:cubicBezTo>
                    <a:pt x="1197" y="1559"/>
                    <a:pt x="1257" y="1456"/>
                    <a:pt x="1271" y="1315"/>
                  </a:cubicBezTo>
                  <a:cubicBezTo>
                    <a:pt x="1271" y="1292"/>
                    <a:pt x="1264" y="1265"/>
                    <a:pt x="1257" y="1242"/>
                  </a:cubicBezTo>
                  <a:cubicBezTo>
                    <a:pt x="1037" y="861"/>
                    <a:pt x="826" y="476"/>
                    <a:pt x="592" y="105"/>
                  </a:cubicBezTo>
                  <a:cubicBezTo>
                    <a:pt x="544" y="34"/>
                    <a:pt x="472" y="1"/>
                    <a:pt x="394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  <p:sp>
          <p:nvSpPr>
            <p:cNvPr id="370" name="Google Shape;370;p25"/>
            <p:cNvSpPr/>
            <p:nvPr/>
          </p:nvSpPr>
          <p:spPr>
            <a:xfrm>
              <a:off x="5008093" y="5148975"/>
              <a:ext cx="58438" cy="76594"/>
            </a:xfrm>
            <a:custGeom>
              <a:avLst/>
              <a:gdLst/>
              <a:ahLst/>
              <a:cxnLst/>
              <a:rect l="l" t="t" r="r" b="b"/>
              <a:pathLst>
                <a:path w="1178" h="1544" extrusionOk="0">
                  <a:moveTo>
                    <a:pt x="334" y="0"/>
                  </a:moveTo>
                  <a:cubicBezTo>
                    <a:pt x="303" y="0"/>
                    <a:pt x="271" y="3"/>
                    <a:pt x="238" y="10"/>
                  </a:cubicBezTo>
                  <a:cubicBezTo>
                    <a:pt x="71" y="40"/>
                    <a:pt x="7" y="164"/>
                    <a:pt x="1" y="324"/>
                  </a:cubicBezTo>
                  <a:cubicBezTo>
                    <a:pt x="1" y="421"/>
                    <a:pt x="27" y="518"/>
                    <a:pt x="74" y="602"/>
                  </a:cubicBezTo>
                  <a:cubicBezTo>
                    <a:pt x="205" y="869"/>
                    <a:pt x="358" y="1123"/>
                    <a:pt x="529" y="1367"/>
                  </a:cubicBezTo>
                  <a:cubicBezTo>
                    <a:pt x="610" y="1484"/>
                    <a:pt x="719" y="1544"/>
                    <a:pt x="828" y="1544"/>
                  </a:cubicBezTo>
                  <a:cubicBezTo>
                    <a:pt x="890" y="1544"/>
                    <a:pt x="953" y="1524"/>
                    <a:pt x="1010" y="1484"/>
                  </a:cubicBezTo>
                  <a:cubicBezTo>
                    <a:pt x="1157" y="1384"/>
                    <a:pt x="1177" y="1200"/>
                    <a:pt x="1060" y="1006"/>
                  </a:cubicBezTo>
                  <a:cubicBezTo>
                    <a:pt x="896" y="742"/>
                    <a:pt x="713" y="495"/>
                    <a:pt x="616" y="194"/>
                  </a:cubicBezTo>
                  <a:cubicBezTo>
                    <a:pt x="570" y="59"/>
                    <a:pt x="463" y="0"/>
                    <a:pt x="334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  <p:sp>
          <p:nvSpPr>
            <p:cNvPr id="371" name="Google Shape;371;p25"/>
            <p:cNvSpPr/>
            <p:nvPr/>
          </p:nvSpPr>
          <p:spPr>
            <a:xfrm>
              <a:off x="4697705" y="5007200"/>
              <a:ext cx="55263" cy="72675"/>
            </a:xfrm>
            <a:custGeom>
              <a:avLst/>
              <a:gdLst/>
              <a:ahLst/>
              <a:cxnLst/>
              <a:rect l="l" t="t" r="r" b="b"/>
              <a:pathLst>
                <a:path w="1114" h="1465" extrusionOk="0">
                  <a:moveTo>
                    <a:pt x="362" y="0"/>
                  </a:moveTo>
                  <a:cubicBezTo>
                    <a:pt x="319" y="0"/>
                    <a:pt x="276" y="9"/>
                    <a:pt x="234" y="27"/>
                  </a:cubicBezTo>
                  <a:cubicBezTo>
                    <a:pt x="81" y="87"/>
                    <a:pt x="0" y="261"/>
                    <a:pt x="57" y="418"/>
                  </a:cubicBezTo>
                  <a:cubicBezTo>
                    <a:pt x="191" y="742"/>
                    <a:pt x="355" y="1053"/>
                    <a:pt x="552" y="1344"/>
                  </a:cubicBezTo>
                  <a:cubicBezTo>
                    <a:pt x="605" y="1428"/>
                    <a:pt x="689" y="1465"/>
                    <a:pt x="780" y="1465"/>
                  </a:cubicBezTo>
                  <a:cubicBezTo>
                    <a:pt x="827" y="1465"/>
                    <a:pt x="876" y="1455"/>
                    <a:pt x="923" y="1437"/>
                  </a:cubicBezTo>
                  <a:cubicBezTo>
                    <a:pt x="1053" y="1390"/>
                    <a:pt x="1110" y="1284"/>
                    <a:pt x="1113" y="1116"/>
                  </a:cubicBezTo>
                  <a:cubicBezTo>
                    <a:pt x="1103" y="1073"/>
                    <a:pt x="1090" y="1029"/>
                    <a:pt x="1073" y="989"/>
                  </a:cubicBezTo>
                  <a:cubicBezTo>
                    <a:pt x="933" y="715"/>
                    <a:pt x="793" y="438"/>
                    <a:pt x="645" y="167"/>
                  </a:cubicBezTo>
                  <a:cubicBezTo>
                    <a:pt x="587" y="62"/>
                    <a:pt x="477" y="0"/>
                    <a:pt x="362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  <p:sp>
          <p:nvSpPr>
            <p:cNvPr id="372" name="Google Shape;372;p25"/>
            <p:cNvSpPr/>
            <p:nvPr/>
          </p:nvSpPr>
          <p:spPr>
            <a:xfrm>
              <a:off x="4887202" y="5350179"/>
              <a:ext cx="50649" cy="69500"/>
            </a:xfrm>
            <a:custGeom>
              <a:avLst/>
              <a:gdLst/>
              <a:ahLst/>
              <a:cxnLst/>
              <a:rect l="l" t="t" r="r" b="b"/>
              <a:pathLst>
                <a:path w="1021" h="1401" extrusionOk="0">
                  <a:moveTo>
                    <a:pt x="381" y="0"/>
                  </a:moveTo>
                  <a:cubicBezTo>
                    <a:pt x="334" y="0"/>
                    <a:pt x="284" y="11"/>
                    <a:pt x="235" y="32"/>
                  </a:cubicBezTo>
                  <a:cubicBezTo>
                    <a:pt x="78" y="99"/>
                    <a:pt x="1" y="236"/>
                    <a:pt x="54" y="403"/>
                  </a:cubicBezTo>
                  <a:cubicBezTo>
                    <a:pt x="151" y="697"/>
                    <a:pt x="275" y="981"/>
                    <a:pt x="432" y="1249"/>
                  </a:cubicBezTo>
                  <a:cubicBezTo>
                    <a:pt x="491" y="1349"/>
                    <a:pt x="581" y="1400"/>
                    <a:pt x="687" y="1400"/>
                  </a:cubicBezTo>
                  <a:cubicBezTo>
                    <a:pt x="726" y="1400"/>
                    <a:pt x="767" y="1393"/>
                    <a:pt x="810" y="1379"/>
                  </a:cubicBezTo>
                  <a:cubicBezTo>
                    <a:pt x="950" y="1329"/>
                    <a:pt x="1010" y="1222"/>
                    <a:pt x="1020" y="1085"/>
                  </a:cubicBezTo>
                  <a:cubicBezTo>
                    <a:pt x="1020" y="1061"/>
                    <a:pt x="1020" y="1038"/>
                    <a:pt x="1014" y="1018"/>
                  </a:cubicBezTo>
                  <a:cubicBezTo>
                    <a:pt x="893" y="734"/>
                    <a:pt x="783" y="443"/>
                    <a:pt x="643" y="169"/>
                  </a:cubicBezTo>
                  <a:cubicBezTo>
                    <a:pt x="587" y="57"/>
                    <a:pt x="490" y="0"/>
                    <a:pt x="38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  <p:sp>
          <p:nvSpPr>
            <p:cNvPr id="373" name="Google Shape;373;p25"/>
            <p:cNvSpPr/>
            <p:nvPr/>
          </p:nvSpPr>
          <p:spPr>
            <a:xfrm>
              <a:off x="5277555" y="5269966"/>
              <a:ext cx="55610" cy="65879"/>
            </a:xfrm>
            <a:custGeom>
              <a:avLst/>
              <a:gdLst/>
              <a:ahLst/>
              <a:cxnLst/>
              <a:rect l="l" t="t" r="r" b="b"/>
              <a:pathLst>
                <a:path w="1121" h="1328" extrusionOk="0">
                  <a:moveTo>
                    <a:pt x="380" y="1"/>
                  </a:moveTo>
                  <a:cubicBezTo>
                    <a:pt x="314" y="1"/>
                    <a:pt x="246" y="23"/>
                    <a:pt x="184" y="68"/>
                  </a:cubicBezTo>
                  <a:cubicBezTo>
                    <a:pt x="40" y="171"/>
                    <a:pt x="0" y="322"/>
                    <a:pt x="87" y="472"/>
                  </a:cubicBezTo>
                  <a:cubicBezTo>
                    <a:pt x="234" y="720"/>
                    <a:pt x="388" y="967"/>
                    <a:pt x="555" y="1201"/>
                  </a:cubicBezTo>
                  <a:cubicBezTo>
                    <a:pt x="614" y="1283"/>
                    <a:pt x="697" y="1328"/>
                    <a:pt x="790" y="1328"/>
                  </a:cubicBezTo>
                  <a:cubicBezTo>
                    <a:pt x="834" y="1328"/>
                    <a:pt x="879" y="1318"/>
                    <a:pt x="926" y="1298"/>
                  </a:cubicBezTo>
                  <a:cubicBezTo>
                    <a:pt x="1053" y="1248"/>
                    <a:pt x="1120" y="1151"/>
                    <a:pt x="1120" y="994"/>
                  </a:cubicBezTo>
                  <a:cubicBezTo>
                    <a:pt x="1117" y="964"/>
                    <a:pt x="1113" y="937"/>
                    <a:pt x="1103" y="910"/>
                  </a:cubicBezTo>
                  <a:cubicBezTo>
                    <a:pt x="960" y="626"/>
                    <a:pt x="789" y="359"/>
                    <a:pt x="595" y="111"/>
                  </a:cubicBezTo>
                  <a:cubicBezTo>
                    <a:pt x="539" y="37"/>
                    <a:pt x="462" y="1"/>
                    <a:pt x="380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  <p:sp>
          <p:nvSpPr>
            <p:cNvPr id="374" name="Google Shape;374;p25"/>
            <p:cNvSpPr/>
            <p:nvPr/>
          </p:nvSpPr>
          <p:spPr>
            <a:xfrm>
              <a:off x="5078385" y="5470376"/>
              <a:ext cx="53278" cy="63448"/>
            </a:xfrm>
            <a:custGeom>
              <a:avLst/>
              <a:gdLst/>
              <a:ahLst/>
              <a:cxnLst/>
              <a:rect l="l" t="t" r="r" b="b"/>
              <a:pathLst>
                <a:path w="1074" h="1279" extrusionOk="0">
                  <a:moveTo>
                    <a:pt x="369" y="0"/>
                  </a:moveTo>
                  <a:cubicBezTo>
                    <a:pt x="328" y="0"/>
                    <a:pt x="286" y="8"/>
                    <a:pt x="245" y="26"/>
                  </a:cubicBezTo>
                  <a:cubicBezTo>
                    <a:pt x="74" y="96"/>
                    <a:pt x="1" y="293"/>
                    <a:pt x="81" y="457"/>
                  </a:cubicBezTo>
                  <a:cubicBezTo>
                    <a:pt x="175" y="677"/>
                    <a:pt x="285" y="891"/>
                    <a:pt x="395" y="1102"/>
                  </a:cubicBezTo>
                  <a:cubicBezTo>
                    <a:pt x="445" y="1209"/>
                    <a:pt x="552" y="1276"/>
                    <a:pt x="669" y="1279"/>
                  </a:cubicBezTo>
                  <a:cubicBezTo>
                    <a:pt x="933" y="1272"/>
                    <a:pt x="1074" y="1035"/>
                    <a:pt x="970" y="818"/>
                  </a:cubicBezTo>
                  <a:cubicBezTo>
                    <a:pt x="873" y="610"/>
                    <a:pt x="773" y="410"/>
                    <a:pt x="669" y="206"/>
                  </a:cubicBezTo>
                  <a:cubicBezTo>
                    <a:pt x="602" y="72"/>
                    <a:pt x="489" y="0"/>
                    <a:pt x="369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  <p:sp>
          <p:nvSpPr>
            <p:cNvPr id="375" name="Google Shape;375;p25"/>
            <p:cNvSpPr/>
            <p:nvPr/>
          </p:nvSpPr>
          <p:spPr>
            <a:xfrm>
              <a:off x="5053731" y="4913345"/>
              <a:ext cx="49409" cy="60521"/>
            </a:xfrm>
            <a:custGeom>
              <a:avLst/>
              <a:gdLst/>
              <a:ahLst/>
              <a:cxnLst/>
              <a:rect l="l" t="t" r="r" b="b"/>
              <a:pathLst>
                <a:path w="996" h="1220" extrusionOk="0">
                  <a:moveTo>
                    <a:pt x="369" y="0"/>
                  </a:moveTo>
                  <a:cubicBezTo>
                    <a:pt x="148" y="0"/>
                    <a:pt x="0" y="196"/>
                    <a:pt x="57" y="415"/>
                  </a:cubicBezTo>
                  <a:cubicBezTo>
                    <a:pt x="110" y="638"/>
                    <a:pt x="231" y="836"/>
                    <a:pt x="341" y="1033"/>
                  </a:cubicBezTo>
                  <a:cubicBezTo>
                    <a:pt x="411" y="1155"/>
                    <a:pt x="524" y="1219"/>
                    <a:pt x="638" y="1219"/>
                  </a:cubicBezTo>
                  <a:cubicBezTo>
                    <a:pt x="687" y="1219"/>
                    <a:pt x="736" y="1207"/>
                    <a:pt x="782" y="1183"/>
                  </a:cubicBezTo>
                  <a:cubicBezTo>
                    <a:pt x="946" y="1100"/>
                    <a:pt x="996" y="919"/>
                    <a:pt x="902" y="719"/>
                  </a:cubicBezTo>
                  <a:cubicBezTo>
                    <a:pt x="825" y="548"/>
                    <a:pt x="749" y="381"/>
                    <a:pt x="668" y="214"/>
                  </a:cubicBezTo>
                  <a:cubicBezTo>
                    <a:pt x="618" y="94"/>
                    <a:pt x="505" y="13"/>
                    <a:pt x="374" y="0"/>
                  </a:cubicBezTo>
                  <a:cubicBezTo>
                    <a:pt x="372" y="0"/>
                    <a:pt x="370" y="0"/>
                    <a:pt x="369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  <p:sp>
          <p:nvSpPr>
            <p:cNvPr id="376" name="Google Shape;376;p25"/>
            <p:cNvSpPr/>
            <p:nvPr/>
          </p:nvSpPr>
          <p:spPr>
            <a:xfrm>
              <a:off x="4955212" y="4988895"/>
              <a:ext cx="50451" cy="59331"/>
            </a:xfrm>
            <a:custGeom>
              <a:avLst/>
              <a:gdLst/>
              <a:ahLst/>
              <a:cxnLst/>
              <a:rect l="l" t="t" r="r" b="b"/>
              <a:pathLst>
                <a:path w="1017" h="1196" extrusionOk="0">
                  <a:moveTo>
                    <a:pt x="350" y="0"/>
                  </a:moveTo>
                  <a:cubicBezTo>
                    <a:pt x="278" y="0"/>
                    <a:pt x="204" y="34"/>
                    <a:pt x="144" y="88"/>
                  </a:cubicBezTo>
                  <a:cubicBezTo>
                    <a:pt x="44" y="178"/>
                    <a:pt x="0" y="295"/>
                    <a:pt x="51" y="426"/>
                  </a:cubicBezTo>
                  <a:cubicBezTo>
                    <a:pt x="144" y="673"/>
                    <a:pt x="295" y="890"/>
                    <a:pt x="462" y="1091"/>
                  </a:cubicBezTo>
                  <a:cubicBezTo>
                    <a:pt x="517" y="1162"/>
                    <a:pt x="595" y="1195"/>
                    <a:pt x="679" y="1195"/>
                  </a:cubicBezTo>
                  <a:cubicBezTo>
                    <a:pt x="726" y="1195"/>
                    <a:pt x="775" y="1185"/>
                    <a:pt x="823" y="1164"/>
                  </a:cubicBezTo>
                  <a:cubicBezTo>
                    <a:pt x="953" y="1111"/>
                    <a:pt x="996" y="1001"/>
                    <a:pt x="1017" y="834"/>
                  </a:cubicBezTo>
                  <a:cubicBezTo>
                    <a:pt x="863" y="580"/>
                    <a:pt x="752" y="262"/>
                    <a:pt x="485" y="48"/>
                  </a:cubicBezTo>
                  <a:cubicBezTo>
                    <a:pt x="444" y="15"/>
                    <a:pt x="397" y="0"/>
                    <a:pt x="350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  <p:sp>
          <p:nvSpPr>
            <p:cNvPr id="377" name="Google Shape;377;p25"/>
            <p:cNvSpPr/>
            <p:nvPr/>
          </p:nvSpPr>
          <p:spPr>
            <a:xfrm>
              <a:off x="5110431" y="5321556"/>
              <a:ext cx="48566" cy="57594"/>
            </a:xfrm>
            <a:custGeom>
              <a:avLst/>
              <a:gdLst/>
              <a:ahLst/>
              <a:cxnLst/>
              <a:rect l="l" t="t" r="r" b="b"/>
              <a:pathLst>
                <a:path w="979" h="1161" extrusionOk="0">
                  <a:moveTo>
                    <a:pt x="368" y="1"/>
                  </a:moveTo>
                  <a:cubicBezTo>
                    <a:pt x="321" y="1"/>
                    <a:pt x="271" y="12"/>
                    <a:pt x="221" y="34"/>
                  </a:cubicBezTo>
                  <a:cubicBezTo>
                    <a:pt x="64" y="104"/>
                    <a:pt x="0" y="231"/>
                    <a:pt x="47" y="405"/>
                  </a:cubicBezTo>
                  <a:cubicBezTo>
                    <a:pt x="104" y="629"/>
                    <a:pt x="217" y="826"/>
                    <a:pt x="338" y="1017"/>
                  </a:cubicBezTo>
                  <a:cubicBezTo>
                    <a:pt x="394" y="1100"/>
                    <a:pt x="488" y="1154"/>
                    <a:pt x="588" y="1160"/>
                  </a:cubicBezTo>
                  <a:cubicBezTo>
                    <a:pt x="590" y="1160"/>
                    <a:pt x="592" y="1160"/>
                    <a:pt x="593" y="1160"/>
                  </a:cubicBezTo>
                  <a:cubicBezTo>
                    <a:pt x="815" y="1160"/>
                    <a:pt x="979" y="945"/>
                    <a:pt x="906" y="746"/>
                  </a:cubicBezTo>
                  <a:cubicBezTo>
                    <a:pt x="829" y="545"/>
                    <a:pt x="735" y="355"/>
                    <a:pt x="632" y="168"/>
                  </a:cubicBezTo>
                  <a:cubicBezTo>
                    <a:pt x="569" y="58"/>
                    <a:pt x="475" y="1"/>
                    <a:pt x="368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  <p:sp>
          <p:nvSpPr>
            <p:cNvPr id="378" name="Google Shape;378;p25"/>
            <p:cNvSpPr/>
            <p:nvPr/>
          </p:nvSpPr>
          <p:spPr>
            <a:xfrm>
              <a:off x="5388822" y="5168520"/>
              <a:ext cx="51939" cy="50600"/>
            </a:xfrm>
            <a:custGeom>
              <a:avLst/>
              <a:gdLst/>
              <a:ahLst/>
              <a:cxnLst/>
              <a:rect l="l" t="t" r="r" b="b"/>
              <a:pathLst>
                <a:path w="1047" h="1020" extrusionOk="0">
                  <a:moveTo>
                    <a:pt x="370" y="1"/>
                  </a:moveTo>
                  <a:cubicBezTo>
                    <a:pt x="235" y="1"/>
                    <a:pt x="104" y="89"/>
                    <a:pt x="67" y="238"/>
                  </a:cubicBezTo>
                  <a:cubicBezTo>
                    <a:pt x="1" y="470"/>
                    <a:pt x="420" y="1020"/>
                    <a:pt x="668" y="1020"/>
                  </a:cubicBezTo>
                  <a:cubicBezTo>
                    <a:pt x="669" y="1020"/>
                    <a:pt x="671" y="1020"/>
                    <a:pt x="672" y="1020"/>
                  </a:cubicBezTo>
                  <a:cubicBezTo>
                    <a:pt x="889" y="1016"/>
                    <a:pt x="1046" y="792"/>
                    <a:pt x="956" y="599"/>
                  </a:cubicBezTo>
                  <a:cubicBezTo>
                    <a:pt x="866" y="405"/>
                    <a:pt x="739" y="228"/>
                    <a:pt x="578" y="84"/>
                  </a:cubicBezTo>
                  <a:cubicBezTo>
                    <a:pt x="518" y="27"/>
                    <a:pt x="444" y="1"/>
                    <a:pt x="370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  <p:sp>
          <p:nvSpPr>
            <p:cNvPr id="379" name="Google Shape;379;p25"/>
            <p:cNvSpPr/>
            <p:nvPr/>
          </p:nvSpPr>
          <p:spPr>
            <a:xfrm>
              <a:off x="4771718" y="4871675"/>
              <a:ext cx="50897" cy="51641"/>
            </a:xfrm>
            <a:custGeom>
              <a:avLst/>
              <a:gdLst/>
              <a:ahLst/>
              <a:cxnLst/>
              <a:rect l="l" t="t" r="r" b="b"/>
              <a:pathLst>
                <a:path w="1026" h="1041" extrusionOk="0">
                  <a:moveTo>
                    <a:pt x="376" y="1"/>
                  </a:moveTo>
                  <a:cubicBezTo>
                    <a:pt x="145" y="1"/>
                    <a:pt x="1" y="218"/>
                    <a:pt x="96" y="449"/>
                  </a:cubicBezTo>
                  <a:cubicBezTo>
                    <a:pt x="166" y="613"/>
                    <a:pt x="257" y="770"/>
                    <a:pt x="363" y="914"/>
                  </a:cubicBezTo>
                  <a:cubicBezTo>
                    <a:pt x="428" y="999"/>
                    <a:pt x="523" y="1041"/>
                    <a:pt x="618" y="1041"/>
                  </a:cubicBezTo>
                  <a:cubicBezTo>
                    <a:pt x="730" y="1041"/>
                    <a:pt x="842" y="983"/>
                    <a:pt x="902" y="870"/>
                  </a:cubicBezTo>
                  <a:cubicBezTo>
                    <a:pt x="1025" y="629"/>
                    <a:pt x="654" y="4"/>
                    <a:pt x="387" y="1"/>
                  </a:cubicBezTo>
                  <a:cubicBezTo>
                    <a:pt x="383" y="1"/>
                    <a:pt x="380" y="1"/>
                    <a:pt x="376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  <p:sp>
          <p:nvSpPr>
            <p:cNvPr id="380" name="Google Shape;380;p25"/>
            <p:cNvSpPr/>
            <p:nvPr/>
          </p:nvSpPr>
          <p:spPr>
            <a:xfrm>
              <a:off x="5239904" y="5400282"/>
              <a:ext cx="46631" cy="50352"/>
            </a:xfrm>
            <a:custGeom>
              <a:avLst/>
              <a:gdLst/>
              <a:ahLst/>
              <a:cxnLst/>
              <a:rect l="l" t="t" r="r" b="b"/>
              <a:pathLst>
                <a:path w="940" h="1015" extrusionOk="0">
                  <a:moveTo>
                    <a:pt x="399" y="1"/>
                  </a:moveTo>
                  <a:cubicBezTo>
                    <a:pt x="384" y="1"/>
                    <a:pt x="368" y="2"/>
                    <a:pt x="352" y="5"/>
                  </a:cubicBezTo>
                  <a:cubicBezTo>
                    <a:pt x="231" y="11"/>
                    <a:pt x="128" y="88"/>
                    <a:pt x="87" y="202"/>
                  </a:cubicBezTo>
                  <a:cubicBezTo>
                    <a:pt x="1" y="419"/>
                    <a:pt x="271" y="944"/>
                    <a:pt x="499" y="1001"/>
                  </a:cubicBezTo>
                  <a:cubicBezTo>
                    <a:pt x="525" y="1007"/>
                    <a:pt x="552" y="1011"/>
                    <a:pt x="565" y="1014"/>
                  </a:cubicBezTo>
                  <a:cubicBezTo>
                    <a:pt x="567" y="1014"/>
                    <a:pt x="569" y="1014"/>
                    <a:pt x="570" y="1014"/>
                  </a:cubicBezTo>
                  <a:cubicBezTo>
                    <a:pt x="788" y="1014"/>
                    <a:pt x="939" y="795"/>
                    <a:pt x="866" y="590"/>
                  </a:cubicBezTo>
                  <a:cubicBezTo>
                    <a:pt x="806" y="436"/>
                    <a:pt x="733" y="289"/>
                    <a:pt x="649" y="148"/>
                  </a:cubicBezTo>
                  <a:cubicBezTo>
                    <a:pt x="597" y="56"/>
                    <a:pt x="502" y="1"/>
                    <a:pt x="399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  <p:sp>
          <p:nvSpPr>
            <p:cNvPr id="381" name="Google Shape;381;p25"/>
            <p:cNvSpPr/>
            <p:nvPr/>
          </p:nvSpPr>
          <p:spPr>
            <a:xfrm>
              <a:off x="4922025" y="4811503"/>
              <a:ext cx="46482" cy="49657"/>
            </a:xfrm>
            <a:custGeom>
              <a:avLst/>
              <a:gdLst/>
              <a:ahLst/>
              <a:cxnLst/>
              <a:rect l="l" t="t" r="r" b="b"/>
              <a:pathLst>
                <a:path w="937" h="1001" extrusionOk="0">
                  <a:moveTo>
                    <a:pt x="362" y="1"/>
                  </a:moveTo>
                  <a:cubicBezTo>
                    <a:pt x="324" y="1"/>
                    <a:pt x="284" y="7"/>
                    <a:pt x="245" y="17"/>
                  </a:cubicBezTo>
                  <a:cubicBezTo>
                    <a:pt x="135" y="47"/>
                    <a:pt x="51" y="141"/>
                    <a:pt x="38" y="255"/>
                  </a:cubicBezTo>
                  <a:cubicBezTo>
                    <a:pt x="1" y="445"/>
                    <a:pt x="282" y="923"/>
                    <a:pt x="465" y="983"/>
                  </a:cubicBezTo>
                  <a:cubicBezTo>
                    <a:pt x="492" y="990"/>
                    <a:pt x="522" y="997"/>
                    <a:pt x="549" y="1000"/>
                  </a:cubicBezTo>
                  <a:cubicBezTo>
                    <a:pt x="773" y="1000"/>
                    <a:pt x="937" y="796"/>
                    <a:pt x="863" y="606"/>
                  </a:cubicBezTo>
                  <a:cubicBezTo>
                    <a:pt x="793" y="432"/>
                    <a:pt x="703" y="268"/>
                    <a:pt x="599" y="118"/>
                  </a:cubicBezTo>
                  <a:cubicBezTo>
                    <a:pt x="540" y="35"/>
                    <a:pt x="454" y="1"/>
                    <a:pt x="362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  <p:sp>
          <p:nvSpPr>
            <p:cNvPr id="382" name="Google Shape;382;p25"/>
            <p:cNvSpPr/>
            <p:nvPr/>
          </p:nvSpPr>
          <p:spPr>
            <a:xfrm>
              <a:off x="5184692" y="5176160"/>
              <a:ext cx="43010" cy="49657"/>
            </a:xfrm>
            <a:custGeom>
              <a:avLst/>
              <a:gdLst/>
              <a:ahLst/>
              <a:cxnLst/>
              <a:rect l="l" t="t" r="r" b="b"/>
              <a:pathLst>
                <a:path w="867" h="1001" extrusionOk="0">
                  <a:moveTo>
                    <a:pt x="346" y="0"/>
                  </a:moveTo>
                  <a:cubicBezTo>
                    <a:pt x="287" y="0"/>
                    <a:pt x="228" y="19"/>
                    <a:pt x="178" y="57"/>
                  </a:cubicBezTo>
                  <a:cubicBezTo>
                    <a:pt x="57" y="124"/>
                    <a:pt x="1" y="264"/>
                    <a:pt x="41" y="398"/>
                  </a:cubicBezTo>
                  <a:cubicBezTo>
                    <a:pt x="87" y="585"/>
                    <a:pt x="181" y="755"/>
                    <a:pt x="311" y="899"/>
                  </a:cubicBezTo>
                  <a:cubicBezTo>
                    <a:pt x="372" y="970"/>
                    <a:pt x="449" y="1001"/>
                    <a:pt x="530" y="1001"/>
                  </a:cubicBezTo>
                  <a:cubicBezTo>
                    <a:pt x="578" y="1001"/>
                    <a:pt x="628" y="990"/>
                    <a:pt x="676" y="969"/>
                  </a:cubicBezTo>
                  <a:cubicBezTo>
                    <a:pt x="799" y="916"/>
                    <a:pt x="853" y="806"/>
                    <a:pt x="866" y="649"/>
                  </a:cubicBezTo>
                  <a:cubicBezTo>
                    <a:pt x="769" y="465"/>
                    <a:pt x="709" y="237"/>
                    <a:pt x="542" y="80"/>
                  </a:cubicBezTo>
                  <a:cubicBezTo>
                    <a:pt x="487" y="27"/>
                    <a:pt x="416" y="0"/>
                    <a:pt x="346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</p:grpSp>
      <p:sp>
        <p:nvSpPr>
          <p:cNvPr id="383" name="Google Shape;383;p25"/>
          <p:cNvSpPr/>
          <p:nvPr/>
        </p:nvSpPr>
        <p:spPr>
          <a:xfrm rot="-10099047">
            <a:off x="5971045" y="9357087"/>
            <a:ext cx="3942171" cy="2946992"/>
          </a:xfrm>
          <a:custGeom>
            <a:avLst/>
            <a:gdLst/>
            <a:ahLst/>
            <a:cxnLst/>
            <a:rect l="l" t="t" r="r" b="b"/>
            <a:pathLst>
              <a:path w="79467" h="59406" extrusionOk="0">
                <a:moveTo>
                  <a:pt x="76305" y="12190"/>
                </a:moveTo>
                <a:lnTo>
                  <a:pt x="76305" y="12190"/>
                </a:lnTo>
                <a:cubicBezTo>
                  <a:pt x="76355" y="12210"/>
                  <a:pt x="76388" y="12261"/>
                  <a:pt x="76388" y="12314"/>
                </a:cubicBezTo>
                <a:cubicBezTo>
                  <a:pt x="76308" y="12307"/>
                  <a:pt x="76305" y="12251"/>
                  <a:pt x="76305" y="12190"/>
                </a:cubicBezTo>
                <a:close/>
                <a:moveTo>
                  <a:pt x="76388" y="12314"/>
                </a:moveTo>
                <a:cubicBezTo>
                  <a:pt x="76422" y="12334"/>
                  <a:pt x="76458" y="12354"/>
                  <a:pt x="76452" y="12401"/>
                </a:cubicBezTo>
                <a:cubicBezTo>
                  <a:pt x="76445" y="12411"/>
                  <a:pt x="76435" y="12418"/>
                  <a:pt x="76425" y="12418"/>
                </a:cubicBezTo>
                <a:cubicBezTo>
                  <a:pt x="76378" y="12398"/>
                  <a:pt x="76392" y="12351"/>
                  <a:pt x="76388" y="12314"/>
                </a:cubicBezTo>
                <a:close/>
                <a:moveTo>
                  <a:pt x="76488" y="12498"/>
                </a:moveTo>
                <a:lnTo>
                  <a:pt x="76488" y="12498"/>
                </a:lnTo>
                <a:cubicBezTo>
                  <a:pt x="76575" y="12525"/>
                  <a:pt x="76582" y="12592"/>
                  <a:pt x="76595" y="12648"/>
                </a:cubicBezTo>
                <a:cubicBezTo>
                  <a:pt x="76659" y="12655"/>
                  <a:pt x="76692" y="12692"/>
                  <a:pt x="76722" y="12742"/>
                </a:cubicBezTo>
                <a:cubicBezTo>
                  <a:pt x="77020" y="13193"/>
                  <a:pt x="77287" y="13664"/>
                  <a:pt x="77528" y="14149"/>
                </a:cubicBezTo>
                <a:cubicBezTo>
                  <a:pt x="77555" y="14186"/>
                  <a:pt x="77548" y="14236"/>
                  <a:pt x="77515" y="14266"/>
                </a:cubicBezTo>
                <a:cubicBezTo>
                  <a:pt x="77364" y="14002"/>
                  <a:pt x="77224" y="13741"/>
                  <a:pt x="77073" y="13491"/>
                </a:cubicBezTo>
                <a:cubicBezTo>
                  <a:pt x="76940" y="13267"/>
                  <a:pt x="76796" y="13043"/>
                  <a:pt x="76656" y="12822"/>
                </a:cubicBezTo>
                <a:cubicBezTo>
                  <a:pt x="76619" y="12769"/>
                  <a:pt x="76589" y="12719"/>
                  <a:pt x="76595" y="12652"/>
                </a:cubicBezTo>
                <a:cubicBezTo>
                  <a:pt x="76512" y="12635"/>
                  <a:pt x="76488" y="12581"/>
                  <a:pt x="76488" y="12498"/>
                </a:cubicBezTo>
                <a:close/>
                <a:moveTo>
                  <a:pt x="77581" y="14358"/>
                </a:moveTo>
                <a:cubicBezTo>
                  <a:pt x="77609" y="14358"/>
                  <a:pt x="77590" y="14390"/>
                  <a:pt x="77598" y="14403"/>
                </a:cubicBezTo>
                <a:lnTo>
                  <a:pt x="77598" y="14403"/>
                </a:lnTo>
                <a:lnTo>
                  <a:pt x="77568" y="14360"/>
                </a:lnTo>
                <a:cubicBezTo>
                  <a:pt x="77573" y="14359"/>
                  <a:pt x="77577" y="14358"/>
                  <a:pt x="77581" y="14358"/>
                </a:cubicBezTo>
                <a:close/>
                <a:moveTo>
                  <a:pt x="77598" y="14403"/>
                </a:moveTo>
                <a:lnTo>
                  <a:pt x="77625" y="14433"/>
                </a:lnTo>
                <a:lnTo>
                  <a:pt x="77605" y="14443"/>
                </a:lnTo>
                <a:cubicBezTo>
                  <a:pt x="77605" y="14430"/>
                  <a:pt x="77602" y="14417"/>
                  <a:pt x="77598" y="14403"/>
                </a:cubicBezTo>
                <a:close/>
                <a:moveTo>
                  <a:pt x="77790" y="24947"/>
                </a:moveTo>
                <a:cubicBezTo>
                  <a:pt x="77794" y="24947"/>
                  <a:pt x="77798" y="24948"/>
                  <a:pt x="77802" y="24949"/>
                </a:cubicBezTo>
                <a:cubicBezTo>
                  <a:pt x="77859" y="24962"/>
                  <a:pt x="77852" y="25016"/>
                  <a:pt x="77839" y="25053"/>
                </a:cubicBezTo>
                <a:cubicBezTo>
                  <a:pt x="77632" y="25571"/>
                  <a:pt x="77465" y="26112"/>
                  <a:pt x="76983" y="26467"/>
                </a:cubicBezTo>
                <a:cubicBezTo>
                  <a:pt x="76920" y="26513"/>
                  <a:pt x="76880" y="26594"/>
                  <a:pt x="76833" y="26660"/>
                </a:cubicBezTo>
                <a:cubicBezTo>
                  <a:pt x="76619" y="26981"/>
                  <a:pt x="76348" y="27245"/>
                  <a:pt x="76061" y="27499"/>
                </a:cubicBezTo>
                <a:cubicBezTo>
                  <a:pt x="75830" y="27703"/>
                  <a:pt x="75643" y="27947"/>
                  <a:pt x="75422" y="28158"/>
                </a:cubicBezTo>
                <a:cubicBezTo>
                  <a:pt x="75295" y="28285"/>
                  <a:pt x="75145" y="28389"/>
                  <a:pt x="75004" y="28502"/>
                </a:cubicBezTo>
                <a:cubicBezTo>
                  <a:pt x="74981" y="28520"/>
                  <a:pt x="74943" y="28551"/>
                  <a:pt x="74917" y="28551"/>
                </a:cubicBezTo>
                <a:cubicBezTo>
                  <a:pt x="74909" y="28551"/>
                  <a:pt x="74903" y="28548"/>
                  <a:pt x="74897" y="28542"/>
                </a:cubicBezTo>
                <a:cubicBezTo>
                  <a:pt x="74845" y="28479"/>
                  <a:pt x="74803" y="28456"/>
                  <a:pt x="74769" y="28456"/>
                </a:cubicBezTo>
                <a:cubicBezTo>
                  <a:pt x="74686" y="28456"/>
                  <a:pt x="74642" y="28589"/>
                  <a:pt x="74583" y="28636"/>
                </a:cubicBezTo>
                <a:cubicBezTo>
                  <a:pt x="74429" y="28756"/>
                  <a:pt x="74312" y="28913"/>
                  <a:pt x="74149" y="29024"/>
                </a:cubicBezTo>
                <a:cubicBezTo>
                  <a:pt x="73925" y="29174"/>
                  <a:pt x="73641" y="29181"/>
                  <a:pt x="73430" y="29351"/>
                </a:cubicBezTo>
                <a:cubicBezTo>
                  <a:pt x="73424" y="29354"/>
                  <a:pt x="73418" y="29358"/>
                  <a:pt x="73412" y="29362"/>
                </a:cubicBezTo>
                <a:lnTo>
                  <a:pt x="73412" y="29362"/>
                </a:lnTo>
                <a:lnTo>
                  <a:pt x="73423" y="29351"/>
                </a:lnTo>
                <a:cubicBezTo>
                  <a:pt x="75051" y="28205"/>
                  <a:pt x="76488" y="26904"/>
                  <a:pt x="77495" y="25123"/>
                </a:cubicBezTo>
                <a:cubicBezTo>
                  <a:pt x="77508" y="25230"/>
                  <a:pt x="77515" y="25287"/>
                  <a:pt x="77528" y="25387"/>
                </a:cubicBezTo>
                <a:cubicBezTo>
                  <a:pt x="77608" y="25237"/>
                  <a:pt x="77665" y="25120"/>
                  <a:pt x="77729" y="25006"/>
                </a:cubicBezTo>
                <a:cubicBezTo>
                  <a:pt x="77740" y="24979"/>
                  <a:pt x="77760" y="24947"/>
                  <a:pt x="77790" y="24947"/>
                </a:cubicBezTo>
                <a:close/>
                <a:moveTo>
                  <a:pt x="73371" y="29391"/>
                </a:moveTo>
                <a:cubicBezTo>
                  <a:pt x="73374" y="29391"/>
                  <a:pt x="73377" y="29391"/>
                  <a:pt x="73380" y="29391"/>
                </a:cubicBezTo>
                <a:cubicBezTo>
                  <a:pt x="73365" y="29416"/>
                  <a:pt x="73335" y="29432"/>
                  <a:pt x="73305" y="29432"/>
                </a:cubicBezTo>
                <a:cubicBezTo>
                  <a:pt x="73302" y="29432"/>
                  <a:pt x="73299" y="29432"/>
                  <a:pt x="73296" y="29431"/>
                </a:cubicBezTo>
                <a:cubicBezTo>
                  <a:pt x="73315" y="29407"/>
                  <a:pt x="73341" y="29391"/>
                  <a:pt x="73371" y="29391"/>
                </a:cubicBezTo>
                <a:close/>
                <a:moveTo>
                  <a:pt x="73163" y="29495"/>
                </a:moveTo>
                <a:cubicBezTo>
                  <a:pt x="73173" y="29498"/>
                  <a:pt x="73183" y="29502"/>
                  <a:pt x="73196" y="29508"/>
                </a:cubicBezTo>
                <a:cubicBezTo>
                  <a:pt x="73186" y="29518"/>
                  <a:pt x="73179" y="29528"/>
                  <a:pt x="73173" y="29538"/>
                </a:cubicBezTo>
                <a:cubicBezTo>
                  <a:pt x="73166" y="29528"/>
                  <a:pt x="73156" y="29522"/>
                  <a:pt x="73149" y="29512"/>
                </a:cubicBezTo>
                <a:cubicBezTo>
                  <a:pt x="73149" y="29508"/>
                  <a:pt x="73159" y="29495"/>
                  <a:pt x="73163" y="29495"/>
                </a:cubicBezTo>
                <a:close/>
                <a:moveTo>
                  <a:pt x="73046" y="29599"/>
                </a:moveTo>
                <a:lnTo>
                  <a:pt x="73016" y="29625"/>
                </a:lnTo>
                <a:lnTo>
                  <a:pt x="73006" y="29605"/>
                </a:lnTo>
                <a:lnTo>
                  <a:pt x="73046" y="29599"/>
                </a:lnTo>
                <a:close/>
                <a:moveTo>
                  <a:pt x="71097" y="30825"/>
                </a:moveTo>
                <a:lnTo>
                  <a:pt x="71097" y="30825"/>
                </a:lnTo>
                <a:cubicBezTo>
                  <a:pt x="69763" y="31518"/>
                  <a:pt x="68448" y="32241"/>
                  <a:pt x="66996" y="32660"/>
                </a:cubicBezTo>
                <a:cubicBezTo>
                  <a:pt x="67025" y="32671"/>
                  <a:pt x="67054" y="32675"/>
                  <a:pt x="67083" y="32675"/>
                </a:cubicBezTo>
                <a:cubicBezTo>
                  <a:pt x="67190" y="32675"/>
                  <a:pt x="67298" y="32620"/>
                  <a:pt x="67444" y="32620"/>
                </a:cubicBezTo>
                <a:cubicBezTo>
                  <a:pt x="67450" y="32620"/>
                  <a:pt x="67457" y="32620"/>
                  <a:pt x="67464" y="32620"/>
                </a:cubicBezTo>
                <a:cubicBezTo>
                  <a:pt x="67019" y="32894"/>
                  <a:pt x="66548" y="32874"/>
                  <a:pt x="66120" y="33011"/>
                </a:cubicBezTo>
                <a:cubicBezTo>
                  <a:pt x="66464" y="32747"/>
                  <a:pt x="66865" y="32600"/>
                  <a:pt x="67243" y="32396"/>
                </a:cubicBezTo>
                <a:lnTo>
                  <a:pt x="67243" y="32396"/>
                </a:lnTo>
                <a:lnTo>
                  <a:pt x="66190" y="32674"/>
                </a:lnTo>
                <a:cubicBezTo>
                  <a:pt x="66183" y="32657"/>
                  <a:pt x="66180" y="32644"/>
                  <a:pt x="66173" y="32627"/>
                </a:cubicBezTo>
                <a:cubicBezTo>
                  <a:pt x="66457" y="32523"/>
                  <a:pt x="66738" y="32423"/>
                  <a:pt x="67022" y="32316"/>
                </a:cubicBezTo>
                <a:cubicBezTo>
                  <a:pt x="68232" y="31868"/>
                  <a:pt x="69429" y="31387"/>
                  <a:pt x="70616" y="30872"/>
                </a:cubicBezTo>
                <a:cubicBezTo>
                  <a:pt x="70670" y="30848"/>
                  <a:pt x="70728" y="30843"/>
                  <a:pt x="70786" y="30843"/>
                </a:cubicBezTo>
                <a:cubicBezTo>
                  <a:pt x="70838" y="30843"/>
                  <a:pt x="70891" y="30847"/>
                  <a:pt x="70943" y="30847"/>
                </a:cubicBezTo>
                <a:cubicBezTo>
                  <a:pt x="70995" y="30847"/>
                  <a:pt x="71047" y="30843"/>
                  <a:pt x="71097" y="30825"/>
                </a:cubicBezTo>
                <a:close/>
                <a:moveTo>
                  <a:pt x="65963" y="33031"/>
                </a:moveTo>
                <a:cubicBezTo>
                  <a:pt x="65973" y="33031"/>
                  <a:pt x="65989" y="33043"/>
                  <a:pt x="66016" y="33058"/>
                </a:cubicBezTo>
                <a:cubicBezTo>
                  <a:pt x="65993" y="33075"/>
                  <a:pt x="65966" y="33088"/>
                  <a:pt x="65936" y="33098"/>
                </a:cubicBezTo>
                <a:cubicBezTo>
                  <a:pt x="65935" y="33099"/>
                  <a:pt x="65934" y="33099"/>
                  <a:pt x="65934" y="33099"/>
                </a:cubicBezTo>
                <a:cubicBezTo>
                  <a:pt x="65923" y="33099"/>
                  <a:pt x="65908" y="33081"/>
                  <a:pt x="65896" y="33072"/>
                </a:cubicBezTo>
                <a:cubicBezTo>
                  <a:pt x="65916" y="33055"/>
                  <a:pt x="65936" y="33041"/>
                  <a:pt x="65959" y="33031"/>
                </a:cubicBezTo>
                <a:cubicBezTo>
                  <a:pt x="65960" y="33031"/>
                  <a:pt x="65962" y="33031"/>
                  <a:pt x="65963" y="33031"/>
                </a:cubicBezTo>
                <a:close/>
                <a:moveTo>
                  <a:pt x="65735" y="33105"/>
                </a:moveTo>
                <a:lnTo>
                  <a:pt x="65789" y="33132"/>
                </a:lnTo>
                <a:cubicBezTo>
                  <a:pt x="65776" y="33152"/>
                  <a:pt x="65755" y="33165"/>
                  <a:pt x="65735" y="33179"/>
                </a:cubicBezTo>
                <a:cubicBezTo>
                  <a:pt x="65733" y="33180"/>
                  <a:pt x="65731" y="33180"/>
                  <a:pt x="65728" y="33180"/>
                </a:cubicBezTo>
                <a:cubicBezTo>
                  <a:pt x="65716" y="33180"/>
                  <a:pt x="65699" y="33168"/>
                  <a:pt x="65685" y="33165"/>
                </a:cubicBezTo>
                <a:cubicBezTo>
                  <a:pt x="65702" y="33145"/>
                  <a:pt x="65715" y="33128"/>
                  <a:pt x="65735" y="33105"/>
                </a:cubicBezTo>
                <a:close/>
                <a:moveTo>
                  <a:pt x="65542" y="33201"/>
                </a:moveTo>
                <a:cubicBezTo>
                  <a:pt x="65554" y="33201"/>
                  <a:pt x="65567" y="33202"/>
                  <a:pt x="65582" y="33205"/>
                </a:cubicBezTo>
                <a:cubicBezTo>
                  <a:pt x="65558" y="33279"/>
                  <a:pt x="65501" y="33285"/>
                  <a:pt x="65411" y="33299"/>
                </a:cubicBezTo>
                <a:cubicBezTo>
                  <a:pt x="65449" y="33231"/>
                  <a:pt x="65487" y="33201"/>
                  <a:pt x="65542" y="33201"/>
                </a:cubicBezTo>
                <a:close/>
                <a:moveTo>
                  <a:pt x="64021" y="33409"/>
                </a:moveTo>
                <a:cubicBezTo>
                  <a:pt x="64027" y="33409"/>
                  <a:pt x="64031" y="33412"/>
                  <a:pt x="64034" y="33412"/>
                </a:cubicBezTo>
                <a:lnTo>
                  <a:pt x="64034" y="33416"/>
                </a:lnTo>
                <a:cubicBezTo>
                  <a:pt x="64034" y="33423"/>
                  <a:pt x="64031" y="33426"/>
                  <a:pt x="64031" y="33426"/>
                </a:cubicBezTo>
                <a:cubicBezTo>
                  <a:pt x="64024" y="33423"/>
                  <a:pt x="64021" y="33423"/>
                  <a:pt x="64017" y="33419"/>
                </a:cubicBezTo>
                <a:cubicBezTo>
                  <a:pt x="64017" y="33416"/>
                  <a:pt x="64021" y="33409"/>
                  <a:pt x="64021" y="33409"/>
                </a:cubicBezTo>
                <a:close/>
                <a:moveTo>
                  <a:pt x="63803" y="33476"/>
                </a:moveTo>
                <a:lnTo>
                  <a:pt x="63830" y="33526"/>
                </a:lnTo>
                <a:lnTo>
                  <a:pt x="62149" y="34439"/>
                </a:lnTo>
                <a:lnTo>
                  <a:pt x="62122" y="34389"/>
                </a:lnTo>
                <a:cubicBezTo>
                  <a:pt x="62650" y="34021"/>
                  <a:pt x="63229" y="33753"/>
                  <a:pt x="63803" y="33476"/>
                </a:cubicBezTo>
                <a:close/>
                <a:moveTo>
                  <a:pt x="62014" y="34461"/>
                </a:moveTo>
                <a:cubicBezTo>
                  <a:pt x="62017" y="34461"/>
                  <a:pt x="62021" y="34462"/>
                  <a:pt x="62025" y="34462"/>
                </a:cubicBezTo>
                <a:cubicBezTo>
                  <a:pt x="62032" y="34469"/>
                  <a:pt x="62039" y="34479"/>
                  <a:pt x="62039" y="34492"/>
                </a:cubicBezTo>
                <a:cubicBezTo>
                  <a:pt x="62025" y="34522"/>
                  <a:pt x="61999" y="34525"/>
                  <a:pt x="61973" y="34525"/>
                </a:cubicBezTo>
                <a:cubicBezTo>
                  <a:pt x="61967" y="34525"/>
                  <a:pt x="61961" y="34525"/>
                  <a:pt x="61955" y="34525"/>
                </a:cubicBezTo>
                <a:cubicBezTo>
                  <a:pt x="61951" y="34525"/>
                  <a:pt x="61946" y="34525"/>
                  <a:pt x="61942" y="34525"/>
                </a:cubicBezTo>
                <a:lnTo>
                  <a:pt x="61942" y="34525"/>
                </a:lnTo>
                <a:cubicBezTo>
                  <a:pt x="61957" y="34495"/>
                  <a:pt x="61972" y="34461"/>
                  <a:pt x="62014" y="34461"/>
                </a:cubicBezTo>
                <a:close/>
                <a:moveTo>
                  <a:pt x="15627" y="34953"/>
                </a:moveTo>
                <a:lnTo>
                  <a:pt x="15644" y="34960"/>
                </a:lnTo>
                <a:lnTo>
                  <a:pt x="15637" y="34973"/>
                </a:lnTo>
                <a:cubicBezTo>
                  <a:pt x="15630" y="34973"/>
                  <a:pt x="15627" y="34970"/>
                  <a:pt x="15620" y="34967"/>
                </a:cubicBezTo>
                <a:cubicBezTo>
                  <a:pt x="15620" y="34967"/>
                  <a:pt x="15627" y="34957"/>
                  <a:pt x="15627" y="34953"/>
                </a:cubicBezTo>
                <a:close/>
                <a:moveTo>
                  <a:pt x="60232" y="35687"/>
                </a:moveTo>
                <a:lnTo>
                  <a:pt x="60227" y="35695"/>
                </a:lnTo>
                <a:cubicBezTo>
                  <a:pt x="60229" y="35692"/>
                  <a:pt x="60230" y="35690"/>
                  <a:pt x="60232" y="35687"/>
                </a:cubicBezTo>
                <a:close/>
                <a:moveTo>
                  <a:pt x="60100" y="35779"/>
                </a:moveTo>
                <a:lnTo>
                  <a:pt x="60100" y="35779"/>
                </a:lnTo>
                <a:cubicBezTo>
                  <a:pt x="60000" y="36087"/>
                  <a:pt x="59692" y="36194"/>
                  <a:pt x="59481" y="36394"/>
                </a:cubicBezTo>
                <a:cubicBezTo>
                  <a:pt x="59405" y="36464"/>
                  <a:pt x="59308" y="36514"/>
                  <a:pt x="59207" y="36541"/>
                </a:cubicBezTo>
                <a:cubicBezTo>
                  <a:pt x="59481" y="36257"/>
                  <a:pt x="59759" y="35983"/>
                  <a:pt x="60100" y="35779"/>
                </a:cubicBezTo>
                <a:close/>
                <a:moveTo>
                  <a:pt x="18762" y="36298"/>
                </a:moveTo>
                <a:cubicBezTo>
                  <a:pt x="18765" y="36298"/>
                  <a:pt x="18769" y="36299"/>
                  <a:pt x="18772" y="36300"/>
                </a:cubicBezTo>
                <a:cubicBezTo>
                  <a:pt x="18829" y="36311"/>
                  <a:pt x="18842" y="36354"/>
                  <a:pt x="18846" y="36404"/>
                </a:cubicBezTo>
                <a:cubicBezTo>
                  <a:pt x="18909" y="36404"/>
                  <a:pt x="18963" y="36411"/>
                  <a:pt x="18973" y="36488"/>
                </a:cubicBezTo>
                <a:lnTo>
                  <a:pt x="19013" y="36528"/>
                </a:lnTo>
                <a:cubicBezTo>
                  <a:pt x="19016" y="36527"/>
                  <a:pt x="19019" y="36527"/>
                  <a:pt x="19021" y="36527"/>
                </a:cubicBezTo>
                <a:cubicBezTo>
                  <a:pt x="19052" y="36527"/>
                  <a:pt x="19081" y="36544"/>
                  <a:pt x="19097" y="36571"/>
                </a:cubicBezTo>
                <a:cubicBezTo>
                  <a:pt x="19094" y="36572"/>
                  <a:pt x="19091" y="36572"/>
                  <a:pt x="19088" y="36572"/>
                </a:cubicBezTo>
                <a:cubicBezTo>
                  <a:pt x="19058" y="36572"/>
                  <a:pt x="19028" y="36556"/>
                  <a:pt x="19013" y="36531"/>
                </a:cubicBezTo>
                <a:lnTo>
                  <a:pt x="18969" y="36491"/>
                </a:lnTo>
                <a:cubicBezTo>
                  <a:pt x="18916" y="36488"/>
                  <a:pt x="18866" y="36458"/>
                  <a:pt x="18846" y="36407"/>
                </a:cubicBezTo>
                <a:cubicBezTo>
                  <a:pt x="18799" y="36397"/>
                  <a:pt x="18752" y="36387"/>
                  <a:pt x="18739" y="36334"/>
                </a:cubicBezTo>
                <a:cubicBezTo>
                  <a:pt x="18733" y="36315"/>
                  <a:pt x="18746" y="36298"/>
                  <a:pt x="18762" y="36298"/>
                </a:cubicBezTo>
                <a:close/>
                <a:moveTo>
                  <a:pt x="59057" y="36665"/>
                </a:moveTo>
                <a:lnTo>
                  <a:pt x="59057" y="36665"/>
                </a:lnTo>
                <a:cubicBezTo>
                  <a:pt x="59064" y="36689"/>
                  <a:pt x="59056" y="36694"/>
                  <a:pt x="59045" y="36694"/>
                </a:cubicBezTo>
                <a:cubicBezTo>
                  <a:pt x="59040" y="36694"/>
                  <a:pt x="59033" y="36692"/>
                  <a:pt x="59027" y="36692"/>
                </a:cubicBezTo>
                <a:cubicBezTo>
                  <a:pt x="59023" y="36692"/>
                  <a:pt x="59019" y="36693"/>
                  <a:pt x="59017" y="36695"/>
                </a:cubicBezTo>
                <a:lnTo>
                  <a:pt x="59057" y="36665"/>
                </a:lnTo>
                <a:close/>
                <a:moveTo>
                  <a:pt x="57810" y="38109"/>
                </a:moveTo>
                <a:cubicBezTo>
                  <a:pt x="57809" y="38111"/>
                  <a:pt x="57809" y="38114"/>
                  <a:pt x="57807" y="38115"/>
                </a:cubicBezTo>
                <a:lnTo>
                  <a:pt x="57810" y="38109"/>
                </a:lnTo>
                <a:close/>
                <a:moveTo>
                  <a:pt x="22917" y="47602"/>
                </a:moveTo>
                <a:cubicBezTo>
                  <a:pt x="23168" y="48681"/>
                  <a:pt x="23723" y="49654"/>
                  <a:pt x="24003" y="50724"/>
                </a:cubicBezTo>
                <a:cubicBezTo>
                  <a:pt x="23686" y="50500"/>
                  <a:pt x="22897" y="48267"/>
                  <a:pt x="22917" y="47602"/>
                </a:cubicBezTo>
                <a:close/>
                <a:moveTo>
                  <a:pt x="51249" y="51392"/>
                </a:moveTo>
                <a:lnTo>
                  <a:pt x="51249" y="51392"/>
                </a:lnTo>
                <a:cubicBezTo>
                  <a:pt x="51245" y="51429"/>
                  <a:pt x="51259" y="51472"/>
                  <a:pt x="51212" y="51493"/>
                </a:cubicBezTo>
                <a:cubicBezTo>
                  <a:pt x="51202" y="51493"/>
                  <a:pt x="51192" y="51486"/>
                  <a:pt x="51185" y="51479"/>
                </a:cubicBezTo>
                <a:cubicBezTo>
                  <a:pt x="51179" y="51429"/>
                  <a:pt x="51215" y="51412"/>
                  <a:pt x="51249" y="51392"/>
                </a:cubicBezTo>
                <a:close/>
                <a:moveTo>
                  <a:pt x="50794" y="52559"/>
                </a:moveTo>
                <a:lnTo>
                  <a:pt x="50794" y="52559"/>
                </a:lnTo>
                <a:cubicBezTo>
                  <a:pt x="50784" y="52639"/>
                  <a:pt x="50744" y="52693"/>
                  <a:pt x="50640" y="52713"/>
                </a:cubicBezTo>
                <a:cubicBezTo>
                  <a:pt x="50664" y="52612"/>
                  <a:pt x="50711" y="52569"/>
                  <a:pt x="50794" y="52559"/>
                </a:cubicBezTo>
                <a:close/>
                <a:moveTo>
                  <a:pt x="50528" y="52829"/>
                </a:moveTo>
                <a:cubicBezTo>
                  <a:pt x="50537" y="52829"/>
                  <a:pt x="50546" y="52831"/>
                  <a:pt x="50557" y="52836"/>
                </a:cubicBezTo>
                <a:cubicBezTo>
                  <a:pt x="50570" y="52913"/>
                  <a:pt x="50517" y="52937"/>
                  <a:pt x="50460" y="52963"/>
                </a:cubicBezTo>
                <a:cubicBezTo>
                  <a:pt x="50400" y="52926"/>
                  <a:pt x="50447" y="52893"/>
                  <a:pt x="50467" y="52870"/>
                </a:cubicBezTo>
                <a:cubicBezTo>
                  <a:pt x="50482" y="52849"/>
                  <a:pt x="50501" y="52829"/>
                  <a:pt x="50528" y="52829"/>
                </a:cubicBezTo>
                <a:close/>
                <a:moveTo>
                  <a:pt x="50383" y="53043"/>
                </a:moveTo>
                <a:lnTo>
                  <a:pt x="50390" y="53050"/>
                </a:lnTo>
                <a:lnTo>
                  <a:pt x="50373" y="53060"/>
                </a:lnTo>
                <a:lnTo>
                  <a:pt x="50383" y="53043"/>
                </a:lnTo>
                <a:close/>
                <a:moveTo>
                  <a:pt x="50327" y="53103"/>
                </a:moveTo>
                <a:cubicBezTo>
                  <a:pt x="50329" y="53103"/>
                  <a:pt x="50331" y="53104"/>
                  <a:pt x="50333" y="53104"/>
                </a:cubicBezTo>
                <a:cubicBezTo>
                  <a:pt x="50333" y="53150"/>
                  <a:pt x="50296" y="53187"/>
                  <a:pt x="50249" y="53187"/>
                </a:cubicBezTo>
                <a:cubicBezTo>
                  <a:pt x="50246" y="53142"/>
                  <a:pt x="50283" y="53103"/>
                  <a:pt x="50327" y="53103"/>
                </a:cubicBezTo>
                <a:close/>
                <a:moveTo>
                  <a:pt x="51123" y="51582"/>
                </a:moveTo>
                <a:cubicBezTo>
                  <a:pt x="51130" y="51582"/>
                  <a:pt x="51148" y="51594"/>
                  <a:pt x="51148" y="51599"/>
                </a:cubicBezTo>
                <a:cubicBezTo>
                  <a:pt x="51155" y="51646"/>
                  <a:pt x="51118" y="51666"/>
                  <a:pt x="51085" y="51686"/>
                </a:cubicBezTo>
                <a:cubicBezTo>
                  <a:pt x="50941" y="52027"/>
                  <a:pt x="50711" y="52318"/>
                  <a:pt x="50500" y="52616"/>
                </a:cubicBezTo>
                <a:cubicBezTo>
                  <a:pt x="49745" y="53679"/>
                  <a:pt x="48769" y="54518"/>
                  <a:pt x="47752" y="55320"/>
                </a:cubicBezTo>
                <a:cubicBezTo>
                  <a:pt x="47726" y="55336"/>
                  <a:pt x="47692" y="55350"/>
                  <a:pt x="47659" y="55360"/>
                </a:cubicBezTo>
                <a:cubicBezTo>
                  <a:pt x="47629" y="55410"/>
                  <a:pt x="47599" y="55464"/>
                  <a:pt x="47515" y="55467"/>
                </a:cubicBezTo>
                <a:cubicBezTo>
                  <a:pt x="47515" y="55357"/>
                  <a:pt x="47589" y="55363"/>
                  <a:pt x="47659" y="55357"/>
                </a:cubicBezTo>
                <a:cubicBezTo>
                  <a:pt x="47782" y="55133"/>
                  <a:pt x="48016" y="55022"/>
                  <a:pt x="48200" y="54862"/>
                </a:cubicBezTo>
                <a:cubicBezTo>
                  <a:pt x="48769" y="54370"/>
                  <a:pt x="49303" y="53842"/>
                  <a:pt x="49805" y="53287"/>
                </a:cubicBezTo>
                <a:cubicBezTo>
                  <a:pt x="50233" y="52813"/>
                  <a:pt x="50620" y="52305"/>
                  <a:pt x="50971" y="51770"/>
                </a:cubicBezTo>
                <a:cubicBezTo>
                  <a:pt x="50998" y="51730"/>
                  <a:pt x="51025" y="51686"/>
                  <a:pt x="51082" y="51683"/>
                </a:cubicBezTo>
                <a:cubicBezTo>
                  <a:pt x="51085" y="51646"/>
                  <a:pt x="51072" y="51603"/>
                  <a:pt x="51122" y="51583"/>
                </a:cubicBezTo>
                <a:cubicBezTo>
                  <a:pt x="51122" y="51582"/>
                  <a:pt x="51123" y="51582"/>
                  <a:pt x="51123" y="51582"/>
                </a:cubicBezTo>
                <a:close/>
                <a:moveTo>
                  <a:pt x="47405" y="55503"/>
                </a:moveTo>
                <a:cubicBezTo>
                  <a:pt x="47412" y="55503"/>
                  <a:pt x="47423" y="55511"/>
                  <a:pt x="47432" y="55514"/>
                </a:cubicBezTo>
                <a:cubicBezTo>
                  <a:pt x="47428" y="55524"/>
                  <a:pt x="47425" y="55540"/>
                  <a:pt x="47415" y="55544"/>
                </a:cubicBezTo>
                <a:cubicBezTo>
                  <a:pt x="47414" y="55544"/>
                  <a:pt x="47413" y="55544"/>
                  <a:pt x="47412" y="55544"/>
                </a:cubicBezTo>
                <a:cubicBezTo>
                  <a:pt x="47404" y="55544"/>
                  <a:pt x="47393" y="55537"/>
                  <a:pt x="47385" y="55534"/>
                </a:cubicBezTo>
                <a:cubicBezTo>
                  <a:pt x="47391" y="55520"/>
                  <a:pt x="47391" y="55507"/>
                  <a:pt x="47401" y="55504"/>
                </a:cubicBezTo>
                <a:cubicBezTo>
                  <a:pt x="47402" y="55503"/>
                  <a:pt x="47403" y="55503"/>
                  <a:pt x="47405" y="55503"/>
                </a:cubicBezTo>
                <a:close/>
                <a:moveTo>
                  <a:pt x="47232" y="55650"/>
                </a:moveTo>
                <a:cubicBezTo>
                  <a:pt x="47235" y="55650"/>
                  <a:pt x="47238" y="55650"/>
                  <a:pt x="47241" y="55651"/>
                </a:cubicBezTo>
                <a:cubicBezTo>
                  <a:pt x="47223" y="55675"/>
                  <a:pt x="47196" y="55691"/>
                  <a:pt x="47166" y="55691"/>
                </a:cubicBezTo>
                <a:cubicBezTo>
                  <a:pt x="47163" y="55691"/>
                  <a:pt x="47160" y="55691"/>
                  <a:pt x="47157" y="55691"/>
                </a:cubicBezTo>
                <a:cubicBezTo>
                  <a:pt x="47173" y="55666"/>
                  <a:pt x="47202" y="55650"/>
                  <a:pt x="47232" y="55650"/>
                </a:cubicBezTo>
                <a:close/>
                <a:moveTo>
                  <a:pt x="46556" y="56834"/>
                </a:moveTo>
                <a:cubicBezTo>
                  <a:pt x="46552" y="56840"/>
                  <a:pt x="46548" y="56845"/>
                  <a:pt x="46544" y="56851"/>
                </a:cubicBezTo>
                <a:lnTo>
                  <a:pt x="46544" y="56851"/>
                </a:lnTo>
                <a:cubicBezTo>
                  <a:pt x="46555" y="56845"/>
                  <a:pt x="46563" y="56842"/>
                  <a:pt x="46569" y="56842"/>
                </a:cubicBezTo>
                <a:cubicBezTo>
                  <a:pt x="46574" y="56842"/>
                  <a:pt x="46578" y="56845"/>
                  <a:pt x="46582" y="56847"/>
                </a:cubicBezTo>
                <a:cubicBezTo>
                  <a:pt x="46572" y="56851"/>
                  <a:pt x="46559" y="56857"/>
                  <a:pt x="46549" y="56861"/>
                </a:cubicBezTo>
                <a:lnTo>
                  <a:pt x="46538" y="56861"/>
                </a:lnTo>
                <a:cubicBezTo>
                  <a:pt x="46511" y="56901"/>
                  <a:pt x="46489" y="56931"/>
                  <a:pt x="46467" y="56931"/>
                </a:cubicBezTo>
                <a:cubicBezTo>
                  <a:pt x="46461" y="56931"/>
                  <a:pt x="46455" y="56929"/>
                  <a:pt x="46449" y="56924"/>
                </a:cubicBezTo>
                <a:cubicBezTo>
                  <a:pt x="46409" y="56894"/>
                  <a:pt x="46465" y="56881"/>
                  <a:pt x="46492" y="56867"/>
                </a:cubicBezTo>
                <a:cubicBezTo>
                  <a:pt x="46502" y="56864"/>
                  <a:pt x="46516" y="56861"/>
                  <a:pt x="46529" y="56861"/>
                </a:cubicBezTo>
                <a:cubicBezTo>
                  <a:pt x="46532" y="56859"/>
                  <a:pt x="46535" y="56857"/>
                  <a:pt x="46537" y="56855"/>
                </a:cubicBezTo>
                <a:lnTo>
                  <a:pt x="46537" y="56855"/>
                </a:lnTo>
                <a:lnTo>
                  <a:pt x="46532" y="56861"/>
                </a:lnTo>
                <a:lnTo>
                  <a:pt x="46538" y="56861"/>
                </a:lnTo>
                <a:cubicBezTo>
                  <a:pt x="46540" y="56858"/>
                  <a:pt x="46542" y="56854"/>
                  <a:pt x="46544" y="56851"/>
                </a:cubicBezTo>
                <a:lnTo>
                  <a:pt x="46544" y="56851"/>
                </a:lnTo>
                <a:cubicBezTo>
                  <a:pt x="46542" y="56852"/>
                  <a:pt x="46540" y="56854"/>
                  <a:pt x="46537" y="56855"/>
                </a:cubicBezTo>
                <a:lnTo>
                  <a:pt x="46537" y="56855"/>
                </a:lnTo>
                <a:lnTo>
                  <a:pt x="46556" y="56834"/>
                </a:lnTo>
                <a:close/>
                <a:moveTo>
                  <a:pt x="30301" y="57292"/>
                </a:moveTo>
                <a:lnTo>
                  <a:pt x="30326" y="57317"/>
                </a:lnTo>
                <a:lnTo>
                  <a:pt x="30326" y="57317"/>
                </a:lnTo>
                <a:lnTo>
                  <a:pt x="30291" y="57312"/>
                </a:lnTo>
                <a:lnTo>
                  <a:pt x="30301" y="57292"/>
                </a:lnTo>
                <a:close/>
                <a:moveTo>
                  <a:pt x="46415" y="56386"/>
                </a:moveTo>
                <a:lnTo>
                  <a:pt x="46405" y="56403"/>
                </a:lnTo>
                <a:cubicBezTo>
                  <a:pt x="46228" y="56603"/>
                  <a:pt x="45991" y="56720"/>
                  <a:pt x="45767" y="56854"/>
                </a:cubicBezTo>
                <a:cubicBezTo>
                  <a:pt x="45453" y="57038"/>
                  <a:pt x="45132" y="57212"/>
                  <a:pt x="44784" y="57409"/>
                </a:cubicBezTo>
                <a:cubicBezTo>
                  <a:pt x="44811" y="57279"/>
                  <a:pt x="44891" y="57255"/>
                  <a:pt x="44948" y="57222"/>
                </a:cubicBezTo>
                <a:cubicBezTo>
                  <a:pt x="45393" y="56954"/>
                  <a:pt x="45837" y="56690"/>
                  <a:pt x="46285" y="56430"/>
                </a:cubicBezTo>
                <a:cubicBezTo>
                  <a:pt x="46322" y="56413"/>
                  <a:pt x="46362" y="56403"/>
                  <a:pt x="46405" y="56403"/>
                </a:cubicBezTo>
                <a:cubicBezTo>
                  <a:pt x="46409" y="56396"/>
                  <a:pt x="46412" y="56389"/>
                  <a:pt x="46415" y="56386"/>
                </a:cubicBezTo>
                <a:close/>
                <a:moveTo>
                  <a:pt x="44665" y="57412"/>
                </a:moveTo>
                <a:cubicBezTo>
                  <a:pt x="44674" y="57412"/>
                  <a:pt x="44683" y="57413"/>
                  <a:pt x="44694" y="57416"/>
                </a:cubicBezTo>
                <a:cubicBezTo>
                  <a:pt x="44691" y="57509"/>
                  <a:pt x="44617" y="57476"/>
                  <a:pt x="44567" y="57489"/>
                </a:cubicBezTo>
                <a:lnTo>
                  <a:pt x="44560" y="57502"/>
                </a:lnTo>
                <a:lnTo>
                  <a:pt x="44567" y="57486"/>
                </a:lnTo>
                <a:cubicBezTo>
                  <a:pt x="44589" y="57446"/>
                  <a:pt x="44617" y="57412"/>
                  <a:pt x="44665" y="57412"/>
                </a:cubicBezTo>
                <a:close/>
                <a:moveTo>
                  <a:pt x="42391" y="58124"/>
                </a:moveTo>
                <a:cubicBezTo>
                  <a:pt x="42394" y="58124"/>
                  <a:pt x="42401" y="58128"/>
                  <a:pt x="42404" y="58131"/>
                </a:cubicBezTo>
                <a:cubicBezTo>
                  <a:pt x="42404" y="58134"/>
                  <a:pt x="42401" y="58141"/>
                  <a:pt x="42401" y="58141"/>
                </a:cubicBezTo>
                <a:cubicBezTo>
                  <a:pt x="42394" y="58141"/>
                  <a:pt x="42391" y="58141"/>
                  <a:pt x="42384" y="58138"/>
                </a:cubicBezTo>
                <a:cubicBezTo>
                  <a:pt x="42388" y="58134"/>
                  <a:pt x="42391" y="58124"/>
                  <a:pt x="42391" y="58124"/>
                </a:cubicBezTo>
                <a:close/>
                <a:moveTo>
                  <a:pt x="30338" y="57324"/>
                </a:moveTo>
                <a:lnTo>
                  <a:pt x="30338" y="57324"/>
                </a:lnTo>
                <a:cubicBezTo>
                  <a:pt x="30596" y="57407"/>
                  <a:pt x="30858" y="57480"/>
                  <a:pt x="31126" y="57536"/>
                </a:cubicBezTo>
                <a:cubicBezTo>
                  <a:pt x="31624" y="57643"/>
                  <a:pt x="32079" y="57870"/>
                  <a:pt x="32560" y="58014"/>
                </a:cubicBezTo>
                <a:cubicBezTo>
                  <a:pt x="32798" y="58087"/>
                  <a:pt x="33028" y="58168"/>
                  <a:pt x="33226" y="58325"/>
                </a:cubicBezTo>
                <a:cubicBezTo>
                  <a:pt x="33146" y="58347"/>
                  <a:pt x="33068" y="58357"/>
                  <a:pt x="32992" y="58357"/>
                </a:cubicBezTo>
                <a:cubicBezTo>
                  <a:pt x="32727" y="58357"/>
                  <a:pt x="32478" y="58244"/>
                  <a:pt x="32226" y="58174"/>
                </a:cubicBezTo>
                <a:cubicBezTo>
                  <a:pt x="31598" y="57997"/>
                  <a:pt x="30989" y="57760"/>
                  <a:pt x="30408" y="57469"/>
                </a:cubicBezTo>
                <a:cubicBezTo>
                  <a:pt x="30315" y="57427"/>
                  <a:pt x="30363" y="57367"/>
                  <a:pt x="30338" y="57324"/>
                </a:cubicBezTo>
                <a:close/>
                <a:moveTo>
                  <a:pt x="42294" y="58151"/>
                </a:moveTo>
                <a:cubicBezTo>
                  <a:pt x="41354" y="58625"/>
                  <a:pt x="39497" y="59015"/>
                  <a:pt x="37475" y="59015"/>
                </a:cubicBezTo>
                <a:cubicBezTo>
                  <a:pt x="36102" y="59015"/>
                  <a:pt x="34652" y="58835"/>
                  <a:pt x="33363" y="58378"/>
                </a:cubicBezTo>
                <a:cubicBezTo>
                  <a:pt x="33387" y="58264"/>
                  <a:pt x="33442" y="58225"/>
                  <a:pt x="33520" y="58225"/>
                </a:cubicBezTo>
                <a:cubicBezTo>
                  <a:pt x="33547" y="58225"/>
                  <a:pt x="33577" y="58230"/>
                  <a:pt x="33610" y="58238"/>
                </a:cubicBezTo>
                <a:cubicBezTo>
                  <a:pt x="34593" y="58448"/>
                  <a:pt x="35595" y="58542"/>
                  <a:pt x="36575" y="58753"/>
                </a:cubicBezTo>
                <a:cubicBezTo>
                  <a:pt x="36999" y="58846"/>
                  <a:pt x="37414" y="58860"/>
                  <a:pt x="37898" y="58860"/>
                </a:cubicBezTo>
                <a:cubicBezTo>
                  <a:pt x="37725" y="58751"/>
                  <a:pt x="37551" y="58735"/>
                  <a:pt x="37376" y="58735"/>
                </a:cubicBezTo>
                <a:cubicBezTo>
                  <a:pt x="37306" y="58735"/>
                  <a:pt x="37235" y="58738"/>
                  <a:pt x="37164" y="58738"/>
                </a:cubicBezTo>
                <a:cubicBezTo>
                  <a:pt x="37048" y="58738"/>
                  <a:pt x="36931" y="58731"/>
                  <a:pt x="36812" y="58696"/>
                </a:cubicBezTo>
                <a:cubicBezTo>
                  <a:pt x="37172" y="58696"/>
                  <a:pt x="37515" y="58689"/>
                  <a:pt x="37849" y="58689"/>
                </a:cubicBezTo>
                <a:cubicBezTo>
                  <a:pt x="38135" y="58689"/>
                  <a:pt x="38415" y="58694"/>
                  <a:pt x="38694" y="58713"/>
                </a:cubicBezTo>
                <a:cubicBezTo>
                  <a:pt x="38819" y="58722"/>
                  <a:pt x="38949" y="58754"/>
                  <a:pt x="39071" y="58754"/>
                </a:cubicBezTo>
                <a:cubicBezTo>
                  <a:pt x="39130" y="58754"/>
                  <a:pt x="39186" y="58746"/>
                  <a:pt x="39239" y="58726"/>
                </a:cubicBezTo>
                <a:cubicBezTo>
                  <a:pt x="39800" y="58512"/>
                  <a:pt x="40409" y="58535"/>
                  <a:pt x="40980" y="58385"/>
                </a:cubicBezTo>
                <a:cubicBezTo>
                  <a:pt x="41014" y="58372"/>
                  <a:pt x="41047" y="58365"/>
                  <a:pt x="41081" y="58365"/>
                </a:cubicBezTo>
                <a:cubicBezTo>
                  <a:pt x="41140" y="58375"/>
                  <a:pt x="41199" y="58380"/>
                  <a:pt x="41257" y="58380"/>
                </a:cubicBezTo>
                <a:cubicBezTo>
                  <a:pt x="41571" y="58380"/>
                  <a:pt x="41861" y="58244"/>
                  <a:pt x="42164" y="58171"/>
                </a:cubicBezTo>
                <a:cubicBezTo>
                  <a:pt x="42194" y="58164"/>
                  <a:pt x="42230" y="58161"/>
                  <a:pt x="42294" y="58151"/>
                </a:cubicBezTo>
                <a:close/>
                <a:moveTo>
                  <a:pt x="20517" y="0"/>
                </a:moveTo>
                <a:cubicBezTo>
                  <a:pt x="20483" y="34"/>
                  <a:pt x="20443" y="42"/>
                  <a:pt x="20402" y="42"/>
                </a:cubicBezTo>
                <a:cubicBezTo>
                  <a:pt x="20366" y="42"/>
                  <a:pt x="20330" y="37"/>
                  <a:pt x="20293" y="37"/>
                </a:cubicBezTo>
                <a:cubicBezTo>
                  <a:pt x="19110" y="60"/>
                  <a:pt x="17933" y="184"/>
                  <a:pt x="16770" y="408"/>
                </a:cubicBezTo>
                <a:cubicBezTo>
                  <a:pt x="16674" y="426"/>
                  <a:pt x="16578" y="431"/>
                  <a:pt x="16482" y="431"/>
                </a:cubicBezTo>
                <a:cubicBezTo>
                  <a:pt x="16396" y="431"/>
                  <a:pt x="16311" y="427"/>
                  <a:pt x="16225" y="427"/>
                </a:cubicBezTo>
                <a:cubicBezTo>
                  <a:pt x="16146" y="427"/>
                  <a:pt x="16067" y="430"/>
                  <a:pt x="15988" y="441"/>
                </a:cubicBezTo>
                <a:cubicBezTo>
                  <a:pt x="15393" y="535"/>
                  <a:pt x="14805" y="655"/>
                  <a:pt x="14223" y="809"/>
                </a:cubicBezTo>
                <a:cubicBezTo>
                  <a:pt x="13678" y="946"/>
                  <a:pt x="13113" y="999"/>
                  <a:pt x="12599" y="1240"/>
                </a:cubicBezTo>
                <a:cubicBezTo>
                  <a:pt x="12542" y="1267"/>
                  <a:pt x="12478" y="1280"/>
                  <a:pt x="12425" y="1307"/>
                </a:cubicBezTo>
                <a:cubicBezTo>
                  <a:pt x="12264" y="1397"/>
                  <a:pt x="12485" y="1357"/>
                  <a:pt x="12448" y="1417"/>
                </a:cubicBezTo>
                <a:cubicBezTo>
                  <a:pt x="11960" y="1614"/>
                  <a:pt x="11455" y="1815"/>
                  <a:pt x="10997" y="2109"/>
                </a:cubicBezTo>
                <a:cubicBezTo>
                  <a:pt x="10827" y="2226"/>
                  <a:pt x="10643" y="2320"/>
                  <a:pt x="10449" y="2397"/>
                </a:cubicBezTo>
                <a:cubicBezTo>
                  <a:pt x="9945" y="2570"/>
                  <a:pt x="9604" y="2988"/>
                  <a:pt x="9152" y="3249"/>
                </a:cubicBezTo>
                <a:cubicBezTo>
                  <a:pt x="8885" y="3403"/>
                  <a:pt x="8601" y="3540"/>
                  <a:pt x="8374" y="3760"/>
                </a:cubicBezTo>
                <a:cubicBezTo>
                  <a:pt x="8344" y="3785"/>
                  <a:pt x="8306" y="3800"/>
                  <a:pt x="8266" y="3800"/>
                </a:cubicBezTo>
                <a:cubicBezTo>
                  <a:pt x="8256" y="3800"/>
                  <a:pt x="8246" y="3799"/>
                  <a:pt x="8236" y="3797"/>
                </a:cubicBezTo>
                <a:cubicBezTo>
                  <a:pt x="8143" y="3897"/>
                  <a:pt x="7972" y="3844"/>
                  <a:pt x="7889" y="3971"/>
                </a:cubicBezTo>
                <a:cubicBezTo>
                  <a:pt x="7852" y="4014"/>
                  <a:pt x="7809" y="4051"/>
                  <a:pt x="7762" y="4081"/>
                </a:cubicBezTo>
                <a:cubicBezTo>
                  <a:pt x="7730" y="4107"/>
                  <a:pt x="7708" y="4118"/>
                  <a:pt x="7692" y="4118"/>
                </a:cubicBezTo>
                <a:cubicBezTo>
                  <a:pt x="7656" y="4118"/>
                  <a:pt x="7654" y="4064"/>
                  <a:pt x="7652" y="4011"/>
                </a:cubicBezTo>
                <a:lnTo>
                  <a:pt x="7648" y="4008"/>
                </a:lnTo>
                <a:cubicBezTo>
                  <a:pt x="7481" y="4061"/>
                  <a:pt x="7351" y="4178"/>
                  <a:pt x="7224" y="4295"/>
                </a:cubicBezTo>
                <a:cubicBezTo>
                  <a:pt x="6308" y="5131"/>
                  <a:pt x="5442" y="6020"/>
                  <a:pt x="4630" y="6953"/>
                </a:cubicBezTo>
                <a:cubicBezTo>
                  <a:pt x="4536" y="7063"/>
                  <a:pt x="4469" y="7213"/>
                  <a:pt x="4312" y="7267"/>
                </a:cubicBezTo>
                <a:cubicBezTo>
                  <a:pt x="4299" y="7297"/>
                  <a:pt x="4292" y="7340"/>
                  <a:pt x="4269" y="7350"/>
                </a:cubicBezTo>
                <a:cubicBezTo>
                  <a:pt x="4261" y="7355"/>
                  <a:pt x="4256" y="7357"/>
                  <a:pt x="4251" y="7357"/>
                </a:cubicBezTo>
                <a:cubicBezTo>
                  <a:pt x="4233" y="7357"/>
                  <a:pt x="4234" y="7326"/>
                  <a:pt x="4229" y="7307"/>
                </a:cubicBezTo>
                <a:cubicBezTo>
                  <a:pt x="3995" y="7427"/>
                  <a:pt x="3898" y="7671"/>
                  <a:pt x="3764" y="7872"/>
                </a:cubicBezTo>
                <a:cubicBezTo>
                  <a:pt x="3416" y="8390"/>
                  <a:pt x="3082" y="8921"/>
                  <a:pt x="2761" y="9456"/>
                </a:cubicBezTo>
                <a:cubicBezTo>
                  <a:pt x="2227" y="10342"/>
                  <a:pt x="1765" y="11271"/>
                  <a:pt x="1381" y="12234"/>
                </a:cubicBezTo>
                <a:cubicBezTo>
                  <a:pt x="1154" y="12805"/>
                  <a:pt x="1017" y="13414"/>
                  <a:pt x="863" y="14012"/>
                </a:cubicBezTo>
                <a:cubicBezTo>
                  <a:pt x="696" y="14651"/>
                  <a:pt x="495" y="15279"/>
                  <a:pt x="305" y="15911"/>
                </a:cubicBezTo>
                <a:cubicBezTo>
                  <a:pt x="117" y="16556"/>
                  <a:pt x="20" y="17224"/>
                  <a:pt x="14" y="17896"/>
                </a:cubicBezTo>
                <a:cubicBezTo>
                  <a:pt x="0" y="18555"/>
                  <a:pt x="14" y="19210"/>
                  <a:pt x="117" y="19878"/>
                </a:cubicBezTo>
                <a:cubicBezTo>
                  <a:pt x="241" y="19551"/>
                  <a:pt x="184" y="19233"/>
                  <a:pt x="124" y="18926"/>
                </a:cubicBezTo>
                <a:cubicBezTo>
                  <a:pt x="47" y="18511"/>
                  <a:pt x="57" y="18097"/>
                  <a:pt x="81" y="17676"/>
                </a:cubicBezTo>
                <a:lnTo>
                  <a:pt x="81" y="17676"/>
                </a:lnTo>
                <a:cubicBezTo>
                  <a:pt x="94" y="17742"/>
                  <a:pt x="107" y="17806"/>
                  <a:pt x="117" y="17869"/>
                </a:cubicBezTo>
                <a:cubicBezTo>
                  <a:pt x="127" y="17940"/>
                  <a:pt x="134" y="18007"/>
                  <a:pt x="137" y="18077"/>
                </a:cubicBezTo>
                <a:cubicBezTo>
                  <a:pt x="131" y="18675"/>
                  <a:pt x="241" y="19263"/>
                  <a:pt x="315" y="19852"/>
                </a:cubicBezTo>
                <a:cubicBezTo>
                  <a:pt x="358" y="20219"/>
                  <a:pt x="438" y="20594"/>
                  <a:pt x="355" y="20968"/>
                </a:cubicBezTo>
                <a:cubicBezTo>
                  <a:pt x="331" y="21082"/>
                  <a:pt x="378" y="21189"/>
                  <a:pt x="401" y="21296"/>
                </a:cubicBezTo>
                <a:cubicBezTo>
                  <a:pt x="773" y="22837"/>
                  <a:pt x="1217" y="24354"/>
                  <a:pt x="1896" y="25795"/>
                </a:cubicBezTo>
                <a:cubicBezTo>
                  <a:pt x="2146" y="26333"/>
                  <a:pt x="2531" y="26787"/>
                  <a:pt x="2888" y="27255"/>
                </a:cubicBezTo>
                <a:cubicBezTo>
                  <a:pt x="3330" y="27827"/>
                  <a:pt x="3757" y="28409"/>
                  <a:pt x="4269" y="28920"/>
                </a:cubicBezTo>
                <a:cubicBezTo>
                  <a:pt x="4473" y="29121"/>
                  <a:pt x="4677" y="29304"/>
                  <a:pt x="4954" y="29405"/>
                </a:cubicBezTo>
                <a:cubicBezTo>
                  <a:pt x="5335" y="29542"/>
                  <a:pt x="5619" y="29826"/>
                  <a:pt x="5880" y="30120"/>
                </a:cubicBezTo>
                <a:cubicBezTo>
                  <a:pt x="5997" y="30250"/>
                  <a:pt x="6134" y="30321"/>
                  <a:pt x="6284" y="30394"/>
                </a:cubicBezTo>
                <a:cubicBezTo>
                  <a:pt x="6752" y="30621"/>
                  <a:pt x="7230" y="30835"/>
                  <a:pt x="7682" y="31093"/>
                </a:cubicBezTo>
                <a:cubicBezTo>
                  <a:pt x="7896" y="31216"/>
                  <a:pt x="8140" y="31323"/>
                  <a:pt x="8273" y="31574"/>
                </a:cubicBezTo>
                <a:cubicBezTo>
                  <a:pt x="8337" y="31691"/>
                  <a:pt x="8511" y="31738"/>
                  <a:pt x="8654" y="31775"/>
                </a:cubicBezTo>
                <a:lnTo>
                  <a:pt x="8654" y="31774"/>
                </a:lnTo>
                <a:lnTo>
                  <a:pt x="8654" y="31774"/>
                </a:lnTo>
                <a:cubicBezTo>
                  <a:pt x="8878" y="31983"/>
                  <a:pt x="9160" y="32099"/>
                  <a:pt x="9430" y="32202"/>
                </a:cubicBezTo>
                <a:cubicBezTo>
                  <a:pt x="9854" y="32366"/>
                  <a:pt x="10262" y="32580"/>
                  <a:pt x="10640" y="32838"/>
                </a:cubicBezTo>
                <a:cubicBezTo>
                  <a:pt x="11626" y="33479"/>
                  <a:pt x="12689" y="33931"/>
                  <a:pt x="13822" y="34228"/>
                </a:cubicBezTo>
                <a:cubicBezTo>
                  <a:pt x="13849" y="34235"/>
                  <a:pt x="13875" y="34241"/>
                  <a:pt x="13902" y="34251"/>
                </a:cubicBezTo>
                <a:cubicBezTo>
                  <a:pt x="13962" y="34285"/>
                  <a:pt x="14066" y="34265"/>
                  <a:pt x="14066" y="34378"/>
                </a:cubicBezTo>
                <a:cubicBezTo>
                  <a:pt x="14063" y="34439"/>
                  <a:pt x="14009" y="34472"/>
                  <a:pt x="13825" y="34512"/>
                </a:cubicBezTo>
                <a:cubicBezTo>
                  <a:pt x="14083" y="34536"/>
                  <a:pt x="13912" y="34706"/>
                  <a:pt x="13986" y="34806"/>
                </a:cubicBezTo>
                <a:cubicBezTo>
                  <a:pt x="14093" y="34713"/>
                  <a:pt x="14129" y="34589"/>
                  <a:pt x="14160" y="34472"/>
                </a:cubicBezTo>
                <a:cubicBezTo>
                  <a:pt x="14177" y="34412"/>
                  <a:pt x="14191" y="34360"/>
                  <a:pt x="14244" y="34360"/>
                </a:cubicBezTo>
                <a:cubicBezTo>
                  <a:pt x="14254" y="34360"/>
                  <a:pt x="14264" y="34362"/>
                  <a:pt x="14277" y="34365"/>
                </a:cubicBezTo>
                <a:cubicBezTo>
                  <a:pt x="14648" y="34475"/>
                  <a:pt x="15032" y="34556"/>
                  <a:pt x="15380" y="34726"/>
                </a:cubicBezTo>
                <a:cubicBezTo>
                  <a:pt x="15396" y="34733"/>
                  <a:pt x="15406" y="34760"/>
                  <a:pt x="15420" y="34776"/>
                </a:cubicBezTo>
                <a:cubicBezTo>
                  <a:pt x="15430" y="34776"/>
                  <a:pt x="15440" y="34776"/>
                  <a:pt x="15451" y="34776"/>
                </a:cubicBezTo>
                <a:cubicBezTo>
                  <a:pt x="15486" y="34776"/>
                  <a:pt x="15520" y="34780"/>
                  <a:pt x="15543" y="34816"/>
                </a:cubicBezTo>
                <a:lnTo>
                  <a:pt x="15593" y="34833"/>
                </a:lnTo>
                <a:lnTo>
                  <a:pt x="15587" y="34846"/>
                </a:lnTo>
                <a:lnTo>
                  <a:pt x="15543" y="34816"/>
                </a:lnTo>
                <a:cubicBezTo>
                  <a:pt x="15533" y="34816"/>
                  <a:pt x="15523" y="34817"/>
                  <a:pt x="15512" y="34817"/>
                </a:cubicBezTo>
                <a:cubicBezTo>
                  <a:pt x="15477" y="34817"/>
                  <a:pt x="15443" y="34813"/>
                  <a:pt x="15420" y="34776"/>
                </a:cubicBezTo>
                <a:cubicBezTo>
                  <a:pt x="15399" y="34777"/>
                  <a:pt x="15379" y="34778"/>
                  <a:pt x="15359" y="34778"/>
                </a:cubicBezTo>
                <a:cubicBezTo>
                  <a:pt x="15018" y="34778"/>
                  <a:pt x="14701" y="34651"/>
                  <a:pt x="14357" y="34616"/>
                </a:cubicBezTo>
                <a:lnTo>
                  <a:pt x="14357" y="34616"/>
                </a:lnTo>
                <a:cubicBezTo>
                  <a:pt x="14460" y="34679"/>
                  <a:pt x="14571" y="34733"/>
                  <a:pt x="14684" y="34783"/>
                </a:cubicBezTo>
                <a:cubicBezTo>
                  <a:pt x="15624" y="35137"/>
                  <a:pt x="16563" y="35502"/>
                  <a:pt x="17462" y="35960"/>
                </a:cubicBezTo>
                <a:cubicBezTo>
                  <a:pt x="17491" y="35973"/>
                  <a:pt x="17531" y="36015"/>
                  <a:pt x="17567" y="36015"/>
                </a:cubicBezTo>
                <a:cubicBezTo>
                  <a:pt x="17585" y="36015"/>
                  <a:pt x="17601" y="36005"/>
                  <a:pt x="17616" y="35976"/>
                </a:cubicBezTo>
                <a:cubicBezTo>
                  <a:pt x="17649" y="35906"/>
                  <a:pt x="17566" y="35873"/>
                  <a:pt x="17512" y="35846"/>
                </a:cubicBezTo>
                <a:cubicBezTo>
                  <a:pt x="17001" y="35578"/>
                  <a:pt x="16459" y="35381"/>
                  <a:pt x="15931" y="35147"/>
                </a:cubicBezTo>
                <a:cubicBezTo>
                  <a:pt x="15861" y="35117"/>
                  <a:pt x="15794" y="35084"/>
                  <a:pt x="15710" y="35044"/>
                </a:cubicBezTo>
                <a:cubicBezTo>
                  <a:pt x="15772" y="34982"/>
                  <a:pt x="15829" y="34956"/>
                  <a:pt x="15888" y="34956"/>
                </a:cubicBezTo>
                <a:cubicBezTo>
                  <a:pt x="15929" y="34956"/>
                  <a:pt x="15972" y="34968"/>
                  <a:pt x="16018" y="34990"/>
                </a:cubicBezTo>
                <a:cubicBezTo>
                  <a:pt x="16459" y="35191"/>
                  <a:pt x="16917" y="35365"/>
                  <a:pt x="17328" y="35625"/>
                </a:cubicBezTo>
                <a:cubicBezTo>
                  <a:pt x="17536" y="35759"/>
                  <a:pt x="17790" y="35679"/>
                  <a:pt x="18007" y="35819"/>
                </a:cubicBezTo>
                <a:cubicBezTo>
                  <a:pt x="18224" y="35956"/>
                  <a:pt x="18468" y="36053"/>
                  <a:pt x="18672" y="36217"/>
                </a:cubicBezTo>
                <a:lnTo>
                  <a:pt x="18645" y="36264"/>
                </a:lnTo>
                <a:lnTo>
                  <a:pt x="18254" y="36070"/>
                </a:lnTo>
                <a:lnTo>
                  <a:pt x="18254" y="36070"/>
                </a:lnTo>
                <a:cubicBezTo>
                  <a:pt x="18224" y="36157"/>
                  <a:pt x="18288" y="36170"/>
                  <a:pt x="18321" y="36190"/>
                </a:cubicBezTo>
                <a:cubicBezTo>
                  <a:pt x="18632" y="36384"/>
                  <a:pt x="18919" y="36618"/>
                  <a:pt x="19177" y="36882"/>
                </a:cubicBezTo>
                <a:cubicBezTo>
                  <a:pt x="19207" y="36919"/>
                  <a:pt x="19254" y="36942"/>
                  <a:pt x="19304" y="36946"/>
                </a:cubicBezTo>
                <a:cubicBezTo>
                  <a:pt x="19324" y="36880"/>
                  <a:pt x="19361" y="36855"/>
                  <a:pt x="19398" y="36855"/>
                </a:cubicBezTo>
                <a:cubicBezTo>
                  <a:pt x="19434" y="36855"/>
                  <a:pt x="19469" y="36879"/>
                  <a:pt x="19488" y="36912"/>
                </a:cubicBezTo>
                <a:cubicBezTo>
                  <a:pt x="19625" y="37146"/>
                  <a:pt x="19855" y="37290"/>
                  <a:pt x="20006" y="37510"/>
                </a:cubicBezTo>
                <a:cubicBezTo>
                  <a:pt x="20073" y="37607"/>
                  <a:pt x="20210" y="37684"/>
                  <a:pt x="20280" y="37795"/>
                </a:cubicBezTo>
                <a:cubicBezTo>
                  <a:pt x="20972" y="38824"/>
                  <a:pt x="21570" y="39900"/>
                  <a:pt x="21904" y="41107"/>
                </a:cubicBezTo>
                <a:cubicBezTo>
                  <a:pt x="21924" y="41164"/>
                  <a:pt x="21951" y="41224"/>
                  <a:pt x="21904" y="41314"/>
                </a:cubicBezTo>
                <a:cubicBezTo>
                  <a:pt x="21767" y="40937"/>
                  <a:pt x="21634" y="40582"/>
                  <a:pt x="21483" y="40235"/>
                </a:cubicBezTo>
                <a:cubicBezTo>
                  <a:pt x="21283" y="39787"/>
                  <a:pt x="21079" y="39336"/>
                  <a:pt x="20831" y="38911"/>
                </a:cubicBezTo>
                <a:cubicBezTo>
                  <a:pt x="20808" y="38868"/>
                  <a:pt x="20781" y="38824"/>
                  <a:pt x="20724" y="38824"/>
                </a:cubicBezTo>
                <a:cubicBezTo>
                  <a:pt x="20915" y="39232"/>
                  <a:pt x="21112" y="39636"/>
                  <a:pt x="21293" y="40048"/>
                </a:cubicBezTo>
                <a:cubicBezTo>
                  <a:pt x="21593" y="40743"/>
                  <a:pt x="21814" y="41468"/>
                  <a:pt x="21944" y="42214"/>
                </a:cubicBezTo>
                <a:cubicBezTo>
                  <a:pt x="21794" y="41973"/>
                  <a:pt x="21644" y="41729"/>
                  <a:pt x="21490" y="41488"/>
                </a:cubicBezTo>
                <a:cubicBezTo>
                  <a:pt x="21286" y="41167"/>
                  <a:pt x="21075" y="40850"/>
                  <a:pt x="20808" y="40579"/>
                </a:cubicBezTo>
                <a:lnTo>
                  <a:pt x="20808" y="40579"/>
                </a:lnTo>
                <a:cubicBezTo>
                  <a:pt x="20881" y="40933"/>
                  <a:pt x="20985" y="41321"/>
                  <a:pt x="21219" y="41565"/>
                </a:cubicBezTo>
                <a:cubicBezTo>
                  <a:pt x="21657" y="42016"/>
                  <a:pt x="21674" y="42564"/>
                  <a:pt x="21771" y="43106"/>
                </a:cubicBezTo>
                <a:cubicBezTo>
                  <a:pt x="21844" y="43524"/>
                  <a:pt x="21995" y="43918"/>
                  <a:pt x="22075" y="44336"/>
                </a:cubicBezTo>
                <a:cubicBezTo>
                  <a:pt x="22108" y="44507"/>
                  <a:pt x="22178" y="44684"/>
                  <a:pt x="22228" y="44861"/>
                </a:cubicBezTo>
                <a:cubicBezTo>
                  <a:pt x="22299" y="45095"/>
                  <a:pt x="22362" y="45329"/>
                  <a:pt x="22419" y="45563"/>
                </a:cubicBezTo>
                <a:cubicBezTo>
                  <a:pt x="22476" y="45793"/>
                  <a:pt x="22519" y="46024"/>
                  <a:pt x="22559" y="46255"/>
                </a:cubicBezTo>
                <a:cubicBezTo>
                  <a:pt x="22603" y="46499"/>
                  <a:pt x="22636" y="46746"/>
                  <a:pt x="22676" y="46993"/>
                </a:cubicBezTo>
                <a:cubicBezTo>
                  <a:pt x="22680" y="47030"/>
                  <a:pt x="22700" y="47074"/>
                  <a:pt x="22643" y="47110"/>
                </a:cubicBezTo>
                <a:cubicBezTo>
                  <a:pt x="22533" y="46990"/>
                  <a:pt x="22579" y="46820"/>
                  <a:pt x="22503" y="46693"/>
                </a:cubicBezTo>
                <a:lnTo>
                  <a:pt x="22503" y="46693"/>
                </a:lnTo>
                <a:cubicBezTo>
                  <a:pt x="22439" y="46716"/>
                  <a:pt x="22513" y="46796"/>
                  <a:pt x="22446" y="46840"/>
                </a:cubicBezTo>
                <a:cubicBezTo>
                  <a:pt x="22359" y="46355"/>
                  <a:pt x="22275" y="45874"/>
                  <a:pt x="22185" y="45392"/>
                </a:cubicBezTo>
                <a:cubicBezTo>
                  <a:pt x="22152" y="45208"/>
                  <a:pt x="22081" y="45035"/>
                  <a:pt x="21978" y="44878"/>
                </a:cubicBezTo>
                <a:lnTo>
                  <a:pt x="21978" y="44878"/>
                </a:lnTo>
                <a:cubicBezTo>
                  <a:pt x="22045" y="45329"/>
                  <a:pt x="22095" y="45783"/>
                  <a:pt x="22152" y="46235"/>
                </a:cubicBezTo>
                <a:cubicBezTo>
                  <a:pt x="22208" y="46716"/>
                  <a:pt x="22228" y="47201"/>
                  <a:pt x="22352" y="47672"/>
                </a:cubicBezTo>
                <a:cubicBezTo>
                  <a:pt x="22369" y="47732"/>
                  <a:pt x="22389" y="47789"/>
                  <a:pt x="22412" y="47869"/>
                </a:cubicBezTo>
                <a:cubicBezTo>
                  <a:pt x="22526" y="47742"/>
                  <a:pt x="22449" y="47602"/>
                  <a:pt x="22506" y="47478"/>
                </a:cubicBezTo>
                <a:lnTo>
                  <a:pt x="22506" y="47478"/>
                </a:lnTo>
                <a:cubicBezTo>
                  <a:pt x="22646" y="48371"/>
                  <a:pt x="22790" y="49256"/>
                  <a:pt x="23101" y="50112"/>
                </a:cubicBezTo>
                <a:cubicBezTo>
                  <a:pt x="23171" y="50065"/>
                  <a:pt x="23138" y="50018"/>
                  <a:pt x="23128" y="49978"/>
                </a:cubicBezTo>
                <a:cubicBezTo>
                  <a:pt x="22994" y="49440"/>
                  <a:pt x="22857" y="48902"/>
                  <a:pt x="22723" y="48361"/>
                </a:cubicBezTo>
                <a:cubicBezTo>
                  <a:pt x="22710" y="48324"/>
                  <a:pt x="22703" y="48284"/>
                  <a:pt x="22696" y="48240"/>
                </a:cubicBezTo>
                <a:cubicBezTo>
                  <a:pt x="22690" y="48207"/>
                  <a:pt x="22710" y="48170"/>
                  <a:pt x="22747" y="48160"/>
                </a:cubicBezTo>
                <a:cubicBezTo>
                  <a:pt x="22753" y="48158"/>
                  <a:pt x="22759" y="48157"/>
                  <a:pt x="22765" y="48157"/>
                </a:cubicBezTo>
                <a:cubicBezTo>
                  <a:pt x="22796" y="48157"/>
                  <a:pt x="22804" y="48189"/>
                  <a:pt x="22810" y="48220"/>
                </a:cubicBezTo>
                <a:cubicBezTo>
                  <a:pt x="22867" y="48514"/>
                  <a:pt x="22994" y="48788"/>
                  <a:pt x="23007" y="49103"/>
                </a:cubicBezTo>
                <a:cubicBezTo>
                  <a:pt x="23021" y="49373"/>
                  <a:pt x="23141" y="49637"/>
                  <a:pt x="23231" y="49901"/>
                </a:cubicBezTo>
                <a:cubicBezTo>
                  <a:pt x="23482" y="50623"/>
                  <a:pt x="23773" y="51329"/>
                  <a:pt x="24104" y="52017"/>
                </a:cubicBezTo>
                <a:cubicBezTo>
                  <a:pt x="24161" y="52134"/>
                  <a:pt x="24244" y="52245"/>
                  <a:pt x="24204" y="52388"/>
                </a:cubicBezTo>
                <a:cubicBezTo>
                  <a:pt x="24204" y="52415"/>
                  <a:pt x="24211" y="52445"/>
                  <a:pt x="24231" y="52465"/>
                </a:cubicBezTo>
                <a:cubicBezTo>
                  <a:pt x="24505" y="52840"/>
                  <a:pt x="24649" y="53284"/>
                  <a:pt x="24953" y="53652"/>
                </a:cubicBezTo>
                <a:cubicBezTo>
                  <a:pt x="25812" y="54708"/>
                  <a:pt x="26811" y="55641"/>
                  <a:pt x="27921" y="56423"/>
                </a:cubicBezTo>
                <a:cubicBezTo>
                  <a:pt x="28322" y="56710"/>
                  <a:pt x="28777" y="56928"/>
                  <a:pt x="29158" y="57232"/>
                </a:cubicBezTo>
                <a:cubicBezTo>
                  <a:pt x="29552" y="57543"/>
                  <a:pt x="30013" y="57676"/>
                  <a:pt x="30441" y="57890"/>
                </a:cubicBezTo>
                <a:cubicBezTo>
                  <a:pt x="30562" y="57954"/>
                  <a:pt x="30642" y="58054"/>
                  <a:pt x="30759" y="58121"/>
                </a:cubicBezTo>
                <a:cubicBezTo>
                  <a:pt x="31404" y="58479"/>
                  <a:pt x="32116" y="58592"/>
                  <a:pt x="32824" y="58736"/>
                </a:cubicBezTo>
                <a:cubicBezTo>
                  <a:pt x="33252" y="58823"/>
                  <a:pt x="33680" y="58910"/>
                  <a:pt x="34101" y="59017"/>
                </a:cubicBezTo>
                <a:cubicBezTo>
                  <a:pt x="34576" y="59137"/>
                  <a:pt x="35061" y="59147"/>
                  <a:pt x="35542" y="59197"/>
                </a:cubicBezTo>
                <a:cubicBezTo>
                  <a:pt x="36027" y="59244"/>
                  <a:pt x="36505" y="59307"/>
                  <a:pt x="36989" y="59344"/>
                </a:cubicBezTo>
                <a:cubicBezTo>
                  <a:pt x="37354" y="59371"/>
                  <a:pt x="37721" y="59364"/>
                  <a:pt x="38086" y="59374"/>
                </a:cubicBezTo>
                <a:cubicBezTo>
                  <a:pt x="38216" y="59381"/>
                  <a:pt x="38346" y="59401"/>
                  <a:pt x="38477" y="59404"/>
                </a:cubicBezTo>
                <a:cubicBezTo>
                  <a:pt x="38507" y="59405"/>
                  <a:pt x="38537" y="59405"/>
                  <a:pt x="38567" y="59405"/>
                </a:cubicBezTo>
                <a:cubicBezTo>
                  <a:pt x="39317" y="59405"/>
                  <a:pt x="40047" y="59248"/>
                  <a:pt x="40780" y="59107"/>
                </a:cubicBezTo>
                <a:cubicBezTo>
                  <a:pt x="41161" y="59037"/>
                  <a:pt x="41535" y="58963"/>
                  <a:pt x="41886" y="58789"/>
                </a:cubicBezTo>
                <a:lnTo>
                  <a:pt x="41886" y="58789"/>
                </a:lnTo>
                <a:cubicBezTo>
                  <a:pt x="40860" y="59007"/>
                  <a:pt x="39820" y="59137"/>
                  <a:pt x="38778" y="59227"/>
                </a:cubicBezTo>
                <a:cubicBezTo>
                  <a:pt x="39717" y="59090"/>
                  <a:pt x="40626" y="58840"/>
                  <a:pt x="41545" y="58609"/>
                </a:cubicBezTo>
                <a:cubicBezTo>
                  <a:pt x="42464" y="58378"/>
                  <a:pt x="43307" y="57930"/>
                  <a:pt x="44229" y="57710"/>
                </a:cubicBezTo>
                <a:lnTo>
                  <a:pt x="44229" y="57710"/>
                </a:lnTo>
                <a:cubicBezTo>
                  <a:pt x="43922" y="57937"/>
                  <a:pt x="43537" y="58027"/>
                  <a:pt x="43200" y="58231"/>
                </a:cubicBezTo>
                <a:cubicBezTo>
                  <a:pt x="43231" y="58257"/>
                  <a:pt x="43261" y="58266"/>
                  <a:pt x="43287" y="58266"/>
                </a:cubicBezTo>
                <a:cubicBezTo>
                  <a:pt x="43334" y="58266"/>
                  <a:pt x="43374" y="58238"/>
                  <a:pt x="43410" y="58221"/>
                </a:cubicBezTo>
                <a:cubicBezTo>
                  <a:pt x="43738" y="58077"/>
                  <a:pt x="44062" y="57930"/>
                  <a:pt x="44396" y="57793"/>
                </a:cubicBezTo>
                <a:cubicBezTo>
                  <a:pt x="44871" y="57599"/>
                  <a:pt x="45322" y="57342"/>
                  <a:pt x="45764" y="57085"/>
                </a:cubicBezTo>
                <a:cubicBezTo>
                  <a:pt x="45941" y="56981"/>
                  <a:pt x="46141" y="57078"/>
                  <a:pt x="46308" y="56964"/>
                </a:cubicBezTo>
                <a:cubicBezTo>
                  <a:pt x="46315" y="56959"/>
                  <a:pt x="46321" y="56957"/>
                  <a:pt x="46327" y="56957"/>
                </a:cubicBezTo>
                <a:cubicBezTo>
                  <a:pt x="46356" y="56957"/>
                  <a:pt x="46360" y="57028"/>
                  <a:pt x="46365" y="57068"/>
                </a:cubicBezTo>
                <a:cubicBezTo>
                  <a:pt x="46666" y="56951"/>
                  <a:pt x="46890" y="56717"/>
                  <a:pt x="47154" y="56540"/>
                </a:cubicBezTo>
                <a:cubicBezTo>
                  <a:pt x="47311" y="56426"/>
                  <a:pt x="47462" y="56306"/>
                  <a:pt x="47605" y="56179"/>
                </a:cubicBezTo>
                <a:cubicBezTo>
                  <a:pt x="47689" y="56109"/>
                  <a:pt x="47796" y="56035"/>
                  <a:pt x="47645" y="55921"/>
                </a:cubicBezTo>
                <a:cubicBezTo>
                  <a:pt x="47609" y="55895"/>
                  <a:pt x="47589" y="55858"/>
                  <a:pt x="47642" y="55828"/>
                </a:cubicBezTo>
                <a:cubicBezTo>
                  <a:pt x="48177" y="55537"/>
                  <a:pt x="48511" y="55016"/>
                  <a:pt x="49023" y="54701"/>
                </a:cubicBezTo>
                <a:cubicBezTo>
                  <a:pt x="49043" y="54695"/>
                  <a:pt x="49063" y="54688"/>
                  <a:pt x="49083" y="54688"/>
                </a:cubicBezTo>
                <a:cubicBezTo>
                  <a:pt x="49143" y="54561"/>
                  <a:pt x="49273" y="54508"/>
                  <a:pt x="49370" y="54424"/>
                </a:cubicBezTo>
                <a:cubicBezTo>
                  <a:pt x="50035" y="53852"/>
                  <a:pt x="50587" y="53174"/>
                  <a:pt x="51209" y="52569"/>
                </a:cubicBezTo>
                <a:cubicBezTo>
                  <a:pt x="51496" y="52281"/>
                  <a:pt x="51750" y="51964"/>
                  <a:pt x="51964" y="51620"/>
                </a:cubicBezTo>
                <a:cubicBezTo>
                  <a:pt x="52011" y="51563"/>
                  <a:pt x="52038" y="51499"/>
                  <a:pt x="52048" y="51432"/>
                </a:cubicBezTo>
                <a:lnTo>
                  <a:pt x="52048" y="51432"/>
                </a:lnTo>
                <a:cubicBezTo>
                  <a:pt x="51961" y="51436"/>
                  <a:pt x="51937" y="51529"/>
                  <a:pt x="51864" y="51556"/>
                </a:cubicBezTo>
                <a:cubicBezTo>
                  <a:pt x="51810" y="51499"/>
                  <a:pt x="51810" y="51422"/>
                  <a:pt x="51780" y="51329"/>
                </a:cubicBezTo>
                <a:cubicBezTo>
                  <a:pt x="51449" y="51750"/>
                  <a:pt x="51229" y="52245"/>
                  <a:pt x="50794" y="52559"/>
                </a:cubicBezTo>
                <a:cubicBezTo>
                  <a:pt x="50828" y="52328"/>
                  <a:pt x="51025" y="52204"/>
                  <a:pt x="51142" y="52031"/>
                </a:cubicBezTo>
                <a:cubicBezTo>
                  <a:pt x="51423" y="51626"/>
                  <a:pt x="51740" y="51249"/>
                  <a:pt x="51964" y="50804"/>
                </a:cubicBezTo>
                <a:cubicBezTo>
                  <a:pt x="52014" y="50710"/>
                  <a:pt x="52018" y="50704"/>
                  <a:pt x="52018" y="50550"/>
                </a:cubicBezTo>
                <a:lnTo>
                  <a:pt x="52018" y="50550"/>
                </a:lnTo>
                <a:cubicBezTo>
                  <a:pt x="51854" y="50737"/>
                  <a:pt x="51807" y="50971"/>
                  <a:pt x="51663" y="51162"/>
                </a:cubicBezTo>
                <a:cubicBezTo>
                  <a:pt x="51616" y="51095"/>
                  <a:pt x="51660" y="51051"/>
                  <a:pt x="51677" y="51005"/>
                </a:cubicBezTo>
                <a:cubicBezTo>
                  <a:pt x="51810" y="50664"/>
                  <a:pt x="52001" y="50343"/>
                  <a:pt x="52054" y="49962"/>
                </a:cubicBezTo>
                <a:cubicBezTo>
                  <a:pt x="52081" y="49764"/>
                  <a:pt x="52191" y="49567"/>
                  <a:pt x="52302" y="49393"/>
                </a:cubicBezTo>
                <a:cubicBezTo>
                  <a:pt x="52485" y="49099"/>
                  <a:pt x="52599" y="48785"/>
                  <a:pt x="52703" y="48461"/>
                </a:cubicBezTo>
                <a:cubicBezTo>
                  <a:pt x="52790" y="48180"/>
                  <a:pt x="53030" y="47993"/>
                  <a:pt x="53131" y="47705"/>
                </a:cubicBezTo>
                <a:cubicBezTo>
                  <a:pt x="53341" y="47080"/>
                  <a:pt x="53605" y="46472"/>
                  <a:pt x="53766" y="45834"/>
                </a:cubicBezTo>
                <a:cubicBezTo>
                  <a:pt x="53843" y="45523"/>
                  <a:pt x="53859" y="45195"/>
                  <a:pt x="53970" y="44884"/>
                </a:cubicBezTo>
                <a:cubicBezTo>
                  <a:pt x="54274" y="44015"/>
                  <a:pt x="54631" y="43166"/>
                  <a:pt x="54972" y="42307"/>
                </a:cubicBezTo>
                <a:cubicBezTo>
                  <a:pt x="55397" y="41241"/>
                  <a:pt x="55962" y="40238"/>
                  <a:pt x="56650" y="39319"/>
                </a:cubicBezTo>
                <a:cubicBezTo>
                  <a:pt x="56871" y="39021"/>
                  <a:pt x="57148" y="38764"/>
                  <a:pt x="57409" y="38497"/>
                </a:cubicBezTo>
                <a:cubicBezTo>
                  <a:pt x="57536" y="38363"/>
                  <a:pt x="57606" y="38169"/>
                  <a:pt x="57807" y="38115"/>
                </a:cubicBezTo>
                <a:lnTo>
                  <a:pt x="57807" y="38115"/>
                </a:lnTo>
                <a:cubicBezTo>
                  <a:pt x="57523" y="38654"/>
                  <a:pt x="57185" y="39165"/>
                  <a:pt x="56804" y="39640"/>
                </a:cubicBezTo>
                <a:cubicBezTo>
                  <a:pt x="56637" y="39844"/>
                  <a:pt x="56473" y="40051"/>
                  <a:pt x="56319" y="40265"/>
                </a:cubicBezTo>
                <a:cubicBezTo>
                  <a:pt x="56226" y="40385"/>
                  <a:pt x="56166" y="40522"/>
                  <a:pt x="56019" y="40596"/>
                </a:cubicBezTo>
                <a:cubicBezTo>
                  <a:pt x="55942" y="40636"/>
                  <a:pt x="55892" y="40713"/>
                  <a:pt x="55885" y="40800"/>
                </a:cubicBezTo>
                <a:cubicBezTo>
                  <a:pt x="55838" y="41241"/>
                  <a:pt x="55567" y="41595"/>
                  <a:pt x="55400" y="41986"/>
                </a:cubicBezTo>
                <a:cubicBezTo>
                  <a:pt x="54976" y="42969"/>
                  <a:pt x="54611" y="43972"/>
                  <a:pt x="54220" y="44968"/>
                </a:cubicBezTo>
                <a:cubicBezTo>
                  <a:pt x="54060" y="45379"/>
                  <a:pt x="53866" y="45780"/>
                  <a:pt x="53732" y="46208"/>
                </a:cubicBezTo>
                <a:cubicBezTo>
                  <a:pt x="53649" y="46479"/>
                  <a:pt x="53719" y="46763"/>
                  <a:pt x="53592" y="47034"/>
                </a:cubicBezTo>
                <a:cubicBezTo>
                  <a:pt x="53415" y="47425"/>
                  <a:pt x="53264" y="47829"/>
                  <a:pt x="53124" y="48237"/>
                </a:cubicBezTo>
                <a:cubicBezTo>
                  <a:pt x="52997" y="48601"/>
                  <a:pt x="52897" y="48972"/>
                  <a:pt x="52783" y="49353"/>
                </a:cubicBezTo>
                <a:cubicBezTo>
                  <a:pt x="53217" y="48822"/>
                  <a:pt x="53331" y="48170"/>
                  <a:pt x="53575" y="47582"/>
                </a:cubicBezTo>
                <a:cubicBezTo>
                  <a:pt x="53635" y="47598"/>
                  <a:pt x="53629" y="47628"/>
                  <a:pt x="53619" y="47652"/>
                </a:cubicBezTo>
                <a:cubicBezTo>
                  <a:pt x="53395" y="48160"/>
                  <a:pt x="53331" y="48725"/>
                  <a:pt x="53070" y="49220"/>
                </a:cubicBezTo>
                <a:cubicBezTo>
                  <a:pt x="53017" y="49313"/>
                  <a:pt x="52994" y="49417"/>
                  <a:pt x="53004" y="49524"/>
                </a:cubicBezTo>
                <a:cubicBezTo>
                  <a:pt x="53221" y="49149"/>
                  <a:pt x="53348" y="48735"/>
                  <a:pt x="53498" y="48334"/>
                </a:cubicBezTo>
                <a:cubicBezTo>
                  <a:pt x="53709" y="47762"/>
                  <a:pt x="53866" y="47167"/>
                  <a:pt x="54107" y="46609"/>
                </a:cubicBezTo>
                <a:cubicBezTo>
                  <a:pt x="54227" y="46335"/>
                  <a:pt x="54374" y="46074"/>
                  <a:pt x="54474" y="45790"/>
                </a:cubicBezTo>
                <a:cubicBezTo>
                  <a:pt x="54655" y="45272"/>
                  <a:pt x="54825" y="44751"/>
                  <a:pt x="54892" y="44202"/>
                </a:cubicBezTo>
                <a:cubicBezTo>
                  <a:pt x="54949" y="43724"/>
                  <a:pt x="55200" y="43313"/>
                  <a:pt x="55380" y="42882"/>
                </a:cubicBezTo>
                <a:cubicBezTo>
                  <a:pt x="55561" y="42454"/>
                  <a:pt x="55808" y="42060"/>
                  <a:pt x="55999" y="41635"/>
                </a:cubicBezTo>
                <a:cubicBezTo>
                  <a:pt x="56396" y="40743"/>
                  <a:pt x="56861" y="39894"/>
                  <a:pt x="57466" y="39125"/>
                </a:cubicBezTo>
                <a:cubicBezTo>
                  <a:pt x="57623" y="38928"/>
                  <a:pt x="57777" y="38741"/>
                  <a:pt x="57997" y="38607"/>
                </a:cubicBezTo>
                <a:cubicBezTo>
                  <a:pt x="58455" y="38329"/>
                  <a:pt x="58800" y="37932"/>
                  <a:pt x="59134" y="37517"/>
                </a:cubicBezTo>
                <a:cubicBezTo>
                  <a:pt x="59435" y="37143"/>
                  <a:pt x="59816" y="36849"/>
                  <a:pt x="60173" y="36534"/>
                </a:cubicBezTo>
                <a:cubicBezTo>
                  <a:pt x="60695" y="36087"/>
                  <a:pt x="61253" y="35685"/>
                  <a:pt x="61845" y="35338"/>
                </a:cubicBezTo>
                <a:cubicBezTo>
                  <a:pt x="61901" y="35304"/>
                  <a:pt x="61975" y="35278"/>
                  <a:pt x="61982" y="35191"/>
                </a:cubicBezTo>
                <a:lnTo>
                  <a:pt x="61932" y="35171"/>
                </a:lnTo>
                <a:lnTo>
                  <a:pt x="61982" y="35151"/>
                </a:lnTo>
                <a:cubicBezTo>
                  <a:pt x="62052" y="35020"/>
                  <a:pt x="62186" y="34963"/>
                  <a:pt x="62303" y="34897"/>
                </a:cubicBezTo>
                <a:cubicBezTo>
                  <a:pt x="62978" y="34509"/>
                  <a:pt x="63630" y="34088"/>
                  <a:pt x="64328" y="33750"/>
                </a:cubicBezTo>
                <a:cubicBezTo>
                  <a:pt x="64512" y="33660"/>
                  <a:pt x="64696" y="33553"/>
                  <a:pt x="64903" y="33519"/>
                </a:cubicBezTo>
                <a:cubicBezTo>
                  <a:pt x="64953" y="33439"/>
                  <a:pt x="65023" y="33406"/>
                  <a:pt x="65144" y="33402"/>
                </a:cubicBezTo>
                <a:lnTo>
                  <a:pt x="65144" y="33402"/>
                </a:lnTo>
                <a:cubicBezTo>
                  <a:pt x="65092" y="33477"/>
                  <a:pt x="65006" y="33523"/>
                  <a:pt x="64916" y="33523"/>
                </a:cubicBezTo>
                <a:cubicBezTo>
                  <a:pt x="64913" y="33523"/>
                  <a:pt x="64910" y="33523"/>
                  <a:pt x="64906" y="33523"/>
                </a:cubicBezTo>
                <a:cubicBezTo>
                  <a:pt x="64789" y="33590"/>
                  <a:pt x="64769" y="33720"/>
                  <a:pt x="64696" y="33814"/>
                </a:cubicBezTo>
                <a:cubicBezTo>
                  <a:pt x="64997" y="33750"/>
                  <a:pt x="65261" y="33590"/>
                  <a:pt x="65545" y="33479"/>
                </a:cubicBezTo>
                <a:cubicBezTo>
                  <a:pt x="66715" y="33041"/>
                  <a:pt x="67905" y="32640"/>
                  <a:pt x="69045" y="32136"/>
                </a:cubicBezTo>
                <a:cubicBezTo>
                  <a:pt x="70291" y="31581"/>
                  <a:pt x="71552" y="31043"/>
                  <a:pt x="72728" y="30331"/>
                </a:cubicBezTo>
                <a:cubicBezTo>
                  <a:pt x="73544" y="29839"/>
                  <a:pt x="74339" y="29318"/>
                  <a:pt x="75058" y="28696"/>
                </a:cubicBezTo>
                <a:cubicBezTo>
                  <a:pt x="75629" y="28201"/>
                  <a:pt x="76228" y="27740"/>
                  <a:pt x="76759" y="27202"/>
                </a:cubicBezTo>
                <a:cubicBezTo>
                  <a:pt x="76799" y="27165"/>
                  <a:pt x="76826" y="27112"/>
                  <a:pt x="76906" y="27108"/>
                </a:cubicBezTo>
                <a:lnTo>
                  <a:pt x="76906" y="27108"/>
                </a:lnTo>
                <a:cubicBezTo>
                  <a:pt x="76906" y="27249"/>
                  <a:pt x="76743" y="27306"/>
                  <a:pt x="76739" y="27459"/>
                </a:cubicBezTo>
                <a:cubicBezTo>
                  <a:pt x="76900" y="27406"/>
                  <a:pt x="76953" y="27259"/>
                  <a:pt x="77037" y="27155"/>
                </a:cubicBezTo>
                <a:cubicBezTo>
                  <a:pt x="77338" y="26781"/>
                  <a:pt x="77625" y="26400"/>
                  <a:pt x="77902" y="26009"/>
                </a:cubicBezTo>
                <a:cubicBezTo>
                  <a:pt x="78213" y="25574"/>
                  <a:pt x="78374" y="25063"/>
                  <a:pt x="78554" y="24571"/>
                </a:cubicBezTo>
                <a:cubicBezTo>
                  <a:pt x="78825" y="23833"/>
                  <a:pt x="79052" y="23081"/>
                  <a:pt x="79229" y="22315"/>
                </a:cubicBezTo>
                <a:cubicBezTo>
                  <a:pt x="79276" y="22108"/>
                  <a:pt x="79300" y="21894"/>
                  <a:pt x="79340" y="21683"/>
                </a:cubicBezTo>
                <a:cubicBezTo>
                  <a:pt x="79403" y="21372"/>
                  <a:pt x="79467" y="21062"/>
                  <a:pt x="79437" y="20741"/>
                </a:cubicBezTo>
                <a:cubicBezTo>
                  <a:pt x="79380" y="20142"/>
                  <a:pt x="79380" y="19531"/>
                  <a:pt x="79249" y="18949"/>
                </a:cubicBezTo>
                <a:cubicBezTo>
                  <a:pt x="79129" y="18424"/>
                  <a:pt x="78922" y="17920"/>
                  <a:pt x="78795" y="17391"/>
                </a:cubicBezTo>
                <a:cubicBezTo>
                  <a:pt x="78681" y="16907"/>
                  <a:pt x="78541" y="16429"/>
                  <a:pt x="78414" y="15944"/>
                </a:cubicBezTo>
                <a:cubicBezTo>
                  <a:pt x="78404" y="15907"/>
                  <a:pt x="78400" y="15867"/>
                  <a:pt x="78384" y="15770"/>
                </a:cubicBezTo>
                <a:lnTo>
                  <a:pt x="78384" y="15770"/>
                </a:lnTo>
                <a:cubicBezTo>
                  <a:pt x="78571" y="16038"/>
                  <a:pt x="78601" y="16312"/>
                  <a:pt x="78741" y="16552"/>
                </a:cubicBezTo>
                <a:cubicBezTo>
                  <a:pt x="78785" y="16476"/>
                  <a:pt x="78751" y="16425"/>
                  <a:pt x="78735" y="16372"/>
                </a:cubicBezTo>
                <a:cubicBezTo>
                  <a:pt x="78417" y="15389"/>
                  <a:pt x="78136" y="14390"/>
                  <a:pt x="77652" y="13467"/>
                </a:cubicBezTo>
                <a:cubicBezTo>
                  <a:pt x="77511" y="13200"/>
                  <a:pt x="77281" y="13006"/>
                  <a:pt x="77104" y="12762"/>
                </a:cubicBezTo>
                <a:cubicBezTo>
                  <a:pt x="76706" y="12207"/>
                  <a:pt x="76288" y="11659"/>
                  <a:pt x="75894" y="11097"/>
                </a:cubicBezTo>
                <a:cubicBezTo>
                  <a:pt x="75813" y="10984"/>
                  <a:pt x="75726" y="10880"/>
                  <a:pt x="75636" y="10773"/>
                </a:cubicBezTo>
                <a:cubicBezTo>
                  <a:pt x="75292" y="10362"/>
                  <a:pt x="74988" y="9894"/>
                  <a:pt x="74523" y="9610"/>
                </a:cubicBezTo>
                <a:cubicBezTo>
                  <a:pt x="74132" y="9366"/>
                  <a:pt x="73791" y="9052"/>
                  <a:pt x="73517" y="8684"/>
                </a:cubicBezTo>
                <a:cubicBezTo>
                  <a:pt x="73229" y="8296"/>
                  <a:pt x="72835" y="8062"/>
                  <a:pt x="72484" y="7765"/>
                </a:cubicBezTo>
                <a:cubicBezTo>
                  <a:pt x="72420" y="7711"/>
                  <a:pt x="72347" y="7665"/>
                  <a:pt x="72261" y="7665"/>
                </a:cubicBezTo>
                <a:cubicBezTo>
                  <a:pt x="72235" y="7665"/>
                  <a:pt x="72208" y="7669"/>
                  <a:pt x="72180" y="7678"/>
                </a:cubicBezTo>
                <a:cubicBezTo>
                  <a:pt x="72167" y="7680"/>
                  <a:pt x="72155" y="7682"/>
                  <a:pt x="72142" y="7682"/>
                </a:cubicBezTo>
                <a:cubicBezTo>
                  <a:pt x="72105" y="7682"/>
                  <a:pt x="72070" y="7670"/>
                  <a:pt x="72040" y="7648"/>
                </a:cubicBezTo>
                <a:cubicBezTo>
                  <a:pt x="71394" y="7187"/>
                  <a:pt x="70716" y="6775"/>
                  <a:pt x="70031" y="6384"/>
                </a:cubicBezTo>
                <a:cubicBezTo>
                  <a:pt x="69325" y="5977"/>
                  <a:pt x="68560" y="5669"/>
                  <a:pt x="67788" y="5388"/>
                </a:cubicBezTo>
                <a:cubicBezTo>
                  <a:pt x="67768" y="5383"/>
                  <a:pt x="67747" y="5380"/>
                  <a:pt x="67726" y="5380"/>
                </a:cubicBezTo>
                <a:cubicBezTo>
                  <a:pt x="67719" y="5380"/>
                  <a:pt x="67711" y="5381"/>
                  <a:pt x="67704" y="5382"/>
                </a:cubicBezTo>
                <a:lnTo>
                  <a:pt x="67701" y="5385"/>
                </a:lnTo>
                <a:cubicBezTo>
                  <a:pt x="67878" y="5672"/>
                  <a:pt x="68182" y="5763"/>
                  <a:pt x="68470" y="5870"/>
                </a:cubicBezTo>
                <a:cubicBezTo>
                  <a:pt x="68994" y="6060"/>
                  <a:pt x="69496" y="6307"/>
                  <a:pt x="69964" y="6605"/>
                </a:cubicBezTo>
                <a:cubicBezTo>
                  <a:pt x="70649" y="7046"/>
                  <a:pt x="71381" y="7414"/>
                  <a:pt x="72050" y="7889"/>
                </a:cubicBezTo>
                <a:cubicBezTo>
                  <a:pt x="72638" y="8303"/>
                  <a:pt x="73216" y="8734"/>
                  <a:pt x="73758" y="9216"/>
                </a:cubicBezTo>
                <a:cubicBezTo>
                  <a:pt x="74042" y="9466"/>
                  <a:pt x="74349" y="9730"/>
                  <a:pt x="74526" y="10054"/>
                </a:cubicBezTo>
                <a:cubicBezTo>
                  <a:pt x="74744" y="10459"/>
                  <a:pt x="75085" y="10723"/>
                  <a:pt x="75385" y="11024"/>
                </a:cubicBezTo>
                <a:cubicBezTo>
                  <a:pt x="75726" y="11365"/>
                  <a:pt x="76000" y="11749"/>
                  <a:pt x="76265" y="12147"/>
                </a:cubicBezTo>
                <a:lnTo>
                  <a:pt x="76305" y="12190"/>
                </a:lnTo>
                <a:cubicBezTo>
                  <a:pt x="76302" y="12191"/>
                  <a:pt x="76299" y="12191"/>
                  <a:pt x="76296" y="12191"/>
                </a:cubicBezTo>
                <a:cubicBezTo>
                  <a:pt x="76266" y="12191"/>
                  <a:pt x="76236" y="12174"/>
                  <a:pt x="76221" y="12147"/>
                </a:cubicBezTo>
                <a:cubicBezTo>
                  <a:pt x="75967" y="11980"/>
                  <a:pt x="75830" y="11706"/>
                  <a:pt x="75633" y="11485"/>
                </a:cubicBezTo>
                <a:cubicBezTo>
                  <a:pt x="75182" y="10967"/>
                  <a:pt x="74704" y="10476"/>
                  <a:pt x="74199" y="10008"/>
                </a:cubicBezTo>
                <a:cubicBezTo>
                  <a:pt x="73791" y="9640"/>
                  <a:pt x="73393" y="9262"/>
                  <a:pt x="72969" y="8915"/>
                </a:cubicBezTo>
                <a:cubicBezTo>
                  <a:pt x="72217" y="8300"/>
                  <a:pt x="71421" y="7741"/>
                  <a:pt x="70586" y="7243"/>
                </a:cubicBezTo>
                <a:cubicBezTo>
                  <a:pt x="69098" y="6361"/>
                  <a:pt x="67514" y="5686"/>
                  <a:pt x="65896" y="5081"/>
                </a:cubicBezTo>
                <a:cubicBezTo>
                  <a:pt x="63857" y="4315"/>
                  <a:pt x="61774" y="3660"/>
                  <a:pt x="59662" y="3119"/>
                </a:cubicBezTo>
                <a:cubicBezTo>
                  <a:pt x="58134" y="2734"/>
                  <a:pt x="56587" y="2443"/>
                  <a:pt x="55036" y="2183"/>
                </a:cubicBezTo>
                <a:cubicBezTo>
                  <a:pt x="53980" y="2006"/>
                  <a:pt x="52920" y="1845"/>
                  <a:pt x="51850" y="1748"/>
                </a:cubicBezTo>
                <a:cubicBezTo>
                  <a:pt x="51429" y="1708"/>
                  <a:pt x="51011" y="1665"/>
                  <a:pt x="50600" y="1554"/>
                </a:cubicBezTo>
                <a:lnTo>
                  <a:pt x="50600" y="1554"/>
                </a:lnTo>
                <a:cubicBezTo>
                  <a:pt x="51483" y="1558"/>
                  <a:pt x="52362" y="1614"/>
                  <a:pt x="53244" y="1655"/>
                </a:cubicBezTo>
                <a:cubicBezTo>
                  <a:pt x="52509" y="1554"/>
                  <a:pt x="51774" y="1491"/>
                  <a:pt x="51035" y="1451"/>
                </a:cubicBezTo>
                <a:cubicBezTo>
                  <a:pt x="50718" y="1434"/>
                  <a:pt x="50402" y="1429"/>
                  <a:pt x="50086" y="1429"/>
                </a:cubicBezTo>
                <a:cubicBezTo>
                  <a:pt x="49682" y="1429"/>
                  <a:pt x="49278" y="1437"/>
                  <a:pt x="48875" y="1437"/>
                </a:cubicBezTo>
                <a:cubicBezTo>
                  <a:pt x="48510" y="1437"/>
                  <a:pt x="48146" y="1431"/>
                  <a:pt x="47782" y="1407"/>
                </a:cubicBezTo>
                <a:cubicBezTo>
                  <a:pt x="47637" y="1398"/>
                  <a:pt x="47492" y="1394"/>
                  <a:pt x="47347" y="1394"/>
                </a:cubicBezTo>
                <a:cubicBezTo>
                  <a:pt x="46677" y="1394"/>
                  <a:pt x="46019" y="1483"/>
                  <a:pt x="45356" y="1538"/>
                </a:cubicBezTo>
                <a:cubicBezTo>
                  <a:pt x="45032" y="1564"/>
                  <a:pt x="44704" y="1531"/>
                  <a:pt x="44376" y="1574"/>
                </a:cubicBezTo>
                <a:cubicBezTo>
                  <a:pt x="44537" y="1484"/>
                  <a:pt x="44721" y="1491"/>
                  <a:pt x="44888" y="1424"/>
                </a:cubicBezTo>
                <a:lnTo>
                  <a:pt x="44888" y="1424"/>
                </a:lnTo>
                <a:cubicBezTo>
                  <a:pt x="44597" y="1437"/>
                  <a:pt x="44303" y="1427"/>
                  <a:pt x="44019" y="1474"/>
                </a:cubicBezTo>
                <a:cubicBezTo>
                  <a:pt x="43738" y="1518"/>
                  <a:pt x="43450" y="1518"/>
                  <a:pt x="43170" y="1534"/>
                </a:cubicBezTo>
                <a:cubicBezTo>
                  <a:pt x="42451" y="1578"/>
                  <a:pt x="41732" y="1641"/>
                  <a:pt x="41010" y="1681"/>
                </a:cubicBezTo>
                <a:cubicBezTo>
                  <a:pt x="40439" y="1711"/>
                  <a:pt x="39867" y="1723"/>
                  <a:pt x="39296" y="1723"/>
                </a:cubicBezTo>
                <a:cubicBezTo>
                  <a:pt x="38790" y="1723"/>
                  <a:pt x="38285" y="1714"/>
                  <a:pt x="37781" y="1701"/>
                </a:cubicBezTo>
                <a:cubicBezTo>
                  <a:pt x="36709" y="1671"/>
                  <a:pt x="35642" y="1534"/>
                  <a:pt x="34576" y="1397"/>
                </a:cubicBezTo>
                <a:cubicBezTo>
                  <a:pt x="34078" y="1337"/>
                  <a:pt x="33570" y="1310"/>
                  <a:pt x="33068" y="1253"/>
                </a:cubicBezTo>
                <a:cubicBezTo>
                  <a:pt x="32477" y="1180"/>
                  <a:pt x="31889" y="1100"/>
                  <a:pt x="31297" y="1023"/>
                </a:cubicBezTo>
                <a:cubicBezTo>
                  <a:pt x="30906" y="973"/>
                  <a:pt x="30511" y="939"/>
                  <a:pt x="30124" y="869"/>
                </a:cubicBezTo>
                <a:cubicBezTo>
                  <a:pt x="29843" y="819"/>
                  <a:pt x="29562" y="755"/>
                  <a:pt x="29271" y="735"/>
                </a:cubicBezTo>
                <a:cubicBezTo>
                  <a:pt x="28907" y="709"/>
                  <a:pt x="28543" y="665"/>
                  <a:pt x="28178" y="625"/>
                </a:cubicBezTo>
                <a:cubicBezTo>
                  <a:pt x="27537" y="562"/>
                  <a:pt x="26898" y="485"/>
                  <a:pt x="26256" y="435"/>
                </a:cubicBezTo>
                <a:cubicBezTo>
                  <a:pt x="25591" y="388"/>
                  <a:pt x="24963" y="154"/>
                  <a:pt x="24301" y="94"/>
                </a:cubicBezTo>
                <a:cubicBezTo>
                  <a:pt x="23978" y="64"/>
                  <a:pt x="23656" y="34"/>
                  <a:pt x="23331" y="34"/>
                </a:cubicBezTo>
                <a:cubicBezTo>
                  <a:pt x="23252" y="34"/>
                  <a:pt x="23173" y="36"/>
                  <a:pt x="23094" y="40"/>
                </a:cubicBezTo>
                <a:cubicBezTo>
                  <a:pt x="23059" y="42"/>
                  <a:pt x="23023" y="47"/>
                  <a:pt x="22988" y="47"/>
                </a:cubicBezTo>
                <a:cubicBezTo>
                  <a:pt x="22942" y="47"/>
                  <a:pt x="22897" y="38"/>
                  <a:pt x="22857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  <p:sp>
        <p:nvSpPr>
          <p:cNvPr id="384" name="Google Shape;384;p25"/>
          <p:cNvSpPr/>
          <p:nvPr/>
        </p:nvSpPr>
        <p:spPr>
          <a:xfrm rot="-10417188">
            <a:off x="-3594323" y="8142530"/>
            <a:ext cx="5467019" cy="4086901"/>
          </a:xfrm>
          <a:custGeom>
            <a:avLst/>
            <a:gdLst/>
            <a:ahLst/>
            <a:cxnLst/>
            <a:rect l="l" t="t" r="r" b="b"/>
            <a:pathLst>
              <a:path w="79467" h="59406" extrusionOk="0">
                <a:moveTo>
                  <a:pt x="76305" y="12190"/>
                </a:moveTo>
                <a:lnTo>
                  <a:pt x="76305" y="12190"/>
                </a:lnTo>
                <a:cubicBezTo>
                  <a:pt x="76355" y="12210"/>
                  <a:pt x="76388" y="12261"/>
                  <a:pt x="76388" y="12314"/>
                </a:cubicBezTo>
                <a:cubicBezTo>
                  <a:pt x="76308" y="12307"/>
                  <a:pt x="76305" y="12251"/>
                  <a:pt x="76305" y="12190"/>
                </a:cubicBezTo>
                <a:close/>
                <a:moveTo>
                  <a:pt x="76388" y="12314"/>
                </a:moveTo>
                <a:cubicBezTo>
                  <a:pt x="76422" y="12334"/>
                  <a:pt x="76458" y="12354"/>
                  <a:pt x="76452" y="12401"/>
                </a:cubicBezTo>
                <a:cubicBezTo>
                  <a:pt x="76445" y="12411"/>
                  <a:pt x="76435" y="12418"/>
                  <a:pt x="76425" y="12418"/>
                </a:cubicBezTo>
                <a:cubicBezTo>
                  <a:pt x="76378" y="12398"/>
                  <a:pt x="76392" y="12351"/>
                  <a:pt x="76388" y="12314"/>
                </a:cubicBezTo>
                <a:close/>
                <a:moveTo>
                  <a:pt x="76488" y="12498"/>
                </a:moveTo>
                <a:lnTo>
                  <a:pt x="76488" y="12498"/>
                </a:lnTo>
                <a:cubicBezTo>
                  <a:pt x="76575" y="12525"/>
                  <a:pt x="76582" y="12592"/>
                  <a:pt x="76595" y="12648"/>
                </a:cubicBezTo>
                <a:cubicBezTo>
                  <a:pt x="76659" y="12655"/>
                  <a:pt x="76692" y="12692"/>
                  <a:pt x="76722" y="12742"/>
                </a:cubicBezTo>
                <a:cubicBezTo>
                  <a:pt x="77020" y="13193"/>
                  <a:pt x="77287" y="13664"/>
                  <a:pt x="77528" y="14149"/>
                </a:cubicBezTo>
                <a:cubicBezTo>
                  <a:pt x="77555" y="14186"/>
                  <a:pt x="77548" y="14236"/>
                  <a:pt x="77515" y="14266"/>
                </a:cubicBezTo>
                <a:cubicBezTo>
                  <a:pt x="77364" y="14002"/>
                  <a:pt x="77224" y="13741"/>
                  <a:pt x="77073" y="13491"/>
                </a:cubicBezTo>
                <a:cubicBezTo>
                  <a:pt x="76940" y="13267"/>
                  <a:pt x="76796" y="13043"/>
                  <a:pt x="76656" y="12822"/>
                </a:cubicBezTo>
                <a:cubicBezTo>
                  <a:pt x="76619" y="12769"/>
                  <a:pt x="76589" y="12719"/>
                  <a:pt x="76595" y="12652"/>
                </a:cubicBezTo>
                <a:cubicBezTo>
                  <a:pt x="76512" y="12635"/>
                  <a:pt x="76488" y="12581"/>
                  <a:pt x="76488" y="12498"/>
                </a:cubicBezTo>
                <a:close/>
                <a:moveTo>
                  <a:pt x="77581" y="14358"/>
                </a:moveTo>
                <a:cubicBezTo>
                  <a:pt x="77609" y="14358"/>
                  <a:pt x="77590" y="14390"/>
                  <a:pt x="77598" y="14403"/>
                </a:cubicBezTo>
                <a:lnTo>
                  <a:pt x="77598" y="14403"/>
                </a:lnTo>
                <a:lnTo>
                  <a:pt x="77568" y="14360"/>
                </a:lnTo>
                <a:cubicBezTo>
                  <a:pt x="77573" y="14359"/>
                  <a:pt x="77577" y="14358"/>
                  <a:pt x="77581" y="14358"/>
                </a:cubicBezTo>
                <a:close/>
                <a:moveTo>
                  <a:pt x="77598" y="14403"/>
                </a:moveTo>
                <a:lnTo>
                  <a:pt x="77625" y="14433"/>
                </a:lnTo>
                <a:lnTo>
                  <a:pt x="77605" y="14443"/>
                </a:lnTo>
                <a:cubicBezTo>
                  <a:pt x="77605" y="14430"/>
                  <a:pt x="77602" y="14417"/>
                  <a:pt x="77598" y="14403"/>
                </a:cubicBezTo>
                <a:close/>
                <a:moveTo>
                  <a:pt x="77790" y="24947"/>
                </a:moveTo>
                <a:cubicBezTo>
                  <a:pt x="77794" y="24947"/>
                  <a:pt x="77798" y="24948"/>
                  <a:pt x="77802" y="24949"/>
                </a:cubicBezTo>
                <a:cubicBezTo>
                  <a:pt x="77859" y="24962"/>
                  <a:pt x="77852" y="25016"/>
                  <a:pt x="77839" y="25053"/>
                </a:cubicBezTo>
                <a:cubicBezTo>
                  <a:pt x="77632" y="25571"/>
                  <a:pt x="77465" y="26112"/>
                  <a:pt x="76983" y="26467"/>
                </a:cubicBezTo>
                <a:cubicBezTo>
                  <a:pt x="76920" y="26513"/>
                  <a:pt x="76880" y="26594"/>
                  <a:pt x="76833" y="26660"/>
                </a:cubicBezTo>
                <a:cubicBezTo>
                  <a:pt x="76619" y="26981"/>
                  <a:pt x="76348" y="27245"/>
                  <a:pt x="76061" y="27499"/>
                </a:cubicBezTo>
                <a:cubicBezTo>
                  <a:pt x="75830" y="27703"/>
                  <a:pt x="75643" y="27947"/>
                  <a:pt x="75422" y="28158"/>
                </a:cubicBezTo>
                <a:cubicBezTo>
                  <a:pt x="75295" y="28285"/>
                  <a:pt x="75145" y="28389"/>
                  <a:pt x="75004" y="28502"/>
                </a:cubicBezTo>
                <a:cubicBezTo>
                  <a:pt x="74981" y="28520"/>
                  <a:pt x="74943" y="28551"/>
                  <a:pt x="74917" y="28551"/>
                </a:cubicBezTo>
                <a:cubicBezTo>
                  <a:pt x="74909" y="28551"/>
                  <a:pt x="74903" y="28548"/>
                  <a:pt x="74897" y="28542"/>
                </a:cubicBezTo>
                <a:cubicBezTo>
                  <a:pt x="74845" y="28479"/>
                  <a:pt x="74803" y="28456"/>
                  <a:pt x="74769" y="28456"/>
                </a:cubicBezTo>
                <a:cubicBezTo>
                  <a:pt x="74686" y="28456"/>
                  <a:pt x="74642" y="28589"/>
                  <a:pt x="74583" y="28636"/>
                </a:cubicBezTo>
                <a:cubicBezTo>
                  <a:pt x="74429" y="28756"/>
                  <a:pt x="74312" y="28913"/>
                  <a:pt x="74149" y="29024"/>
                </a:cubicBezTo>
                <a:cubicBezTo>
                  <a:pt x="73925" y="29174"/>
                  <a:pt x="73641" y="29181"/>
                  <a:pt x="73430" y="29351"/>
                </a:cubicBezTo>
                <a:cubicBezTo>
                  <a:pt x="73424" y="29354"/>
                  <a:pt x="73418" y="29358"/>
                  <a:pt x="73412" y="29362"/>
                </a:cubicBezTo>
                <a:lnTo>
                  <a:pt x="73412" y="29362"/>
                </a:lnTo>
                <a:lnTo>
                  <a:pt x="73423" y="29351"/>
                </a:lnTo>
                <a:cubicBezTo>
                  <a:pt x="75051" y="28205"/>
                  <a:pt x="76488" y="26904"/>
                  <a:pt x="77495" y="25123"/>
                </a:cubicBezTo>
                <a:cubicBezTo>
                  <a:pt x="77508" y="25230"/>
                  <a:pt x="77515" y="25287"/>
                  <a:pt x="77528" y="25387"/>
                </a:cubicBezTo>
                <a:cubicBezTo>
                  <a:pt x="77608" y="25237"/>
                  <a:pt x="77665" y="25120"/>
                  <a:pt x="77729" y="25006"/>
                </a:cubicBezTo>
                <a:cubicBezTo>
                  <a:pt x="77740" y="24979"/>
                  <a:pt x="77760" y="24947"/>
                  <a:pt x="77790" y="24947"/>
                </a:cubicBezTo>
                <a:close/>
                <a:moveTo>
                  <a:pt x="73371" y="29391"/>
                </a:moveTo>
                <a:cubicBezTo>
                  <a:pt x="73374" y="29391"/>
                  <a:pt x="73377" y="29391"/>
                  <a:pt x="73380" y="29391"/>
                </a:cubicBezTo>
                <a:cubicBezTo>
                  <a:pt x="73365" y="29416"/>
                  <a:pt x="73335" y="29432"/>
                  <a:pt x="73305" y="29432"/>
                </a:cubicBezTo>
                <a:cubicBezTo>
                  <a:pt x="73302" y="29432"/>
                  <a:pt x="73299" y="29432"/>
                  <a:pt x="73296" y="29431"/>
                </a:cubicBezTo>
                <a:cubicBezTo>
                  <a:pt x="73315" y="29407"/>
                  <a:pt x="73341" y="29391"/>
                  <a:pt x="73371" y="29391"/>
                </a:cubicBezTo>
                <a:close/>
                <a:moveTo>
                  <a:pt x="73163" y="29495"/>
                </a:moveTo>
                <a:cubicBezTo>
                  <a:pt x="73173" y="29498"/>
                  <a:pt x="73183" y="29502"/>
                  <a:pt x="73196" y="29508"/>
                </a:cubicBezTo>
                <a:cubicBezTo>
                  <a:pt x="73186" y="29518"/>
                  <a:pt x="73179" y="29528"/>
                  <a:pt x="73173" y="29538"/>
                </a:cubicBezTo>
                <a:cubicBezTo>
                  <a:pt x="73166" y="29528"/>
                  <a:pt x="73156" y="29522"/>
                  <a:pt x="73149" y="29512"/>
                </a:cubicBezTo>
                <a:cubicBezTo>
                  <a:pt x="73149" y="29508"/>
                  <a:pt x="73159" y="29495"/>
                  <a:pt x="73163" y="29495"/>
                </a:cubicBezTo>
                <a:close/>
                <a:moveTo>
                  <a:pt x="73046" y="29599"/>
                </a:moveTo>
                <a:lnTo>
                  <a:pt x="73016" y="29625"/>
                </a:lnTo>
                <a:lnTo>
                  <a:pt x="73006" y="29605"/>
                </a:lnTo>
                <a:lnTo>
                  <a:pt x="73046" y="29599"/>
                </a:lnTo>
                <a:close/>
                <a:moveTo>
                  <a:pt x="71097" y="30825"/>
                </a:moveTo>
                <a:lnTo>
                  <a:pt x="71097" y="30825"/>
                </a:lnTo>
                <a:cubicBezTo>
                  <a:pt x="69763" y="31518"/>
                  <a:pt x="68448" y="32241"/>
                  <a:pt x="66996" y="32660"/>
                </a:cubicBezTo>
                <a:cubicBezTo>
                  <a:pt x="67025" y="32671"/>
                  <a:pt x="67054" y="32675"/>
                  <a:pt x="67083" y="32675"/>
                </a:cubicBezTo>
                <a:cubicBezTo>
                  <a:pt x="67190" y="32675"/>
                  <a:pt x="67298" y="32620"/>
                  <a:pt x="67444" y="32620"/>
                </a:cubicBezTo>
                <a:cubicBezTo>
                  <a:pt x="67450" y="32620"/>
                  <a:pt x="67457" y="32620"/>
                  <a:pt x="67464" y="32620"/>
                </a:cubicBezTo>
                <a:cubicBezTo>
                  <a:pt x="67019" y="32894"/>
                  <a:pt x="66548" y="32874"/>
                  <a:pt x="66120" y="33011"/>
                </a:cubicBezTo>
                <a:cubicBezTo>
                  <a:pt x="66464" y="32747"/>
                  <a:pt x="66865" y="32600"/>
                  <a:pt x="67243" y="32396"/>
                </a:cubicBezTo>
                <a:lnTo>
                  <a:pt x="67243" y="32396"/>
                </a:lnTo>
                <a:lnTo>
                  <a:pt x="66190" y="32674"/>
                </a:lnTo>
                <a:cubicBezTo>
                  <a:pt x="66183" y="32657"/>
                  <a:pt x="66180" y="32644"/>
                  <a:pt x="66173" y="32627"/>
                </a:cubicBezTo>
                <a:cubicBezTo>
                  <a:pt x="66457" y="32523"/>
                  <a:pt x="66738" y="32423"/>
                  <a:pt x="67022" y="32316"/>
                </a:cubicBezTo>
                <a:cubicBezTo>
                  <a:pt x="68232" y="31868"/>
                  <a:pt x="69429" y="31387"/>
                  <a:pt x="70616" y="30872"/>
                </a:cubicBezTo>
                <a:cubicBezTo>
                  <a:pt x="70670" y="30848"/>
                  <a:pt x="70728" y="30843"/>
                  <a:pt x="70786" y="30843"/>
                </a:cubicBezTo>
                <a:cubicBezTo>
                  <a:pt x="70838" y="30843"/>
                  <a:pt x="70891" y="30847"/>
                  <a:pt x="70943" y="30847"/>
                </a:cubicBezTo>
                <a:cubicBezTo>
                  <a:pt x="70995" y="30847"/>
                  <a:pt x="71047" y="30843"/>
                  <a:pt x="71097" y="30825"/>
                </a:cubicBezTo>
                <a:close/>
                <a:moveTo>
                  <a:pt x="65963" y="33031"/>
                </a:moveTo>
                <a:cubicBezTo>
                  <a:pt x="65973" y="33031"/>
                  <a:pt x="65989" y="33043"/>
                  <a:pt x="66016" y="33058"/>
                </a:cubicBezTo>
                <a:cubicBezTo>
                  <a:pt x="65993" y="33075"/>
                  <a:pt x="65966" y="33088"/>
                  <a:pt x="65936" y="33098"/>
                </a:cubicBezTo>
                <a:cubicBezTo>
                  <a:pt x="65935" y="33099"/>
                  <a:pt x="65934" y="33099"/>
                  <a:pt x="65934" y="33099"/>
                </a:cubicBezTo>
                <a:cubicBezTo>
                  <a:pt x="65923" y="33099"/>
                  <a:pt x="65908" y="33081"/>
                  <a:pt x="65896" y="33072"/>
                </a:cubicBezTo>
                <a:cubicBezTo>
                  <a:pt x="65916" y="33055"/>
                  <a:pt x="65936" y="33041"/>
                  <a:pt x="65959" y="33031"/>
                </a:cubicBezTo>
                <a:cubicBezTo>
                  <a:pt x="65960" y="33031"/>
                  <a:pt x="65962" y="33031"/>
                  <a:pt x="65963" y="33031"/>
                </a:cubicBezTo>
                <a:close/>
                <a:moveTo>
                  <a:pt x="65735" y="33105"/>
                </a:moveTo>
                <a:lnTo>
                  <a:pt x="65789" y="33132"/>
                </a:lnTo>
                <a:cubicBezTo>
                  <a:pt x="65776" y="33152"/>
                  <a:pt x="65755" y="33165"/>
                  <a:pt x="65735" y="33179"/>
                </a:cubicBezTo>
                <a:cubicBezTo>
                  <a:pt x="65733" y="33180"/>
                  <a:pt x="65731" y="33180"/>
                  <a:pt x="65728" y="33180"/>
                </a:cubicBezTo>
                <a:cubicBezTo>
                  <a:pt x="65716" y="33180"/>
                  <a:pt x="65699" y="33168"/>
                  <a:pt x="65685" y="33165"/>
                </a:cubicBezTo>
                <a:cubicBezTo>
                  <a:pt x="65702" y="33145"/>
                  <a:pt x="65715" y="33128"/>
                  <a:pt x="65735" y="33105"/>
                </a:cubicBezTo>
                <a:close/>
                <a:moveTo>
                  <a:pt x="65542" y="33201"/>
                </a:moveTo>
                <a:cubicBezTo>
                  <a:pt x="65554" y="33201"/>
                  <a:pt x="65567" y="33202"/>
                  <a:pt x="65582" y="33205"/>
                </a:cubicBezTo>
                <a:cubicBezTo>
                  <a:pt x="65558" y="33279"/>
                  <a:pt x="65501" y="33285"/>
                  <a:pt x="65411" y="33299"/>
                </a:cubicBezTo>
                <a:cubicBezTo>
                  <a:pt x="65449" y="33231"/>
                  <a:pt x="65487" y="33201"/>
                  <a:pt x="65542" y="33201"/>
                </a:cubicBezTo>
                <a:close/>
                <a:moveTo>
                  <a:pt x="64021" y="33409"/>
                </a:moveTo>
                <a:cubicBezTo>
                  <a:pt x="64027" y="33409"/>
                  <a:pt x="64031" y="33412"/>
                  <a:pt x="64034" y="33412"/>
                </a:cubicBezTo>
                <a:lnTo>
                  <a:pt x="64034" y="33416"/>
                </a:lnTo>
                <a:cubicBezTo>
                  <a:pt x="64034" y="33423"/>
                  <a:pt x="64031" y="33426"/>
                  <a:pt x="64031" y="33426"/>
                </a:cubicBezTo>
                <a:cubicBezTo>
                  <a:pt x="64024" y="33423"/>
                  <a:pt x="64021" y="33423"/>
                  <a:pt x="64017" y="33419"/>
                </a:cubicBezTo>
                <a:cubicBezTo>
                  <a:pt x="64017" y="33416"/>
                  <a:pt x="64021" y="33409"/>
                  <a:pt x="64021" y="33409"/>
                </a:cubicBezTo>
                <a:close/>
                <a:moveTo>
                  <a:pt x="63803" y="33476"/>
                </a:moveTo>
                <a:lnTo>
                  <a:pt x="63830" y="33526"/>
                </a:lnTo>
                <a:lnTo>
                  <a:pt x="62149" y="34439"/>
                </a:lnTo>
                <a:lnTo>
                  <a:pt x="62122" y="34389"/>
                </a:lnTo>
                <a:cubicBezTo>
                  <a:pt x="62650" y="34021"/>
                  <a:pt x="63229" y="33753"/>
                  <a:pt x="63803" y="33476"/>
                </a:cubicBezTo>
                <a:close/>
                <a:moveTo>
                  <a:pt x="62014" y="34461"/>
                </a:moveTo>
                <a:cubicBezTo>
                  <a:pt x="62017" y="34461"/>
                  <a:pt x="62021" y="34462"/>
                  <a:pt x="62025" y="34462"/>
                </a:cubicBezTo>
                <a:cubicBezTo>
                  <a:pt x="62032" y="34469"/>
                  <a:pt x="62039" y="34479"/>
                  <a:pt x="62039" y="34492"/>
                </a:cubicBezTo>
                <a:cubicBezTo>
                  <a:pt x="62025" y="34522"/>
                  <a:pt x="61999" y="34525"/>
                  <a:pt x="61973" y="34525"/>
                </a:cubicBezTo>
                <a:cubicBezTo>
                  <a:pt x="61967" y="34525"/>
                  <a:pt x="61961" y="34525"/>
                  <a:pt x="61955" y="34525"/>
                </a:cubicBezTo>
                <a:cubicBezTo>
                  <a:pt x="61951" y="34525"/>
                  <a:pt x="61946" y="34525"/>
                  <a:pt x="61942" y="34525"/>
                </a:cubicBezTo>
                <a:lnTo>
                  <a:pt x="61942" y="34525"/>
                </a:lnTo>
                <a:cubicBezTo>
                  <a:pt x="61957" y="34495"/>
                  <a:pt x="61972" y="34461"/>
                  <a:pt x="62014" y="34461"/>
                </a:cubicBezTo>
                <a:close/>
                <a:moveTo>
                  <a:pt x="15627" y="34953"/>
                </a:moveTo>
                <a:lnTo>
                  <a:pt x="15644" y="34960"/>
                </a:lnTo>
                <a:lnTo>
                  <a:pt x="15637" y="34973"/>
                </a:lnTo>
                <a:cubicBezTo>
                  <a:pt x="15630" y="34973"/>
                  <a:pt x="15627" y="34970"/>
                  <a:pt x="15620" y="34967"/>
                </a:cubicBezTo>
                <a:cubicBezTo>
                  <a:pt x="15620" y="34967"/>
                  <a:pt x="15627" y="34957"/>
                  <a:pt x="15627" y="34953"/>
                </a:cubicBezTo>
                <a:close/>
                <a:moveTo>
                  <a:pt x="60232" y="35687"/>
                </a:moveTo>
                <a:lnTo>
                  <a:pt x="60227" y="35695"/>
                </a:lnTo>
                <a:cubicBezTo>
                  <a:pt x="60229" y="35692"/>
                  <a:pt x="60230" y="35690"/>
                  <a:pt x="60232" y="35687"/>
                </a:cubicBezTo>
                <a:close/>
                <a:moveTo>
                  <a:pt x="60100" y="35779"/>
                </a:moveTo>
                <a:lnTo>
                  <a:pt x="60100" y="35779"/>
                </a:lnTo>
                <a:cubicBezTo>
                  <a:pt x="60000" y="36087"/>
                  <a:pt x="59692" y="36194"/>
                  <a:pt x="59481" y="36394"/>
                </a:cubicBezTo>
                <a:cubicBezTo>
                  <a:pt x="59405" y="36464"/>
                  <a:pt x="59308" y="36514"/>
                  <a:pt x="59207" y="36541"/>
                </a:cubicBezTo>
                <a:cubicBezTo>
                  <a:pt x="59481" y="36257"/>
                  <a:pt x="59759" y="35983"/>
                  <a:pt x="60100" y="35779"/>
                </a:cubicBezTo>
                <a:close/>
                <a:moveTo>
                  <a:pt x="18762" y="36298"/>
                </a:moveTo>
                <a:cubicBezTo>
                  <a:pt x="18765" y="36298"/>
                  <a:pt x="18769" y="36299"/>
                  <a:pt x="18772" y="36300"/>
                </a:cubicBezTo>
                <a:cubicBezTo>
                  <a:pt x="18829" y="36311"/>
                  <a:pt x="18842" y="36354"/>
                  <a:pt x="18846" y="36404"/>
                </a:cubicBezTo>
                <a:cubicBezTo>
                  <a:pt x="18909" y="36404"/>
                  <a:pt x="18963" y="36411"/>
                  <a:pt x="18973" y="36488"/>
                </a:cubicBezTo>
                <a:lnTo>
                  <a:pt x="19013" y="36528"/>
                </a:lnTo>
                <a:cubicBezTo>
                  <a:pt x="19016" y="36527"/>
                  <a:pt x="19019" y="36527"/>
                  <a:pt x="19021" y="36527"/>
                </a:cubicBezTo>
                <a:cubicBezTo>
                  <a:pt x="19052" y="36527"/>
                  <a:pt x="19081" y="36544"/>
                  <a:pt x="19097" y="36571"/>
                </a:cubicBezTo>
                <a:cubicBezTo>
                  <a:pt x="19094" y="36572"/>
                  <a:pt x="19091" y="36572"/>
                  <a:pt x="19088" y="36572"/>
                </a:cubicBezTo>
                <a:cubicBezTo>
                  <a:pt x="19058" y="36572"/>
                  <a:pt x="19028" y="36556"/>
                  <a:pt x="19013" y="36531"/>
                </a:cubicBezTo>
                <a:lnTo>
                  <a:pt x="18969" y="36491"/>
                </a:lnTo>
                <a:cubicBezTo>
                  <a:pt x="18916" y="36488"/>
                  <a:pt x="18866" y="36458"/>
                  <a:pt x="18846" y="36407"/>
                </a:cubicBezTo>
                <a:cubicBezTo>
                  <a:pt x="18799" y="36397"/>
                  <a:pt x="18752" y="36387"/>
                  <a:pt x="18739" y="36334"/>
                </a:cubicBezTo>
                <a:cubicBezTo>
                  <a:pt x="18733" y="36315"/>
                  <a:pt x="18746" y="36298"/>
                  <a:pt x="18762" y="36298"/>
                </a:cubicBezTo>
                <a:close/>
                <a:moveTo>
                  <a:pt x="59057" y="36665"/>
                </a:moveTo>
                <a:lnTo>
                  <a:pt x="59057" y="36665"/>
                </a:lnTo>
                <a:cubicBezTo>
                  <a:pt x="59064" y="36689"/>
                  <a:pt x="59056" y="36694"/>
                  <a:pt x="59045" y="36694"/>
                </a:cubicBezTo>
                <a:cubicBezTo>
                  <a:pt x="59040" y="36694"/>
                  <a:pt x="59033" y="36692"/>
                  <a:pt x="59027" y="36692"/>
                </a:cubicBezTo>
                <a:cubicBezTo>
                  <a:pt x="59023" y="36692"/>
                  <a:pt x="59019" y="36693"/>
                  <a:pt x="59017" y="36695"/>
                </a:cubicBezTo>
                <a:lnTo>
                  <a:pt x="59057" y="36665"/>
                </a:lnTo>
                <a:close/>
                <a:moveTo>
                  <a:pt x="57810" y="38109"/>
                </a:moveTo>
                <a:cubicBezTo>
                  <a:pt x="57809" y="38111"/>
                  <a:pt x="57809" y="38114"/>
                  <a:pt x="57807" y="38115"/>
                </a:cubicBezTo>
                <a:lnTo>
                  <a:pt x="57810" y="38109"/>
                </a:lnTo>
                <a:close/>
                <a:moveTo>
                  <a:pt x="22917" y="47602"/>
                </a:moveTo>
                <a:cubicBezTo>
                  <a:pt x="23168" y="48681"/>
                  <a:pt x="23723" y="49654"/>
                  <a:pt x="24003" y="50724"/>
                </a:cubicBezTo>
                <a:cubicBezTo>
                  <a:pt x="23686" y="50500"/>
                  <a:pt x="22897" y="48267"/>
                  <a:pt x="22917" y="47602"/>
                </a:cubicBezTo>
                <a:close/>
                <a:moveTo>
                  <a:pt x="51249" y="51392"/>
                </a:moveTo>
                <a:lnTo>
                  <a:pt x="51249" y="51392"/>
                </a:lnTo>
                <a:cubicBezTo>
                  <a:pt x="51245" y="51429"/>
                  <a:pt x="51259" y="51472"/>
                  <a:pt x="51212" y="51493"/>
                </a:cubicBezTo>
                <a:cubicBezTo>
                  <a:pt x="51202" y="51493"/>
                  <a:pt x="51192" y="51486"/>
                  <a:pt x="51185" y="51479"/>
                </a:cubicBezTo>
                <a:cubicBezTo>
                  <a:pt x="51179" y="51429"/>
                  <a:pt x="51215" y="51412"/>
                  <a:pt x="51249" y="51392"/>
                </a:cubicBezTo>
                <a:close/>
                <a:moveTo>
                  <a:pt x="50794" y="52559"/>
                </a:moveTo>
                <a:lnTo>
                  <a:pt x="50794" y="52559"/>
                </a:lnTo>
                <a:cubicBezTo>
                  <a:pt x="50784" y="52639"/>
                  <a:pt x="50744" y="52693"/>
                  <a:pt x="50640" y="52713"/>
                </a:cubicBezTo>
                <a:cubicBezTo>
                  <a:pt x="50664" y="52612"/>
                  <a:pt x="50711" y="52569"/>
                  <a:pt x="50794" y="52559"/>
                </a:cubicBezTo>
                <a:close/>
                <a:moveTo>
                  <a:pt x="50528" y="52829"/>
                </a:moveTo>
                <a:cubicBezTo>
                  <a:pt x="50537" y="52829"/>
                  <a:pt x="50546" y="52831"/>
                  <a:pt x="50557" y="52836"/>
                </a:cubicBezTo>
                <a:cubicBezTo>
                  <a:pt x="50570" y="52913"/>
                  <a:pt x="50517" y="52937"/>
                  <a:pt x="50460" y="52963"/>
                </a:cubicBezTo>
                <a:cubicBezTo>
                  <a:pt x="50400" y="52926"/>
                  <a:pt x="50447" y="52893"/>
                  <a:pt x="50467" y="52870"/>
                </a:cubicBezTo>
                <a:cubicBezTo>
                  <a:pt x="50482" y="52849"/>
                  <a:pt x="50501" y="52829"/>
                  <a:pt x="50528" y="52829"/>
                </a:cubicBezTo>
                <a:close/>
                <a:moveTo>
                  <a:pt x="50383" y="53043"/>
                </a:moveTo>
                <a:lnTo>
                  <a:pt x="50390" y="53050"/>
                </a:lnTo>
                <a:lnTo>
                  <a:pt x="50373" y="53060"/>
                </a:lnTo>
                <a:lnTo>
                  <a:pt x="50383" y="53043"/>
                </a:lnTo>
                <a:close/>
                <a:moveTo>
                  <a:pt x="50327" y="53103"/>
                </a:moveTo>
                <a:cubicBezTo>
                  <a:pt x="50329" y="53103"/>
                  <a:pt x="50331" y="53104"/>
                  <a:pt x="50333" y="53104"/>
                </a:cubicBezTo>
                <a:cubicBezTo>
                  <a:pt x="50333" y="53150"/>
                  <a:pt x="50296" y="53187"/>
                  <a:pt x="50249" y="53187"/>
                </a:cubicBezTo>
                <a:cubicBezTo>
                  <a:pt x="50246" y="53142"/>
                  <a:pt x="50283" y="53103"/>
                  <a:pt x="50327" y="53103"/>
                </a:cubicBezTo>
                <a:close/>
                <a:moveTo>
                  <a:pt x="51123" y="51582"/>
                </a:moveTo>
                <a:cubicBezTo>
                  <a:pt x="51130" y="51582"/>
                  <a:pt x="51148" y="51594"/>
                  <a:pt x="51148" y="51599"/>
                </a:cubicBezTo>
                <a:cubicBezTo>
                  <a:pt x="51155" y="51646"/>
                  <a:pt x="51118" y="51666"/>
                  <a:pt x="51085" y="51686"/>
                </a:cubicBezTo>
                <a:cubicBezTo>
                  <a:pt x="50941" y="52027"/>
                  <a:pt x="50711" y="52318"/>
                  <a:pt x="50500" y="52616"/>
                </a:cubicBezTo>
                <a:cubicBezTo>
                  <a:pt x="49745" y="53679"/>
                  <a:pt x="48769" y="54518"/>
                  <a:pt x="47752" y="55320"/>
                </a:cubicBezTo>
                <a:cubicBezTo>
                  <a:pt x="47726" y="55336"/>
                  <a:pt x="47692" y="55350"/>
                  <a:pt x="47659" y="55360"/>
                </a:cubicBezTo>
                <a:cubicBezTo>
                  <a:pt x="47629" y="55410"/>
                  <a:pt x="47599" y="55464"/>
                  <a:pt x="47515" y="55467"/>
                </a:cubicBezTo>
                <a:cubicBezTo>
                  <a:pt x="47515" y="55357"/>
                  <a:pt x="47589" y="55363"/>
                  <a:pt x="47659" y="55357"/>
                </a:cubicBezTo>
                <a:cubicBezTo>
                  <a:pt x="47782" y="55133"/>
                  <a:pt x="48016" y="55022"/>
                  <a:pt x="48200" y="54862"/>
                </a:cubicBezTo>
                <a:cubicBezTo>
                  <a:pt x="48769" y="54370"/>
                  <a:pt x="49303" y="53842"/>
                  <a:pt x="49805" y="53287"/>
                </a:cubicBezTo>
                <a:cubicBezTo>
                  <a:pt x="50233" y="52813"/>
                  <a:pt x="50620" y="52305"/>
                  <a:pt x="50971" y="51770"/>
                </a:cubicBezTo>
                <a:cubicBezTo>
                  <a:pt x="50998" y="51730"/>
                  <a:pt x="51025" y="51686"/>
                  <a:pt x="51082" y="51683"/>
                </a:cubicBezTo>
                <a:cubicBezTo>
                  <a:pt x="51085" y="51646"/>
                  <a:pt x="51072" y="51603"/>
                  <a:pt x="51122" y="51583"/>
                </a:cubicBezTo>
                <a:cubicBezTo>
                  <a:pt x="51122" y="51582"/>
                  <a:pt x="51123" y="51582"/>
                  <a:pt x="51123" y="51582"/>
                </a:cubicBezTo>
                <a:close/>
                <a:moveTo>
                  <a:pt x="47405" y="55503"/>
                </a:moveTo>
                <a:cubicBezTo>
                  <a:pt x="47412" y="55503"/>
                  <a:pt x="47423" y="55511"/>
                  <a:pt x="47432" y="55514"/>
                </a:cubicBezTo>
                <a:cubicBezTo>
                  <a:pt x="47428" y="55524"/>
                  <a:pt x="47425" y="55540"/>
                  <a:pt x="47415" y="55544"/>
                </a:cubicBezTo>
                <a:cubicBezTo>
                  <a:pt x="47414" y="55544"/>
                  <a:pt x="47413" y="55544"/>
                  <a:pt x="47412" y="55544"/>
                </a:cubicBezTo>
                <a:cubicBezTo>
                  <a:pt x="47404" y="55544"/>
                  <a:pt x="47393" y="55537"/>
                  <a:pt x="47385" y="55534"/>
                </a:cubicBezTo>
                <a:cubicBezTo>
                  <a:pt x="47391" y="55520"/>
                  <a:pt x="47391" y="55507"/>
                  <a:pt x="47401" y="55504"/>
                </a:cubicBezTo>
                <a:cubicBezTo>
                  <a:pt x="47402" y="55503"/>
                  <a:pt x="47403" y="55503"/>
                  <a:pt x="47405" y="55503"/>
                </a:cubicBezTo>
                <a:close/>
                <a:moveTo>
                  <a:pt x="47232" y="55650"/>
                </a:moveTo>
                <a:cubicBezTo>
                  <a:pt x="47235" y="55650"/>
                  <a:pt x="47238" y="55650"/>
                  <a:pt x="47241" y="55651"/>
                </a:cubicBezTo>
                <a:cubicBezTo>
                  <a:pt x="47223" y="55675"/>
                  <a:pt x="47196" y="55691"/>
                  <a:pt x="47166" y="55691"/>
                </a:cubicBezTo>
                <a:cubicBezTo>
                  <a:pt x="47163" y="55691"/>
                  <a:pt x="47160" y="55691"/>
                  <a:pt x="47157" y="55691"/>
                </a:cubicBezTo>
                <a:cubicBezTo>
                  <a:pt x="47173" y="55666"/>
                  <a:pt x="47202" y="55650"/>
                  <a:pt x="47232" y="55650"/>
                </a:cubicBezTo>
                <a:close/>
                <a:moveTo>
                  <a:pt x="46556" y="56834"/>
                </a:moveTo>
                <a:cubicBezTo>
                  <a:pt x="46552" y="56840"/>
                  <a:pt x="46548" y="56845"/>
                  <a:pt x="46544" y="56851"/>
                </a:cubicBezTo>
                <a:lnTo>
                  <a:pt x="46544" y="56851"/>
                </a:lnTo>
                <a:cubicBezTo>
                  <a:pt x="46555" y="56845"/>
                  <a:pt x="46563" y="56842"/>
                  <a:pt x="46569" y="56842"/>
                </a:cubicBezTo>
                <a:cubicBezTo>
                  <a:pt x="46574" y="56842"/>
                  <a:pt x="46578" y="56845"/>
                  <a:pt x="46582" y="56847"/>
                </a:cubicBezTo>
                <a:cubicBezTo>
                  <a:pt x="46572" y="56851"/>
                  <a:pt x="46559" y="56857"/>
                  <a:pt x="46549" y="56861"/>
                </a:cubicBezTo>
                <a:lnTo>
                  <a:pt x="46538" y="56861"/>
                </a:lnTo>
                <a:cubicBezTo>
                  <a:pt x="46511" y="56901"/>
                  <a:pt x="46489" y="56931"/>
                  <a:pt x="46467" y="56931"/>
                </a:cubicBezTo>
                <a:cubicBezTo>
                  <a:pt x="46461" y="56931"/>
                  <a:pt x="46455" y="56929"/>
                  <a:pt x="46449" y="56924"/>
                </a:cubicBezTo>
                <a:cubicBezTo>
                  <a:pt x="46409" y="56894"/>
                  <a:pt x="46465" y="56881"/>
                  <a:pt x="46492" y="56867"/>
                </a:cubicBezTo>
                <a:cubicBezTo>
                  <a:pt x="46502" y="56864"/>
                  <a:pt x="46516" y="56861"/>
                  <a:pt x="46529" y="56861"/>
                </a:cubicBezTo>
                <a:cubicBezTo>
                  <a:pt x="46532" y="56859"/>
                  <a:pt x="46535" y="56857"/>
                  <a:pt x="46537" y="56855"/>
                </a:cubicBezTo>
                <a:lnTo>
                  <a:pt x="46537" y="56855"/>
                </a:lnTo>
                <a:lnTo>
                  <a:pt x="46532" y="56861"/>
                </a:lnTo>
                <a:lnTo>
                  <a:pt x="46538" y="56861"/>
                </a:lnTo>
                <a:cubicBezTo>
                  <a:pt x="46540" y="56858"/>
                  <a:pt x="46542" y="56854"/>
                  <a:pt x="46544" y="56851"/>
                </a:cubicBezTo>
                <a:lnTo>
                  <a:pt x="46544" y="56851"/>
                </a:lnTo>
                <a:cubicBezTo>
                  <a:pt x="46542" y="56852"/>
                  <a:pt x="46540" y="56854"/>
                  <a:pt x="46537" y="56855"/>
                </a:cubicBezTo>
                <a:lnTo>
                  <a:pt x="46537" y="56855"/>
                </a:lnTo>
                <a:lnTo>
                  <a:pt x="46556" y="56834"/>
                </a:lnTo>
                <a:close/>
                <a:moveTo>
                  <a:pt x="30301" y="57292"/>
                </a:moveTo>
                <a:lnTo>
                  <a:pt x="30326" y="57317"/>
                </a:lnTo>
                <a:lnTo>
                  <a:pt x="30326" y="57317"/>
                </a:lnTo>
                <a:lnTo>
                  <a:pt x="30291" y="57312"/>
                </a:lnTo>
                <a:lnTo>
                  <a:pt x="30301" y="57292"/>
                </a:lnTo>
                <a:close/>
                <a:moveTo>
                  <a:pt x="46415" y="56386"/>
                </a:moveTo>
                <a:lnTo>
                  <a:pt x="46405" y="56403"/>
                </a:lnTo>
                <a:cubicBezTo>
                  <a:pt x="46228" y="56603"/>
                  <a:pt x="45991" y="56720"/>
                  <a:pt x="45767" y="56854"/>
                </a:cubicBezTo>
                <a:cubicBezTo>
                  <a:pt x="45453" y="57038"/>
                  <a:pt x="45132" y="57212"/>
                  <a:pt x="44784" y="57409"/>
                </a:cubicBezTo>
                <a:cubicBezTo>
                  <a:pt x="44811" y="57279"/>
                  <a:pt x="44891" y="57255"/>
                  <a:pt x="44948" y="57222"/>
                </a:cubicBezTo>
                <a:cubicBezTo>
                  <a:pt x="45393" y="56954"/>
                  <a:pt x="45837" y="56690"/>
                  <a:pt x="46285" y="56430"/>
                </a:cubicBezTo>
                <a:cubicBezTo>
                  <a:pt x="46322" y="56413"/>
                  <a:pt x="46362" y="56403"/>
                  <a:pt x="46405" y="56403"/>
                </a:cubicBezTo>
                <a:cubicBezTo>
                  <a:pt x="46409" y="56396"/>
                  <a:pt x="46412" y="56389"/>
                  <a:pt x="46415" y="56386"/>
                </a:cubicBezTo>
                <a:close/>
                <a:moveTo>
                  <a:pt x="44665" y="57412"/>
                </a:moveTo>
                <a:cubicBezTo>
                  <a:pt x="44674" y="57412"/>
                  <a:pt x="44683" y="57413"/>
                  <a:pt x="44694" y="57416"/>
                </a:cubicBezTo>
                <a:cubicBezTo>
                  <a:pt x="44691" y="57509"/>
                  <a:pt x="44617" y="57476"/>
                  <a:pt x="44567" y="57489"/>
                </a:cubicBezTo>
                <a:lnTo>
                  <a:pt x="44560" y="57502"/>
                </a:lnTo>
                <a:lnTo>
                  <a:pt x="44567" y="57486"/>
                </a:lnTo>
                <a:cubicBezTo>
                  <a:pt x="44589" y="57446"/>
                  <a:pt x="44617" y="57412"/>
                  <a:pt x="44665" y="57412"/>
                </a:cubicBezTo>
                <a:close/>
                <a:moveTo>
                  <a:pt x="42391" y="58124"/>
                </a:moveTo>
                <a:cubicBezTo>
                  <a:pt x="42394" y="58124"/>
                  <a:pt x="42401" y="58128"/>
                  <a:pt x="42404" y="58131"/>
                </a:cubicBezTo>
                <a:cubicBezTo>
                  <a:pt x="42404" y="58134"/>
                  <a:pt x="42401" y="58141"/>
                  <a:pt x="42401" y="58141"/>
                </a:cubicBezTo>
                <a:cubicBezTo>
                  <a:pt x="42394" y="58141"/>
                  <a:pt x="42391" y="58141"/>
                  <a:pt x="42384" y="58138"/>
                </a:cubicBezTo>
                <a:cubicBezTo>
                  <a:pt x="42388" y="58134"/>
                  <a:pt x="42391" y="58124"/>
                  <a:pt x="42391" y="58124"/>
                </a:cubicBezTo>
                <a:close/>
                <a:moveTo>
                  <a:pt x="30338" y="57324"/>
                </a:moveTo>
                <a:lnTo>
                  <a:pt x="30338" y="57324"/>
                </a:lnTo>
                <a:cubicBezTo>
                  <a:pt x="30596" y="57407"/>
                  <a:pt x="30858" y="57480"/>
                  <a:pt x="31126" y="57536"/>
                </a:cubicBezTo>
                <a:cubicBezTo>
                  <a:pt x="31624" y="57643"/>
                  <a:pt x="32079" y="57870"/>
                  <a:pt x="32560" y="58014"/>
                </a:cubicBezTo>
                <a:cubicBezTo>
                  <a:pt x="32798" y="58087"/>
                  <a:pt x="33028" y="58168"/>
                  <a:pt x="33226" y="58325"/>
                </a:cubicBezTo>
                <a:cubicBezTo>
                  <a:pt x="33146" y="58347"/>
                  <a:pt x="33068" y="58357"/>
                  <a:pt x="32992" y="58357"/>
                </a:cubicBezTo>
                <a:cubicBezTo>
                  <a:pt x="32727" y="58357"/>
                  <a:pt x="32478" y="58244"/>
                  <a:pt x="32226" y="58174"/>
                </a:cubicBezTo>
                <a:cubicBezTo>
                  <a:pt x="31598" y="57997"/>
                  <a:pt x="30989" y="57760"/>
                  <a:pt x="30408" y="57469"/>
                </a:cubicBezTo>
                <a:cubicBezTo>
                  <a:pt x="30315" y="57427"/>
                  <a:pt x="30363" y="57367"/>
                  <a:pt x="30338" y="57324"/>
                </a:cubicBezTo>
                <a:close/>
                <a:moveTo>
                  <a:pt x="42294" y="58151"/>
                </a:moveTo>
                <a:cubicBezTo>
                  <a:pt x="41354" y="58625"/>
                  <a:pt x="39497" y="59015"/>
                  <a:pt x="37475" y="59015"/>
                </a:cubicBezTo>
                <a:cubicBezTo>
                  <a:pt x="36102" y="59015"/>
                  <a:pt x="34652" y="58835"/>
                  <a:pt x="33363" y="58378"/>
                </a:cubicBezTo>
                <a:cubicBezTo>
                  <a:pt x="33387" y="58264"/>
                  <a:pt x="33442" y="58225"/>
                  <a:pt x="33520" y="58225"/>
                </a:cubicBezTo>
                <a:cubicBezTo>
                  <a:pt x="33547" y="58225"/>
                  <a:pt x="33577" y="58230"/>
                  <a:pt x="33610" y="58238"/>
                </a:cubicBezTo>
                <a:cubicBezTo>
                  <a:pt x="34593" y="58448"/>
                  <a:pt x="35595" y="58542"/>
                  <a:pt x="36575" y="58753"/>
                </a:cubicBezTo>
                <a:cubicBezTo>
                  <a:pt x="36999" y="58846"/>
                  <a:pt x="37414" y="58860"/>
                  <a:pt x="37898" y="58860"/>
                </a:cubicBezTo>
                <a:cubicBezTo>
                  <a:pt x="37725" y="58751"/>
                  <a:pt x="37551" y="58735"/>
                  <a:pt x="37376" y="58735"/>
                </a:cubicBezTo>
                <a:cubicBezTo>
                  <a:pt x="37306" y="58735"/>
                  <a:pt x="37235" y="58738"/>
                  <a:pt x="37164" y="58738"/>
                </a:cubicBezTo>
                <a:cubicBezTo>
                  <a:pt x="37048" y="58738"/>
                  <a:pt x="36931" y="58731"/>
                  <a:pt x="36812" y="58696"/>
                </a:cubicBezTo>
                <a:cubicBezTo>
                  <a:pt x="37172" y="58696"/>
                  <a:pt x="37515" y="58689"/>
                  <a:pt x="37849" y="58689"/>
                </a:cubicBezTo>
                <a:cubicBezTo>
                  <a:pt x="38135" y="58689"/>
                  <a:pt x="38415" y="58694"/>
                  <a:pt x="38694" y="58713"/>
                </a:cubicBezTo>
                <a:cubicBezTo>
                  <a:pt x="38819" y="58722"/>
                  <a:pt x="38949" y="58754"/>
                  <a:pt x="39071" y="58754"/>
                </a:cubicBezTo>
                <a:cubicBezTo>
                  <a:pt x="39130" y="58754"/>
                  <a:pt x="39186" y="58746"/>
                  <a:pt x="39239" y="58726"/>
                </a:cubicBezTo>
                <a:cubicBezTo>
                  <a:pt x="39800" y="58512"/>
                  <a:pt x="40409" y="58535"/>
                  <a:pt x="40980" y="58385"/>
                </a:cubicBezTo>
                <a:cubicBezTo>
                  <a:pt x="41014" y="58372"/>
                  <a:pt x="41047" y="58365"/>
                  <a:pt x="41081" y="58365"/>
                </a:cubicBezTo>
                <a:cubicBezTo>
                  <a:pt x="41140" y="58375"/>
                  <a:pt x="41199" y="58380"/>
                  <a:pt x="41257" y="58380"/>
                </a:cubicBezTo>
                <a:cubicBezTo>
                  <a:pt x="41571" y="58380"/>
                  <a:pt x="41861" y="58244"/>
                  <a:pt x="42164" y="58171"/>
                </a:cubicBezTo>
                <a:cubicBezTo>
                  <a:pt x="42194" y="58164"/>
                  <a:pt x="42230" y="58161"/>
                  <a:pt x="42294" y="58151"/>
                </a:cubicBezTo>
                <a:close/>
                <a:moveTo>
                  <a:pt x="20517" y="0"/>
                </a:moveTo>
                <a:cubicBezTo>
                  <a:pt x="20483" y="34"/>
                  <a:pt x="20443" y="42"/>
                  <a:pt x="20402" y="42"/>
                </a:cubicBezTo>
                <a:cubicBezTo>
                  <a:pt x="20366" y="42"/>
                  <a:pt x="20330" y="37"/>
                  <a:pt x="20293" y="37"/>
                </a:cubicBezTo>
                <a:cubicBezTo>
                  <a:pt x="19110" y="60"/>
                  <a:pt x="17933" y="184"/>
                  <a:pt x="16770" y="408"/>
                </a:cubicBezTo>
                <a:cubicBezTo>
                  <a:pt x="16674" y="426"/>
                  <a:pt x="16578" y="431"/>
                  <a:pt x="16482" y="431"/>
                </a:cubicBezTo>
                <a:cubicBezTo>
                  <a:pt x="16396" y="431"/>
                  <a:pt x="16311" y="427"/>
                  <a:pt x="16225" y="427"/>
                </a:cubicBezTo>
                <a:cubicBezTo>
                  <a:pt x="16146" y="427"/>
                  <a:pt x="16067" y="430"/>
                  <a:pt x="15988" y="441"/>
                </a:cubicBezTo>
                <a:cubicBezTo>
                  <a:pt x="15393" y="535"/>
                  <a:pt x="14805" y="655"/>
                  <a:pt x="14223" y="809"/>
                </a:cubicBezTo>
                <a:cubicBezTo>
                  <a:pt x="13678" y="946"/>
                  <a:pt x="13113" y="999"/>
                  <a:pt x="12599" y="1240"/>
                </a:cubicBezTo>
                <a:cubicBezTo>
                  <a:pt x="12542" y="1267"/>
                  <a:pt x="12478" y="1280"/>
                  <a:pt x="12425" y="1307"/>
                </a:cubicBezTo>
                <a:cubicBezTo>
                  <a:pt x="12264" y="1397"/>
                  <a:pt x="12485" y="1357"/>
                  <a:pt x="12448" y="1417"/>
                </a:cubicBezTo>
                <a:cubicBezTo>
                  <a:pt x="11960" y="1614"/>
                  <a:pt x="11455" y="1815"/>
                  <a:pt x="10997" y="2109"/>
                </a:cubicBezTo>
                <a:cubicBezTo>
                  <a:pt x="10827" y="2226"/>
                  <a:pt x="10643" y="2320"/>
                  <a:pt x="10449" y="2397"/>
                </a:cubicBezTo>
                <a:cubicBezTo>
                  <a:pt x="9945" y="2570"/>
                  <a:pt x="9604" y="2988"/>
                  <a:pt x="9152" y="3249"/>
                </a:cubicBezTo>
                <a:cubicBezTo>
                  <a:pt x="8885" y="3403"/>
                  <a:pt x="8601" y="3540"/>
                  <a:pt x="8374" y="3760"/>
                </a:cubicBezTo>
                <a:cubicBezTo>
                  <a:pt x="8344" y="3785"/>
                  <a:pt x="8306" y="3800"/>
                  <a:pt x="8266" y="3800"/>
                </a:cubicBezTo>
                <a:cubicBezTo>
                  <a:pt x="8256" y="3800"/>
                  <a:pt x="8246" y="3799"/>
                  <a:pt x="8236" y="3797"/>
                </a:cubicBezTo>
                <a:cubicBezTo>
                  <a:pt x="8143" y="3897"/>
                  <a:pt x="7972" y="3844"/>
                  <a:pt x="7889" y="3971"/>
                </a:cubicBezTo>
                <a:cubicBezTo>
                  <a:pt x="7852" y="4014"/>
                  <a:pt x="7809" y="4051"/>
                  <a:pt x="7762" y="4081"/>
                </a:cubicBezTo>
                <a:cubicBezTo>
                  <a:pt x="7730" y="4107"/>
                  <a:pt x="7708" y="4118"/>
                  <a:pt x="7692" y="4118"/>
                </a:cubicBezTo>
                <a:cubicBezTo>
                  <a:pt x="7656" y="4118"/>
                  <a:pt x="7654" y="4064"/>
                  <a:pt x="7652" y="4011"/>
                </a:cubicBezTo>
                <a:lnTo>
                  <a:pt x="7648" y="4008"/>
                </a:lnTo>
                <a:cubicBezTo>
                  <a:pt x="7481" y="4061"/>
                  <a:pt x="7351" y="4178"/>
                  <a:pt x="7224" y="4295"/>
                </a:cubicBezTo>
                <a:cubicBezTo>
                  <a:pt x="6308" y="5131"/>
                  <a:pt x="5442" y="6020"/>
                  <a:pt x="4630" y="6953"/>
                </a:cubicBezTo>
                <a:cubicBezTo>
                  <a:pt x="4536" y="7063"/>
                  <a:pt x="4469" y="7213"/>
                  <a:pt x="4312" y="7267"/>
                </a:cubicBezTo>
                <a:cubicBezTo>
                  <a:pt x="4299" y="7297"/>
                  <a:pt x="4292" y="7340"/>
                  <a:pt x="4269" y="7350"/>
                </a:cubicBezTo>
                <a:cubicBezTo>
                  <a:pt x="4261" y="7355"/>
                  <a:pt x="4256" y="7357"/>
                  <a:pt x="4251" y="7357"/>
                </a:cubicBezTo>
                <a:cubicBezTo>
                  <a:pt x="4233" y="7357"/>
                  <a:pt x="4234" y="7326"/>
                  <a:pt x="4229" y="7307"/>
                </a:cubicBezTo>
                <a:cubicBezTo>
                  <a:pt x="3995" y="7427"/>
                  <a:pt x="3898" y="7671"/>
                  <a:pt x="3764" y="7872"/>
                </a:cubicBezTo>
                <a:cubicBezTo>
                  <a:pt x="3416" y="8390"/>
                  <a:pt x="3082" y="8921"/>
                  <a:pt x="2761" y="9456"/>
                </a:cubicBezTo>
                <a:cubicBezTo>
                  <a:pt x="2227" y="10342"/>
                  <a:pt x="1765" y="11271"/>
                  <a:pt x="1381" y="12234"/>
                </a:cubicBezTo>
                <a:cubicBezTo>
                  <a:pt x="1154" y="12805"/>
                  <a:pt x="1017" y="13414"/>
                  <a:pt x="863" y="14012"/>
                </a:cubicBezTo>
                <a:cubicBezTo>
                  <a:pt x="696" y="14651"/>
                  <a:pt x="495" y="15279"/>
                  <a:pt x="305" y="15911"/>
                </a:cubicBezTo>
                <a:cubicBezTo>
                  <a:pt x="117" y="16556"/>
                  <a:pt x="20" y="17224"/>
                  <a:pt x="14" y="17896"/>
                </a:cubicBezTo>
                <a:cubicBezTo>
                  <a:pt x="0" y="18555"/>
                  <a:pt x="14" y="19210"/>
                  <a:pt x="117" y="19878"/>
                </a:cubicBezTo>
                <a:cubicBezTo>
                  <a:pt x="241" y="19551"/>
                  <a:pt x="184" y="19233"/>
                  <a:pt x="124" y="18926"/>
                </a:cubicBezTo>
                <a:cubicBezTo>
                  <a:pt x="47" y="18511"/>
                  <a:pt x="57" y="18097"/>
                  <a:pt x="81" y="17676"/>
                </a:cubicBezTo>
                <a:lnTo>
                  <a:pt x="81" y="17676"/>
                </a:lnTo>
                <a:cubicBezTo>
                  <a:pt x="94" y="17742"/>
                  <a:pt x="107" y="17806"/>
                  <a:pt x="117" y="17869"/>
                </a:cubicBezTo>
                <a:cubicBezTo>
                  <a:pt x="127" y="17940"/>
                  <a:pt x="134" y="18007"/>
                  <a:pt x="137" y="18077"/>
                </a:cubicBezTo>
                <a:cubicBezTo>
                  <a:pt x="131" y="18675"/>
                  <a:pt x="241" y="19263"/>
                  <a:pt x="315" y="19852"/>
                </a:cubicBezTo>
                <a:cubicBezTo>
                  <a:pt x="358" y="20219"/>
                  <a:pt x="438" y="20594"/>
                  <a:pt x="355" y="20968"/>
                </a:cubicBezTo>
                <a:cubicBezTo>
                  <a:pt x="331" y="21082"/>
                  <a:pt x="378" y="21189"/>
                  <a:pt x="401" y="21296"/>
                </a:cubicBezTo>
                <a:cubicBezTo>
                  <a:pt x="773" y="22837"/>
                  <a:pt x="1217" y="24354"/>
                  <a:pt x="1896" y="25795"/>
                </a:cubicBezTo>
                <a:cubicBezTo>
                  <a:pt x="2146" y="26333"/>
                  <a:pt x="2531" y="26787"/>
                  <a:pt x="2888" y="27255"/>
                </a:cubicBezTo>
                <a:cubicBezTo>
                  <a:pt x="3330" y="27827"/>
                  <a:pt x="3757" y="28409"/>
                  <a:pt x="4269" y="28920"/>
                </a:cubicBezTo>
                <a:cubicBezTo>
                  <a:pt x="4473" y="29121"/>
                  <a:pt x="4677" y="29304"/>
                  <a:pt x="4954" y="29405"/>
                </a:cubicBezTo>
                <a:cubicBezTo>
                  <a:pt x="5335" y="29542"/>
                  <a:pt x="5619" y="29826"/>
                  <a:pt x="5880" y="30120"/>
                </a:cubicBezTo>
                <a:cubicBezTo>
                  <a:pt x="5997" y="30250"/>
                  <a:pt x="6134" y="30321"/>
                  <a:pt x="6284" y="30394"/>
                </a:cubicBezTo>
                <a:cubicBezTo>
                  <a:pt x="6752" y="30621"/>
                  <a:pt x="7230" y="30835"/>
                  <a:pt x="7682" y="31093"/>
                </a:cubicBezTo>
                <a:cubicBezTo>
                  <a:pt x="7896" y="31216"/>
                  <a:pt x="8140" y="31323"/>
                  <a:pt x="8273" y="31574"/>
                </a:cubicBezTo>
                <a:cubicBezTo>
                  <a:pt x="8337" y="31691"/>
                  <a:pt x="8511" y="31738"/>
                  <a:pt x="8654" y="31775"/>
                </a:cubicBezTo>
                <a:lnTo>
                  <a:pt x="8654" y="31774"/>
                </a:lnTo>
                <a:lnTo>
                  <a:pt x="8654" y="31774"/>
                </a:lnTo>
                <a:cubicBezTo>
                  <a:pt x="8878" y="31983"/>
                  <a:pt x="9160" y="32099"/>
                  <a:pt x="9430" y="32202"/>
                </a:cubicBezTo>
                <a:cubicBezTo>
                  <a:pt x="9854" y="32366"/>
                  <a:pt x="10262" y="32580"/>
                  <a:pt x="10640" y="32838"/>
                </a:cubicBezTo>
                <a:cubicBezTo>
                  <a:pt x="11626" y="33479"/>
                  <a:pt x="12689" y="33931"/>
                  <a:pt x="13822" y="34228"/>
                </a:cubicBezTo>
                <a:cubicBezTo>
                  <a:pt x="13849" y="34235"/>
                  <a:pt x="13875" y="34241"/>
                  <a:pt x="13902" y="34251"/>
                </a:cubicBezTo>
                <a:cubicBezTo>
                  <a:pt x="13962" y="34285"/>
                  <a:pt x="14066" y="34265"/>
                  <a:pt x="14066" y="34378"/>
                </a:cubicBezTo>
                <a:cubicBezTo>
                  <a:pt x="14063" y="34439"/>
                  <a:pt x="14009" y="34472"/>
                  <a:pt x="13825" y="34512"/>
                </a:cubicBezTo>
                <a:cubicBezTo>
                  <a:pt x="14083" y="34536"/>
                  <a:pt x="13912" y="34706"/>
                  <a:pt x="13986" y="34806"/>
                </a:cubicBezTo>
                <a:cubicBezTo>
                  <a:pt x="14093" y="34713"/>
                  <a:pt x="14129" y="34589"/>
                  <a:pt x="14160" y="34472"/>
                </a:cubicBezTo>
                <a:cubicBezTo>
                  <a:pt x="14177" y="34412"/>
                  <a:pt x="14191" y="34360"/>
                  <a:pt x="14244" y="34360"/>
                </a:cubicBezTo>
                <a:cubicBezTo>
                  <a:pt x="14254" y="34360"/>
                  <a:pt x="14264" y="34362"/>
                  <a:pt x="14277" y="34365"/>
                </a:cubicBezTo>
                <a:cubicBezTo>
                  <a:pt x="14648" y="34475"/>
                  <a:pt x="15032" y="34556"/>
                  <a:pt x="15380" y="34726"/>
                </a:cubicBezTo>
                <a:cubicBezTo>
                  <a:pt x="15396" y="34733"/>
                  <a:pt x="15406" y="34760"/>
                  <a:pt x="15420" y="34776"/>
                </a:cubicBezTo>
                <a:cubicBezTo>
                  <a:pt x="15430" y="34776"/>
                  <a:pt x="15440" y="34776"/>
                  <a:pt x="15451" y="34776"/>
                </a:cubicBezTo>
                <a:cubicBezTo>
                  <a:pt x="15486" y="34776"/>
                  <a:pt x="15520" y="34780"/>
                  <a:pt x="15543" y="34816"/>
                </a:cubicBezTo>
                <a:lnTo>
                  <a:pt x="15593" y="34833"/>
                </a:lnTo>
                <a:lnTo>
                  <a:pt x="15587" y="34846"/>
                </a:lnTo>
                <a:lnTo>
                  <a:pt x="15543" y="34816"/>
                </a:lnTo>
                <a:cubicBezTo>
                  <a:pt x="15533" y="34816"/>
                  <a:pt x="15523" y="34817"/>
                  <a:pt x="15512" y="34817"/>
                </a:cubicBezTo>
                <a:cubicBezTo>
                  <a:pt x="15477" y="34817"/>
                  <a:pt x="15443" y="34813"/>
                  <a:pt x="15420" y="34776"/>
                </a:cubicBezTo>
                <a:cubicBezTo>
                  <a:pt x="15399" y="34777"/>
                  <a:pt x="15379" y="34778"/>
                  <a:pt x="15359" y="34778"/>
                </a:cubicBezTo>
                <a:cubicBezTo>
                  <a:pt x="15018" y="34778"/>
                  <a:pt x="14701" y="34651"/>
                  <a:pt x="14357" y="34616"/>
                </a:cubicBezTo>
                <a:lnTo>
                  <a:pt x="14357" y="34616"/>
                </a:lnTo>
                <a:cubicBezTo>
                  <a:pt x="14460" y="34679"/>
                  <a:pt x="14571" y="34733"/>
                  <a:pt x="14684" y="34783"/>
                </a:cubicBezTo>
                <a:cubicBezTo>
                  <a:pt x="15624" y="35137"/>
                  <a:pt x="16563" y="35502"/>
                  <a:pt x="17462" y="35960"/>
                </a:cubicBezTo>
                <a:cubicBezTo>
                  <a:pt x="17491" y="35973"/>
                  <a:pt x="17531" y="36015"/>
                  <a:pt x="17567" y="36015"/>
                </a:cubicBezTo>
                <a:cubicBezTo>
                  <a:pt x="17585" y="36015"/>
                  <a:pt x="17601" y="36005"/>
                  <a:pt x="17616" y="35976"/>
                </a:cubicBezTo>
                <a:cubicBezTo>
                  <a:pt x="17649" y="35906"/>
                  <a:pt x="17566" y="35873"/>
                  <a:pt x="17512" y="35846"/>
                </a:cubicBezTo>
                <a:cubicBezTo>
                  <a:pt x="17001" y="35578"/>
                  <a:pt x="16459" y="35381"/>
                  <a:pt x="15931" y="35147"/>
                </a:cubicBezTo>
                <a:cubicBezTo>
                  <a:pt x="15861" y="35117"/>
                  <a:pt x="15794" y="35084"/>
                  <a:pt x="15710" y="35044"/>
                </a:cubicBezTo>
                <a:cubicBezTo>
                  <a:pt x="15772" y="34982"/>
                  <a:pt x="15829" y="34956"/>
                  <a:pt x="15888" y="34956"/>
                </a:cubicBezTo>
                <a:cubicBezTo>
                  <a:pt x="15929" y="34956"/>
                  <a:pt x="15972" y="34968"/>
                  <a:pt x="16018" y="34990"/>
                </a:cubicBezTo>
                <a:cubicBezTo>
                  <a:pt x="16459" y="35191"/>
                  <a:pt x="16917" y="35365"/>
                  <a:pt x="17328" y="35625"/>
                </a:cubicBezTo>
                <a:cubicBezTo>
                  <a:pt x="17536" y="35759"/>
                  <a:pt x="17790" y="35679"/>
                  <a:pt x="18007" y="35819"/>
                </a:cubicBezTo>
                <a:cubicBezTo>
                  <a:pt x="18224" y="35956"/>
                  <a:pt x="18468" y="36053"/>
                  <a:pt x="18672" y="36217"/>
                </a:cubicBezTo>
                <a:lnTo>
                  <a:pt x="18645" y="36264"/>
                </a:lnTo>
                <a:lnTo>
                  <a:pt x="18254" y="36070"/>
                </a:lnTo>
                <a:lnTo>
                  <a:pt x="18254" y="36070"/>
                </a:lnTo>
                <a:cubicBezTo>
                  <a:pt x="18224" y="36157"/>
                  <a:pt x="18288" y="36170"/>
                  <a:pt x="18321" y="36190"/>
                </a:cubicBezTo>
                <a:cubicBezTo>
                  <a:pt x="18632" y="36384"/>
                  <a:pt x="18919" y="36618"/>
                  <a:pt x="19177" y="36882"/>
                </a:cubicBezTo>
                <a:cubicBezTo>
                  <a:pt x="19207" y="36919"/>
                  <a:pt x="19254" y="36942"/>
                  <a:pt x="19304" y="36946"/>
                </a:cubicBezTo>
                <a:cubicBezTo>
                  <a:pt x="19324" y="36880"/>
                  <a:pt x="19361" y="36855"/>
                  <a:pt x="19398" y="36855"/>
                </a:cubicBezTo>
                <a:cubicBezTo>
                  <a:pt x="19434" y="36855"/>
                  <a:pt x="19469" y="36879"/>
                  <a:pt x="19488" y="36912"/>
                </a:cubicBezTo>
                <a:cubicBezTo>
                  <a:pt x="19625" y="37146"/>
                  <a:pt x="19855" y="37290"/>
                  <a:pt x="20006" y="37510"/>
                </a:cubicBezTo>
                <a:cubicBezTo>
                  <a:pt x="20073" y="37607"/>
                  <a:pt x="20210" y="37684"/>
                  <a:pt x="20280" y="37795"/>
                </a:cubicBezTo>
                <a:cubicBezTo>
                  <a:pt x="20972" y="38824"/>
                  <a:pt x="21570" y="39900"/>
                  <a:pt x="21904" y="41107"/>
                </a:cubicBezTo>
                <a:cubicBezTo>
                  <a:pt x="21924" y="41164"/>
                  <a:pt x="21951" y="41224"/>
                  <a:pt x="21904" y="41314"/>
                </a:cubicBezTo>
                <a:cubicBezTo>
                  <a:pt x="21767" y="40937"/>
                  <a:pt x="21634" y="40582"/>
                  <a:pt x="21483" y="40235"/>
                </a:cubicBezTo>
                <a:cubicBezTo>
                  <a:pt x="21283" y="39787"/>
                  <a:pt x="21079" y="39336"/>
                  <a:pt x="20831" y="38911"/>
                </a:cubicBezTo>
                <a:cubicBezTo>
                  <a:pt x="20808" y="38868"/>
                  <a:pt x="20781" y="38824"/>
                  <a:pt x="20724" y="38824"/>
                </a:cubicBezTo>
                <a:cubicBezTo>
                  <a:pt x="20915" y="39232"/>
                  <a:pt x="21112" y="39636"/>
                  <a:pt x="21293" y="40048"/>
                </a:cubicBezTo>
                <a:cubicBezTo>
                  <a:pt x="21593" y="40743"/>
                  <a:pt x="21814" y="41468"/>
                  <a:pt x="21944" y="42214"/>
                </a:cubicBezTo>
                <a:cubicBezTo>
                  <a:pt x="21794" y="41973"/>
                  <a:pt x="21644" y="41729"/>
                  <a:pt x="21490" y="41488"/>
                </a:cubicBezTo>
                <a:cubicBezTo>
                  <a:pt x="21286" y="41167"/>
                  <a:pt x="21075" y="40850"/>
                  <a:pt x="20808" y="40579"/>
                </a:cubicBezTo>
                <a:lnTo>
                  <a:pt x="20808" y="40579"/>
                </a:lnTo>
                <a:cubicBezTo>
                  <a:pt x="20881" y="40933"/>
                  <a:pt x="20985" y="41321"/>
                  <a:pt x="21219" y="41565"/>
                </a:cubicBezTo>
                <a:cubicBezTo>
                  <a:pt x="21657" y="42016"/>
                  <a:pt x="21674" y="42564"/>
                  <a:pt x="21771" y="43106"/>
                </a:cubicBezTo>
                <a:cubicBezTo>
                  <a:pt x="21844" y="43524"/>
                  <a:pt x="21995" y="43918"/>
                  <a:pt x="22075" y="44336"/>
                </a:cubicBezTo>
                <a:cubicBezTo>
                  <a:pt x="22108" y="44507"/>
                  <a:pt x="22178" y="44684"/>
                  <a:pt x="22228" y="44861"/>
                </a:cubicBezTo>
                <a:cubicBezTo>
                  <a:pt x="22299" y="45095"/>
                  <a:pt x="22362" y="45329"/>
                  <a:pt x="22419" y="45563"/>
                </a:cubicBezTo>
                <a:cubicBezTo>
                  <a:pt x="22476" y="45793"/>
                  <a:pt x="22519" y="46024"/>
                  <a:pt x="22559" y="46255"/>
                </a:cubicBezTo>
                <a:cubicBezTo>
                  <a:pt x="22603" y="46499"/>
                  <a:pt x="22636" y="46746"/>
                  <a:pt x="22676" y="46993"/>
                </a:cubicBezTo>
                <a:cubicBezTo>
                  <a:pt x="22680" y="47030"/>
                  <a:pt x="22700" y="47074"/>
                  <a:pt x="22643" y="47110"/>
                </a:cubicBezTo>
                <a:cubicBezTo>
                  <a:pt x="22533" y="46990"/>
                  <a:pt x="22579" y="46820"/>
                  <a:pt x="22503" y="46693"/>
                </a:cubicBezTo>
                <a:lnTo>
                  <a:pt x="22503" y="46693"/>
                </a:lnTo>
                <a:cubicBezTo>
                  <a:pt x="22439" y="46716"/>
                  <a:pt x="22513" y="46796"/>
                  <a:pt x="22446" y="46840"/>
                </a:cubicBezTo>
                <a:cubicBezTo>
                  <a:pt x="22359" y="46355"/>
                  <a:pt x="22275" y="45874"/>
                  <a:pt x="22185" y="45392"/>
                </a:cubicBezTo>
                <a:cubicBezTo>
                  <a:pt x="22152" y="45208"/>
                  <a:pt x="22081" y="45035"/>
                  <a:pt x="21978" y="44878"/>
                </a:cubicBezTo>
                <a:lnTo>
                  <a:pt x="21978" y="44878"/>
                </a:lnTo>
                <a:cubicBezTo>
                  <a:pt x="22045" y="45329"/>
                  <a:pt x="22095" y="45783"/>
                  <a:pt x="22152" y="46235"/>
                </a:cubicBezTo>
                <a:cubicBezTo>
                  <a:pt x="22208" y="46716"/>
                  <a:pt x="22228" y="47201"/>
                  <a:pt x="22352" y="47672"/>
                </a:cubicBezTo>
                <a:cubicBezTo>
                  <a:pt x="22369" y="47732"/>
                  <a:pt x="22389" y="47789"/>
                  <a:pt x="22412" y="47869"/>
                </a:cubicBezTo>
                <a:cubicBezTo>
                  <a:pt x="22526" y="47742"/>
                  <a:pt x="22449" y="47602"/>
                  <a:pt x="22506" y="47478"/>
                </a:cubicBezTo>
                <a:lnTo>
                  <a:pt x="22506" y="47478"/>
                </a:lnTo>
                <a:cubicBezTo>
                  <a:pt x="22646" y="48371"/>
                  <a:pt x="22790" y="49256"/>
                  <a:pt x="23101" y="50112"/>
                </a:cubicBezTo>
                <a:cubicBezTo>
                  <a:pt x="23171" y="50065"/>
                  <a:pt x="23138" y="50018"/>
                  <a:pt x="23128" y="49978"/>
                </a:cubicBezTo>
                <a:cubicBezTo>
                  <a:pt x="22994" y="49440"/>
                  <a:pt x="22857" y="48902"/>
                  <a:pt x="22723" y="48361"/>
                </a:cubicBezTo>
                <a:cubicBezTo>
                  <a:pt x="22710" y="48324"/>
                  <a:pt x="22703" y="48284"/>
                  <a:pt x="22696" y="48240"/>
                </a:cubicBezTo>
                <a:cubicBezTo>
                  <a:pt x="22690" y="48207"/>
                  <a:pt x="22710" y="48170"/>
                  <a:pt x="22747" y="48160"/>
                </a:cubicBezTo>
                <a:cubicBezTo>
                  <a:pt x="22753" y="48158"/>
                  <a:pt x="22759" y="48157"/>
                  <a:pt x="22765" y="48157"/>
                </a:cubicBezTo>
                <a:cubicBezTo>
                  <a:pt x="22796" y="48157"/>
                  <a:pt x="22804" y="48189"/>
                  <a:pt x="22810" y="48220"/>
                </a:cubicBezTo>
                <a:cubicBezTo>
                  <a:pt x="22867" y="48514"/>
                  <a:pt x="22994" y="48788"/>
                  <a:pt x="23007" y="49103"/>
                </a:cubicBezTo>
                <a:cubicBezTo>
                  <a:pt x="23021" y="49373"/>
                  <a:pt x="23141" y="49637"/>
                  <a:pt x="23231" y="49901"/>
                </a:cubicBezTo>
                <a:cubicBezTo>
                  <a:pt x="23482" y="50623"/>
                  <a:pt x="23773" y="51329"/>
                  <a:pt x="24104" y="52017"/>
                </a:cubicBezTo>
                <a:cubicBezTo>
                  <a:pt x="24161" y="52134"/>
                  <a:pt x="24244" y="52245"/>
                  <a:pt x="24204" y="52388"/>
                </a:cubicBezTo>
                <a:cubicBezTo>
                  <a:pt x="24204" y="52415"/>
                  <a:pt x="24211" y="52445"/>
                  <a:pt x="24231" y="52465"/>
                </a:cubicBezTo>
                <a:cubicBezTo>
                  <a:pt x="24505" y="52840"/>
                  <a:pt x="24649" y="53284"/>
                  <a:pt x="24953" y="53652"/>
                </a:cubicBezTo>
                <a:cubicBezTo>
                  <a:pt x="25812" y="54708"/>
                  <a:pt x="26811" y="55641"/>
                  <a:pt x="27921" y="56423"/>
                </a:cubicBezTo>
                <a:cubicBezTo>
                  <a:pt x="28322" y="56710"/>
                  <a:pt x="28777" y="56928"/>
                  <a:pt x="29158" y="57232"/>
                </a:cubicBezTo>
                <a:cubicBezTo>
                  <a:pt x="29552" y="57543"/>
                  <a:pt x="30013" y="57676"/>
                  <a:pt x="30441" y="57890"/>
                </a:cubicBezTo>
                <a:cubicBezTo>
                  <a:pt x="30562" y="57954"/>
                  <a:pt x="30642" y="58054"/>
                  <a:pt x="30759" y="58121"/>
                </a:cubicBezTo>
                <a:cubicBezTo>
                  <a:pt x="31404" y="58479"/>
                  <a:pt x="32116" y="58592"/>
                  <a:pt x="32824" y="58736"/>
                </a:cubicBezTo>
                <a:cubicBezTo>
                  <a:pt x="33252" y="58823"/>
                  <a:pt x="33680" y="58910"/>
                  <a:pt x="34101" y="59017"/>
                </a:cubicBezTo>
                <a:cubicBezTo>
                  <a:pt x="34576" y="59137"/>
                  <a:pt x="35061" y="59147"/>
                  <a:pt x="35542" y="59197"/>
                </a:cubicBezTo>
                <a:cubicBezTo>
                  <a:pt x="36027" y="59244"/>
                  <a:pt x="36505" y="59307"/>
                  <a:pt x="36989" y="59344"/>
                </a:cubicBezTo>
                <a:cubicBezTo>
                  <a:pt x="37354" y="59371"/>
                  <a:pt x="37721" y="59364"/>
                  <a:pt x="38086" y="59374"/>
                </a:cubicBezTo>
                <a:cubicBezTo>
                  <a:pt x="38216" y="59381"/>
                  <a:pt x="38346" y="59401"/>
                  <a:pt x="38477" y="59404"/>
                </a:cubicBezTo>
                <a:cubicBezTo>
                  <a:pt x="38507" y="59405"/>
                  <a:pt x="38537" y="59405"/>
                  <a:pt x="38567" y="59405"/>
                </a:cubicBezTo>
                <a:cubicBezTo>
                  <a:pt x="39317" y="59405"/>
                  <a:pt x="40047" y="59248"/>
                  <a:pt x="40780" y="59107"/>
                </a:cubicBezTo>
                <a:cubicBezTo>
                  <a:pt x="41161" y="59037"/>
                  <a:pt x="41535" y="58963"/>
                  <a:pt x="41886" y="58789"/>
                </a:cubicBezTo>
                <a:lnTo>
                  <a:pt x="41886" y="58789"/>
                </a:lnTo>
                <a:cubicBezTo>
                  <a:pt x="40860" y="59007"/>
                  <a:pt x="39820" y="59137"/>
                  <a:pt x="38778" y="59227"/>
                </a:cubicBezTo>
                <a:cubicBezTo>
                  <a:pt x="39717" y="59090"/>
                  <a:pt x="40626" y="58840"/>
                  <a:pt x="41545" y="58609"/>
                </a:cubicBezTo>
                <a:cubicBezTo>
                  <a:pt x="42464" y="58378"/>
                  <a:pt x="43307" y="57930"/>
                  <a:pt x="44229" y="57710"/>
                </a:cubicBezTo>
                <a:lnTo>
                  <a:pt x="44229" y="57710"/>
                </a:lnTo>
                <a:cubicBezTo>
                  <a:pt x="43922" y="57937"/>
                  <a:pt x="43537" y="58027"/>
                  <a:pt x="43200" y="58231"/>
                </a:cubicBezTo>
                <a:cubicBezTo>
                  <a:pt x="43231" y="58257"/>
                  <a:pt x="43261" y="58266"/>
                  <a:pt x="43287" y="58266"/>
                </a:cubicBezTo>
                <a:cubicBezTo>
                  <a:pt x="43334" y="58266"/>
                  <a:pt x="43374" y="58238"/>
                  <a:pt x="43410" y="58221"/>
                </a:cubicBezTo>
                <a:cubicBezTo>
                  <a:pt x="43738" y="58077"/>
                  <a:pt x="44062" y="57930"/>
                  <a:pt x="44396" y="57793"/>
                </a:cubicBezTo>
                <a:cubicBezTo>
                  <a:pt x="44871" y="57599"/>
                  <a:pt x="45322" y="57342"/>
                  <a:pt x="45764" y="57085"/>
                </a:cubicBezTo>
                <a:cubicBezTo>
                  <a:pt x="45941" y="56981"/>
                  <a:pt x="46141" y="57078"/>
                  <a:pt x="46308" y="56964"/>
                </a:cubicBezTo>
                <a:cubicBezTo>
                  <a:pt x="46315" y="56959"/>
                  <a:pt x="46321" y="56957"/>
                  <a:pt x="46327" y="56957"/>
                </a:cubicBezTo>
                <a:cubicBezTo>
                  <a:pt x="46356" y="56957"/>
                  <a:pt x="46360" y="57028"/>
                  <a:pt x="46365" y="57068"/>
                </a:cubicBezTo>
                <a:cubicBezTo>
                  <a:pt x="46666" y="56951"/>
                  <a:pt x="46890" y="56717"/>
                  <a:pt x="47154" y="56540"/>
                </a:cubicBezTo>
                <a:cubicBezTo>
                  <a:pt x="47311" y="56426"/>
                  <a:pt x="47462" y="56306"/>
                  <a:pt x="47605" y="56179"/>
                </a:cubicBezTo>
                <a:cubicBezTo>
                  <a:pt x="47689" y="56109"/>
                  <a:pt x="47796" y="56035"/>
                  <a:pt x="47645" y="55921"/>
                </a:cubicBezTo>
                <a:cubicBezTo>
                  <a:pt x="47609" y="55895"/>
                  <a:pt x="47589" y="55858"/>
                  <a:pt x="47642" y="55828"/>
                </a:cubicBezTo>
                <a:cubicBezTo>
                  <a:pt x="48177" y="55537"/>
                  <a:pt x="48511" y="55016"/>
                  <a:pt x="49023" y="54701"/>
                </a:cubicBezTo>
                <a:cubicBezTo>
                  <a:pt x="49043" y="54695"/>
                  <a:pt x="49063" y="54688"/>
                  <a:pt x="49083" y="54688"/>
                </a:cubicBezTo>
                <a:cubicBezTo>
                  <a:pt x="49143" y="54561"/>
                  <a:pt x="49273" y="54508"/>
                  <a:pt x="49370" y="54424"/>
                </a:cubicBezTo>
                <a:cubicBezTo>
                  <a:pt x="50035" y="53852"/>
                  <a:pt x="50587" y="53174"/>
                  <a:pt x="51209" y="52569"/>
                </a:cubicBezTo>
                <a:cubicBezTo>
                  <a:pt x="51496" y="52281"/>
                  <a:pt x="51750" y="51964"/>
                  <a:pt x="51964" y="51620"/>
                </a:cubicBezTo>
                <a:cubicBezTo>
                  <a:pt x="52011" y="51563"/>
                  <a:pt x="52038" y="51499"/>
                  <a:pt x="52048" y="51432"/>
                </a:cubicBezTo>
                <a:lnTo>
                  <a:pt x="52048" y="51432"/>
                </a:lnTo>
                <a:cubicBezTo>
                  <a:pt x="51961" y="51436"/>
                  <a:pt x="51937" y="51529"/>
                  <a:pt x="51864" y="51556"/>
                </a:cubicBezTo>
                <a:cubicBezTo>
                  <a:pt x="51810" y="51499"/>
                  <a:pt x="51810" y="51422"/>
                  <a:pt x="51780" y="51329"/>
                </a:cubicBezTo>
                <a:cubicBezTo>
                  <a:pt x="51449" y="51750"/>
                  <a:pt x="51229" y="52245"/>
                  <a:pt x="50794" y="52559"/>
                </a:cubicBezTo>
                <a:cubicBezTo>
                  <a:pt x="50828" y="52328"/>
                  <a:pt x="51025" y="52204"/>
                  <a:pt x="51142" y="52031"/>
                </a:cubicBezTo>
                <a:cubicBezTo>
                  <a:pt x="51423" y="51626"/>
                  <a:pt x="51740" y="51249"/>
                  <a:pt x="51964" y="50804"/>
                </a:cubicBezTo>
                <a:cubicBezTo>
                  <a:pt x="52014" y="50710"/>
                  <a:pt x="52018" y="50704"/>
                  <a:pt x="52018" y="50550"/>
                </a:cubicBezTo>
                <a:lnTo>
                  <a:pt x="52018" y="50550"/>
                </a:lnTo>
                <a:cubicBezTo>
                  <a:pt x="51854" y="50737"/>
                  <a:pt x="51807" y="50971"/>
                  <a:pt x="51663" y="51162"/>
                </a:cubicBezTo>
                <a:cubicBezTo>
                  <a:pt x="51616" y="51095"/>
                  <a:pt x="51660" y="51051"/>
                  <a:pt x="51677" y="51005"/>
                </a:cubicBezTo>
                <a:cubicBezTo>
                  <a:pt x="51810" y="50664"/>
                  <a:pt x="52001" y="50343"/>
                  <a:pt x="52054" y="49962"/>
                </a:cubicBezTo>
                <a:cubicBezTo>
                  <a:pt x="52081" y="49764"/>
                  <a:pt x="52191" y="49567"/>
                  <a:pt x="52302" y="49393"/>
                </a:cubicBezTo>
                <a:cubicBezTo>
                  <a:pt x="52485" y="49099"/>
                  <a:pt x="52599" y="48785"/>
                  <a:pt x="52703" y="48461"/>
                </a:cubicBezTo>
                <a:cubicBezTo>
                  <a:pt x="52790" y="48180"/>
                  <a:pt x="53030" y="47993"/>
                  <a:pt x="53131" y="47705"/>
                </a:cubicBezTo>
                <a:cubicBezTo>
                  <a:pt x="53341" y="47080"/>
                  <a:pt x="53605" y="46472"/>
                  <a:pt x="53766" y="45834"/>
                </a:cubicBezTo>
                <a:cubicBezTo>
                  <a:pt x="53843" y="45523"/>
                  <a:pt x="53859" y="45195"/>
                  <a:pt x="53970" y="44884"/>
                </a:cubicBezTo>
                <a:cubicBezTo>
                  <a:pt x="54274" y="44015"/>
                  <a:pt x="54631" y="43166"/>
                  <a:pt x="54972" y="42307"/>
                </a:cubicBezTo>
                <a:cubicBezTo>
                  <a:pt x="55397" y="41241"/>
                  <a:pt x="55962" y="40238"/>
                  <a:pt x="56650" y="39319"/>
                </a:cubicBezTo>
                <a:cubicBezTo>
                  <a:pt x="56871" y="39021"/>
                  <a:pt x="57148" y="38764"/>
                  <a:pt x="57409" y="38497"/>
                </a:cubicBezTo>
                <a:cubicBezTo>
                  <a:pt x="57536" y="38363"/>
                  <a:pt x="57606" y="38169"/>
                  <a:pt x="57807" y="38115"/>
                </a:cubicBezTo>
                <a:lnTo>
                  <a:pt x="57807" y="38115"/>
                </a:lnTo>
                <a:cubicBezTo>
                  <a:pt x="57523" y="38654"/>
                  <a:pt x="57185" y="39165"/>
                  <a:pt x="56804" y="39640"/>
                </a:cubicBezTo>
                <a:cubicBezTo>
                  <a:pt x="56637" y="39844"/>
                  <a:pt x="56473" y="40051"/>
                  <a:pt x="56319" y="40265"/>
                </a:cubicBezTo>
                <a:cubicBezTo>
                  <a:pt x="56226" y="40385"/>
                  <a:pt x="56166" y="40522"/>
                  <a:pt x="56019" y="40596"/>
                </a:cubicBezTo>
                <a:cubicBezTo>
                  <a:pt x="55942" y="40636"/>
                  <a:pt x="55892" y="40713"/>
                  <a:pt x="55885" y="40800"/>
                </a:cubicBezTo>
                <a:cubicBezTo>
                  <a:pt x="55838" y="41241"/>
                  <a:pt x="55567" y="41595"/>
                  <a:pt x="55400" y="41986"/>
                </a:cubicBezTo>
                <a:cubicBezTo>
                  <a:pt x="54976" y="42969"/>
                  <a:pt x="54611" y="43972"/>
                  <a:pt x="54220" y="44968"/>
                </a:cubicBezTo>
                <a:cubicBezTo>
                  <a:pt x="54060" y="45379"/>
                  <a:pt x="53866" y="45780"/>
                  <a:pt x="53732" y="46208"/>
                </a:cubicBezTo>
                <a:cubicBezTo>
                  <a:pt x="53649" y="46479"/>
                  <a:pt x="53719" y="46763"/>
                  <a:pt x="53592" y="47034"/>
                </a:cubicBezTo>
                <a:cubicBezTo>
                  <a:pt x="53415" y="47425"/>
                  <a:pt x="53264" y="47829"/>
                  <a:pt x="53124" y="48237"/>
                </a:cubicBezTo>
                <a:cubicBezTo>
                  <a:pt x="52997" y="48601"/>
                  <a:pt x="52897" y="48972"/>
                  <a:pt x="52783" y="49353"/>
                </a:cubicBezTo>
                <a:cubicBezTo>
                  <a:pt x="53217" y="48822"/>
                  <a:pt x="53331" y="48170"/>
                  <a:pt x="53575" y="47582"/>
                </a:cubicBezTo>
                <a:cubicBezTo>
                  <a:pt x="53635" y="47598"/>
                  <a:pt x="53629" y="47628"/>
                  <a:pt x="53619" y="47652"/>
                </a:cubicBezTo>
                <a:cubicBezTo>
                  <a:pt x="53395" y="48160"/>
                  <a:pt x="53331" y="48725"/>
                  <a:pt x="53070" y="49220"/>
                </a:cubicBezTo>
                <a:cubicBezTo>
                  <a:pt x="53017" y="49313"/>
                  <a:pt x="52994" y="49417"/>
                  <a:pt x="53004" y="49524"/>
                </a:cubicBezTo>
                <a:cubicBezTo>
                  <a:pt x="53221" y="49149"/>
                  <a:pt x="53348" y="48735"/>
                  <a:pt x="53498" y="48334"/>
                </a:cubicBezTo>
                <a:cubicBezTo>
                  <a:pt x="53709" y="47762"/>
                  <a:pt x="53866" y="47167"/>
                  <a:pt x="54107" y="46609"/>
                </a:cubicBezTo>
                <a:cubicBezTo>
                  <a:pt x="54227" y="46335"/>
                  <a:pt x="54374" y="46074"/>
                  <a:pt x="54474" y="45790"/>
                </a:cubicBezTo>
                <a:cubicBezTo>
                  <a:pt x="54655" y="45272"/>
                  <a:pt x="54825" y="44751"/>
                  <a:pt x="54892" y="44202"/>
                </a:cubicBezTo>
                <a:cubicBezTo>
                  <a:pt x="54949" y="43724"/>
                  <a:pt x="55200" y="43313"/>
                  <a:pt x="55380" y="42882"/>
                </a:cubicBezTo>
                <a:cubicBezTo>
                  <a:pt x="55561" y="42454"/>
                  <a:pt x="55808" y="42060"/>
                  <a:pt x="55999" y="41635"/>
                </a:cubicBezTo>
                <a:cubicBezTo>
                  <a:pt x="56396" y="40743"/>
                  <a:pt x="56861" y="39894"/>
                  <a:pt x="57466" y="39125"/>
                </a:cubicBezTo>
                <a:cubicBezTo>
                  <a:pt x="57623" y="38928"/>
                  <a:pt x="57777" y="38741"/>
                  <a:pt x="57997" y="38607"/>
                </a:cubicBezTo>
                <a:cubicBezTo>
                  <a:pt x="58455" y="38329"/>
                  <a:pt x="58800" y="37932"/>
                  <a:pt x="59134" y="37517"/>
                </a:cubicBezTo>
                <a:cubicBezTo>
                  <a:pt x="59435" y="37143"/>
                  <a:pt x="59816" y="36849"/>
                  <a:pt x="60173" y="36534"/>
                </a:cubicBezTo>
                <a:cubicBezTo>
                  <a:pt x="60695" y="36087"/>
                  <a:pt x="61253" y="35685"/>
                  <a:pt x="61845" y="35338"/>
                </a:cubicBezTo>
                <a:cubicBezTo>
                  <a:pt x="61901" y="35304"/>
                  <a:pt x="61975" y="35278"/>
                  <a:pt x="61982" y="35191"/>
                </a:cubicBezTo>
                <a:lnTo>
                  <a:pt x="61932" y="35171"/>
                </a:lnTo>
                <a:lnTo>
                  <a:pt x="61982" y="35151"/>
                </a:lnTo>
                <a:cubicBezTo>
                  <a:pt x="62052" y="35020"/>
                  <a:pt x="62186" y="34963"/>
                  <a:pt x="62303" y="34897"/>
                </a:cubicBezTo>
                <a:cubicBezTo>
                  <a:pt x="62978" y="34509"/>
                  <a:pt x="63630" y="34088"/>
                  <a:pt x="64328" y="33750"/>
                </a:cubicBezTo>
                <a:cubicBezTo>
                  <a:pt x="64512" y="33660"/>
                  <a:pt x="64696" y="33553"/>
                  <a:pt x="64903" y="33519"/>
                </a:cubicBezTo>
                <a:cubicBezTo>
                  <a:pt x="64953" y="33439"/>
                  <a:pt x="65023" y="33406"/>
                  <a:pt x="65144" y="33402"/>
                </a:cubicBezTo>
                <a:lnTo>
                  <a:pt x="65144" y="33402"/>
                </a:lnTo>
                <a:cubicBezTo>
                  <a:pt x="65092" y="33477"/>
                  <a:pt x="65006" y="33523"/>
                  <a:pt x="64916" y="33523"/>
                </a:cubicBezTo>
                <a:cubicBezTo>
                  <a:pt x="64913" y="33523"/>
                  <a:pt x="64910" y="33523"/>
                  <a:pt x="64906" y="33523"/>
                </a:cubicBezTo>
                <a:cubicBezTo>
                  <a:pt x="64789" y="33590"/>
                  <a:pt x="64769" y="33720"/>
                  <a:pt x="64696" y="33814"/>
                </a:cubicBezTo>
                <a:cubicBezTo>
                  <a:pt x="64997" y="33750"/>
                  <a:pt x="65261" y="33590"/>
                  <a:pt x="65545" y="33479"/>
                </a:cubicBezTo>
                <a:cubicBezTo>
                  <a:pt x="66715" y="33041"/>
                  <a:pt x="67905" y="32640"/>
                  <a:pt x="69045" y="32136"/>
                </a:cubicBezTo>
                <a:cubicBezTo>
                  <a:pt x="70291" y="31581"/>
                  <a:pt x="71552" y="31043"/>
                  <a:pt x="72728" y="30331"/>
                </a:cubicBezTo>
                <a:cubicBezTo>
                  <a:pt x="73544" y="29839"/>
                  <a:pt x="74339" y="29318"/>
                  <a:pt x="75058" y="28696"/>
                </a:cubicBezTo>
                <a:cubicBezTo>
                  <a:pt x="75629" y="28201"/>
                  <a:pt x="76228" y="27740"/>
                  <a:pt x="76759" y="27202"/>
                </a:cubicBezTo>
                <a:cubicBezTo>
                  <a:pt x="76799" y="27165"/>
                  <a:pt x="76826" y="27112"/>
                  <a:pt x="76906" y="27108"/>
                </a:cubicBezTo>
                <a:lnTo>
                  <a:pt x="76906" y="27108"/>
                </a:lnTo>
                <a:cubicBezTo>
                  <a:pt x="76906" y="27249"/>
                  <a:pt x="76743" y="27306"/>
                  <a:pt x="76739" y="27459"/>
                </a:cubicBezTo>
                <a:cubicBezTo>
                  <a:pt x="76900" y="27406"/>
                  <a:pt x="76953" y="27259"/>
                  <a:pt x="77037" y="27155"/>
                </a:cubicBezTo>
                <a:cubicBezTo>
                  <a:pt x="77338" y="26781"/>
                  <a:pt x="77625" y="26400"/>
                  <a:pt x="77902" y="26009"/>
                </a:cubicBezTo>
                <a:cubicBezTo>
                  <a:pt x="78213" y="25574"/>
                  <a:pt x="78374" y="25063"/>
                  <a:pt x="78554" y="24571"/>
                </a:cubicBezTo>
                <a:cubicBezTo>
                  <a:pt x="78825" y="23833"/>
                  <a:pt x="79052" y="23081"/>
                  <a:pt x="79229" y="22315"/>
                </a:cubicBezTo>
                <a:cubicBezTo>
                  <a:pt x="79276" y="22108"/>
                  <a:pt x="79300" y="21894"/>
                  <a:pt x="79340" y="21683"/>
                </a:cubicBezTo>
                <a:cubicBezTo>
                  <a:pt x="79403" y="21372"/>
                  <a:pt x="79467" y="21062"/>
                  <a:pt x="79437" y="20741"/>
                </a:cubicBezTo>
                <a:cubicBezTo>
                  <a:pt x="79380" y="20142"/>
                  <a:pt x="79380" y="19531"/>
                  <a:pt x="79249" y="18949"/>
                </a:cubicBezTo>
                <a:cubicBezTo>
                  <a:pt x="79129" y="18424"/>
                  <a:pt x="78922" y="17920"/>
                  <a:pt x="78795" y="17391"/>
                </a:cubicBezTo>
                <a:cubicBezTo>
                  <a:pt x="78681" y="16907"/>
                  <a:pt x="78541" y="16429"/>
                  <a:pt x="78414" y="15944"/>
                </a:cubicBezTo>
                <a:cubicBezTo>
                  <a:pt x="78404" y="15907"/>
                  <a:pt x="78400" y="15867"/>
                  <a:pt x="78384" y="15770"/>
                </a:cubicBezTo>
                <a:lnTo>
                  <a:pt x="78384" y="15770"/>
                </a:lnTo>
                <a:cubicBezTo>
                  <a:pt x="78571" y="16038"/>
                  <a:pt x="78601" y="16312"/>
                  <a:pt x="78741" y="16552"/>
                </a:cubicBezTo>
                <a:cubicBezTo>
                  <a:pt x="78785" y="16476"/>
                  <a:pt x="78751" y="16425"/>
                  <a:pt x="78735" y="16372"/>
                </a:cubicBezTo>
                <a:cubicBezTo>
                  <a:pt x="78417" y="15389"/>
                  <a:pt x="78136" y="14390"/>
                  <a:pt x="77652" y="13467"/>
                </a:cubicBezTo>
                <a:cubicBezTo>
                  <a:pt x="77511" y="13200"/>
                  <a:pt x="77281" y="13006"/>
                  <a:pt x="77104" y="12762"/>
                </a:cubicBezTo>
                <a:cubicBezTo>
                  <a:pt x="76706" y="12207"/>
                  <a:pt x="76288" y="11659"/>
                  <a:pt x="75894" y="11097"/>
                </a:cubicBezTo>
                <a:cubicBezTo>
                  <a:pt x="75813" y="10984"/>
                  <a:pt x="75726" y="10880"/>
                  <a:pt x="75636" y="10773"/>
                </a:cubicBezTo>
                <a:cubicBezTo>
                  <a:pt x="75292" y="10362"/>
                  <a:pt x="74988" y="9894"/>
                  <a:pt x="74523" y="9610"/>
                </a:cubicBezTo>
                <a:cubicBezTo>
                  <a:pt x="74132" y="9366"/>
                  <a:pt x="73791" y="9052"/>
                  <a:pt x="73517" y="8684"/>
                </a:cubicBezTo>
                <a:cubicBezTo>
                  <a:pt x="73229" y="8296"/>
                  <a:pt x="72835" y="8062"/>
                  <a:pt x="72484" y="7765"/>
                </a:cubicBezTo>
                <a:cubicBezTo>
                  <a:pt x="72420" y="7711"/>
                  <a:pt x="72347" y="7665"/>
                  <a:pt x="72261" y="7665"/>
                </a:cubicBezTo>
                <a:cubicBezTo>
                  <a:pt x="72235" y="7665"/>
                  <a:pt x="72208" y="7669"/>
                  <a:pt x="72180" y="7678"/>
                </a:cubicBezTo>
                <a:cubicBezTo>
                  <a:pt x="72167" y="7680"/>
                  <a:pt x="72155" y="7682"/>
                  <a:pt x="72142" y="7682"/>
                </a:cubicBezTo>
                <a:cubicBezTo>
                  <a:pt x="72105" y="7682"/>
                  <a:pt x="72070" y="7670"/>
                  <a:pt x="72040" y="7648"/>
                </a:cubicBezTo>
                <a:cubicBezTo>
                  <a:pt x="71394" y="7187"/>
                  <a:pt x="70716" y="6775"/>
                  <a:pt x="70031" y="6384"/>
                </a:cubicBezTo>
                <a:cubicBezTo>
                  <a:pt x="69325" y="5977"/>
                  <a:pt x="68560" y="5669"/>
                  <a:pt x="67788" y="5388"/>
                </a:cubicBezTo>
                <a:cubicBezTo>
                  <a:pt x="67768" y="5383"/>
                  <a:pt x="67747" y="5380"/>
                  <a:pt x="67726" y="5380"/>
                </a:cubicBezTo>
                <a:cubicBezTo>
                  <a:pt x="67719" y="5380"/>
                  <a:pt x="67711" y="5381"/>
                  <a:pt x="67704" y="5382"/>
                </a:cubicBezTo>
                <a:lnTo>
                  <a:pt x="67701" y="5385"/>
                </a:lnTo>
                <a:cubicBezTo>
                  <a:pt x="67878" y="5672"/>
                  <a:pt x="68182" y="5763"/>
                  <a:pt x="68470" y="5870"/>
                </a:cubicBezTo>
                <a:cubicBezTo>
                  <a:pt x="68994" y="6060"/>
                  <a:pt x="69496" y="6307"/>
                  <a:pt x="69964" y="6605"/>
                </a:cubicBezTo>
                <a:cubicBezTo>
                  <a:pt x="70649" y="7046"/>
                  <a:pt x="71381" y="7414"/>
                  <a:pt x="72050" y="7889"/>
                </a:cubicBezTo>
                <a:cubicBezTo>
                  <a:pt x="72638" y="8303"/>
                  <a:pt x="73216" y="8734"/>
                  <a:pt x="73758" y="9216"/>
                </a:cubicBezTo>
                <a:cubicBezTo>
                  <a:pt x="74042" y="9466"/>
                  <a:pt x="74349" y="9730"/>
                  <a:pt x="74526" y="10054"/>
                </a:cubicBezTo>
                <a:cubicBezTo>
                  <a:pt x="74744" y="10459"/>
                  <a:pt x="75085" y="10723"/>
                  <a:pt x="75385" y="11024"/>
                </a:cubicBezTo>
                <a:cubicBezTo>
                  <a:pt x="75726" y="11365"/>
                  <a:pt x="76000" y="11749"/>
                  <a:pt x="76265" y="12147"/>
                </a:cubicBezTo>
                <a:lnTo>
                  <a:pt x="76305" y="12190"/>
                </a:lnTo>
                <a:cubicBezTo>
                  <a:pt x="76302" y="12191"/>
                  <a:pt x="76299" y="12191"/>
                  <a:pt x="76296" y="12191"/>
                </a:cubicBezTo>
                <a:cubicBezTo>
                  <a:pt x="76266" y="12191"/>
                  <a:pt x="76236" y="12174"/>
                  <a:pt x="76221" y="12147"/>
                </a:cubicBezTo>
                <a:cubicBezTo>
                  <a:pt x="75967" y="11980"/>
                  <a:pt x="75830" y="11706"/>
                  <a:pt x="75633" y="11485"/>
                </a:cubicBezTo>
                <a:cubicBezTo>
                  <a:pt x="75182" y="10967"/>
                  <a:pt x="74704" y="10476"/>
                  <a:pt x="74199" y="10008"/>
                </a:cubicBezTo>
                <a:cubicBezTo>
                  <a:pt x="73791" y="9640"/>
                  <a:pt x="73393" y="9262"/>
                  <a:pt x="72969" y="8915"/>
                </a:cubicBezTo>
                <a:cubicBezTo>
                  <a:pt x="72217" y="8300"/>
                  <a:pt x="71421" y="7741"/>
                  <a:pt x="70586" y="7243"/>
                </a:cubicBezTo>
                <a:cubicBezTo>
                  <a:pt x="69098" y="6361"/>
                  <a:pt x="67514" y="5686"/>
                  <a:pt x="65896" y="5081"/>
                </a:cubicBezTo>
                <a:cubicBezTo>
                  <a:pt x="63857" y="4315"/>
                  <a:pt x="61774" y="3660"/>
                  <a:pt x="59662" y="3119"/>
                </a:cubicBezTo>
                <a:cubicBezTo>
                  <a:pt x="58134" y="2734"/>
                  <a:pt x="56587" y="2443"/>
                  <a:pt x="55036" y="2183"/>
                </a:cubicBezTo>
                <a:cubicBezTo>
                  <a:pt x="53980" y="2006"/>
                  <a:pt x="52920" y="1845"/>
                  <a:pt x="51850" y="1748"/>
                </a:cubicBezTo>
                <a:cubicBezTo>
                  <a:pt x="51429" y="1708"/>
                  <a:pt x="51011" y="1665"/>
                  <a:pt x="50600" y="1554"/>
                </a:cubicBezTo>
                <a:lnTo>
                  <a:pt x="50600" y="1554"/>
                </a:lnTo>
                <a:cubicBezTo>
                  <a:pt x="51483" y="1558"/>
                  <a:pt x="52362" y="1614"/>
                  <a:pt x="53244" y="1655"/>
                </a:cubicBezTo>
                <a:cubicBezTo>
                  <a:pt x="52509" y="1554"/>
                  <a:pt x="51774" y="1491"/>
                  <a:pt x="51035" y="1451"/>
                </a:cubicBezTo>
                <a:cubicBezTo>
                  <a:pt x="50718" y="1434"/>
                  <a:pt x="50402" y="1429"/>
                  <a:pt x="50086" y="1429"/>
                </a:cubicBezTo>
                <a:cubicBezTo>
                  <a:pt x="49682" y="1429"/>
                  <a:pt x="49278" y="1437"/>
                  <a:pt x="48875" y="1437"/>
                </a:cubicBezTo>
                <a:cubicBezTo>
                  <a:pt x="48510" y="1437"/>
                  <a:pt x="48146" y="1431"/>
                  <a:pt x="47782" y="1407"/>
                </a:cubicBezTo>
                <a:cubicBezTo>
                  <a:pt x="47637" y="1398"/>
                  <a:pt x="47492" y="1394"/>
                  <a:pt x="47347" y="1394"/>
                </a:cubicBezTo>
                <a:cubicBezTo>
                  <a:pt x="46677" y="1394"/>
                  <a:pt x="46019" y="1483"/>
                  <a:pt x="45356" y="1538"/>
                </a:cubicBezTo>
                <a:cubicBezTo>
                  <a:pt x="45032" y="1564"/>
                  <a:pt x="44704" y="1531"/>
                  <a:pt x="44376" y="1574"/>
                </a:cubicBezTo>
                <a:cubicBezTo>
                  <a:pt x="44537" y="1484"/>
                  <a:pt x="44721" y="1491"/>
                  <a:pt x="44888" y="1424"/>
                </a:cubicBezTo>
                <a:lnTo>
                  <a:pt x="44888" y="1424"/>
                </a:lnTo>
                <a:cubicBezTo>
                  <a:pt x="44597" y="1437"/>
                  <a:pt x="44303" y="1427"/>
                  <a:pt x="44019" y="1474"/>
                </a:cubicBezTo>
                <a:cubicBezTo>
                  <a:pt x="43738" y="1518"/>
                  <a:pt x="43450" y="1518"/>
                  <a:pt x="43170" y="1534"/>
                </a:cubicBezTo>
                <a:cubicBezTo>
                  <a:pt x="42451" y="1578"/>
                  <a:pt x="41732" y="1641"/>
                  <a:pt x="41010" y="1681"/>
                </a:cubicBezTo>
                <a:cubicBezTo>
                  <a:pt x="40439" y="1711"/>
                  <a:pt x="39867" y="1723"/>
                  <a:pt x="39296" y="1723"/>
                </a:cubicBezTo>
                <a:cubicBezTo>
                  <a:pt x="38790" y="1723"/>
                  <a:pt x="38285" y="1714"/>
                  <a:pt x="37781" y="1701"/>
                </a:cubicBezTo>
                <a:cubicBezTo>
                  <a:pt x="36709" y="1671"/>
                  <a:pt x="35642" y="1534"/>
                  <a:pt x="34576" y="1397"/>
                </a:cubicBezTo>
                <a:cubicBezTo>
                  <a:pt x="34078" y="1337"/>
                  <a:pt x="33570" y="1310"/>
                  <a:pt x="33068" y="1253"/>
                </a:cubicBezTo>
                <a:cubicBezTo>
                  <a:pt x="32477" y="1180"/>
                  <a:pt x="31889" y="1100"/>
                  <a:pt x="31297" y="1023"/>
                </a:cubicBezTo>
                <a:cubicBezTo>
                  <a:pt x="30906" y="973"/>
                  <a:pt x="30511" y="939"/>
                  <a:pt x="30124" y="869"/>
                </a:cubicBezTo>
                <a:cubicBezTo>
                  <a:pt x="29843" y="819"/>
                  <a:pt x="29562" y="755"/>
                  <a:pt x="29271" y="735"/>
                </a:cubicBezTo>
                <a:cubicBezTo>
                  <a:pt x="28907" y="709"/>
                  <a:pt x="28543" y="665"/>
                  <a:pt x="28178" y="625"/>
                </a:cubicBezTo>
                <a:cubicBezTo>
                  <a:pt x="27537" y="562"/>
                  <a:pt x="26898" y="485"/>
                  <a:pt x="26256" y="435"/>
                </a:cubicBezTo>
                <a:cubicBezTo>
                  <a:pt x="25591" y="388"/>
                  <a:pt x="24963" y="154"/>
                  <a:pt x="24301" y="94"/>
                </a:cubicBezTo>
                <a:cubicBezTo>
                  <a:pt x="23978" y="64"/>
                  <a:pt x="23656" y="34"/>
                  <a:pt x="23331" y="34"/>
                </a:cubicBezTo>
                <a:cubicBezTo>
                  <a:pt x="23252" y="34"/>
                  <a:pt x="23173" y="36"/>
                  <a:pt x="23094" y="40"/>
                </a:cubicBezTo>
                <a:cubicBezTo>
                  <a:pt x="23059" y="42"/>
                  <a:pt x="23023" y="47"/>
                  <a:pt x="22988" y="47"/>
                </a:cubicBezTo>
                <a:cubicBezTo>
                  <a:pt x="22942" y="47"/>
                  <a:pt x="22897" y="38"/>
                  <a:pt x="22857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  <p:sp>
        <p:nvSpPr>
          <p:cNvPr id="385" name="Google Shape;385;p25"/>
          <p:cNvSpPr/>
          <p:nvPr/>
        </p:nvSpPr>
        <p:spPr>
          <a:xfrm rot="10168856">
            <a:off x="6624799" y="5506567"/>
            <a:ext cx="1896384" cy="1492551"/>
          </a:xfrm>
          <a:custGeom>
            <a:avLst/>
            <a:gdLst/>
            <a:ahLst/>
            <a:cxnLst/>
            <a:rect l="l" t="t" r="r" b="b"/>
            <a:pathLst>
              <a:path w="25593" h="20143" extrusionOk="0">
                <a:moveTo>
                  <a:pt x="24244" y="20143"/>
                </a:moveTo>
                <a:cubicBezTo>
                  <a:pt x="24300" y="20143"/>
                  <a:pt x="24346" y="20133"/>
                  <a:pt x="24393" y="20115"/>
                </a:cubicBezTo>
                <a:cubicBezTo>
                  <a:pt x="24514" y="20077"/>
                  <a:pt x="24616" y="19994"/>
                  <a:pt x="24672" y="19882"/>
                </a:cubicBezTo>
                <a:cubicBezTo>
                  <a:pt x="24728" y="19771"/>
                  <a:pt x="24746" y="19631"/>
                  <a:pt x="24700" y="19510"/>
                </a:cubicBezTo>
                <a:cubicBezTo>
                  <a:pt x="24579" y="19055"/>
                  <a:pt x="24449" y="18608"/>
                  <a:pt x="24300" y="18162"/>
                </a:cubicBezTo>
                <a:cubicBezTo>
                  <a:pt x="24226" y="17939"/>
                  <a:pt x="24142" y="17725"/>
                  <a:pt x="24058" y="17502"/>
                </a:cubicBezTo>
                <a:cubicBezTo>
                  <a:pt x="24012" y="17381"/>
                  <a:pt x="23965" y="17260"/>
                  <a:pt x="23909" y="17139"/>
                </a:cubicBezTo>
                <a:cubicBezTo>
                  <a:pt x="23854" y="17018"/>
                  <a:pt x="23798" y="16906"/>
                  <a:pt x="23723" y="16795"/>
                </a:cubicBezTo>
                <a:cubicBezTo>
                  <a:pt x="23351" y="16190"/>
                  <a:pt x="22896" y="15651"/>
                  <a:pt x="22384" y="15167"/>
                </a:cubicBezTo>
                <a:cubicBezTo>
                  <a:pt x="22124" y="14935"/>
                  <a:pt x="21845" y="14721"/>
                  <a:pt x="21557" y="14526"/>
                </a:cubicBezTo>
                <a:cubicBezTo>
                  <a:pt x="21268" y="14331"/>
                  <a:pt x="20971" y="14154"/>
                  <a:pt x="20673" y="13977"/>
                </a:cubicBezTo>
                <a:cubicBezTo>
                  <a:pt x="20571" y="13912"/>
                  <a:pt x="20469" y="13847"/>
                  <a:pt x="20376" y="13782"/>
                </a:cubicBezTo>
                <a:cubicBezTo>
                  <a:pt x="20348" y="13754"/>
                  <a:pt x="20311" y="13717"/>
                  <a:pt x="20283" y="13689"/>
                </a:cubicBezTo>
                <a:cubicBezTo>
                  <a:pt x="20273" y="13680"/>
                  <a:pt x="20255" y="13661"/>
                  <a:pt x="20245" y="13652"/>
                </a:cubicBezTo>
                <a:lnTo>
                  <a:pt x="20236" y="13633"/>
                </a:lnTo>
                <a:cubicBezTo>
                  <a:pt x="20236" y="13624"/>
                  <a:pt x="20236" y="13624"/>
                  <a:pt x="20236" y="13614"/>
                </a:cubicBezTo>
                <a:lnTo>
                  <a:pt x="20236" y="13614"/>
                </a:lnTo>
                <a:lnTo>
                  <a:pt x="20236" y="13614"/>
                </a:lnTo>
                <a:lnTo>
                  <a:pt x="20236" y="13614"/>
                </a:lnTo>
                <a:cubicBezTo>
                  <a:pt x="20236" y="13605"/>
                  <a:pt x="20236" y="13605"/>
                  <a:pt x="20236" y="13605"/>
                </a:cubicBezTo>
                <a:lnTo>
                  <a:pt x="20236" y="13577"/>
                </a:lnTo>
                <a:lnTo>
                  <a:pt x="20245" y="13559"/>
                </a:lnTo>
                <a:cubicBezTo>
                  <a:pt x="20264" y="13521"/>
                  <a:pt x="20283" y="13484"/>
                  <a:pt x="20301" y="13447"/>
                </a:cubicBezTo>
                <a:cubicBezTo>
                  <a:pt x="20385" y="13317"/>
                  <a:pt x="20478" y="13196"/>
                  <a:pt x="20571" y="13075"/>
                </a:cubicBezTo>
                <a:cubicBezTo>
                  <a:pt x="21194" y="12322"/>
                  <a:pt x="21864" y="11606"/>
                  <a:pt x="22561" y="10927"/>
                </a:cubicBezTo>
                <a:lnTo>
                  <a:pt x="22561" y="10927"/>
                </a:lnTo>
                <a:cubicBezTo>
                  <a:pt x="22831" y="10667"/>
                  <a:pt x="23100" y="10416"/>
                  <a:pt x="23379" y="10164"/>
                </a:cubicBezTo>
                <a:cubicBezTo>
                  <a:pt x="23649" y="9904"/>
                  <a:pt x="23891" y="9681"/>
                  <a:pt x="24133" y="9421"/>
                </a:cubicBezTo>
                <a:cubicBezTo>
                  <a:pt x="24374" y="9169"/>
                  <a:pt x="24635" y="8900"/>
                  <a:pt x="24858" y="8611"/>
                </a:cubicBezTo>
                <a:cubicBezTo>
                  <a:pt x="24997" y="8444"/>
                  <a:pt x="25128" y="8258"/>
                  <a:pt x="25249" y="8072"/>
                </a:cubicBezTo>
                <a:cubicBezTo>
                  <a:pt x="25379" y="7858"/>
                  <a:pt x="25472" y="7635"/>
                  <a:pt x="25527" y="7393"/>
                </a:cubicBezTo>
                <a:cubicBezTo>
                  <a:pt x="25574" y="7161"/>
                  <a:pt x="25593" y="6938"/>
                  <a:pt x="25565" y="6705"/>
                </a:cubicBezTo>
                <a:cubicBezTo>
                  <a:pt x="25537" y="6482"/>
                  <a:pt x="25462" y="6240"/>
                  <a:pt x="25276" y="6110"/>
                </a:cubicBezTo>
                <a:cubicBezTo>
                  <a:pt x="25193" y="6045"/>
                  <a:pt x="25109" y="6008"/>
                  <a:pt x="25016" y="5980"/>
                </a:cubicBezTo>
                <a:cubicBezTo>
                  <a:pt x="24914" y="5943"/>
                  <a:pt x="24811" y="5924"/>
                  <a:pt x="24709" y="5915"/>
                </a:cubicBezTo>
                <a:cubicBezTo>
                  <a:pt x="24579" y="5905"/>
                  <a:pt x="24439" y="5915"/>
                  <a:pt x="24319" y="5943"/>
                </a:cubicBezTo>
                <a:lnTo>
                  <a:pt x="24142" y="5980"/>
                </a:lnTo>
                <a:cubicBezTo>
                  <a:pt x="24058" y="5998"/>
                  <a:pt x="23975" y="6026"/>
                  <a:pt x="23882" y="6054"/>
                </a:cubicBezTo>
                <a:cubicBezTo>
                  <a:pt x="23547" y="6166"/>
                  <a:pt x="23212" y="6305"/>
                  <a:pt x="22877" y="6463"/>
                </a:cubicBezTo>
                <a:cubicBezTo>
                  <a:pt x="22245" y="6761"/>
                  <a:pt x="21631" y="7105"/>
                  <a:pt x="21036" y="7496"/>
                </a:cubicBezTo>
                <a:cubicBezTo>
                  <a:pt x="19846" y="8258"/>
                  <a:pt x="18767" y="9169"/>
                  <a:pt x="17642" y="10025"/>
                </a:cubicBezTo>
                <a:cubicBezTo>
                  <a:pt x="17493" y="10137"/>
                  <a:pt x="17344" y="10248"/>
                  <a:pt x="17177" y="10350"/>
                </a:cubicBezTo>
                <a:cubicBezTo>
                  <a:pt x="17028" y="10453"/>
                  <a:pt x="16833" y="10574"/>
                  <a:pt x="16665" y="10676"/>
                </a:cubicBezTo>
                <a:lnTo>
                  <a:pt x="16721" y="10648"/>
                </a:lnTo>
                <a:cubicBezTo>
                  <a:pt x="16451" y="10806"/>
                  <a:pt x="16172" y="10946"/>
                  <a:pt x="15884" y="11076"/>
                </a:cubicBezTo>
                <a:cubicBezTo>
                  <a:pt x="15810" y="11104"/>
                  <a:pt x="15735" y="11122"/>
                  <a:pt x="15661" y="11150"/>
                </a:cubicBezTo>
                <a:lnTo>
                  <a:pt x="15559" y="11169"/>
                </a:lnTo>
                <a:lnTo>
                  <a:pt x="15531" y="11169"/>
                </a:lnTo>
                <a:lnTo>
                  <a:pt x="15577" y="11085"/>
                </a:lnTo>
                <a:cubicBezTo>
                  <a:pt x="15707" y="10880"/>
                  <a:pt x="15847" y="10695"/>
                  <a:pt x="16005" y="10509"/>
                </a:cubicBezTo>
                <a:cubicBezTo>
                  <a:pt x="16321" y="10118"/>
                  <a:pt x="16656" y="9727"/>
                  <a:pt x="17000" y="9365"/>
                </a:cubicBezTo>
                <a:cubicBezTo>
                  <a:pt x="17326" y="9011"/>
                  <a:pt x="17670" y="8677"/>
                  <a:pt x="18014" y="8351"/>
                </a:cubicBezTo>
                <a:cubicBezTo>
                  <a:pt x="18265" y="8109"/>
                  <a:pt x="18525" y="7868"/>
                  <a:pt x="18795" y="7644"/>
                </a:cubicBezTo>
                <a:cubicBezTo>
                  <a:pt x="19074" y="7421"/>
                  <a:pt x="19381" y="7170"/>
                  <a:pt x="19669" y="6938"/>
                </a:cubicBezTo>
                <a:cubicBezTo>
                  <a:pt x="20236" y="6491"/>
                  <a:pt x="20813" y="6045"/>
                  <a:pt x="21371" y="5580"/>
                </a:cubicBezTo>
                <a:cubicBezTo>
                  <a:pt x="21640" y="5347"/>
                  <a:pt x="21910" y="5124"/>
                  <a:pt x="22180" y="4892"/>
                </a:cubicBezTo>
                <a:cubicBezTo>
                  <a:pt x="22449" y="4669"/>
                  <a:pt x="22701" y="4436"/>
                  <a:pt x="22942" y="4185"/>
                </a:cubicBezTo>
                <a:cubicBezTo>
                  <a:pt x="23193" y="3925"/>
                  <a:pt x="23435" y="3646"/>
                  <a:pt x="23658" y="3357"/>
                </a:cubicBezTo>
                <a:cubicBezTo>
                  <a:pt x="23965" y="2948"/>
                  <a:pt x="24226" y="2511"/>
                  <a:pt x="24430" y="2046"/>
                </a:cubicBezTo>
                <a:cubicBezTo>
                  <a:pt x="24588" y="1618"/>
                  <a:pt x="24700" y="1126"/>
                  <a:pt x="24542" y="679"/>
                </a:cubicBezTo>
                <a:cubicBezTo>
                  <a:pt x="24458" y="447"/>
                  <a:pt x="24291" y="251"/>
                  <a:pt x="24077" y="131"/>
                </a:cubicBezTo>
                <a:cubicBezTo>
                  <a:pt x="23872" y="28"/>
                  <a:pt x="23640" y="0"/>
                  <a:pt x="23426" y="47"/>
                </a:cubicBezTo>
                <a:cubicBezTo>
                  <a:pt x="23110" y="131"/>
                  <a:pt x="22821" y="261"/>
                  <a:pt x="22561" y="447"/>
                </a:cubicBezTo>
                <a:cubicBezTo>
                  <a:pt x="22422" y="549"/>
                  <a:pt x="22282" y="642"/>
                  <a:pt x="22143" y="735"/>
                </a:cubicBezTo>
                <a:cubicBezTo>
                  <a:pt x="20980" y="1553"/>
                  <a:pt x="19836" y="2418"/>
                  <a:pt x="18693" y="3264"/>
                </a:cubicBezTo>
                <a:cubicBezTo>
                  <a:pt x="17539" y="4101"/>
                  <a:pt x="16377" y="4910"/>
                  <a:pt x="15215" y="5738"/>
                </a:cubicBezTo>
                <a:cubicBezTo>
                  <a:pt x="14080" y="6538"/>
                  <a:pt x="12955" y="7356"/>
                  <a:pt x="11811" y="8156"/>
                </a:cubicBezTo>
                <a:cubicBezTo>
                  <a:pt x="11207" y="8574"/>
                  <a:pt x="10602" y="8993"/>
                  <a:pt x="9979" y="9383"/>
                </a:cubicBezTo>
                <a:cubicBezTo>
                  <a:pt x="9412" y="9746"/>
                  <a:pt x="8826" y="10081"/>
                  <a:pt x="8240" y="10406"/>
                </a:cubicBezTo>
                <a:cubicBezTo>
                  <a:pt x="7915" y="10583"/>
                  <a:pt x="7598" y="10750"/>
                  <a:pt x="7282" y="10908"/>
                </a:cubicBezTo>
                <a:cubicBezTo>
                  <a:pt x="6985" y="11057"/>
                  <a:pt x="6696" y="11206"/>
                  <a:pt x="6399" y="11336"/>
                </a:cubicBezTo>
                <a:cubicBezTo>
                  <a:pt x="5088" y="11922"/>
                  <a:pt x="3758" y="12461"/>
                  <a:pt x="2428" y="13001"/>
                </a:cubicBezTo>
                <a:lnTo>
                  <a:pt x="2419" y="13001"/>
                </a:lnTo>
                <a:lnTo>
                  <a:pt x="2428" y="13001"/>
                </a:lnTo>
                <a:lnTo>
                  <a:pt x="2428" y="13001"/>
                </a:lnTo>
                <a:lnTo>
                  <a:pt x="2428" y="13001"/>
                </a:lnTo>
                <a:lnTo>
                  <a:pt x="2428" y="13001"/>
                </a:lnTo>
                <a:lnTo>
                  <a:pt x="2409" y="13010"/>
                </a:lnTo>
                <a:lnTo>
                  <a:pt x="2428" y="13001"/>
                </a:lnTo>
                <a:lnTo>
                  <a:pt x="2409" y="13010"/>
                </a:lnTo>
                <a:lnTo>
                  <a:pt x="1870" y="13224"/>
                </a:lnTo>
                <a:cubicBezTo>
                  <a:pt x="1507" y="13373"/>
                  <a:pt x="1135" y="13521"/>
                  <a:pt x="764" y="13633"/>
                </a:cubicBezTo>
                <a:lnTo>
                  <a:pt x="643" y="13652"/>
                </a:lnTo>
                <a:cubicBezTo>
                  <a:pt x="1" y="13773"/>
                  <a:pt x="187" y="14730"/>
                  <a:pt x="819" y="14610"/>
                </a:cubicBezTo>
                <a:cubicBezTo>
                  <a:pt x="1080" y="14554"/>
                  <a:pt x="1331" y="14479"/>
                  <a:pt x="1573" y="14377"/>
                </a:cubicBezTo>
                <a:cubicBezTo>
                  <a:pt x="1805" y="14293"/>
                  <a:pt x="2028" y="14210"/>
                  <a:pt x="2251" y="14117"/>
                </a:cubicBezTo>
                <a:lnTo>
                  <a:pt x="2828" y="13884"/>
                </a:lnTo>
                <a:lnTo>
                  <a:pt x="2828" y="13884"/>
                </a:lnTo>
                <a:cubicBezTo>
                  <a:pt x="3758" y="13512"/>
                  <a:pt x="4688" y="13131"/>
                  <a:pt x="5618" y="12740"/>
                </a:cubicBezTo>
                <a:cubicBezTo>
                  <a:pt x="5934" y="12610"/>
                  <a:pt x="6250" y="12471"/>
                  <a:pt x="6566" y="12331"/>
                </a:cubicBezTo>
                <a:cubicBezTo>
                  <a:pt x="6873" y="12192"/>
                  <a:pt x="7189" y="12052"/>
                  <a:pt x="7496" y="11903"/>
                </a:cubicBezTo>
                <a:lnTo>
                  <a:pt x="8054" y="11615"/>
                </a:lnTo>
                <a:cubicBezTo>
                  <a:pt x="8222" y="11531"/>
                  <a:pt x="8380" y="11438"/>
                  <a:pt x="8547" y="11355"/>
                </a:cubicBezTo>
                <a:cubicBezTo>
                  <a:pt x="8835" y="11197"/>
                  <a:pt x="9114" y="11039"/>
                  <a:pt x="9393" y="10871"/>
                </a:cubicBezTo>
                <a:cubicBezTo>
                  <a:pt x="9728" y="10685"/>
                  <a:pt x="10053" y="10490"/>
                  <a:pt x="10379" y="10295"/>
                </a:cubicBezTo>
                <a:cubicBezTo>
                  <a:pt x="10686" y="10109"/>
                  <a:pt x="10993" y="9904"/>
                  <a:pt x="11300" y="9699"/>
                </a:cubicBezTo>
                <a:cubicBezTo>
                  <a:pt x="11867" y="9318"/>
                  <a:pt x="12416" y="8928"/>
                  <a:pt x="12973" y="8537"/>
                </a:cubicBezTo>
                <a:cubicBezTo>
                  <a:pt x="14117" y="7719"/>
                  <a:pt x="15261" y="6910"/>
                  <a:pt x="16414" y="6091"/>
                </a:cubicBezTo>
                <a:cubicBezTo>
                  <a:pt x="17614" y="5254"/>
                  <a:pt x="18804" y="4399"/>
                  <a:pt x="19985" y="3534"/>
                </a:cubicBezTo>
                <a:cubicBezTo>
                  <a:pt x="20534" y="3125"/>
                  <a:pt x="21082" y="2706"/>
                  <a:pt x="21640" y="2307"/>
                </a:cubicBezTo>
                <a:cubicBezTo>
                  <a:pt x="21929" y="2093"/>
                  <a:pt x="22217" y="1888"/>
                  <a:pt x="22515" y="1684"/>
                </a:cubicBezTo>
                <a:cubicBezTo>
                  <a:pt x="22784" y="1488"/>
                  <a:pt x="23054" y="1293"/>
                  <a:pt x="23333" y="1126"/>
                </a:cubicBezTo>
                <a:cubicBezTo>
                  <a:pt x="23389" y="1098"/>
                  <a:pt x="23454" y="1070"/>
                  <a:pt x="23510" y="1042"/>
                </a:cubicBezTo>
                <a:cubicBezTo>
                  <a:pt x="23537" y="1033"/>
                  <a:pt x="23565" y="1023"/>
                  <a:pt x="23603" y="1014"/>
                </a:cubicBezTo>
                <a:lnTo>
                  <a:pt x="23630" y="1014"/>
                </a:lnTo>
                <a:lnTo>
                  <a:pt x="23658" y="1014"/>
                </a:lnTo>
                <a:lnTo>
                  <a:pt x="23658" y="1023"/>
                </a:lnTo>
                <a:lnTo>
                  <a:pt x="23658" y="1033"/>
                </a:lnTo>
                <a:cubicBezTo>
                  <a:pt x="23658" y="1042"/>
                  <a:pt x="23658" y="1060"/>
                  <a:pt x="23658" y="1079"/>
                </a:cubicBezTo>
                <a:cubicBezTo>
                  <a:pt x="23668" y="1098"/>
                  <a:pt x="23658" y="1116"/>
                  <a:pt x="23658" y="1135"/>
                </a:cubicBezTo>
                <a:cubicBezTo>
                  <a:pt x="23658" y="1191"/>
                  <a:pt x="23658" y="1237"/>
                  <a:pt x="23649" y="1284"/>
                </a:cubicBezTo>
                <a:cubicBezTo>
                  <a:pt x="23640" y="1349"/>
                  <a:pt x="23621" y="1423"/>
                  <a:pt x="23603" y="1488"/>
                </a:cubicBezTo>
                <a:cubicBezTo>
                  <a:pt x="23575" y="1591"/>
                  <a:pt x="23537" y="1693"/>
                  <a:pt x="23491" y="1795"/>
                </a:cubicBezTo>
                <a:cubicBezTo>
                  <a:pt x="23398" y="2000"/>
                  <a:pt x="23296" y="2186"/>
                  <a:pt x="23175" y="2381"/>
                </a:cubicBezTo>
                <a:cubicBezTo>
                  <a:pt x="23128" y="2455"/>
                  <a:pt x="23072" y="2539"/>
                  <a:pt x="23017" y="2623"/>
                </a:cubicBezTo>
                <a:lnTo>
                  <a:pt x="22840" y="2855"/>
                </a:lnTo>
                <a:cubicBezTo>
                  <a:pt x="22710" y="3013"/>
                  <a:pt x="22580" y="3171"/>
                  <a:pt x="22449" y="3320"/>
                </a:cubicBezTo>
                <a:cubicBezTo>
                  <a:pt x="22310" y="3478"/>
                  <a:pt x="22161" y="3618"/>
                  <a:pt x="22012" y="3767"/>
                </a:cubicBezTo>
                <a:cubicBezTo>
                  <a:pt x="21231" y="4464"/>
                  <a:pt x="20422" y="5124"/>
                  <a:pt x="19604" y="5775"/>
                </a:cubicBezTo>
                <a:cubicBezTo>
                  <a:pt x="19027" y="6231"/>
                  <a:pt x="18451" y="6677"/>
                  <a:pt x="17902" y="7161"/>
                </a:cubicBezTo>
                <a:cubicBezTo>
                  <a:pt x="17344" y="7644"/>
                  <a:pt x="16851" y="8147"/>
                  <a:pt x="16349" y="8658"/>
                </a:cubicBezTo>
                <a:cubicBezTo>
                  <a:pt x="16098" y="8918"/>
                  <a:pt x="15866" y="9179"/>
                  <a:pt x="15633" y="9448"/>
                </a:cubicBezTo>
                <a:cubicBezTo>
                  <a:pt x="15410" y="9718"/>
                  <a:pt x="15177" y="9997"/>
                  <a:pt x="14964" y="10285"/>
                </a:cubicBezTo>
                <a:cubicBezTo>
                  <a:pt x="14768" y="10546"/>
                  <a:pt x="14573" y="10843"/>
                  <a:pt x="14545" y="11178"/>
                </a:cubicBezTo>
                <a:cubicBezTo>
                  <a:pt x="14508" y="11411"/>
                  <a:pt x="14564" y="11652"/>
                  <a:pt x="14712" y="11838"/>
                </a:cubicBezTo>
                <a:cubicBezTo>
                  <a:pt x="14787" y="11922"/>
                  <a:pt x="14871" y="11996"/>
                  <a:pt x="14973" y="12043"/>
                </a:cubicBezTo>
                <a:cubicBezTo>
                  <a:pt x="15075" y="12099"/>
                  <a:pt x="15196" y="12136"/>
                  <a:pt x="15317" y="12145"/>
                </a:cubicBezTo>
                <a:cubicBezTo>
                  <a:pt x="15745" y="12210"/>
                  <a:pt x="16163" y="12052"/>
                  <a:pt x="16544" y="11866"/>
                </a:cubicBezTo>
                <a:cubicBezTo>
                  <a:pt x="16637" y="11820"/>
                  <a:pt x="16730" y="11783"/>
                  <a:pt x="16823" y="11727"/>
                </a:cubicBezTo>
                <a:lnTo>
                  <a:pt x="17065" y="11587"/>
                </a:lnTo>
                <a:cubicBezTo>
                  <a:pt x="17697" y="11225"/>
                  <a:pt x="18302" y="10797"/>
                  <a:pt x="18869" y="10341"/>
                </a:cubicBezTo>
                <a:cubicBezTo>
                  <a:pt x="19409" y="9913"/>
                  <a:pt x="19957" y="9486"/>
                  <a:pt x="20515" y="9058"/>
                </a:cubicBezTo>
                <a:cubicBezTo>
                  <a:pt x="20850" y="8816"/>
                  <a:pt x="21185" y="8574"/>
                  <a:pt x="21538" y="8351"/>
                </a:cubicBezTo>
                <a:cubicBezTo>
                  <a:pt x="21891" y="8128"/>
                  <a:pt x="22245" y="7914"/>
                  <a:pt x="22617" y="7700"/>
                </a:cubicBezTo>
                <a:cubicBezTo>
                  <a:pt x="23007" y="7496"/>
                  <a:pt x="23417" y="7300"/>
                  <a:pt x="23826" y="7124"/>
                </a:cubicBezTo>
                <a:cubicBezTo>
                  <a:pt x="24002" y="7049"/>
                  <a:pt x="24188" y="6993"/>
                  <a:pt x="24365" y="6938"/>
                </a:cubicBezTo>
                <a:cubicBezTo>
                  <a:pt x="24430" y="6919"/>
                  <a:pt x="24486" y="6910"/>
                  <a:pt x="24551" y="6900"/>
                </a:cubicBezTo>
                <a:lnTo>
                  <a:pt x="24625" y="6900"/>
                </a:lnTo>
                <a:lnTo>
                  <a:pt x="24625" y="6938"/>
                </a:lnTo>
                <a:cubicBezTo>
                  <a:pt x="24625" y="6984"/>
                  <a:pt x="24616" y="7021"/>
                  <a:pt x="24616" y="7058"/>
                </a:cubicBezTo>
                <a:cubicBezTo>
                  <a:pt x="24598" y="7133"/>
                  <a:pt x="24588" y="7207"/>
                  <a:pt x="24570" y="7282"/>
                </a:cubicBezTo>
                <a:cubicBezTo>
                  <a:pt x="24551" y="7328"/>
                  <a:pt x="24532" y="7375"/>
                  <a:pt x="24514" y="7421"/>
                </a:cubicBezTo>
                <a:cubicBezTo>
                  <a:pt x="24486" y="7477"/>
                  <a:pt x="24449" y="7542"/>
                  <a:pt x="24412" y="7607"/>
                </a:cubicBezTo>
                <a:cubicBezTo>
                  <a:pt x="24300" y="7775"/>
                  <a:pt x="24188" y="7933"/>
                  <a:pt x="24058" y="8091"/>
                </a:cubicBezTo>
                <a:cubicBezTo>
                  <a:pt x="23882" y="8295"/>
                  <a:pt x="23705" y="8491"/>
                  <a:pt x="23519" y="8686"/>
                </a:cubicBezTo>
                <a:cubicBezTo>
                  <a:pt x="23333" y="8881"/>
                  <a:pt x="23175" y="9030"/>
                  <a:pt x="22998" y="9207"/>
                </a:cubicBezTo>
                <a:cubicBezTo>
                  <a:pt x="22375" y="9792"/>
                  <a:pt x="21743" y="10369"/>
                  <a:pt x="21157" y="10992"/>
                </a:cubicBezTo>
                <a:cubicBezTo>
                  <a:pt x="20655" y="11513"/>
                  <a:pt x="20162" y="12052"/>
                  <a:pt x="19715" y="12619"/>
                </a:cubicBezTo>
                <a:cubicBezTo>
                  <a:pt x="19660" y="12685"/>
                  <a:pt x="19613" y="12750"/>
                  <a:pt x="19567" y="12815"/>
                </a:cubicBezTo>
                <a:cubicBezTo>
                  <a:pt x="19474" y="12945"/>
                  <a:pt x="19390" y="13084"/>
                  <a:pt x="19334" y="13243"/>
                </a:cubicBezTo>
                <a:cubicBezTo>
                  <a:pt x="19306" y="13317"/>
                  <a:pt x="19288" y="13401"/>
                  <a:pt x="19278" y="13484"/>
                </a:cubicBezTo>
                <a:cubicBezTo>
                  <a:pt x="19269" y="13549"/>
                  <a:pt x="19269" y="13614"/>
                  <a:pt x="19269" y="13670"/>
                </a:cubicBezTo>
                <a:cubicBezTo>
                  <a:pt x="19269" y="13735"/>
                  <a:pt x="19278" y="13800"/>
                  <a:pt x="19297" y="13856"/>
                </a:cubicBezTo>
                <a:cubicBezTo>
                  <a:pt x="19306" y="13912"/>
                  <a:pt x="19325" y="13968"/>
                  <a:pt x="19353" y="14014"/>
                </a:cubicBezTo>
                <a:cubicBezTo>
                  <a:pt x="19436" y="14200"/>
                  <a:pt x="19557" y="14368"/>
                  <a:pt x="19715" y="14498"/>
                </a:cubicBezTo>
                <a:cubicBezTo>
                  <a:pt x="20013" y="14721"/>
                  <a:pt x="20338" y="14926"/>
                  <a:pt x="20664" y="15112"/>
                </a:cubicBezTo>
                <a:cubicBezTo>
                  <a:pt x="20952" y="15298"/>
                  <a:pt x="21231" y="15484"/>
                  <a:pt x="21501" y="15688"/>
                </a:cubicBezTo>
                <a:cubicBezTo>
                  <a:pt x="21687" y="15846"/>
                  <a:pt x="21864" y="16014"/>
                  <a:pt x="22040" y="16190"/>
                </a:cubicBezTo>
                <a:cubicBezTo>
                  <a:pt x="22236" y="16404"/>
                  <a:pt x="22422" y="16637"/>
                  <a:pt x="22598" y="16869"/>
                </a:cubicBezTo>
                <a:cubicBezTo>
                  <a:pt x="22728" y="17055"/>
                  <a:pt x="22859" y="17251"/>
                  <a:pt x="22979" y="17446"/>
                </a:cubicBezTo>
                <a:cubicBezTo>
                  <a:pt x="23026" y="17539"/>
                  <a:pt x="23072" y="17632"/>
                  <a:pt x="23110" y="17725"/>
                </a:cubicBezTo>
                <a:cubicBezTo>
                  <a:pt x="23240" y="18069"/>
                  <a:pt x="23370" y="18422"/>
                  <a:pt x="23482" y="18766"/>
                </a:cubicBezTo>
                <a:cubicBezTo>
                  <a:pt x="23593" y="19120"/>
                  <a:pt x="23696" y="19464"/>
                  <a:pt x="23789" y="19817"/>
                </a:cubicBezTo>
                <a:cubicBezTo>
                  <a:pt x="23854" y="20012"/>
                  <a:pt x="24040" y="20143"/>
                  <a:pt x="24244" y="20143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  <p:sp>
        <p:nvSpPr>
          <p:cNvPr id="386" name="Google Shape;386;p25"/>
          <p:cNvSpPr/>
          <p:nvPr/>
        </p:nvSpPr>
        <p:spPr>
          <a:xfrm>
            <a:off x="6776616" y="2184592"/>
            <a:ext cx="2559806" cy="2391344"/>
          </a:xfrm>
          <a:custGeom>
            <a:avLst/>
            <a:gdLst/>
            <a:ahLst/>
            <a:cxnLst/>
            <a:rect l="l" t="t" r="r" b="b"/>
            <a:pathLst>
              <a:path w="36213" h="33831" extrusionOk="0">
                <a:moveTo>
                  <a:pt x="35896" y="20189"/>
                </a:moveTo>
                <a:cubicBezTo>
                  <a:pt x="35719" y="20905"/>
                  <a:pt x="35468" y="21612"/>
                  <a:pt x="35143" y="22281"/>
                </a:cubicBezTo>
                <a:cubicBezTo>
                  <a:pt x="34650" y="23332"/>
                  <a:pt x="34036" y="24336"/>
                  <a:pt x="33311" y="25257"/>
                </a:cubicBezTo>
                <a:cubicBezTo>
                  <a:pt x="32799" y="25917"/>
                  <a:pt x="32288" y="26624"/>
                  <a:pt x="31683" y="27210"/>
                </a:cubicBezTo>
                <a:cubicBezTo>
                  <a:pt x="31358" y="27526"/>
                  <a:pt x="31005" y="27824"/>
                  <a:pt x="30642" y="28112"/>
                </a:cubicBezTo>
                <a:cubicBezTo>
                  <a:pt x="29675" y="28902"/>
                  <a:pt x="28652" y="29618"/>
                  <a:pt x="27573" y="30260"/>
                </a:cubicBezTo>
                <a:cubicBezTo>
                  <a:pt x="25490" y="31478"/>
                  <a:pt x="23240" y="32343"/>
                  <a:pt x="20915" y="32957"/>
                </a:cubicBezTo>
                <a:cubicBezTo>
                  <a:pt x="19539" y="33347"/>
                  <a:pt x="18134" y="33608"/>
                  <a:pt x="16712" y="33738"/>
                </a:cubicBezTo>
                <a:cubicBezTo>
                  <a:pt x="16154" y="33812"/>
                  <a:pt x="15605" y="33831"/>
                  <a:pt x="15056" y="33803"/>
                </a:cubicBezTo>
                <a:cubicBezTo>
                  <a:pt x="14238" y="33757"/>
                  <a:pt x="13420" y="33654"/>
                  <a:pt x="12620" y="33496"/>
                </a:cubicBezTo>
                <a:cubicBezTo>
                  <a:pt x="11141" y="33217"/>
                  <a:pt x="9663" y="32669"/>
                  <a:pt x="8417" y="31813"/>
                </a:cubicBezTo>
                <a:cubicBezTo>
                  <a:pt x="7273" y="31041"/>
                  <a:pt x="6138" y="30186"/>
                  <a:pt x="5181" y="29191"/>
                </a:cubicBezTo>
                <a:cubicBezTo>
                  <a:pt x="4204" y="28177"/>
                  <a:pt x="3367" y="27042"/>
                  <a:pt x="2679" y="25815"/>
                </a:cubicBezTo>
                <a:cubicBezTo>
                  <a:pt x="2037" y="24615"/>
                  <a:pt x="1535" y="23341"/>
                  <a:pt x="1182" y="22030"/>
                </a:cubicBezTo>
                <a:cubicBezTo>
                  <a:pt x="866" y="20896"/>
                  <a:pt x="540" y="19743"/>
                  <a:pt x="345" y="18580"/>
                </a:cubicBezTo>
                <a:cubicBezTo>
                  <a:pt x="243" y="18004"/>
                  <a:pt x="168" y="17418"/>
                  <a:pt x="103" y="16841"/>
                </a:cubicBezTo>
                <a:cubicBezTo>
                  <a:pt x="38" y="16386"/>
                  <a:pt x="1" y="15930"/>
                  <a:pt x="1" y="15474"/>
                </a:cubicBezTo>
                <a:cubicBezTo>
                  <a:pt x="29" y="14916"/>
                  <a:pt x="94" y="14368"/>
                  <a:pt x="187" y="13819"/>
                </a:cubicBezTo>
                <a:cubicBezTo>
                  <a:pt x="233" y="13428"/>
                  <a:pt x="326" y="13038"/>
                  <a:pt x="447" y="12656"/>
                </a:cubicBezTo>
                <a:cubicBezTo>
                  <a:pt x="810" y="11680"/>
                  <a:pt x="1238" y="10713"/>
                  <a:pt x="1851" y="9848"/>
                </a:cubicBezTo>
                <a:cubicBezTo>
                  <a:pt x="2177" y="9383"/>
                  <a:pt x="2502" y="8918"/>
                  <a:pt x="2856" y="8481"/>
                </a:cubicBezTo>
                <a:cubicBezTo>
                  <a:pt x="3767" y="7328"/>
                  <a:pt x="4697" y="6212"/>
                  <a:pt x="5720" y="5152"/>
                </a:cubicBezTo>
                <a:cubicBezTo>
                  <a:pt x="6129" y="4724"/>
                  <a:pt x="6575" y="4334"/>
                  <a:pt x="7050" y="3990"/>
                </a:cubicBezTo>
                <a:cubicBezTo>
                  <a:pt x="7691" y="3506"/>
                  <a:pt x="8324" y="3004"/>
                  <a:pt x="9012" y="2595"/>
                </a:cubicBezTo>
                <a:cubicBezTo>
                  <a:pt x="9542" y="2288"/>
                  <a:pt x="10063" y="1990"/>
                  <a:pt x="10611" y="1721"/>
                </a:cubicBezTo>
                <a:cubicBezTo>
                  <a:pt x="10862" y="1590"/>
                  <a:pt x="11123" y="1479"/>
                  <a:pt x="11383" y="1376"/>
                </a:cubicBezTo>
                <a:lnTo>
                  <a:pt x="11402" y="1367"/>
                </a:lnTo>
                <a:cubicBezTo>
                  <a:pt x="11616" y="1256"/>
                  <a:pt x="11839" y="1163"/>
                  <a:pt x="12071" y="1097"/>
                </a:cubicBezTo>
                <a:lnTo>
                  <a:pt x="12192" y="1051"/>
                </a:lnTo>
                <a:cubicBezTo>
                  <a:pt x="12462" y="949"/>
                  <a:pt x="12741" y="846"/>
                  <a:pt x="13020" y="753"/>
                </a:cubicBezTo>
                <a:cubicBezTo>
                  <a:pt x="14312" y="326"/>
                  <a:pt x="15652" y="84"/>
                  <a:pt x="17009" y="19"/>
                </a:cubicBezTo>
                <a:cubicBezTo>
                  <a:pt x="17251" y="9"/>
                  <a:pt x="17493" y="0"/>
                  <a:pt x="17735" y="0"/>
                </a:cubicBezTo>
                <a:cubicBezTo>
                  <a:pt x="18888" y="9"/>
                  <a:pt x="20041" y="121"/>
                  <a:pt x="21175" y="344"/>
                </a:cubicBezTo>
                <a:cubicBezTo>
                  <a:pt x="22282" y="530"/>
                  <a:pt x="23370" y="819"/>
                  <a:pt x="24430" y="1181"/>
                </a:cubicBezTo>
                <a:cubicBezTo>
                  <a:pt x="25741" y="1674"/>
                  <a:pt x="27006" y="2316"/>
                  <a:pt x="28187" y="3088"/>
                </a:cubicBezTo>
                <a:cubicBezTo>
                  <a:pt x="29219" y="3757"/>
                  <a:pt x="30205" y="4501"/>
                  <a:pt x="31191" y="5245"/>
                </a:cubicBezTo>
                <a:cubicBezTo>
                  <a:pt x="31711" y="5561"/>
                  <a:pt x="32148" y="6017"/>
                  <a:pt x="32446" y="6556"/>
                </a:cubicBezTo>
                <a:cubicBezTo>
                  <a:pt x="32548" y="6826"/>
                  <a:pt x="32660" y="7105"/>
                  <a:pt x="32762" y="7375"/>
                </a:cubicBezTo>
                <a:cubicBezTo>
                  <a:pt x="32883" y="7849"/>
                  <a:pt x="32902" y="8332"/>
                  <a:pt x="32818" y="8807"/>
                </a:cubicBezTo>
                <a:cubicBezTo>
                  <a:pt x="33274" y="9113"/>
                  <a:pt x="33646" y="9523"/>
                  <a:pt x="33906" y="10006"/>
                </a:cubicBezTo>
                <a:cubicBezTo>
                  <a:pt x="34008" y="10285"/>
                  <a:pt x="34120" y="10555"/>
                  <a:pt x="34231" y="10834"/>
                </a:cubicBezTo>
                <a:cubicBezTo>
                  <a:pt x="34231" y="10843"/>
                  <a:pt x="34231" y="10852"/>
                  <a:pt x="34241" y="10862"/>
                </a:cubicBezTo>
                <a:cubicBezTo>
                  <a:pt x="34631" y="11838"/>
                  <a:pt x="35022" y="12805"/>
                  <a:pt x="35357" y="13800"/>
                </a:cubicBezTo>
                <a:cubicBezTo>
                  <a:pt x="35766" y="15056"/>
                  <a:pt x="36026" y="16348"/>
                  <a:pt x="36138" y="17669"/>
                </a:cubicBezTo>
                <a:cubicBezTo>
                  <a:pt x="36212" y="18478"/>
                  <a:pt x="36082" y="19398"/>
                  <a:pt x="35896" y="20189"/>
                </a:cubicBezTo>
                <a:close/>
                <a:moveTo>
                  <a:pt x="29210" y="17725"/>
                </a:moveTo>
                <a:cubicBezTo>
                  <a:pt x="28987" y="16478"/>
                  <a:pt x="28578" y="15297"/>
                  <a:pt x="28131" y="14116"/>
                </a:cubicBezTo>
                <a:cubicBezTo>
                  <a:pt x="27917" y="13586"/>
                  <a:pt x="27713" y="13056"/>
                  <a:pt x="27508" y="12517"/>
                </a:cubicBezTo>
                <a:cubicBezTo>
                  <a:pt x="27359" y="12052"/>
                  <a:pt x="27341" y="11541"/>
                  <a:pt x="27452" y="11066"/>
                </a:cubicBezTo>
                <a:cubicBezTo>
                  <a:pt x="25955" y="9923"/>
                  <a:pt x="24430" y="8760"/>
                  <a:pt x="22728" y="7932"/>
                </a:cubicBezTo>
                <a:cubicBezTo>
                  <a:pt x="21594" y="7523"/>
                  <a:pt x="20431" y="7216"/>
                  <a:pt x="19241" y="7021"/>
                </a:cubicBezTo>
                <a:cubicBezTo>
                  <a:pt x="18423" y="6937"/>
                  <a:pt x="17595" y="6919"/>
                  <a:pt x="16777" y="6975"/>
                </a:cubicBezTo>
                <a:cubicBezTo>
                  <a:pt x="16070" y="7096"/>
                  <a:pt x="15382" y="7263"/>
                  <a:pt x="14703" y="7486"/>
                </a:cubicBezTo>
                <a:cubicBezTo>
                  <a:pt x="14545" y="7551"/>
                  <a:pt x="14396" y="7616"/>
                  <a:pt x="14238" y="7663"/>
                </a:cubicBezTo>
                <a:cubicBezTo>
                  <a:pt x="13392" y="8044"/>
                  <a:pt x="12583" y="8500"/>
                  <a:pt x="11820" y="9030"/>
                </a:cubicBezTo>
                <a:cubicBezTo>
                  <a:pt x="11309" y="9411"/>
                  <a:pt x="10825" y="9839"/>
                  <a:pt x="10379" y="10294"/>
                </a:cubicBezTo>
                <a:cubicBezTo>
                  <a:pt x="9821" y="10880"/>
                  <a:pt x="9282" y="11485"/>
                  <a:pt x="8761" y="12099"/>
                </a:cubicBezTo>
                <a:cubicBezTo>
                  <a:pt x="8156" y="12861"/>
                  <a:pt x="7608" y="13670"/>
                  <a:pt x="7133" y="14516"/>
                </a:cubicBezTo>
                <a:cubicBezTo>
                  <a:pt x="7059" y="14749"/>
                  <a:pt x="7003" y="14981"/>
                  <a:pt x="6947" y="15223"/>
                </a:cubicBezTo>
                <a:cubicBezTo>
                  <a:pt x="6938" y="15642"/>
                  <a:pt x="6947" y="16069"/>
                  <a:pt x="6994" y="16488"/>
                </a:cubicBezTo>
                <a:cubicBezTo>
                  <a:pt x="7282" y="18124"/>
                  <a:pt x="7654" y="19780"/>
                  <a:pt x="8212" y="21351"/>
                </a:cubicBezTo>
                <a:cubicBezTo>
                  <a:pt x="8519" y="22049"/>
                  <a:pt x="8882" y="22718"/>
                  <a:pt x="9291" y="23360"/>
                </a:cubicBezTo>
                <a:cubicBezTo>
                  <a:pt x="9849" y="24039"/>
                  <a:pt x="10453" y="24671"/>
                  <a:pt x="11114" y="25248"/>
                </a:cubicBezTo>
                <a:cubicBezTo>
                  <a:pt x="11644" y="25666"/>
                  <a:pt x="12220" y="26029"/>
                  <a:pt x="12815" y="26354"/>
                </a:cubicBezTo>
                <a:cubicBezTo>
                  <a:pt x="13410" y="26559"/>
                  <a:pt x="14024" y="26717"/>
                  <a:pt x="14638" y="26838"/>
                </a:cubicBezTo>
                <a:cubicBezTo>
                  <a:pt x="14954" y="26875"/>
                  <a:pt x="15270" y="26894"/>
                  <a:pt x="15586" y="26884"/>
                </a:cubicBezTo>
                <a:cubicBezTo>
                  <a:pt x="15949" y="26875"/>
                  <a:pt x="16312" y="26847"/>
                  <a:pt x="16665" y="26810"/>
                </a:cubicBezTo>
                <a:cubicBezTo>
                  <a:pt x="18451" y="26512"/>
                  <a:pt x="20208" y="26038"/>
                  <a:pt x="21901" y="25397"/>
                </a:cubicBezTo>
                <a:cubicBezTo>
                  <a:pt x="23203" y="24820"/>
                  <a:pt x="24449" y="24123"/>
                  <a:pt x="25611" y="23295"/>
                </a:cubicBezTo>
                <a:cubicBezTo>
                  <a:pt x="26281" y="22774"/>
                  <a:pt x="26904" y="22198"/>
                  <a:pt x="27471" y="21556"/>
                </a:cubicBezTo>
                <a:cubicBezTo>
                  <a:pt x="28038" y="20812"/>
                  <a:pt x="28540" y="20012"/>
                  <a:pt x="28977" y="19175"/>
                </a:cubicBezTo>
                <a:cubicBezTo>
                  <a:pt x="29070" y="18915"/>
                  <a:pt x="29145" y="18655"/>
                  <a:pt x="29201" y="18385"/>
                </a:cubicBezTo>
                <a:cubicBezTo>
                  <a:pt x="29219" y="18162"/>
                  <a:pt x="29219" y="17948"/>
                  <a:pt x="29210" y="17725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  <p:sp>
        <p:nvSpPr>
          <p:cNvPr id="387" name="Google Shape;387;p25"/>
          <p:cNvSpPr/>
          <p:nvPr/>
        </p:nvSpPr>
        <p:spPr>
          <a:xfrm rot="-8480109">
            <a:off x="6068979" y="-900385"/>
            <a:ext cx="1659603" cy="2265168"/>
          </a:xfrm>
          <a:custGeom>
            <a:avLst/>
            <a:gdLst/>
            <a:ahLst/>
            <a:cxnLst/>
            <a:rect l="l" t="t" r="r" b="b"/>
            <a:pathLst>
              <a:path w="18699" h="25522" extrusionOk="0">
                <a:moveTo>
                  <a:pt x="5997" y="0"/>
                </a:moveTo>
                <a:cubicBezTo>
                  <a:pt x="5028" y="281"/>
                  <a:pt x="4550" y="1033"/>
                  <a:pt x="4202" y="1902"/>
                </a:cubicBezTo>
                <a:cubicBezTo>
                  <a:pt x="4095" y="2166"/>
                  <a:pt x="3995" y="2434"/>
                  <a:pt x="3911" y="2704"/>
                </a:cubicBezTo>
                <a:cubicBezTo>
                  <a:pt x="3557" y="3868"/>
                  <a:pt x="3480" y="5061"/>
                  <a:pt x="3517" y="6271"/>
                </a:cubicBezTo>
                <a:cubicBezTo>
                  <a:pt x="3574" y="8012"/>
                  <a:pt x="3878" y="9720"/>
                  <a:pt x="4262" y="11415"/>
                </a:cubicBezTo>
                <a:cubicBezTo>
                  <a:pt x="4296" y="11556"/>
                  <a:pt x="4316" y="11703"/>
                  <a:pt x="4342" y="11843"/>
                </a:cubicBezTo>
                <a:cubicBezTo>
                  <a:pt x="4352" y="11890"/>
                  <a:pt x="4369" y="11943"/>
                  <a:pt x="4309" y="11970"/>
                </a:cubicBezTo>
                <a:cubicBezTo>
                  <a:pt x="4278" y="11984"/>
                  <a:pt x="4248" y="11997"/>
                  <a:pt x="4217" y="11997"/>
                </a:cubicBezTo>
                <a:cubicBezTo>
                  <a:pt x="4191" y="11997"/>
                  <a:pt x="4165" y="11988"/>
                  <a:pt x="4138" y="11963"/>
                </a:cubicBezTo>
                <a:cubicBezTo>
                  <a:pt x="4048" y="11886"/>
                  <a:pt x="3955" y="11813"/>
                  <a:pt x="3864" y="11736"/>
                </a:cubicBezTo>
                <a:cubicBezTo>
                  <a:pt x="3386" y="11325"/>
                  <a:pt x="2858" y="10977"/>
                  <a:pt x="2287" y="10707"/>
                </a:cubicBezTo>
                <a:cubicBezTo>
                  <a:pt x="2010" y="10574"/>
                  <a:pt x="1708" y="10504"/>
                  <a:pt x="1401" y="10504"/>
                </a:cubicBezTo>
                <a:cubicBezTo>
                  <a:pt x="1374" y="10504"/>
                  <a:pt x="1348" y="10505"/>
                  <a:pt x="1321" y="10506"/>
                </a:cubicBezTo>
                <a:cubicBezTo>
                  <a:pt x="726" y="10529"/>
                  <a:pt x="298" y="10857"/>
                  <a:pt x="127" y="11432"/>
                </a:cubicBezTo>
                <a:cubicBezTo>
                  <a:pt x="81" y="11582"/>
                  <a:pt x="44" y="11733"/>
                  <a:pt x="0" y="11886"/>
                </a:cubicBezTo>
                <a:lnTo>
                  <a:pt x="0" y="12679"/>
                </a:lnTo>
                <a:cubicBezTo>
                  <a:pt x="111" y="12966"/>
                  <a:pt x="137" y="13270"/>
                  <a:pt x="221" y="13561"/>
                </a:cubicBezTo>
                <a:cubicBezTo>
                  <a:pt x="635" y="15032"/>
                  <a:pt x="1377" y="16335"/>
                  <a:pt x="2270" y="17562"/>
                </a:cubicBezTo>
                <a:cubicBezTo>
                  <a:pt x="3624" y="19421"/>
                  <a:pt x="5245" y="21022"/>
                  <a:pt x="6966" y="22533"/>
                </a:cubicBezTo>
                <a:cubicBezTo>
                  <a:pt x="7782" y="23248"/>
                  <a:pt x="8617" y="23940"/>
                  <a:pt x="9456" y="24622"/>
                </a:cubicBezTo>
                <a:cubicBezTo>
                  <a:pt x="10065" y="25120"/>
                  <a:pt x="10794" y="25307"/>
                  <a:pt x="11546" y="25437"/>
                </a:cubicBezTo>
                <a:cubicBezTo>
                  <a:pt x="11696" y="25461"/>
                  <a:pt x="11846" y="25484"/>
                  <a:pt x="11997" y="25508"/>
                </a:cubicBezTo>
                <a:cubicBezTo>
                  <a:pt x="12052" y="25517"/>
                  <a:pt x="12104" y="25521"/>
                  <a:pt x="12155" y="25521"/>
                </a:cubicBezTo>
                <a:cubicBezTo>
                  <a:pt x="12419" y="25521"/>
                  <a:pt x="12625" y="25397"/>
                  <a:pt x="12779" y="25153"/>
                </a:cubicBezTo>
                <a:cubicBezTo>
                  <a:pt x="12799" y="25120"/>
                  <a:pt x="12822" y="25083"/>
                  <a:pt x="12839" y="25046"/>
                </a:cubicBezTo>
                <a:cubicBezTo>
                  <a:pt x="14116" y="22509"/>
                  <a:pt x="15383" y="19969"/>
                  <a:pt x="16285" y="17268"/>
                </a:cubicBezTo>
                <a:cubicBezTo>
                  <a:pt x="17218" y="14484"/>
                  <a:pt x="17910" y="11639"/>
                  <a:pt x="18465" y="8761"/>
                </a:cubicBezTo>
                <a:cubicBezTo>
                  <a:pt x="18602" y="8043"/>
                  <a:pt x="18699" y="7324"/>
                  <a:pt x="18662" y="6588"/>
                </a:cubicBezTo>
                <a:cubicBezTo>
                  <a:pt x="18617" y="5692"/>
                  <a:pt x="18111" y="5182"/>
                  <a:pt x="17289" y="5182"/>
                </a:cubicBezTo>
                <a:cubicBezTo>
                  <a:pt x="17198" y="5182"/>
                  <a:pt x="17103" y="5189"/>
                  <a:pt x="17004" y="5201"/>
                </a:cubicBezTo>
                <a:cubicBezTo>
                  <a:pt x="16048" y="5322"/>
                  <a:pt x="15249" y="5790"/>
                  <a:pt x="14517" y="6381"/>
                </a:cubicBezTo>
                <a:cubicBezTo>
                  <a:pt x="13879" y="6899"/>
                  <a:pt x="13397" y="7554"/>
                  <a:pt x="12949" y="8236"/>
                </a:cubicBezTo>
                <a:cubicBezTo>
                  <a:pt x="12395" y="9075"/>
                  <a:pt x="11866" y="9934"/>
                  <a:pt x="11218" y="10710"/>
                </a:cubicBezTo>
                <a:cubicBezTo>
                  <a:pt x="11148" y="10793"/>
                  <a:pt x="11074" y="10874"/>
                  <a:pt x="10981" y="10984"/>
                </a:cubicBezTo>
                <a:cubicBezTo>
                  <a:pt x="10897" y="10693"/>
                  <a:pt x="10900" y="10426"/>
                  <a:pt x="10884" y="10162"/>
                </a:cubicBezTo>
                <a:cubicBezTo>
                  <a:pt x="10787" y="8671"/>
                  <a:pt x="10723" y="7177"/>
                  <a:pt x="10590" y="5689"/>
                </a:cubicBezTo>
                <a:cubicBezTo>
                  <a:pt x="10463" y="4295"/>
                  <a:pt x="10118" y="2982"/>
                  <a:pt x="9233" y="1862"/>
                </a:cubicBezTo>
                <a:cubicBezTo>
                  <a:pt x="8858" y="1384"/>
                  <a:pt x="8420" y="963"/>
                  <a:pt x="7932" y="609"/>
                </a:cubicBezTo>
                <a:cubicBezTo>
                  <a:pt x="7535" y="318"/>
                  <a:pt x="7093" y="134"/>
                  <a:pt x="6625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  <p:sp>
        <p:nvSpPr>
          <p:cNvPr id="388" name="Google Shape;388;p25"/>
          <p:cNvSpPr/>
          <p:nvPr/>
        </p:nvSpPr>
        <p:spPr>
          <a:xfrm rot="9762373">
            <a:off x="-1037573" y="-1141893"/>
            <a:ext cx="2557009" cy="2643100"/>
          </a:xfrm>
          <a:custGeom>
            <a:avLst/>
            <a:gdLst/>
            <a:ahLst/>
            <a:cxnLst/>
            <a:rect l="l" t="t" r="r" b="b"/>
            <a:pathLst>
              <a:path w="37869" h="39144" extrusionOk="0">
                <a:moveTo>
                  <a:pt x="12139" y="10108"/>
                </a:moveTo>
                <a:cubicBezTo>
                  <a:pt x="12142" y="10108"/>
                  <a:pt x="12145" y="10108"/>
                  <a:pt x="12148" y="10110"/>
                </a:cubicBezTo>
                <a:cubicBezTo>
                  <a:pt x="12158" y="10113"/>
                  <a:pt x="12168" y="10123"/>
                  <a:pt x="12174" y="10130"/>
                </a:cubicBezTo>
                <a:cubicBezTo>
                  <a:pt x="12160" y="10135"/>
                  <a:pt x="12149" y="10139"/>
                  <a:pt x="12141" y="10139"/>
                </a:cubicBezTo>
                <a:cubicBezTo>
                  <a:pt x="12137" y="10139"/>
                  <a:pt x="12134" y="10138"/>
                  <a:pt x="12131" y="10137"/>
                </a:cubicBezTo>
                <a:cubicBezTo>
                  <a:pt x="12111" y="10133"/>
                  <a:pt x="12111" y="10120"/>
                  <a:pt x="12128" y="10113"/>
                </a:cubicBezTo>
                <a:cubicBezTo>
                  <a:pt x="12131" y="10109"/>
                  <a:pt x="12135" y="10108"/>
                  <a:pt x="12139" y="10108"/>
                </a:cubicBezTo>
                <a:close/>
                <a:moveTo>
                  <a:pt x="11954" y="10151"/>
                </a:moveTo>
                <a:cubicBezTo>
                  <a:pt x="11959" y="10151"/>
                  <a:pt x="11965" y="10152"/>
                  <a:pt x="11970" y="10153"/>
                </a:cubicBezTo>
                <a:cubicBezTo>
                  <a:pt x="11980" y="10157"/>
                  <a:pt x="11987" y="10163"/>
                  <a:pt x="12007" y="10177"/>
                </a:cubicBezTo>
                <a:cubicBezTo>
                  <a:pt x="11988" y="10179"/>
                  <a:pt x="11971" y="10181"/>
                  <a:pt x="11953" y="10181"/>
                </a:cubicBezTo>
                <a:cubicBezTo>
                  <a:pt x="11946" y="10181"/>
                  <a:pt x="11938" y="10181"/>
                  <a:pt x="11930" y="10180"/>
                </a:cubicBezTo>
                <a:cubicBezTo>
                  <a:pt x="11914" y="10177"/>
                  <a:pt x="11910" y="10163"/>
                  <a:pt x="11930" y="10157"/>
                </a:cubicBezTo>
                <a:cubicBezTo>
                  <a:pt x="11938" y="10153"/>
                  <a:pt x="11946" y="10151"/>
                  <a:pt x="11954" y="10151"/>
                </a:cubicBezTo>
                <a:close/>
                <a:moveTo>
                  <a:pt x="11151" y="10197"/>
                </a:moveTo>
                <a:cubicBezTo>
                  <a:pt x="11155" y="10197"/>
                  <a:pt x="11162" y="10203"/>
                  <a:pt x="11165" y="10207"/>
                </a:cubicBezTo>
                <a:lnTo>
                  <a:pt x="11138" y="10220"/>
                </a:lnTo>
                <a:lnTo>
                  <a:pt x="11125" y="10210"/>
                </a:lnTo>
                <a:cubicBezTo>
                  <a:pt x="11131" y="10207"/>
                  <a:pt x="11141" y="10200"/>
                  <a:pt x="11151" y="10197"/>
                </a:cubicBezTo>
                <a:close/>
                <a:moveTo>
                  <a:pt x="7391" y="10577"/>
                </a:moveTo>
                <a:cubicBezTo>
                  <a:pt x="7407" y="10577"/>
                  <a:pt x="7423" y="10577"/>
                  <a:pt x="7438" y="10578"/>
                </a:cubicBezTo>
                <a:cubicBezTo>
                  <a:pt x="6886" y="10705"/>
                  <a:pt x="6352" y="10892"/>
                  <a:pt x="5783" y="10979"/>
                </a:cubicBezTo>
                <a:cubicBezTo>
                  <a:pt x="5973" y="10821"/>
                  <a:pt x="6960" y="10577"/>
                  <a:pt x="7391" y="10577"/>
                </a:cubicBezTo>
                <a:close/>
                <a:moveTo>
                  <a:pt x="1405" y="13890"/>
                </a:moveTo>
                <a:lnTo>
                  <a:pt x="1475" y="13920"/>
                </a:lnTo>
                <a:cubicBezTo>
                  <a:pt x="1384" y="14138"/>
                  <a:pt x="1311" y="14365"/>
                  <a:pt x="1204" y="14575"/>
                </a:cubicBezTo>
                <a:cubicBezTo>
                  <a:pt x="1080" y="14816"/>
                  <a:pt x="973" y="15064"/>
                  <a:pt x="850" y="15301"/>
                </a:cubicBezTo>
                <a:cubicBezTo>
                  <a:pt x="786" y="15421"/>
                  <a:pt x="826" y="15608"/>
                  <a:pt x="773" y="15755"/>
                </a:cubicBezTo>
                <a:cubicBezTo>
                  <a:pt x="616" y="16210"/>
                  <a:pt x="589" y="16695"/>
                  <a:pt x="415" y="17146"/>
                </a:cubicBezTo>
                <a:cubicBezTo>
                  <a:pt x="358" y="17283"/>
                  <a:pt x="375" y="17440"/>
                  <a:pt x="462" y="17564"/>
                </a:cubicBezTo>
                <a:cubicBezTo>
                  <a:pt x="542" y="17677"/>
                  <a:pt x="502" y="17898"/>
                  <a:pt x="462" y="18068"/>
                </a:cubicBezTo>
                <a:cubicBezTo>
                  <a:pt x="435" y="18175"/>
                  <a:pt x="465" y="18262"/>
                  <a:pt x="485" y="18366"/>
                </a:cubicBezTo>
                <a:cubicBezTo>
                  <a:pt x="566" y="18754"/>
                  <a:pt x="683" y="19138"/>
                  <a:pt x="662" y="19543"/>
                </a:cubicBezTo>
                <a:cubicBezTo>
                  <a:pt x="505" y="19195"/>
                  <a:pt x="358" y="18841"/>
                  <a:pt x="328" y="18466"/>
                </a:cubicBezTo>
                <a:cubicBezTo>
                  <a:pt x="271" y="17711"/>
                  <a:pt x="248" y="16955"/>
                  <a:pt x="442" y="16213"/>
                </a:cubicBezTo>
                <a:cubicBezTo>
                  <a:pt x="475" y="16063"/>
                  <a:pt x="529" y="15919"/>
                  <a:pt x="596" y="15782"/>
                </a:cubicBezTo>
                <a:cubicBezTo>
                  <a:pt x="749" y="15495"/>
                  <a:pt x="749" y="15167"/>
                  <a:pt x="873" y="14870"/>
                </a:cubicBezTo>
                <a:cubicBezTo>
                  <a:pt x="1020" y="14522"/>
                  <a:pt x="1211" y="14208"/>
                  <a:pt x="1405" y="13890"/>
                </a:cubicBezTo>
                <a:close/>
                <a:moveTo>
                  <a:pt x="713" y="19656"/>
                </a:moveTo>
                <a:lnTo>
                  <a:pt x="719" y="19673"/>
                </a:lnTo>
                <a:lnTo>
                  <a:pt x="709" y="19683"/>
                </a:lnTo>
                <a:cubicBezTo>
                  <a:pt x="706" y="19680"/>
                  <a:pt x="703" y="19673"/>
                  <a:pt x="703" y="19670"/>
                </a:cubicBezTo>
                <a:cubicBezTo>
                  <a:pt x="703" y="19666"/>
                  <a:pt x="709" y="19660"/>
                  <a:pt x="713" y="19656"/>
                </a:cubicBezTo>
                <a:close/>
                <a:moveTo>
                  <a:pt x="753" y="19783"/>
                </a:moveTo>
                <a:lnTo>
                  <a:pt x="759" y="19800"/>
                </a:lnTo>
                <a:lnTo>
                  <a:pt x="743" y="19800"/>
                </a:lnTo>
                <a:lnTo>
                  <a:pt x="753" y="19783"/>
                </a:lnTo>
                <a:close/>
                <a:moveTo>
                  <a:pt x="1384" y="21284"/>
                </a:moveTo>
                <a:lnTo>
                  <a:pt x="1384" y="21284"/>
                </a:lnTo>
                <a:cubicBezTo>
                  <a:pt x="1552" y="21411"/>
                  <a:pt x="1652" y="21592"/>
                  <a:pt x="1745" y="21775"/>
                </a:cubicBezTo>
                <a:cubicBezTo>
                  <a:pt x="1578" y="21648"/>
                  <a:pt x="1471" y="21475"/>
                  <a:pt x="1384" y="21284"/>
                </a:cubicBezTo>
                <a:close/>
                <a:moveTo>
                  <a:pt x="3290" y="23326"/>
                </a:moveTo>
                <a:lnTo>
                  <a:pt x="3290" y="23326"/>
                </a:lnTo>
                <a:cubicBezTo>
                  <a:pt x="3367" y="23336"/>
                  <a:pt x="3427" y="23393"/>
                  <a:pt x="3450" y="23467"/>
                </a:cubicBezTo>
                <a:lnTo>
                  <a:pt x="3454" y="23463"/>
                </a:lnTo>
                <a:cubicBezTo>
                  <a:pt x="3540" y="23473"/>
                  <a:pt x="3617" y="23534"/>
                  <a:pt x="3644" y="23621"/>
                </a:cubicBezTo>
                <a:cubicBezTo>
                  <a:pt x="3534" y="23617"/>
                  <a:pt x="3490" y="23540"/>
                  <a:pt x="3437" y="23480"/>
                </a:cubicBezTo>
                <a:cubicBezTo>
                  <a:pt x="3360" y="23460"/>
                  <a:pt x="3303" y="23400"/>
                  <a:pt x="3290" y="23326"/>
                </a:cubicBezTo>
                <a:close/>
                <a:moveTo>
                  <a:pt x="3708" y="23681"/>
                </a:moveTo>
                <a:cubicBezTo>
                  <a:pt x="3885" y="23707"/>
                  <a:pt x="4002" y="23838"/>
                  <a:pt x="4132" y="23938"/>
                </a:cubicBezTo>
                <a:cubicBezTo>
                  <a:pt x="4233" y="24017"/>
                  <a:pt x="4060" y="23999"/>
                  <a:pt x="4065" y="24058"/>
                </a:cubicBezTo>
                <a:lnTo>
                  <a:pt x="4065" y="24058"/>
                </a:lnTo>
                <a:cubicBezTo>
                  <a:pt x="3993" y="24044"/>
                  <a:pt x="3924" y="24020"/>
                  <a:pt x="3901" y="23935"/>
                </a:cubicBezTo>
                <a:cubicBezTo>
                  <a:pt x="3965" y="23928"/>
                  <a:pt x="3972" y="23901"/>
                  <a:pt x="3925" y="23865"/>
                </a:cubicBezTo>
                <a:cubicBezTo>
                  <a:pt x="3845" y="23811"/>
                  <a:pt x="3771" y="23748"/>
                  <a:pt x="3708" y="23681"/>
                </a:cubicBezTo>
                <a:close/>
                <a:moveTo>
                  <a:pt x="4070" y="24062"/>
                </a:moveTo>
                <a:lnTo>
                  <a:pt x="4070" y="24062"/>
                </a:lnTo>
                <a:cubicBezTo>
                  <a:pt x="4121" y="24067"/>
                  <a:pt x="4167" y="24095"/>
                  <a:pt x="4191" y="24142"/>
                </a:cubicBezTo>
                <a:lnTo>
                  <a:pt x="4191" y="24142"/>
                </a:lnTo>
                <a:cubicBezTo>
                  <a:pt x="4137" y="24140"/>
                  <a:pt x="4094" y="24109"/>
                  <a:pt x="4070" y="24062"/>
                </a:cubicBezTo>
                <a:close/>
                <a:moveTo>
                  <a:pt x="8281" y="25782"/>
                </a:moveTo>
                <a:cubicBezTo>
                  <a:pt x="8282" y="25782"/>
                  <a:pt x="8283" y="25783"/>
                  <a:pt x="8284" y="25783"/>
                </a:cubicBezTo>
                <a:cubicBezTo>
                  <a:pt x="8287" y="25783"/>
                  <a:pt x="8294" y="25787"/>
                  <a:pt x="8297" y="25790"/>
                </a:cubicBezTo>
                <a:lnTo>
                  <a:pt x="8280" y="25797"/>
                </a:lnTo>
                <a:lnTo>
                  <a:pt x="8270" y="25787"/>
                </a:lnTo>
                <a:cubicBezTo>
                  <a:pt x="8273" y="25787"/>
                  <a:pt x="8278" y="25782"/>
                  <a:pt x="8281" y="25782"/>
                </a:cubicBezTo>
                <a:close/>
                <a:moveTo>
                  <a:pt x="8404" y="25823"/>
                </a:moveTo>
                <a:cubicBezTo>
                  <a:pt x="8407" y="25823"/>
                  <a:pt x="8414" y="25823"/>
                  <a:pt x="8421" y="25827"/>
                </a:cubicBezTo>
                <a:cubicBezTo>
                  <a:pt x="8417" y="25830"/>
                  <a:pt x="8414" y="25840"/>
                  <a:pt x="8414" y="25840"/>
                </a:cubicBezTo>
                <a:cubicBezTo>
                  <a:pt x="8408" y="25840"/>
                  <a:pt x="8405" y="25837"/>
                  <a:pt x="8399" y="25834"/>
                </a:cubicBezTo>
                <a:lnTo>
                  <a:pt x="8399" y="25834"/>
                </a:lnTo>
                <a:cubicBezTo>
                  <a:pt x="8402" y="25830"/>
                  <a:pt x="8404" y="25823"/>
                  <a:pt x="8404" y="25823"/>
                </a:cubicBezTo>
                <a:close/>
                <a:moveTo>
                  <a:pt x="8624" y="25829"/>
                </a:moveTo>
                <a:cubicBezTo>
                  <a:pt x="8649" y="25829"/>
                  <a:pt x="8675" y="25837"/>
                  <a:pt x="8701" y="25847"/>
                </a:cubicBezTo>
                <a:cubicBezTo>
                  <a:pt x="10028" y="26261"/>
                  <a:pt x="11359" y="26666"/>
                  <a:pt x="12539" y="27434"/>
                </a:cubicBezTo>
                <a:cubicBezTo>
                  <a:pt x="12761" y="27577"/>
                  <a:pt x="12979" y="27732"/>
                  <a:pt x="13156" y="27940"/>
                </a:cubicBezTo>
                <a:lnTo>
                  <a:pt x="13156" y="27940"/>
                </a:lnTo>
                <a:cubicBezTo>
                  <a:pt x="12863" y="27881"/>
                  <a:pt x="12619" y="27713"/>
                  <a:pt x="12395" y="27541"/>
                </a:cubicBezTo>
                <a:cubicBezTo>
                  <a:pt x="11800" y="27077"/>
                  <a:pt x="11105" y="26826"/>
                  <a:pt x="10413" y="26572"/>
                </a:cubicBezTo>
                <a:cubicBezTo>
                  <a:pt x="9858" y="26368"/>
                  <a:pt x="9296" y="26181"/>
                  <a:pt x="8741" y="25984"/>
                </a:cubicBezTo>
                <a:cubicBezTo>
                  <a:pt x="8668" y="25960"/>
                  <a:pt x="8601" y="25927"/>
                  <a:pt x="8524" y="25897"/>
                </a:cubicBezTo>
                <a:cubicBezTo>
                  <a:pt x="8554" y="25846"/>
                  <a:pt x="8588" y="25829"/>
                  <a:pt x="8624" y="25829"/>
                </a:cubicBezTo>
                <a:close/>
                <a:moveTo>
                  <a:pt x="14252" y="28783"/>
                </a:moveTo>
                <a:cubicBezTo>
                  <a:pt x="14430" y="28869"/>
                  <a:pt x="14576" y="29014"/>
                  <a:pt x="14666" y="29195"/>
                </a:cubicBezTo>
                <a:lnTo>
                  <a:pt x="14666" y="29195"/>
                </a:lnTo>
                <a:cubicBezTo>
                  <a:pt x="14488" y="29105"/>
                  <a:pt x="14346" y="28960"/>
                  <a:pt x="14252" y="28783"/>
                </a:cubicBezTo>
                <a:close/>
                <a:moveTo>
                  <a:pt x="16102" y="31700"/>
                </a:moveTo>
                <a:cubicBezTo>
                  <a:pt x="16168" y="31721"/>
                  <a:pt x="16163" y="31773"/>
                  <a:pt x="16165" y="31820"/>
                </a:cubicBezTo>
                <a:lnTo>
                  <a:pt x="16165" y="31820"/>
                </a:lnTo>
                <a:cubicBezTo>
                  <a:pt x="16141" y="31799"/>
                  <a:pt x="16120" y="31778"/>
                  <a:pt x="16102" y="31756"/>
                </a:cubicBezTo>
                <a:cubicBezTo>
                  <a:pt x="16095" y="31743"/>
                  <a:pt x="16102" y="31720"/>
                  <a:pt x="16102" y="31700"/>
                </a:cubicBezTo>
                <a:close/>
                <a:moveTo>
                  <a:pt x="16369" y="32211"/>
                </a:moveTo>
                <a:lnTo>
                  <a:pt x="16375" y="32243"/>
                </a:lnTo>
                <a:lnTo>
                  <a:pt x="16375" y="32243"/>
                </a:lnTo>
                <a:lnTo>
                  <a:pt x="16356" y="32221"/>
                </a:lnTo>
                <a:lnTo>
                  <a:pt x="16369" y="32211"/>
                </a:lnTo>
                <a:close/>
                <a:moveTo>
                  <a:pt x="16380" y="32252"/>
                </a:moveTo>
                <a:lnTo>
                  <a:pt x="16403" y="32274"/>
                </a:lnTo>
                <a:lnTo>
                  <a:pt x="16386" y="32285"/>
                </a:lnTo>
                <a:lnTo>
                  <a:pt x="16380" y="32252"/>
                </a:lnTo>
                <a:close/>
                <a:moveTo>
                  <a:pt x="30819" y="36921"/>
                </a:moveTo>
                <a:cubicBezTo>
                  <a:pt x="30819" y="36922"/>
                  <a:pt x="30819" y="36923"/>
                  <a:pt x="30819" y="36924"/>
                </a:cubicBezTo>
                <a:lnTo>
                  <a:pt x="30819" y="36921"/>
                </a:lnTo>
                <a:close/>
                <a:moveTo>
                  <a:pt x="30411" y="37208"/>
                </a:moveTo>
                <a:cubicBezTo>
                  <a:pt x="30132" y="37507"/>
                  <a:pt x="29781" y="37694"/>
                  <a:pt x="29402" y="37841"/>
                </a:cubicBezTo>
                <a:lnTo>
                  <a:pt x="29402" y="37841"/>
                </a:lnTo>
                <a:cubicBezTo>
                  <a:pt x="29490" y="37695"/>
                  <a:pt x="29658" y="37665"/>
                  <a:pt x="29786" y="37579"/>
                </a:cubicBezTo>
                <a:cubicBezTo>
                  <a:pt x="29987" y="37439"/>
                  <a:pt x="30194" y="37315"/>
                  <a:pt x="30411" y="37208"/>
                </a:cubicBezTo>
                <a:close/>
                <a:moveTo>
                  <a:pt x="29393" y="37847"/>
                </a:moveTo>
                <a:cubicBezTo>
                  <a:pt x="29357" y="37909"/>
                  <a:pt x="29300" y="37926"/>
                  <a:pt x="29233" y="37927"/>
                </a:cubicBezTo>
                <a:lnTo>
                  <a:pt x="29233" y="37927"/>
                </a:lnTo>
                <a:cubicBezTo>
                  <a:pt x="29269" y="37864"/>
                  <a:pt x="29327" y="37847"/>
                  <a:pt x="29393" y="37847"/>
                </a:cubicBezTo>
                <a:close/>
                <a:moveTo>
                  <a:pt x="29219" y="37935"/>
                </a:moveTo>
                <a:cubicBezTo>
                  <a:pt x="29214" y="37941"/>
                  <a:pt x="29208" y="37946"/>
                  <a:pt x="29201" y="37950"/>
                </a:cubicBezTo>
                <a:cubicBezTo>
                  <a:pt x="29201" y="37951"/>
                  <a:pt x="29200" y="37951"/>
                  <a:pt x="29199" y="37951"/>
                </a:cubicBezTo>
                <a:cubicBezTo>
                  <a:pt x="29195" y="37951"/>
                  <a:pt x="29191" y="37947"/>
                  <a:pt x="29188" y="37947"/>
                </a:cubicBezTo>
                <a:lnTo>
                  <a:pt x="29219" y="37935"/>
                </a:lnTo>
                <a:close/>
                <a:moveTo>
                  <a:pt x="18756" y="36139"/>
                </a:moveTo>
                <a:lnTo>
                  <a:pt x="18756" y="36139"/>
                </a:lnTo>
                <a:cubicBezTo>
                  <a:pt x="19471" y="37001"/>
                  <a:pt x="20370" y="37633"/>
                  <a:pt x="21326" y="38194"/>
                </a:cubicBezTo>
                <a:cubicBezTo>
                  <a:pt x="21304" y="38200"/>
                  <a:pt x="21279" y="38203"/>
                  <a:pt x="21252" y="38203"/>
                </a:cubicBezTo>
                <a:cubicBezTo>
                  <a:pt x="20627" y="38203"/>
                  <a:pt x="18833" y="36661"/>
                  <a:pt x="18756" y="36139"/>
                </a:cubicBezTo>
                <a:close/>
                <a:moveTo>
                  <a:pt x="29068" y="37977"/>
                </a:moveTo>
                <a:cubicBezTo>
                  <a:pt x="28844" y="38147"/>
                  <a:pt x="28583" y="38258"/>
                  <a:pt x="28306" y="38301"/>
                </a:cubicBezTo>
                <a:lnTo>
                  <a:pt x="29068" y="37977"/>
                </a:lnTo>
                <a:close/>
                <a:moveTo>
                  <a:pt x="28182" y="38355"/>
                </a:moveTo>
                <a:cubicBezTo>
                  <a:pt x="28189" y="38355"/>
                  <a:pt x="28192" y="38355"/>
                  <a:pt x="28199" y="38358"/>
                </a:cubicBezTo>
                <a:lnTo>
                  <a:pt x="28199" y="38361"/>
                </a:lnTo>
                <a:cubicBezTo>
                  <a:pt x="28195" y="38365"/>
                  <a:pt x="28192" y="38371"/>
                  <a:pt x="28192" y="38371"/>
                </a:cubicBezTo>
                <a:cubicBezTo>
                  <a:pt x="28189" y="38368"/>
                  <a:pt x="28182" y="38368"/>
                  <a:pt x="28179" y="38365"/>
                </a:cubicBezTo>
                <a:cubicBezTo>
                  <a:pt x="28179" y="38361"/>
                  <a:pt x="28182" y="38355"/>
                  <a:pt x="28182" y="38355"/>
                </a:cubicBezTo>
                <a:close/>
                <a:moveTo>
                  <a:pt x="28065" y="38398"/>
                </a:moveTo>
                <a:lnTo>
                  <a:pt x="28065" y="38411"/>
                </a:lnTo>
                <a:lnTo>
                  <a:pt x="28052" y="38405"/>
                </a:lnTo>
                <a:lnTo>
                  <a:pt x="28065" y="38398"/>
                </a:lnTo>
                <a:close/>
                <a:moveTo>
                  <a:pt x="25810" y="0"/>
                </a:moveTo>
                <a:cubicBezTo>
                  <a:pt x="25785" y="0"/>
                  <a:pt x="25763" y="7"/>
                  <a:pt x="25765" y="49"/>
                </a:cubicBezTo>
                <a:cubicBezTo>
                  <a:pt x="25765" y="69"/>
                  <a:pt x="25809" y="89"/>
                  <a:pt x="25845" y="115"/>
                </a:cubicBezTo>
                <a:cubicBezTo>
                  <a:pt x="25267" y="142"/>
                  <a:pt x="24709" y="115"/>
                  <a:pt x="24147" y="199"/>
                </a:cubicBezTo>
                <a:cubicBezTo>
                  <a:pt x="22536" y="436"/>
                  <a:pt x="21022" y="908"/>
                  <a:pt x="19698" y="1897"/>
                </a:cubicBezTo>
                <a:cubicBezTo>
                  <a:pt x="19558" y="2001"/>
                  <a:pt x="19518" y="2185"/>
                  <a:pt x="19381" y="2275"/>
                </a:cubicBezTo>
                <a:cubicBezTo>
                  <a:pt x="18843" y="2636"/>
                  <a:pt x="18595" y="3237"/>
                  <a:pt x="18161" y="3679"/>
                </a:cubicBezTo>
                <a:cubicBezTo>
                  <a:pt x="17636" y="4210"/>
                  <a:pt x="17285" y="4875"/>
                  <a:pt x="16787" y="5427"/>
                </a:cubicBezTo>
                <a:cubicBezTo>
                  <a:pt x="16576" y="5661"/>
                  <a:pt x="16480" y="5972"/>
                  <a:pt x="16366" y="6262"/>
                </a:cubicBezTo>
                <a:cubicBezTo>
                  <a:pt x="16315" y="6392"/>
                  <a:pt x="16268" y="6501"/>
                  <a:pt x="16154" y="6501"/>
                </a:cubicBezTo>
                <a:cubicBezTo>
                  <a:pt x="16118" y="6501"/>
                  <a:pt x="16076" y="6490"/>
                  <a:pt x="16025" y="6466"/>
                </a:cubicBezTo>
                <a:cubicBezTo>
                  <a:pt x="15998" y="6456"/>
                  <a:pt x="15971" y="6453"/>
                  <a:pt x="15945" y="6453"/>
                </a:cubicBezTo>
                <a:cubicBezTo>
                  <a:pt x="15948" y="6530"/>
                  <a:pt x="16018" y="6520"/>
                  <a:pt x="16045" y="6557"/>
                </a:cubicBezTo>
                <a:cubicBezTo>
                  <a:pt x="16050" y="6557"/>
                  <a:pt x="16054" y="6556"/>
                  <a:pt x="16059" y="6556"/>
                </a:cubicBezTo>
                <a:cubicBezTo>
                  <a:pt x="16174" y="6556"/>
                  <a:pt x="16233" y="6598"/>
                  <a:pt x="16172" y="6727"/>
                </a:cubicBezTo>
                <a:cubicBezTo>
                  <a:pt x="16085" y="6914"/>
                  <a:pt x="16052" y="7128"/>
                  <a:pt x="15878" y="7265"/>
                </a:cubicBezTo>
                <a:cubicBezTo>
                  <a:pt x="15878" y="7339"/>
                  <a:pt x="15861" y="7399"/>
                  <a:pt x="15788" y="7432"/>
                </a:cubicBezTo>
                <a:cubicBezTo>
                  <a:pt x="15788" y="7472"/>
                  <a:pt x="15764" y="7513"/>
                  <a:pt x="15724" y="7529"/>
                </a:cubicBezTo>
                <a:cubicBezTo>
                  <a:pt x="15644" y="7727"/>
                  <a:pt x="15527" y="7907"/>
                  <a:pt x="15380" y="8064"/>
                </a:cubicBezTo>
                <a:cubicBezTo>
                  <a:pt x="15356" y="8091"/>
                  <a:pt x="15330" y="8121"/>
                  <a:pt x="15303" y="8151"/>
                </a:cubicBezTo>
                <a:cubicBezTo>
                  <a:pt x="15316" y="8362"/>
                  <a:pt x="15213" y="8582"/>
                  <a:pt x="15062" y="8622"/>
                </a:cubicBezTo>
                <a:cubicBezTo>
                  <a:pt x="14885" y="8679"/>
                  <a:pt x="14731" y="8789"/>
                  <a:pt x="14628" y="8940"/>
                </a:cubicBezTo>
                <a:cubicBezTo>
                  <a:pt x="14454" y="9167"/>
                  <a:pt x="14230" y="9304"/>
                  <a:pt x="14006" y="9441"/>
                </a:cubicBezTo>
                <a:cubicBezTo>
                  <a:pt x="13582" y="9702"/>
                  <a:pt x="13127" y="9906"/>
                  <a:pt x="12626" y="9983"/>
                </a:cubicBezTo>
                <a:cubicBezTo>
                  <a:pt x="12604" y="10018"/>
                  <a:pt x="12573" y="10025"/>
                  <a:pt x="12541" y="10025"/>
                </a:cubicBezTo>
                <a:cubicBezTo>
                  <a:pt x="12527" y="10025"/>
                  <a:pt x="12512" y="10024"/>
                  <a:pt x="12499" y="10023"/>
                </a:cubicBezTo>
                <a:cubicBezTo>
                  <a:pt x="12445" y="10051"/>
                  <a:pt x="12397" y="10108"/>
                  <a:pt x="12345" y="10108"/>
                </a:cubicBezTo>
                <a:cubicBezTo>
                  <a:pt x="12315" y="10108"/>
                  <a:pt x="12283" y="10090"/>
                  <a:pt x="12248" y="10036"/>
                </a:cubicBezTo>
                <a:cubicBezTo>
                  <a:pt x="12240" y="10025"/>
                  <a:pt x="12228" y="10020"/>
                  <a:pt x="12214" y="10020"/>
                </a:cubicBezTo>
                <a:cubicBezTo>
                  <a:pt x="12184" y="10020"/>
                  <a:pt x="12143" y="10039"/>
                  <a:pt x="12111" y="10046"/>
                </a:cubicBezTo>
                <a:cubicBezTo>
                  <a:pt x="11837" y="10100"/>
                  <a:pt x="11563" y="10153"/>
                  <a:pt x="11282" y="10183"/>
                </a:cubicBezTo>
                <a:cubicBezTo>
                  <a:pt x="11529" y="9989"/>
                  <a:pt x="11847" y="9936"/>
                  <a:pt x="12081" y="9732"/>
                </a:cubicBezTo>
                <a:lnTo>
                  <a:pt x="12081" y="9729"/>
                </a:lnTo>
                <a:cubicBezTo>
                  <a:pt x="11853" y="9752"/>
                  <a:pt x="11629" y="9776"/>
                  <a:pt x="11449" y="9946"/>
                </a:cubicBezTo>
                <a:cubicBezTo>
                  <a:pt x="11389" y="9999"/>
                  <a:pt x="11278" y="10003"/>
                  <a:pt x="11192" y="10016"/>
                </a:cubicBezTo>
                <a:cubicBezTo>
                  <a:pt x="10369" y="10143"/>
                  <a:pt x="9547" y="10270"/>
                  <a:pt x="8725" y="10387"/>
                </a:cubicBezTo>
                <a:cubicBezTo>
                  <a:pt x="8504" y="10414"/>
                  <a:pt x="8280" y="10427"/>
                  <a:pt x="8060" y="10427"/>
                </a:cubicBezTo>
                <a:cubicBezTo>
                  <a:pt x="8397" y="10227"/>
                  <a:pt x="8795" y="10317"/>
                  <a:pt x="9153" y="10203"/>
                </a:cubicBezTo>
                <a:cubicBezTo>
                  <a:pt x="9023" y="10198"/>
                  <a:pt x="8894" y="10196"/>
                  <a:pt x="8765" y="10196"/>
                </a:cubicBezTo>
                <a:cubicBezTo>
                  <a:pt x="8366" y="10196"/>
                  <a:pt x="7969" y="10220"/>
                  <a:pt x="7575" y="10270"/>
                </a:cubicBezTo>
                <a:cubicBezTo>
                  <a:pt x="7618" y="10347"/>
                  <a:pt x="7689" y="10300"/>
                  <a:pt x="7742" y="10354"/>
                </a:cubicBezTo>
                <a:cubicBezTo>
                  <a:pt x="7721" y="10352"/>
                  <a:pt x="7701" y="10351"/>
                  <a:pt x="7681" y="10351"/>
                </a:cubicBezTo>
                <a:cubicBezTo>
                  <a:pt x="7407" y="10351"/>
                  <a:pt x="7195" y="10528"/>
                  <a:pt x="6933" y="10538"/>
                </a:cubicBezTo>
                <a:cubicBezTo>
                  <a:pt x="6281" y="10568"/>
                  <a:pt x="5666" y="10775"/>
                  <a:pt x="5048" y="10955"/>
                </a:cubicBezTo>
                <a:cubicBezTo>
                  <a:pt x="4764" y="11039"/>
                  <a:pt x="4470" y="11103"/>
                  <a:pt x="4196" y="11210"/>
                </a:cubicBezTo>
                <a:cubicBezTo>
                  <a:pt x="3958" y="11310"/>
                  <a:pt x="3731" y="11430"/>
                  <a:pt x="3517" y="11577"/>
                </a:cubicBezTo>
                <a:cubicBezTo>
                  <a:pt x="2795" y="12055"/>
                  <a:pt x="2177" y="12643"/>
                  <a:pt x="1588" y="13282"/>
                </a:cubicBezTo>
                <a:cubicBezTo>
                  <a:pt x="833" y="14098"/>
                  <a:pt x="472" y="15074"/>
                  <a:pt x="251" y="16120"/>
                </a:cubicBezTo>
                <a:cubicBezTo>
                  <a:pt x="134" y="16685"/>
                  <a:pt x="57" y="17256"/>
                  <a:pt x="24" y="17831"/>
                </a:cubicBezTo>
                <a:cubicBezTo>
                  <a:pt x="1" y="18212"/>
                  <a:pt x="91" y="18577"/>
                  <a:pt x="164" y="18944"/>
                </a:cubicBezTo>
                <a:cubicBezTo>
                  <a:pt x="205" y="19151"/>
                  <a:pt x="208" y="19372"/>
                  <a:pt x="378" y="19593"/>
                </a:cubicBezTo>
                <a:cubicBezTo>
                  <a:pt x="301" y="19188"/>
                  <a:pt x="205" y="18831"/>
                  <a:pt x="191" y="18463"/>
                </a:cubicBezTo>
                <a:cubicBezTo>
                  <a:pt x="128" y="18309"/>
                  <a:pt x="118" y="18149"/>
                  <a:pt x="114" y="17948"/>
                </a:cubicBezTo>
                <a:lnTo>
                  <a:pt x="114" y="17948"/>
                </a:lnTo>
                <a:cubicBezTo>
                  <a:pt x="171" y="18115"/>
                  <a:pt x="208" y="18289"/>
                  <a:pt x="221" y="18466"/>
                </a:cubicBezTo>
                <a:cubicBezTo>
                  <a:pt x="328" y="18861"/>
                  <a:pt x="408" y="19265"/>
                  <a:pt x="545" y="19650"/>
                </a:cubicBezTo>
                <a:cubicBezTo>
                  <a:pt x="646" y="19927"/>
                  <a:pt x="813" y="20181"/>
                  <a:pt x="910" y="20465"/>
                </a:cubicBezTo>
                <a:cubicBezTo>
                  <a:pt x="957" y="20606"/>
                  <a:pt x="1044" y="20729"/>
                  <a:pt x="947" y="20880"/>
                </a:cubicBezTo>
                <a:lnTo>
                  <a:pt x="983" y="20926"/>
                </a:lnTo>
                <a:cubicBezTo>
                  <a:pt x="1214" y="21237"/>
                  <a:pt x="1405" y="21555"/>
                  <a:pt x="1505" y="21946"/>
                </a:cubicBezTo>
                <a:cubicBezTo>
                  <a:pt x="1572" y="22200"/>
                  <a:pt x="1809" y="22417"/>
                  <a:pt x="2066" y="22558"/>
                </a:cubicBezTo>
                <a:cubicBezTo>
                  <a:pt x="2094" y="22529"/>
                  <a:pt x="2118" y="22518"/>
                  <a:pt x="2139" y="22518"/>
                </a:cubicBezTo>
                <a:cubicBezTo>
                  <a:pt x="2184" y="22518"/>
                  <a:pt x="2216" y="22568"/>
                  <a:pt x="2250" y="22604"/>
                </a:cubicBezTo>
                <a:cubicBezTo>
                  <a:pt x="2805" y="23179"/>
                  <a:pt x="3350" y="23768"/>
                  <a:pt x="4018" y="24222"/>
                </a:cubicBezTo>
                <a:cubicBezTo>
                  <a:pt x="4222" y="24359"/>
                  <a:pt x="4363" y="24580"/>
                  <a:pt x="4603" y="24673"/>
                </a:cubicBezTo>
                <a:cubicBezTo>
                  <a:pt x="4656" y="24691"/>
                  <a:pt x="4699" y="24729"/>
                  <a:pt x="4754" y="24729"/>
                </a:cubicBezTo>
                <a:cubicBezTo>
                  <a:pt x="4761" y="24729"/>
                  <a:pt x="4769" y="24729"/>
                  <a:pt x="4777" y="24727"/>
                </a:cubicBezTo>
                <a:cubicBezTo>
                  <a:pt x="4821" y="24663"/>
                  <a:pt x="4854" y="24617"/>
                  <a:pt x="4750" y="24553"/>
                </a:cubicBezTo>
                <a:cubicBezTo>
                  <a:pt x="4570" y="24443"/>
                  <a:pt x="4347" y="24389"/>
                  <a:pt x="4236" y="24186"/>
                </a:cubicBezTo>
                <a:lnTo>
                  <a:pt x="4236" y="24186"/>
                </a:lnTo>
                <a:cubicBezTo>
                  <a:pt x="4415" y="24234"/>
                  <a:pt x="4551" y="24360"/>
                  <a:pt x="4704" y="24449"/>
                </a:cubicBezTo>
                <a:cubicBezTo>
                  <a:pt x="4921" y="24573"/>
                  <a:pt x="5145" y="24660"/>
                  <a:pt x="5406" y="24667"/>
                </a:cubicBezTo>
                <a:cubicBezTo>
                  <a:pt x="5586" y="24670"/>
                  <a:pt x="5737" y="24797"/>
                  <a:pt x="5904" y="24871"/>
                </a:cubicBezTo>
                <a:cubicBezTo>
                  <a:pt x="6619" y="25185"/>
                  <a:pt x="7338" y="25492"/>
                  <a:pt x="8090" y="25720"/>
                </a:cubicBezTo>
                <a:cubicBezTo>
                  <a:pt x="8113" y="25730"/>
                  <a:pt x="8140" y="25740"/>
                  <a:pt x="8163" y="25753"/>
                </a:cubicBezTo>
                <a:cubicBezTo>
                  <a:pt x="8118" y="25762"/>
                  <a:pt x="8075" y="25766"/>
                  <a:pt x="8033" y="25766"/>
                </a:cubicBezTo>
                <a:cubicBezTo>
                  <a:pt x="7873" y="25766"/>
                  <a:pt x="7731" y="25709"/>
                  <a:pt x="7588" y="25670"/>
                </a:cubicBezTo>
                <a:cubicBezTo>
                  <a:pt x="7234" y="25576"/>
                  <a:pt x="6910" y="25379"/>
                  <a:pt x="6535" y="25345"/>
                </a:cubicBezTo>
                <a:cubicBezTo>
                  <a:pt x="6532" y="25352"/>
                  <a:pt x="6525" y="25359"/>
                  <a:pt x="6519" y="25365"/>
                </a:cubicBezTo>
                <a:cubicBezTo>
                  <a:pt x="6596" y="25536"/>
                  <a:pt x="6806" y="25436"/>
                  <a:pt x="6903" y="25563"/>
                </a:cubicBezTo>
                <a:lnTo>
                  <a:pt x="7023" y="25569"/>
                </a:lnTo>
                <a:lnTo>
                  <a:pt x="7023" y="25593"/>
                </a:lnTo>
                <a:lnTo>
                  <a:pt x="6903" y="25603"/>
                </a:lnTo>
                <a:cubicBezTo>
                  <a:pt x="7191" y="25770"/>
                  <a:pt x="7525" y="25797"/>
                  <a:pt x="7819" y="25930"/>
                </a:cubicBezTo>
                <a:cubicBezTo>
                  <a:pt x="8447" y="26204"/>
                  <a:pt x="9119" y="26321"/>
                  <a:pt x="9771" y="26502"/>
                </a:cubicBezTo>
                <a:cubicBezTo>
                  <a:pt x="10276" y="26642"/>
                  <a:pt x="10744" y="26903"/>
                  <a:pt x="11235" y="27100"/>
                </a:cubicBezTo>
                <a:cubicBezTo>
                  <a:pt x="11660" y="27271"/>
                  <a:pt x="12071" y="27475"/>
                  <a:pt x="12462" y="27715"/>
                </a:cubicBezTo>
                <a:cubicBezTo>
                  <a:pt x="12656" y="27839"/>
                  <a:pt x="12846" y="27956"/>
                  <a:pt x="12987" y="28150"/>
                </a:cubicBezTo>
                <a:cubicBezTo>
                  <a:pt x="13090" y="28290"/>
                  <a:pt x="13221" y="28410"/>
                  <a:pt x="13368" y="28504"/>
                </a:cubicBezTo>
                <a:cubicBezTo>
                  <a:pt x="13976" y="28929"/>
                  <a:pt x="14454" y="29480"/>
                  <a:pt x="14942" y="30038"/>
                </a:cubicBezTo>
                <a:cubicBezTo>
                  <a:pt x="15316" y="30456"/>
                  <a:pt x="15654" y="30911"/>
                  <a:pt x="15948" y="31389"/>
                </a:cubicBezTo>
                <a:cubicBezTo>
                  <a:pt x="15981" y="31446"/>
                  <a:pt x="16105" y="31526"/>
                  <a:pt x="15945" y="31596"/>
                </a:cubicBezTo>
                <a:cubicBezTo>
                  <a:pt x="15918" y="31606"/>
                  <a:pt x="15931" y="31646"/>
                  <a:pt x="15945" y="31669"/>
                </a:cubicBezTo>
                <a:cubicBezTo>
                  <a:pt x="16122" y="31967"/>
                  <a:pt x="16205" y="32315"/>
                  <a:pt x="16416" y="32595"/>
                </a:cubicBezTo>
                <a:cubicBezTo>
                  <a:pt x="16423" y="32529"/>
                  <a:pt x="16429" y="32465"/>
                  <a:pt x="16436" y="32405"/>
                </a:cubicBezTo>
                <a:cubicBezTo>
                  <a:pt x="16444" y="32403"/>
                  <a:pt x="16452" y="32402"/>
                  <a:pt x="16459" y="32402"/>
                </a:cubicBezTo>
                <a:cubicBezTo>
                  <a:pt x="16533" y="32402"/>
                  <a:pt x="16548" y="32500"/>
                  <a:pt x="16615" y="32500"/>
                </a:cubicBezTo>
                <a:cubicBezTo>
                  <a:pt x="16620" y="32500"/>
                  <a:pt x="16625" y="32499"/>
                  <a:pt x="16630" y="32498"/>
                </a:cubicBezTo>
                <a:cubicBezTo>
                  <a:pt x="16620" y="32445"/>
                  <a:pt x="16610" y="32391"/>
                  <a:pt x="16600" y="32331"/>
                </a:cubicBezTo>
                <a:lnTo>
                  <a:pt x="16600" y="32331"/>
                </a:lnTo>
                <a:cubicBezTo>
                  <a:pt x="16697" y="32361"/>
                  <a:pt x="16663" y="32438"/>
                  <a:pt x="16670" y="32498"/>
                </a:cubicBezTo>
                <a:cubicBezTo>
                  <a:pt x="16820" y="32625"/>
                  <a:pt x="16847" y="32823"/>
                  <a:pt x="16927" y="32990"/>
                </a:cubicBezTo>
                <a:cubicBezTo>
                  <a:pt x="17161" y="33484"/>
                  <a:pt x="17385" y="33986"/>
                  <a:pt x="17646" y="34471"/>
                </a:cubicBezTo>
                <a:cubicBezTo>
                  <a:pt x="17683" y="34537"/>
                  <a:pt x="17723" y="34604"/>
                  <a:pt x="17636" y="34698"/>
                </a:cubicBezTo>
                <a:cubicBezTo>
                  <a:pt x="17469" y="34424"/>
                  <a:pt x="17288" y="34163"/>
                  <a:pt x="17145" y="33886"/>
                </a:cubicBezTo>
                <a:cubicBezTo>
                  <a:pt x="16974" y="33558"/>
                  <a:pt x="16777" y="33244"/>
                  <a:pt x="16670" y="32890"/>
                </a:cubicBezTo>
                <a:cubicBezTo>
                  <a:pt x="16637" y="32789"/>
                  <a:pt x="16540" y="32846"/>
                  <a:pt x="16503" y="32789"/>
                </a:cubicBezTo>
                <a:lnTo>
                  <a:pt x="16503" y="32789"/>
                </a:lnTo>
                <a:cubicBezTo>
                  <a:pt x="16493" y="32856"/>
                  <a:pt x="16510" y="32930"/>
                  <a:pt x="16546" y="32990"/>
                </a:cubicBezTo>
                <a:cubicBezTo>
                  <a:pt x="17041" y="34046"/>
                  <a:pt x="17583" y="35076"/>
                  <a:pt x="18301" y="36005"/>
                </a:cubicBezTo>
                <a:cubicBezTo>
                  <a:pt x="18719" y="36546"/>
                  <a:pt x="19267" y="36967"/>
                  <a:pt x="19702" y="37486"/>
                </a:cubicBezTo>
                <a:cubicBezTo>
                  <a:pt x="20347" y="38261"/>
                  <a:pt x="21243" y="38522"/>
                  <a:pt x="22142" y="38796"/>
                </a:cubicBezTo>
                <a:cubicBezTo>
                  <a:pt x="22660" y="38946"/>
                  <a:pt x="23188" y="39063"/>
                  <a:pt x="23723" y="39143"/>
                </a:cubicBezTo>
                <a:lnTo>
                  <a:pt x="24559" y="39143"/>
                </a:lnTo>
                <a:cubicBezTo>
                  <a:pt x="25297" y="39133"/>
                  <a:pt x="26003" y="38913"/>
                  <a:pt x="26728" y="38826"/>
                </a:cubicBezTo>
                <a:cubicBezTo>
                  <a:pt x="26777" y="38820"/>
                  <a:pt x="26827" y="38803"/>
                  <a:pt x="26875" y="38803"/>
                </a:cubicBezTo>
                <a:cubicBezTo>
                  <a:pt x="26911" y="38803"/>
                  <a:pt x="26947" y="38813"/>
                  <a:pt x="26982" y="38846"/>
                </a:cubicBezTo>
                <a:lnTo>
                  <a:pt x="26979" y="38843"/>
                </a:lnTo>
                <a:cubicBezTo>
                  <a:pt x="27620" y="38772"/>
                  <a:pt x="28259" y="38655"/>
                  <a:pt x="28830" y="38341"/>
                </a:cubicBezTo>
                <a:cubicBezTo>
                  <a:pt x="29348" y="38057"/>
                  <a:pt x="29880" y="37806"/>
                  <a:pt x="30395" y="37519"/>
                </a:cubicBezTo>
                <a:cubicBezTo>
                  <a:pt x="30679" y="37359"/>
                  <a:pt x="30940" y="37165"/>
                  <a:pt x="31173" y="36934"/>
                </a:cubicBezTo>
                <a:cubicBezTo>
                  <a:pt x="31347" y="36767"/>
                  <a:pt x="31555" y="36630"/>
                  <a:pt x="31758" y="36503"/>
                </a:cubicBezTo>
                <a:cubicBezTo>
                  <a:pt x="32009" y="36342"/>
                  <a:pt x="32220" y="36169"/>
                  <a:pt x="32363" y="35891"/>
                </a:cubicBezTo>
                <a:cubicBezTo>
                  <a:pt x="32484" y="35654"/>
                  <a:pt x="32694" y="35467"/>
                  <a:pt x="32878" y="35266"/>
                </a:cubicBezTo>
                <a:cubicBezTo>
                  <a:pt x="33256" y="34862"/>
                  <a:pt x="33533" y="34390"/>
                  <a:pt x="33801" y="33912"/>
                </a:cubicBezTo>
                <a:lnTo>
                  <a:pt x="33694" y="33866"/>
                </a:lnTo>
                <a:cubicBezTo>
                  <a:pt x="33162" y="34815"/>
                  <a:pt x="32460" y="35627"/>
                  <a:pt x="31678" y="36369"/>
                </a:cubicBezTo>
                <a:cubicBezTo>
                  <a:pt x="31528" y="36513"/>
                  <a:pt x="31387" y="36670"/>
                  <a:pt x="31194" y="36754"/>
                </a:cubicBezTo>
                <a:cubicBezTo>
                  <a:pt x="31010" y="36961"/>
                  <a:pt x="30749" y="37031"/>
                  <a:pt x="30475" y="37188"/>
                </a:cubicBezTo>
                <a:cubicBezTo>
                  <a:pt x="30562" y="37024"/>
                  <a:pt x="30685" y="36994"/>
                  <a:pt x="30776" y="36921"/>
                </a:cubicBezTo>
                <a:lnTo>
                  <a:pt x="30819" y="36921"/>
                </a:lnTo>
                <a:cubicBezTo>
                  <a:pt x="30817" y="36889"/>
                  <a:pt x="30833" y="36860"/>
                  <a:pt x="30859" y="36847"/>
                </a:cubicBezTo>
                <a:lnTo>
                  <a:pt x="30936" y="36797"/>
                </a:lnTo>
                <a:cubicBezTo>
                  <a:pt x="31244" y="36516"/>
                  <a:pt x="31578" y="36269"/>
                  <a:pt x="31879" y="35978"/>
                </a:cubicBezTo>
                <a:cubicBezTo>
                  <a:pt x="32544" y="35326"/>
                  <a:pt x="33095" y="34591"/>
                  <a:pt x="33573" y="33792"/>
                </a:cubicBezTo>
                <a:cubicBezTo>
                  <a:pt x="33607" y="33742"/>
                  <a:pt x="33620" y="33675"/>
                  <a:pt x="33694" y="33658"/>
                </a:cubicBezTo>
                <a:lnTo>
                  <a:pt x="33694" y="33665"/>
                </a:lnTo>
                <a:lnTo>
                  <a:pt x="33737" y="33601"/>
                </a:lnTo>
                <a:lnTo>
                  <a:pt x="33727" y="33598"/>
                </a:lnTo>
                <a:lnTo>
                  <a:pt x="33727" y="33588"/>
                </a:lnTo>
                <a:cubicBezTo>
                  <a:pt x="33724" y="33538"/>
                  <a:pt x="33741" y="33491"/>
                  <a:pt x="33777" y="33458"/>
                </a:cubicBezTo>
                <a:cubicBezTo>
                  <a:pt x="33807" y="33357"/>
                  <a:pt x="33861" y="33271"/>
                  <a:pt x="33928" y="33194"/>
                </a:cubicBezTo>
                <a:lnTo>
                  <a:pt x="33975" y="33110"/>
                </a:lnTo>
                <a:cubicBezTo>
                  <a:pt x="34001" y="33040"/>
                  <a:pt x="34028" y="32970"/>
                  <a:pt x="34061" y="32900"/>
                </a:cubicBezTo>
                <a:cubicBezTo>
                  <a:pt x="35151" y="30844"/>
                  <a:pt x="35873" y="28658"/>
                  <a:pt x="36308" y="26375"/>
                </a:cubicBezTo>
                <a:cubicBezTo>
                  <a:pt x="36361" y="26097"/>
                  <a:pt x="36401" y="25817"/>
                  <a:pt x="36465" y="25539"/>
                </a:cubicBezTo>
                <a:lnTo>
                  <a:pt x="36465" y="25539"/>
                </a:lnTo>
                <a:cubicBezTo>
                  <a:pt x="36532" y="25797"/>
                  <a:pt x="36418" y="26051"/>
                  <a:pt x="36485" y="26308"/>
                </a:cubicBezTo>
                <a:cubicBezTo>
                  <a:pt x="36515" y="26061"/>
                  <a:pt x="36558" y="25817"/>
                  <a:pt x="36568" y="25569"/>
                </a:cubicBezTo>
                <a:cubicBezTo>
                  <a:pt x="36592" y="24984"/>
                  <a:pt x="36619" y="24403"/>
                  <a:pt x="36649" y="23821"/>
                </a:cubicBezTo>
                <a:cubicBezTo>
                  <a:pt x="36669" y="23393"/>
                  <a:pt x="36545" y="22955"/>
                  <a:pt x="36598" y="22534"/>
                </a:cubicBezTo>
                <a:cubicBezTo>
                  <a:pt x="36625" y="22317"/>
                  <a:pt x="36598" y="22106"/>
                  <a:pt x="36609" y="21899"/>
                </a:cubicBezTo>
                <a:cubicBezTo>
                  <a:pt x="36619" y="21635"/>
                  <a:pt x="36605" y="21368"/>
                  <a:pt x="36568" y="21107"/>
                </a:cubicBezTo>
                <a:cubicBezTo>
                  <a:pt x="36512" y="20636"/>
                  <a:pt x="36525" y="20161"/>
                  <a:pt x="36538" y="19690"/>
                </a:cubicBezTo>
                <a:cubicBezTo>
                  <a:pt x="36558" y="19014"/>
                  <a:pt x="36669" y="18349"/>
                  <a:pt x="36776" y="17684"/>
                </a:cubicBezTo>
                <a:cubicBezTo>
                  <a:pt x="36899" y="16915"/>
                  <a:pt x="37030" y="16150"/>
                  <a:pt x="37203" y="15391"/>
                </a:cubicBezTo>
                <a:cubicBezTo>
                  <a:pt x="37367" y="14672"/>
                  <a:pt x="37384" y="13927"/>
                  <a:pt x="37585" y="13218"/>
                </a:cubicBezTo>
                <a:cubicBezTo>
                  <a:pt x="37735" y="12674"/>
                  <a:pt x="37795" y="12122"/>
                  <a:pt x="37869" y="11567"/>
                </a:cubicBezTo>
                <a:lnTo>
                  <a:pt x="37869" y="10147"/>
                </a:lnTo>
                <a:cubicBezTo>
                  <a:pt x="37825" y="9819"/>
                  <a:pt x="37782" y="9491"/>
                  <a:pt x="37745" y="9161"/>
                </a:cubicBezTo>
                <a:cubicBezTo>
                  <a:pt x="37668" y="8449"/>
                  <a:pt x="37534" y="7747"/>
                  <a:pt x="37347" y="7058"/>
                </a:cubicBezTo>
                <a:cubicBezTo>
                  <a:pt x="37247" y="6707"/>
                  <a:pt x="37000" y="6453"/>
                  <a:pt x="36836" y="6145"/>
                </a:cubicBezTo>
                <a:cubicBezTo>
                  <a:pt x="36532" y="5567"/>
                  <a:pt x="36107" y="5066"/>
                  <a:pt x="35686" y="4571"/>
                </a:cubicBezTo>
                <a:cubicBezTo>
                  <a:pt x="35629" y="4494"/>
                  <a:pt x="35586" y="4407"/>
                  <a:pt x="35562" y="4314"/>
                </a:cubicBezTo>
                <a:cubicBezTo>
                  <a:pt x="35449" y="3976"/>
                  <a:pt x="35155" y="3799"/>
                  <a:pt x="34910" y="3582"/>
                </a:cubicBezTo>
                <a:cubicBezTo>
                  <a:pt x="34509" y="3231"/>
                  <a:pt x="34065" y="2923"/>
                  <a:pt x="33657" y="2579"/>
                </a:cubicBezTo>
                <a:cubicBezTo>
                  <a:pt x="32698" y="1767"/>
                  <a:pt x="31555" y="1302"/>
                  <a:pt x="30401" y="874"/>
                </a:cubicBezTo>
                <a:cubicBezTo>
                  <a:pt x="29616" y="583"/>
                  <a:pt x="28784" y="426"/>
                  <a:pt x="27975" y="206"/>
                </a:cubicBezTo>
                <a:cubicBezTo>
                  <a:pt x="27640" y="118"/>
                  <a:pt x="27302" y="58"/>
                  <a:pt x="26959" y="58"/>
                </a:cubicBezTo>
                <a:cubicBezTo>
                  <a:pt x="26846" y="58"/>
                  <a:pt x="26732" y="65"/>
                  <a:pt x="26618" y="79"/>
                </a:cubicBezTo>
                <a:cubicBezTo>
                  <a:pt x="26578" y="82"/>
                  <a:pt x="26539" y="84"/>
                  <a:pt x="26500" y="84"/>
                </a:cubicBezTo>
                <a:cubicBezTo>
                  <a:pt x="26399" y="84"/>
                  <a:pt x="26299" y="72"/>
                  <a:pt x="26203" y="45"/>
                </a:cubicBezTo>
                <a:lnTo>
                  <a:pt x="26541" y="25"/>
                </a:lnTo>
                <a:lnTo>
                  <a:pt x="26541" y="2"/>
                </a:lnTo>
                <a:lnTo>
                  <a:pt x="25855" y="2"/>
                </a:lnTo>
                <a:cubicBezTo>
                  <a:pt x="25853" y="2"/>
                  <a:pt x="25850" y="2"/>
                  <a:pt x="25848" y="2"/>
                </a:cubicBezTo>
                <a:cubicBezTo>
                  <a:pt x="25836" y="2"/>
                  <a:pt x="25823" y="0"/>
                  <a:pt x="2581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  <p:sp>
        <p:nvSpPr>
          <p:cNvPr id="389" name="Google Shape;389;p25"/>
          <p:cNvSpPr/>
          <p:nvPr/>
        </p:nvSpPr>
        <p:spPr>
          <a:xfrm>
            <a:off x="3465549" y="9626079"/>
            <a:ext cx="346504" cy="320803"/>
          </a:xfrm>
          <a:custGeom>
            <a:avLst/>
            <a:gdLst/>
            <a:ahLst/>
            <a:cxnLst/>
            <a:rect l="l" t="t" r="r" b="b"/>
            <a:pathLst>
              <a:path w="3256" h="3014" extrusionOk="0">
                <a:moveTo>
                  <a:pt x="3237" y="1795"/>
                </a:moveTo>
                <a:cubicBezTo>
                  <a:pt x="3218" y="1851"/>
                  <a:pt x="3190" y="1916"/>
                  <a:pt x="3162" y="1981"/>
                </a:cubicBezTo>
                <a:cubicBezTo>
                  <a:pt x="3116" y="2074"/>
                  <a:pt x="3060" y="2158"/>
                  <a:pt x="2995" y="2242"/>
                </a:cubicBezTo>
                <a:cubicBezTo>
                  <a:pt x="2958" y="2307"/>
                  <a:pt x="2902" y="2362"/>
                  <a:pt x="2856" y="2418"/>
                </a:cubicBezTo>
                <a:cubicBezTo>
                  <a:pt x="2818" y="2446"/>
                  <a:pt x="2790" y="2474"/>
                  <a:pt x="2763" y="2502"/>
                </a:cubicBezTo>
                <a:cubicBezTo>
                  <a:pt x="2670" y="2567"/>
                  <a:pt x="2577" y="2632"/>
                  <a:pt x="2484" y="2688"/>
                </a:cubicBezTo>
                <a:cubicBezTo>
                  <a:pt x="2298" y="2800"/>
                  <a:pt x="2093" y="2883"/>
                  <a:pt x="1888" y="2930"/>
                </a:cubicBezTo>
                <a:cubicBezTo>
                  <a:pt x="1758" y="2967"/>
                  <a:pt x="1637" y="2995"/>
                  <a:pt x="1507" y="3004"/>
                </a:cubicBezTo>
                <a:cubicBezTo>
                  <a:pt x="1451" y="3004"/>
                  <a:pt x="1405" y="3013"/>
                  <a:pt x="1358" y="3004"/>
                </a:cubicBezTo>
                <a:cubicBezTo>
                  <a:pt x="1284" y="3004"/>
                  <a:pt x="1210" y="2995"/>
                  <a:pt x="1135" y="2986"/>
                </a:cubicBezTo>
                <a:cubicBezTo>
                  <a:pt x="1005" y="2958"/>
                  <a:pt x="875" y="2902"/>
                  <a:pt x="763" y="2827"/>
                </a:cubicBezTo>
                <a:cubicBezTo>
                  <a:pt x="652" y="2762"/>
                  <a:pt x="559" y="2688"/>
                  <a:pt x="466" y="2595"/>
                </a:cubicBezTo>
                <a:cubicBezTo>
                  <a:pt x="382" y="2511"/>
                  <a:pt x="308" y="2409"/>
                  <a:pt x="242" y="2297"/>
                </a:cubicBezTo>
                <a:cubicBezTo>
                  <a:pt x="187" y="2186"/>
                  <a:pt x="140" y="2074"/>
                  <a:pt x="112" y="1963"/>
                </a:cubicBezTo>
                <a:cubicBezTo>
                  <a:pt x="84" y="1860"/>
                  <a:pt x="47" y="1758"/>
                  <a:pt x="29" y="1646"/>
                </a:cubicBezTo>
                <a:cubicBezTo>
                  <a:pt x="19" y="1600"/>
                  <a:pt x="19" y="1544"/>
                  <a:pt x="10" y="1498"/>
                </a:cubicBezTo>
                <a:cubicBezTo>
                  <a:pt x="1" y="1451"/>
                  <a:pt x="1" y="1414"/>
                  <a:pt x="1" y="1377"/>
                </a:cubicBezTo>
                <a:cubicBezTo>
                  <a:pt x="1" y="1321"/>
                  <a:pt x="10" y="1274"/>
                  <a:pt x="19" y="1228"/>
                </a:cubicBezTo>
                <a:cubicBezTo>
                  <a:pt x="19" y="1191"/>
                  <a:pt x="29" y="1154"/>
                  <a:pt x="38" y="1126"/>
                </a:cubicBezTo>
                <a:cubicBezTo>
                  <a:pt x="75" y="1033"/>
                  <a:pt x="112" y="949"/>
                  <a:pt x="168" y="865"/>
                </a:cubicBezTo>
                <a:cubicBezTo>
                  <a:pt x="196" y="828"/>
                  <a:pt x="224" y="791"/>
                  <a:pt x="261" y="744"/>
                </a:cubicBezTo>
                <a:cubicBezTo>
                  <a:pt x="345" y="642"/>
                  <a:pt x="428" y="549"/>
                  <a:pt x="521" y="447"/>
                </a:cubicBezTo>
                <a:cubicBezTo>
                  <a:pt x="549" y="410"/>
                  <a:pt x="596" y="382"/>
                  <a:pt x="633" y="345"/>
                </a:cubicBezTo>
                <a:cubicBezTo>
                  <a:pt x="689" y="298"/>
                  <a:pt x="745" y="261"/>
                  <a:pt x="810" y="224"/>
                </a:cubicBezTo>
                <a:cubicBezTo>
                  <a:pt x="856" y="196"/>
                  <a:pt x="903" y="168"/>
                  <a:pt x="949" y="140"/>
                </a:cubicBezTo>
                <a:cubicBezTo>
                  <a:pt x="977" y="131"/>
                  <a:pt x="996" y="121"/>
                  <a:pt x="1024" y="112"/>
                </a:cubicBezTo>
                <a:lnTo>
                  <a:pt x="1024" y="112"/>
                </a:lnTo>
                <a:cubicBezTo>
                  <a:pt x="1042" y="103"/>
                  <a:pt x="1061" y="93"/>
                  <a:pt x="1079" y="93"/>
                </a:cubicBezTo>
                <a:lnTo>
                  <a:pt x="1089" y="93"/>
                </a:lnTo>
                <a:cubicBezTo>
                  <a:pt x="1117" y="75"/>
                  <a:pt x="1144" y="66"/>
                  <a:pt x="1163" y="66"/>
                </a:cubicBezTo>
                <a:cubicBezTo>
                  <a:pt x="1284" y="19"/>
                  <a:pt x="1405" y="0"/>
                  <a:pt x="1526" y="0"/>
                </a:cubicBezTo>
                <a:lnTo>
                  <a:pt x="1591" y="0"/>
                </a:lnTo>
                <a:cubicBezTo>
                  <a:pt x="1693" y="0"/>
                  <a:pt x="1795" y="10"/>
                  <a:pt x="1898" y="28"/>
                </a:cubicBezTo>
                <a:cubicBezTo>
                  <a:pt x="2000" y="47"/>
                  <a:pt x="2102" y="66"/>
                  <a:pt x="2195" y="103"/>
                </a:cubicBezTo>
                <a:cubicBezTo>
                  <a:pt x="2316" y="140"/>
                  <a:pt x="2428" y="205"/>
                  <a:pt x="2530" y="270"/>
                </a:cubicBezTo>
                <a:cubicBezTo>
                  <a:pt x="2623" y="335"/>
                  <a:pt x="2716" y="400"/>
                  <a:pt x="2800" y="465"/>
                </a:cubicBezTo>
                <a:cubicBezTo>
                  <a:pt x="2856" y="493"/>
                  <a:pt x="2893" y="531"/>
                  <a:pt x="2921" y="577"/>
                </a:cubicBezTo>
                <a:lnTo>
                  <a:pt x="2949" y="651"/>
                </a:lnTo>
                <a:cubicBezTo>
                  <a:pt x="2958" y="698"/>
                  <a:pt x="2958" y="735"/>
                  <a:pt x="2949" y="782"/>
                </a:cubicBezTo>
                <a:cubicBezTo>
                  <a:pt x="2986" y="810"/>
                  <a:pt x="3023" y="847"/>
                  <a:pt x="3051" y="893"/>
                </a:cubicBezTo>
                <a:cubicBezTo>
                  <a:pt x="3060" y="912"/>
                  <a:pt x="3069" y="940"/>
                  <a:pt x="3079" y="968"/>
                </a:cubicBezTo>
                <a:lnTo>
                  <a:pt x="3079" y="968"/>
                </a:lnTo>
                <a:cubicBezTo>
                  <a:pt x="3107" y="1051"/>
                  <a:pt x="3144" y="1135"/>
                  <a:pt x="3172" y="1228"/>
                </a:cubicBezTo>
                <a:cubicBezTo>
                  <a:pt x="3209" y="1340"/>
                  <a:pt x="3237" y="1451"/>
                  <a:pt x="3246" y="1572"/>
                </a:cubicBezTo>
                <a:cubicBezTo>
                  <a:pt x="3255" y="1646"/>
                  <a:pt x="3246" y="1721"/>
                  <a:pt x="3237" y="1795"/>
                </a:cubicBezTo>
                <a:close/>
                <a:moveTo>
                  <a:pt x="2632" y="1572"/>
                </a:moveTo>
                <a:cubicBezTo>
                  <a:pt x="2604" y="1460"/>
                  <a:pt x="2577" y="1349"/>
                  <a:pt x="2530" y="1247"/>
                </a:cubicBezTo>
                <a:cubicBezTo>
                  <a:pt x="2511" y="1200"/>
                  <a:pt x="2493" y="1154"/>
                  <a:pt x="2474" y="1107"/>
                </a:cubicBezTo>
                <a:cubicBezTo>
                  <a:pt x="2465" y="1061"/>
                  <a:pt x="2465" y="1014"/>
                  <a:pt x="2474" y="977"/>
                </a:cubicBezTo>
                <a:cubicBezTo>
                  <a:pt x="2344" y="865"/>
                  <a:pt x="2205" y="772"/>
                  <a:pt x="2056" y="698"/>
                </a:cubicBezTo>
                <a:cubicBezTo>
                  <a:pt x="1953" y="661"/>
                  <a:pt x="1842" y="633"/>
                  <a:pt x="1740" y="614"/>
                </a:cubicBezTo>
                <a:cubicBezTo>
                  <a:pt x="1665" y="605"/>
                  <a:pt x="1591" y="605"/>
                  <a:pt x="1516" y="614"/>
                </a:cubicBezTo>
                <a:cubicBezTo>
                  <a:pt x="1451" y="624"/>
                  <a:pt x="1386" y="642"/>
                  <a:pt x="1330" y="661"/>
                </a:cubicBezTo>
                <a:cubicBezTo>
                  <a:pt x="1312" y="670"/>
                  <a:pt x="1303" y="670"/>
                  <a:pt x="1284" y="679"/>
                </a:cubicBezTo>
                <a:cubicBezTo>
                  <a:pt x="1210" y="707"/>
                  <a:pt x="1135" y="754"/>
                  <a:pt x="1070" y="800"/>
                </a:cubicBezTo>
                <a:cubicBezTo>
                  <a:pt x="1024" y="837"/>
                  <a:pt x="977" y="875"/>
                  <a:pt x="940" y="912"/>
                </a:cubicBezTo>
                <a:cubicBezTo>
                  <a:pt x="893" y="968"/>
                  <a:pt x="838" y="1023"/>
                  <a:pt x="791" y="1079"/>
                </a:cubicBezTo>
                <a:cubicBezTo>
                  <a:pt x="745" y="1144"/>
                  <a:pt x="689" y="1219"/>
                  <a:pt x="652" y="1293"/>
                </a:cubicBezTo>
                <a:cubicBezTo>
                  <a:pt x="642" y="1312"/>
                  <a:pt x="633" y="1330"/>
                  <a:pt x="633" y="1358"/>
                </a:cubicBezTo>
                <a:cubicBezTo>
                  <a:pt x="633" y="1395"/>
                  <a:pt x="633" y="1433"/>
                  <a:pt x="633" y="1470"/>
                </a:cubicBezTo>
                <a:cubicBezTo>
                  <a:pt x="661" y="1619"/>
                  <a:pt x="698" y="1767"/>
                  <a:pt x="745" y="1907"/>
                </a:cubicBezTo>
                <a:cubicBezTo>
                  <a:pt x="772" y="1963"/>
                  <a:pt x="810" y="2028"/>
                  <a:pt x="847" y="2084"/>
                </a:cubicBezTo>
                <a:cubicBezTo>
                  <a:pt x="893" y="2149"/>
                  <a:pt x="949" y="2204"/>
                  <a:pt x="1005" y="2251"/>
                </a:cubicBezTo>
                <a:cubicBezTo>
                  <a:pt x="1098" y="2335"/>
                  <a:pt x="1210" y="2381"/>
                  <a:pt x="1330" y="2400"/>
                </a:cubicBezTo>
                <a:cubicBezTo>
                  <a:pt x="1358" y="2400"/>
                  <a:pt x="1386" y="2400"/>
                  <a:pt x="1414" y="2400"/>
                </a:cubicBezTo>
                <a:lnTo>
                  <a:pt x="1507" y="2390"/>
                </a:lnTo>
                <a:cubicBezTo>
                  <a:pt x="1665" y="2362"/>
                  <a:pt x="1823" y="2316"/>
                  <a:pt x="1972" y="2260"/>
                </a:cubicBezTo>
                <a:cubicBezTo>
                  <a:pt x="2093" y="2214"/>
                  <a:pt x="2205" y="2149"/>
                  <a:pt x="2307" y="2074"/>
                </a:cubicBezTo>
                <a:cubicBezTo>
                  <a:pt x="2372" y="2028"/>
                  <a:pt x="2428" y="1981"/>
                  <a:pt x="2474" y="1925"/>
                </a:cubicBezTo>
                <a:cubicBezTo>
                  <a:pt x="2530" y="1851"/>
                  <a:pt x="2577" y="1786"/>
                  <a:pt x="2614" y="1712"/>
                </a:cubicBezTo>
                <a:cubicBezTo>
                  <a:pt x="2623" y="1684"/>
                  <a:pt x="2632" y="1665"/>
                  <a:pt x="2632" y="1637"/>
                </a:cubicBezTo>
                <a:cubicBezTo>
                  <a:pt x="2632" y="1609"/>
                  <a:pt x="2632" y="1591"/>
                  <a:pt x="2632" y="1572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17">
  <p:cSld name="CUSTOM_2_1_1_1_1_1_1_1_1_1_1_1_1_1_1_1_1">
    <p:spTree>
      <p:nvGrpSpPr>
        <p:cNvPr id="1" name="Shape 4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7" name="Google Shape;457;p33"/>
          <p:cNvSpPr txBox="1">
            <a:spLocks noGrp="1"/>
          </p:cNvSpPr>
          <p:nvPr>
            <p:ph type="title"/>
          </p:nvPr>
        </p:nvSpPr>
        <p:spPr>
          <a:xfrm>
            <a:off x="661225" y="1192225"/>
            <a:ext cx="6237600" cy="71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600"/>
              <a:buNone/>
              <a:defRPr sz="46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458" name="Google Shape;458;p33"/>
          <p:cNvSpPr/>
          <p:nvPr/>
        </p:nvSpPr>
        <p:spPr>
          <a:xfrm flipH="1">
            <a:off x="331498" y="2945554"/>
            <a:ext cx="346504" cy="320803"/>
          </a:xfrm>
          <a:custGeom>
            <a:avLst/>
            <a:gdLst/>
            <a:ahLst/>
            <a:cxnLst/>
            <a:rect l="l" t="t" r="r" b="b"/>
            <a:pathLst>
              <a:path w="3256" h="3014" extrusionOk="0">
                <a:moveTo>
                  <a:pt x="3237" y="1795"/>
                </a:moveTo>
                <a:cubicBezTo>
                  <a:pt x="3218" y="1851"/>
                  <a:pt x="3190" y="1916"/>
                  <a:pt x="3162" y="1981"/>
                </a:cubicBezTo>
                <a:cubicBezTo>
                  <a:pt x="3116" y="2074"/>
                  <a:pt x="3060" y="2158"/>
                  <a:pt x="2995" y="2242"/>
                </a:cubicBezTo>
                <a:cubicBezTo>
                  <a:pt x="2958" y="2307"/>
                  <a:pt x="2902" y="2362"/>
                  <a:pt x="2856" y="2418"/>
                </a:cubicBezTo>
                <a:cubicBezTo>
                  <a:pt x="2818" y="2446"/>
                  <a:pt x="2790" y="2474"/>
                  <a:pt x="2763" y="2502"/>
                </a:cubicBezTo>
                <a:cubicBezTo>
                  <a:pt x="2670" y="2567"/>
                  <a:pt x="2577" y="2632"/>
                  <a:pt x="2484" y="2688"/>
                </a:cubicBezTo>
                <a:cubicBezTo>
                  <a:pt x="2298" y="2800"/>
                  <a:pt x="2093" y="2883"/>
                  <a:pt x="1888" y="2930"/>
                </a:cubicBezTo>
                <a:cubicBezTo>
                  <a:pt x="1758" y="2967"/>
                  <a:pt x="1637" y="2995"/>
                  <a:pt x="1507" y="3004"/>
                </a:cubicBezTo>
                <a:cubicBezTo>
                  <a:pt x="1451" y="3004"/>
                  <a:pt x="1405" y="3013"/>
                  <a:pt x="1358" y="3004"/>
                </a:cubicBezTo>
                <a:cubicBezTo>
                  <a:pt x="1284" y="3004"/>
                  <a:pt x="1210" y="2995"/>
                  <a:pt x="1135" y="2986"/>
                </a:cubicBezTo>
                <a:cubicBezTo>
                  <a:pt x="1005" y="2958"/>
                  <a:pt x="875" y="2902"/>
                  <a:pt x="763" y="2827"/>
                </a:cubicBezTo>
                <a:cubicBezTo>
                  <a:pt x="652" y="2762"/>
                  <a:pt x="559" y="2688"/>
                  <a:pt x="466" y="2595"/>
                </a:cubicBezTo>
                <a:cubicBezTo>
                  <a:pt x="382" y="2511"/>
                  <a:pt x="308" y="2409"/>
                  <a:pt x="242" y="2297"/>
                </a:cubicBezTo>
                <a:cubicBezTo>
                  <a:pt x="187" y="2186"/>
                  <a:pt x="140" y="2074"/>
                  <a:pt x="112" y="1963"/>
                </a:cubicBezTo>
                <a:cubicBezTo>
                  <a:pt x="84" y="1860"/>
                  <a:pt x="47" y="1758"/>
                  <a:pt x="29" y="1646"/>
                </a:cubicBezTo>
                <a:cubicBezTo>
                  <a:pt x="19" y="1600"/>
                  <a:pt x="19" y="1544"/>
                  <a:pt x="10" y="1498"/>
                </a:cubicBezTo>
                <a:cubicBezTo>
                  <a:pt x="1" y="1451"/>
                  <a:pt x="1" y="1414"/>
                  <a:pt x="1" y="1377"/>
                </a:cubicBezTo>
                <a:cubicBezTo>
                  <a:pt x="1" y="1321"/>
                  <a:pt x="10" y="1274"/>
                  <a:pt x="19" y="1228"/>
                </a:cubicBezTo>
                <a:cubicBezTo>
                  <a:pt x="19" y="1191"/>
                  <a:pt x="29" y="1154"/>
                  <a:pt x="38" y="1126"/>
                </a:cubicBezTo>
                <a:cubicBezTo>
                  <a:pt x="75" y="1033"/>
                  <a:pt x="112" y="949"/>
                  <a:pt x="168" y="865"/>
                </a:cubicBezTo>
                <a:cubicBezTo>
                  <a:pt x="196" y="828"/>
                  <a:pt x="224" y="791"/>
                  <a:pt x="261" y="744"/>
                </a:cubicBezTo>
                <a:cubicBezTo>
                  <a:pt x="345" y="642"/>
                  <a:pt x="428" y="549"/>
                  <a:pt x="521" y="447"/>
                </a:cubicBezTo>
                <a:cubicBezTo>
                  <a:pt x="549" y="410"/>
                  <a:pt x="596" y="382"/>
                  <a:pt x="633" y="345"/>
                </a:cubicBezTo>
                <a:cubicBezTo>
                  <a:pt x="689" y="298"/>
                  <a:pt x="745" y="261"/>
                  <a:pt x="810" y="224"/>
                </a:cubicBezTo>
                <a:cubicBezTo>
                  <a:pt x="856" y="196"/>
                  <a:pt x="903" y="168"/>
                  <a:pt x="949" y="140"/>
                </a:cubicBezTo>
                <a:cubicBezTo>
                  <a:pt x="977" y="131"/>
                  <a:pt x="996" y="121"/>
                  <a:pt x="1024" y="112"/>
                </a:cubicBezTo>
                <a:lnTo>
                  <a:pt x="1024" y="112"/>
                </a:lnTo>
                <a:cubicBezTo>
                  <a:pt x="1042" y="103"/>
                  <a:pt x="1061" y="93"/>
                  <a:pt x="1079" y="93"/>
                </a:cubicBezTo>
                <a:lnTo>
                  <a:pt x="1089" y="93"/>
                </a:lnTo>
                <a:cubicBezTo>
                  <a:pt x="1117" y="75"/>
                  <a:pt x="1144" y="66"/>
                  <a:pt x="1163" y="66"/>
                </a:cubicBezTo>
                <a:cubicBezTo>
                  <a:pt x="1284" y="19"/>
                  <a:pt x="1405" y="0"/>
                  <a:pt x="1526" y="0"/>
                </a:cubicBezTo>
                <a:lnTo>
                  <a:pt x="1591" y="0"/>
                </a:lnTo>
                <a:cubicBezTo>
                  <a:pt x="1693" y="0"/>
                  <a:pt x="1795" y="10"/>
                  <a:pt x="1898" y="28"/>
                </a:cubicBezTo>
                <a:cubicBezTo>
                  <a:pt x="2000" y="47"/>
                  <a:pt x="2102" y="66"/>
                  <a:pt x="2195" y="103"/>
                </a:cubicBezTo>
                <a:cubicBezTo>
                  <a:pt x="2316" y="140"/>
                  <a:pt x="2428" y="205"/>
                  <a:pt x="2530" y="270"/>
                </a:cubicBezTo>
                <a:cubicBezTo>
                  <a:pt x="2623" y="335"/>
                  <a:pt x="2716" y="400"/>
                  <a:pt x="2800" y="465"/>
                </a:cubicBezTo>
                <a:cubicBezTo>
                  <a:pt x="2856" y="493"/>
                  <a:pt x="2893" y="531"/>
                  <a:pt x="2921" y="577"/>
                </a:cubicBezTo>
                <a:lnTo>
                  <a:pt x="2949" y="651"/>
                </a:lnTo>
                <a:cubicBezTo>
                  <a:pt x="2958" y="698"/>
                  <a:pt x="2958" y="735"/>
                  <a:pt x="2949" y="782"/>
                </a:cubicBezTo>
                <a:cubicBezTo>
                  <a:pt x="2986" y="810"/>
                  <a:pt x="3023" y="847"/>
                  <a:pt x="3051" y="893"/>
                </a:cubicBezTo>
                <a:cubicBezTo>
                  <a:pt x="3060" y="912"/>
                  <a:pt x="3069" y="940"/>
                  <a:pt x="3079" y="968"/>
                </a:cubicBezTo>
                <a:lnTo>
                  <a:pt x="3079" y="968"/>
                </a:lnTo>
                <a:cubicBezTo>
                  <a:pt x="3107" y="1051"/>
                  <a:pt x="3144" y="1135"/>
                  <a:pt x="3172" y="1228"/>
                </a:cubicBezTo>
                <a:cubicBezTo>
                  <a:pt x="3209" y="1340"/>
                  <a:pt x="3237" y="1451"/>
                  <a:pt x="3246" y="1572"/>
                </a:cubicBezTo>
                <a:cubicBezTo>
                  <a:pt x="3255" y="1646"/>
                  <a:pt x="3246" y="1721"/>
                  <a:pt x="3237" y="1795"/>
                </a:cubicBezTo>
                <a:close/>
                <a:moveTo>
                  <a:pt x="2632" y="1572"/>
                </a:moveTo>
                <a:cubicBezTo>
                  <a:pt x="2604" y="1460"/>
                  <a:pt x="2577" y="1349"/>
                  <a:pt x="2530" y="1247"/>
                </a:cubicBezTo>
                <a:cubicBezTo>
                  <a:pt x="2511" y="1200"/>
                  <a:pt x="2493" y="1154"/>
                  <a:pt x="2474" y="1107"/>
                </a:cubicBezTo>
                <a:cubicBezTo>
                  <a:pt x="2465" y="1061"/>
                  <a:pt x="2465" y="1014"/>
                  <a:pt x="2474" y="977"/>
                </a:cubicBezTo>
                <a:cubicBezTo>
                  <a:pt x="2344" y="865"/>
                  <a:pt x="2205" y="772"/>
                  <a:pt x="2056" y="698"/>
                </a:cubicBezTo>
                <a:cubicBezTo>
                  <a:pt x="1953" y="661"/>
                  <a:pt x="1842" y="633"/>
                  <a:pt x="1740" y="614"/>
                </a:cubicBezTo>
                <a:cubicBezTo>
                  <a:pt x="1665" y="605"/>
                  <a:pt x="1591" y="605"/>
                  <a:pt x="1516" y="614"/>
                </a:cubicBezTo>
                <a:cubicBezTo>
                  <a:pt x="1451" y="624"/>
                  <a:pt x="1386" y="642"/>
                  <a:pt x="1330" y="661"/>
                </a:cubicBezTo>
                <a:cubicBezTo>
                  <a:pt x="1312" y="670"/>
                  <a:pt x="1303" y="670"/>
                  <a:pt x="1284" y="679"/>
                </a:cubicBezTo>
                <a:cubicBezTo>
                  <a:pt x="1210" y="707"/>
                  <a:pt x="1135" y="754"/>
                  <a:pt x="1070" y="800"/>
                </a:cubicBezTo>
                <a:cubicBezTo>
                  <a:pt x="1024" y="837"/>
                  <a:pt x="977" y="875"/>
                  <a:pt x="940" y="912"/>
                </a:cubicBezTo>
                <a:cubicBezTo>
                  <a:pt x="893" y="968"/>
                  <a:pt x="838" y="1023"/>
                  <a:pt x="791" y="1079"/>
                </a:cubicBezTo>
                <a:cubicBezTo>
                  <a:pt x="745" y="1144"/>
                  <a:pt x="689" y="1219"/>
                  <a:pt x="652" y="1293"/>
                </a:cubicBezTo>
                <a:cubicBezTo>
                  <a:pt x="642" y="1312"/>
                  <a:pt x="633" y="1330"/>
                  <a:pt x="633" y="1358"/>
                </a:cubicBezTo>
                <a:cubicBezTo>
                  <a:pt x="633" y="1395"/>
                  <a:pt x="633" y="1433"/>
                  <a:pt x="633" y="1470"/>
                </a:cubicBezTo>
                <a:cubicBezTo>
                  <a:pt x="661" y="1619"/>
                  <a:pt x="698" y="1767"/>
                  <a:pt x="745" y="1907"/>
                </a:cubicBezTo>
                <a:cubicBezTo>
                  <a:pt x="772" y="1963"/>
                  <a:pt x="810" y="2028"/>
                  <a:pt x="847" y="2084"/>
                </a:cubicBezTo>
                <a:cubicBezTo>
                  <a:pt x="893" y="2149"/>
                  <a:pt x="949" y="2204"/>
                  <a:pt x="1005" y="2251"/>
                </a:cubicBezTo>
                <a:cubicBezTo>
                  <a:pt x="1098" y="2335"/>
                  <a:pt x="1210" y="2381"/>
                  <a:pt x="1330" y="2400"/>
                </a:cubicBezTo>
                <a:cubicBezTo>
                  <a:pt x="1358" y="2400"/>
                  <a:pt x="1386" y="2400"/>
                  <a:pt x="1414" y="2400"/>
                </a:cubicBezTo>
                <a:lnTo>
                  <a:pt x="1507" y="2390"/>
                </a:lnTo>
                <a:cubicBezTo>
                  <a:pt x="1665" y="2362"/>
                  <a:pt x="1823" y="2316"/>
                  <a:pt x="1972" y="2260"/>
                </a:cubicBezTo>
                <a:cubicBezTo>
                  <a:pt x="2093" y="2214"/>
                  <a:pt x="2205" y="2149"/>
                  <a:pt x="2307" y="2074"/>
                </a:cubicBezTo>
                <a:cubicBezTo>
                  <a:pt x="2372" y="2028"/>
                  <a:pt x="2428" y="1981"/>
                  <a:pt x="2474" y="1925"/>
                </a:cubicBezTo>
                <a:cubicBezTo>
                  <a:pt x="2530" y="1851"/>
                  <a:pt x="2577" y="1786"/>
                  <a:pt x="2614" y="1712"/>
                </a:cubicBezTo>
                <a:cubicBezTo>
                  <a:pt x="2623" y="1684"/>
                  <a:pt x="2632" y="1665"/>
                  <a:pt x="2632" y="1637"/>
                </a:cubicBezTo>
                <a:cubicBezTo>
                  <a:pt x="2632" y="1609"/>
                  <a:pt x="2632" y="1591"/>
                  <a:pt x="2632" y="1572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  <p:grpSp>
        <p:nvGrpSpPr>
          <p:cNvPr id="459" name="Google Shape;459;p33"/>
          <p:cNvGrpSpPr/>
          <p:nvPr/>
        </p:nvGrpSpPr>
        <p:grpSpPr>
          <a:xfrm rot="3835393" flipH="1">
            <a:off x="6812099" y="3406048"/>
            <a:ext cx="1561278" cy="1334299"/>
            <a:chOff x="4697705" y="4811503"/>
            <a:chExt cx="845196" cy="722321"/>
          </a:xfrm>
        </p:grpSpPr>
        <p:sp>
          <p:nvSpPr>
            <p:cNvPr id="460" name="Google Shape;460;p33"/>
            <p:cNvSpPr/>
            <p:nvPr/>
          </p:nvSpPr>
          <p:spPr>
            <a:xfrm>
              <a:off x="5493293" y="5266940"/>
              <a:ext cx="49607" cy="57694"/>
            </a:xfrm>
            <a:custGeom>
              <a:avLst/>
              <a:gdLst/>
              <a:ahLst/>
              <a:cxnLst/>
              <a:rect l="l" t="t" r="r" b="b"/>
              <a:pathLst>
                <a:path w="1000" h="1163" extrusionOk="0">
                  <a:moveTo>
                    <a:pt x="378" y="1"/>
                  </a:moveTo>
                  <a:cubicBezTo>
                    <a:pt x="338" y="1"/>
                    <a:pt x="298" y="9"/>
                    <a:pt x="257" y="25"/>
                  </a:cubicBezTo>
                  <a:cubicBezTo>
                    <a:pt x="77" y="95"/>
                    <a:pt x="0" y="269"/>
                    <a:pt x="84" y="466"/>
                  </a:cubicBezTo>
                  <a:cubicBezTo>
                    <a:pt x="147" y="607"/>
                    <a:pt x="224" y="747"/>
                    <a:pt x="308" y="881"/>
                  </a:cubicBezTo>
                  <a:cubicBezTo>
                    <a:pt x="417" y="1069"/>
                    <a:pt x="535" y="1162"/>
                    <a:pt x="655" y="1162"/>
                  </a:cubicBezTo>
                  <a:cubicBezTo>
                    <a:pt x="770" y="1162"/>
                    <a:pt x="887" y="1076"/>
                    <a:pt x="999" y="904"/>
                  </a:cubicBezTo>
                  <a:lnTo>
                    <a:pt x="999" y="777"/>
                  </a:lnTo>
                  <a:cubicBezTo>
                    <a:pt x="879" y="597"/>
                    <a:pt x="772" y="410"/>
                    <a:pt x="679" y="212"/>
                  </a:cubicBezTo>
                  <a:cubicBezTo>
                    <a:pt x="613" y="76"/>
                    <a:pt x="500" y="1"/>
                    <a:pt x="378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  <p:sp>
          <p:nvSpPr>
            <p:cNvPr id="461" name="Google Shape;461;p33"/>
            <p:cNvSpPr/>
            <p:nvPr/>
          </p:nvSpPr>
          <p:spPr>
            <a:xfrm>
              <a:off x="4765170" y="5186974"/>
              <a:ext cx="69054" cy="86863"/>
            </a:xfrm>
            <a:custGeom>
              <a:avLst/>
              <a:gdLst/>
              <a:ahLst/>
              <a:cxnLst/>
              <a:rect l="l" t="t" r="r" b="b"/>
              <a:pathLst>
                <a:path w="1392" h="1751" extrusionOk="0">
                  <a:moveTo>
                    <a:pt x="363" y="1"/>
                  </a:moveTo>
                  <a:cubicBezTo>
                    <a:pt x="311" y="1"/>
                    <a:pt x="257" y="16"/>
                    <a:pt x="205" y="46"/>
                  </a:cubicBezTo>
                  <a:cubicBezTo>
                    <a:pt x="48" y="133"/>
                    <a:pt x="1" y="320"/>
                    <a:pt x="108" y="514"/>
                  </a:cubicBezTo>
                  <a:cubicBezTo>
                    <a:pt x="302" y="865"/>
                    <a:pt x="502" y="1213"/>
                    <a:pt x="699" y="1560"/>
                  </a:cubicBezTo>
                  <a:cubicBezTo>
                    <a:pt x="760" y="1671"/>
                    <a:pt x="873" y="1744"/>
                    <a:pt x="1004" y="1751"/>
                  </a:cubicBezTo>
                  <a:cubicBezTo>
                    <a:pt x="1258" y="1751"/>
                    <a:pt x="1391" y="1487"/>
                    <a:pt x="1254" y="1239"/>
                  </a:cubicBezTo>
                  <a:cubicBezTo>
                    <a:pt x="1064" y="895"/>
                    <a:pt x="867" y="551"/>
                    <a:pt x="669" y="213"/>
                  </a:cubicBezTo>
                  <a:cubicBezTo>
                    <a:pt x="589" y="73"/>
                    <a:pt x="478" y="1"/>
                    <a:pt x="36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  <p:sp>
          <p:nvSpPr>
            <p:cNvPr id="462" name="Google Shape;462;p33"/>
            <p:cNvSpPr/>
            <p:nvPr/>
          </p:nvSpPr>
          <p:spPr>
            <a:xfrm>
              <a:off x="4850890" y="5053582"/>
              <a:ext cx="63894" cy="86962"/>
            </a:xfrm>
            <a:custGeom>
              <a:avLst/>
              <a:gdLst/>
              <a:ahLst/>
              <a:cxnLst/>
              <a:rect l="l" t="t" r="r" b="b"/>
              <a:pathLst>
                <a:path w="1288" h="1753" extrusionOk="0">
                  <a:moveTo>
                    <a:pt x="380" y="0"/>
                  </a:moveTo>
                  <a:cubicBezTo>
                    <a:pt x="344" y="0"/>
                    <a:pt x="307" y="7"/>
                    <a:pt x="268" y="21"/>
                  </a:cubicBezTo>
                  <a:cubicBezTo>
                    <a:pt x="88" y="81"/>
                    <a:pt x="1" y="255"/>
                    <a:pt x="78" y="455"/>
                  </a:cubicBezTo>
                  <a:cubicBezTo>
                    <a:pt x="235" y="880"/>
                    <a:pt x="462" y="1264"/>
                    <a:pt x="716" y="1632"/>
                  </a:cubicBezTo>
                  <a:cubicBezTo>
                    <a:pt x="771" y="1713"/>
                    <a:pt x="852" y="1753"/>
                    <a:pt x="946" y="1753"/>
                  </a:cubicBezTo>
                  <a:cubicBezTo>
                    <a:pt x="984" y="1753"/>
                    <a:pt x="1025" y="1746"/>
                    <a:pt x="1067" y="1732"/>
                  </a:cubicBezTo>
                  <a:cubicBezTo>
                    <a:pt x="1208" y="1686"/>
                    <a:pt x="1271" y="1579"/>
                    <a:pt x="1288" y="1432"/>
                  </a:cubicBezTo>
                  <a:cubicBezTo>
                    <a:pt x="1271" y="1338"/>
                    <a:pt x="1234" y="1248"/>
                    <a:pt x="1177" y="1174"/>
                  </a:cubicBezTo>
                  <a:cubicBezTo>
                    <a:pt x="990" y="877"/>
                    <a:pt x="823" y="569"/>
                    <a:pt x="686" y="245"/>
                  </a:cubicBezTo>
                  <a:cubicBezTo>
                    <a:pt x="621" y="88"/>
                    <a:pt x="510" y="0"/>
                    <a:pt x="38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  <p:sp>
          <p:nvSpPr>
            <p:cNvPr id="463" name="Google Shape;463;p33"/>
            <p:cNvSpPr/>
            <p:nvPr/>
          </p:nvSpPr>
          <p:spPr>
            <a:xfrm>
              <a:off x="4961859" y="5277109"/>
              <a:ext cx="64887" cy="86367"/>
            </a:xfrm>
            <a:custGeom>
              <a:avLst/>
              <a:gdLst/>
              <a:ahLst/>
              <a:cxnLst/>
              <a:rect l="l" t="t" r="r" b="b"/>
              <a:pathLst>
                <a:path w="1308" h="1741" extrusionOk="0">
                  <a:moveTo>
                    <a:pt x="388" y="1"/>
                  </a:moveTo>
                  <a:cubicBezTo>
                    <a:pt x="137" y="7"/>
                    <a:pt x="0" y="235"/>
                    <a:pt x="100" y="489"/>
                  </a:cubicBezTo>
                  <a:cubicBezTo>
                    <a:pt x="247" y="863"/>
                    <a:pt x="448" y="1211"/>
                    <a:pt x="655" y="1552"/>
                  </a:cubicBezTo>
                  <a:cubicBezTo>
                    <a:pt x="732" y="1678"/>
                    <a:pt x="835" y="1741"/>
                    <a:pt x="943" y="1741"/>
                  </a:cubicBezTo>
                  <a:cubicBezTo>
                    <a:pt x="1000" y="1741"/>
                    <a:pt x="1058" y="1723"/>
                    <a:pt x="1113" y="1689"/>
                  </a:cubicBezTo>
                  <a:cubicBezTo>
                    <a:pt x="1277" y="1585"/>
                    <a:pt x="1307" y="1418"/>
                    <a:pt x="1197" y="1214"/>
                  </a:cubicBezTo>
                  <a:cubicBezTo>
                    <a:pt x="1020" y="880"/>
                    <a:pt x="819" y="559"/>
                    <a:pt x="682" y="201"/>
                  </a:cubicBezTo>
                  <a:cubicBezTo>
                    <a:pt x="628" y="64"/>
                    <a:pt x="511" y="11"/>
                    <a:pt x="388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  <p:sp>
          <p:nvSpPr>
            <p:cNvPr id="464" name="Google Shape;464;p33"/>
            <p:cNvSpPr/>
            <p:nvPr/>
          </p:nvSpPr>
          <p:spPr>
            <a:xfrm>
              <a:off x="5362283" y="5377711"/>
              <a:ext cx="63051" cy="81207"/>
            </a:xfrm>
            <a:custGeom>
              <a:avLst/>
              <a:gdLst/>
              <a:ahLst/>
              <a:cxnLst/>
              <a:rect l="l" t="t" r="r" b="b"/>
              <a:pathLst>
                <a:path w="1271" h="1637" extrusionOk="0">
                  <a:moveTo>
                    <a:pt x="394" y="1"/>
                  </a:moveTo>
                  <a:cubicBezTo>
                    <a:pt x="336" y="1"/>
                    <a:pt x="275" y="19"/>
                    <a:pt x="218" y="55"/>
                  </a:cubicBezTo>
                  <a:cubicBezTo>
                    <a:pt x="91" y="132"/>
                    <a:pt x="0" y="256"/>
                    <a:pt x="67" y="403"/>
                  </a:cubicBezTo>
                  <a:cubicBezTo>
                    <a:pt x="244" y="797"/>
                    <a:pt x="458" y="1175"/>
                    <a:pt x="712" y="1526"/>
                  </a:cubicBezTo>
                  <a:cubicBezTo>
                    <a:pt x="768" y="1601"/>
                    <a:pt x="846" y="1637"/>
                    <a:pt x="933" y="1637"/>
                  </a:cubicBezTo>
                  <a:cubicBezTo>
                    <a:pt x="977" y="1637"/>
                    <a:pt x="1024" y="1627"/>
                    <a:pt x="1070" y="1609"/>
                  </a:cubicBezTo>
                  <a:cubicBezTo>
                    <a:pt x="1197" y="1559"/>
                    <a:pt x="1257" y="1456"/>
                    <a:pt x="1271" y="1315"/>
                  </a:cubicBezTo>
                  <a:cubicBezTo>
                    <a:pt x="1271" y="1292"/>
                    <a:pt x="1264" y="1265"/>
                    <a:pt x="1257" y="1242"/>
                  </a:cubicBezTo>
                  <a:cubicBezTo>
                    <a:pt x="1037" y="861"/>
                    <a:pt x="826" y="476"/>
                    <a:pt x="592" y="105"/>
                  </a:cubicBezTo>
                  <a:cubicBezTo>
                    <a:pt x="544" y="34"/>
                    <a:pt x="472" y="1"/>
                    <a:pt x="394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  <p:sp>
          <p:nvSpPr>
            <p:cNvPr id="465" name="Google Shape;465;p33"/>
            <p:cNvSpPr/>
            <p:nvPr/>
          </p:nvSpPr>
          <p:spPr>
            <a:xfrm>
              <a:off x="5008093" y="5148975"/>
              <a:ext cx="58438" cy="76594"/>
            </a:xfrm>
            <a:custGeom>
              <a:avLst/>
              <a:gdLst/>
              <a:ahLst/>
              <a:cxnLst/>
              <a:rect l="l" t="t" r="r" b="b"/>
              <a:pathLst>
                <a:path w="1178" h="1544" extrusionOk="0">
                  <a:moveTo>
                    <a:pt x="334" y="0"/>
                  </a:moveTo>
                  <a:cubicBezTo>
                    <a:pt x="303" y="0"/>
                    <a:pt x="271" y="3"/>
                    <a:pt x="238" y="10"/>
                  </a:cubicBezTo>
                  <a:cubicBezTo>
                    <a:pt x="71" y="40"/>
                    <a:pt x="7" y="164"/>
                    <a:pt x="1" y="324"/>
                  </a:cubicBezTo>
                  <a:cubicBezTo>
                    <a:pt x="1" y="421"/>
                    <a:pt x="27" y="518"/>
                    <a:pt x="74" y="602"/>
                  </a:cubicBezTo>
                  <a:cubicBezTo>
                    <a:pt x="205" y="869"/>
                    <a:pt x="358" y="1123"/>
                    <a:pt x="529" y="1367"/>
                  </a:cubicBezTo>
                  <a:cubicBezTo>
                    <a:pt x="610" y="1484"/>
                    <a:pt x="719" y="1544"/>
                    <a:pt x="828" y="1544"/>
                  </a:cubicBezTo>
                  <a:cubicBezTo>
                    <a:pt x="890" y="1544"/>
                    <a:pt x="953" y="1524"/>
                    <a:pt x="1010" y="1484"/>
                  </a:cubicBezTo>
                  <a:cubicBezTo>
                    <a:pt x="1157" y="1384"/>
                    <a:pt x="1177" y="1200"/>
                    <a:pt x="1060" y="1006"/>
                  </a:cubicBezTo>
                  <a:cubicBezTo>
                    <a:pt x="896" y="742"/>
                    <a:pt x="713" y="495"/>
                    <a:pt x="616" y="194"/>
                  </a:cubicBezTo>
                  <a:cubicBezTo>
                    <a:pt x="570" y="59"/>
                    <a:pt x="463" y="0"/>
                    <a:pt x="334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  <p:sp>
          <p:nvSpPr>
            <p:cNvPr id="466" name="Google Shape;466;p33"/>
            <p:cNvSpPr/>
            <p:nvPr/>
          </p:nvSpPr>
          <p:spPr>
            <a:xfrm>
              <a:off x="4697705" y="5007200"/>
              <a:ext cx="55263" cy="72675"/>
            </a:xfrm>
            <a:custGeom>
              <a:avLst/>
              <a:gdLst/>
              <a:ahLst/>
              <a:cxnLst/>
              <a:rect l="l" t="t" r="r" b="b"/>
              <a:pathLst>
                <a:path w="1114" h="1465" extrusionOk="0">
                  <a:moveTo>
                    <a:pt x="362" y="0"/>
                  </a:moveTo>
                  <a:cubicBezTo>
                    <a:pt x="319" y="0"/>
                    <a:pt x="276" y="9"/>
                    <a:pt x="234" y="27"/>
                  </a:cubicBezTo>
                  <a:cubicBezTo>
                    <a:pt x="81" y="87"/>
                    <a:pt x="0" y="261"/>
                    <a:pt x="57" y="418"/>
                  </a:cubicBezTo>
                  <a:cubicBezTo>
                    <a:pt x="191" y="742"/>
                    <a:pt x="355" y="1053"/>
                    <a:pt x="552" y="1344"/>
                  </a:cubicBezTo>
                  <a:cubicBezTo>
                    <a:pt x="605" y="1428"/>
                    <a:pt x="689" y="1465"/>
                    <a:pt x="780" y="1465"/>
                  </a:cubicBezTo>
                  <a:cubicBezTo>
                    <a:pt x="827" y="1465"/>
                    <a:pt x="876" y="1455"/>
                    <a:pt x="923" y="1437"/>
                  </a:cubicBezTo>
                  <a:cubicBezTo>
                    <a:pt x="1053" y="1390"/>
                    <a:pt x="1110" y="1284"/>
                    <a:pt x="1113" y="1116"/>
                  </a:cubicBezTo>
                  <a:cubicBezTo>
                    <a:pt x="1103" y="1073"/>
                    <a:pt x="1090" y="1029"/>
                    <a:pt x="1073" y="989"/>
                  </a:cubicBezTo>
                  <a:cubicBezTo>
                    <a:pt x="933" y="715"/>
                    <a:pt x="793" y="438"/>
                    <a:pt x="645" y="167"/>
                  </a:cubicBezTo>
                  <a:cubicBezTo>
                    <a:pt x="587" y="62"/>
                    <a:pt x="477" y="0"/>
                    <a:pt x="36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  <p:sp>
          <p:nvSpPr>
            <p:cNvPr id="467" name="Google Shape;467;p33"/>
            <p:cNvSpPr/>
            <p:nvPr/>
          </p:nvSpPr>
          <p:spPr>
            <a:xfrm>
              <a:off x="4887202" y="5350179"/>
              <a:ext cx="50649" cy="69500"/>
            </a:xfrm>
            <a:custGeom>
              <a:avLst/>
              <a:gdLst/>
              <a:ahLst/>
              <a:cxnLst/>
              <a:rect l="l" t="t" r="r" b="b"/>
              <a:pathLst>
                <a:path w="1021" h="1401" extrusionOk="0">
                  <a:moveTo>
                    <a:pt x="381" y="0"/>
                  </a:moveTo>
                  <a:cubicBezTo>
                    <a:pt x="334" y="0"/>
                    <a:pt x="284" y="11"/>
                    <a:pt x="235" y="32"/>
                  </a:cubicBezTo>
                  <a:cubicBezTo>
                    <a:pt x="78" y="99"/>
                    <a:pt x="1" y="236"/>
                    <a:pt x="54" y="403"/>
                  </a:cubicBezTo>
                  <a:cubicBezTo>
                    <a:pt x="151" y="697"/>
                    <a:pt x="275" y="981"/>
                    <a:pt x="432" y="1249"/>
                  </a:cubicBezTo>
                  <a:cubicBezTo>
                    <a:pt x="491" y="1349"/>
                    <a:pt x="581" y="1400"/>
                    <a:pt x="687" y="1400"/>
                  </a:cubicBezTo>
                  <a:cubicBezTo>
                    <a:pt x="726" y="1400"/>
                    <a:pt x="767" y="1393"/>
                    <a:pt x="810" y="1379"/>
                  </a:cubicBezTo>
                  <a:cubicBezTo>
                    <a:pt x="950" y="1329"/>
                    <a:pt x="1010" y="1222"/>
                    <a:pt x="1020" y="1085"/>
                  </a:cubicBezTo>
                  <a:cubicBezTo>
                    <a:pt x="1020" y="1061"/>
                    <a:pt x="1020" y="1038"/>
                    <a:pt x="1014" y="1018"/>
                  </a:cubicBezTo>
                  <a:cubicBezTo>
                    <a:pt x="893" y="734"/>
                    <a:pt x="783" y="443"/>
                    <a:pt x="643" y="169"/>
                  </a:cubicBezTo>
                  <a:cubicBezTo>
                    <a:pt x="587" y="57"/>
                    <a:pt x="490" y="0"/>
                    <a:pt x="38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  <p:sp>
          <p:nvSpPr>
            <p:cNvPr id="468" name="Google Shape;468;p33"/>
            <p:cNvSpPr/>
            <p:nvPr/>
          </p:nvSpPr>
          <p:spPr>
            <a:xfrm>
              <a:off x="5277555" y="5269966"/>
              <a:ext cx="55610" cy="65879"/>
            </a:xfrm>
            <a:custGeom>
              <a:avLst/>
              <a:gdLst/>
              <a:ahLst/>
              <a:cxnLst/>
              <a:rect l="l" t="t" r="r" b="b"/>
              <a:pathLst>
                <a:path w="1121" h="1328" extrusionOk="0">
                  <a:moveTo>
                    <a:pt x="380" y="1"/>
                  </a:moveTo>
                  <a:cubicBezTo>
                    <a:pt x="314" y="1"/>
                    <a:pt x="246" y="23"/>
                    <a:pt x="184" y="68"/>
                  </a:cubicBezTo>
                  <a:cubicBezTo>
                    <a:pt x="40" y="171"/>
                    <a:pt x="0" y="322"/>
                    <a:pt x="87" y="472"/>
                  </a:cubicBezTo>
                  <a:cubicBezTo>
                    <a:pt x="234" y="720"/>
                    <a:pt x="388" y="967"/>
                    <a:pt x="555" y="1201"/>
                  </a:cubicBezTo>
                  <a:cubicBezTo>
                    <a:pt x="614" y="1283"/>
                    <a:pt x="697" y="1328"/>
                    <a:pt x="790" y="1328"/>
                  </a:cubicBezTo>
                  <a:cubicBezTo>
                    <a:pt x="834" y="1328"/>
                    <a:pt x="879" y="1318"/>
                    <a:pt x="926" y="1298"/>
                  </a:cubicBezTo>
                  <a:cubicBezTo>
                    <a:pt x="1053" y="1248"/>
                    <a:pt x="1120" y="1151"/>
                    <a:pt x="1120" y="994"/>
                  </a:cubicBezTo>
                  <a:cubicBezTo>
                    <a:pt x="1117" y="964"/>
                    <a:pt x="1113" y="937"/>
                    <a:pt x="1103" y="910"/>
                  </a:cubicBezTo>
                  <a:cubicBezTo>
                    <a:pt x="960" y="626"/>
                    <a:pt x="789" y="359"/>
                    <a:pt x="595" y="111"/>
                  </a:cubicBezTo>
                  <a:cubicBezTo>
                    <a:pt x="539" y="37"/>
                    <a:pt x="462" y="1"/>
                    <a:pt x="380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  <p:sp>
          <p:nvSpPr>
            <p:cNvPr id="469" name="Google Shape;469;p33"/>
            <p:cNvSpPr/>
            <p:nvPr/>
          </p:nvSpPr>
          <p:spPr>
            <a:xfrm>
              <a:off x="5078385" y="5470376"/>
              <a:ext cx="53278" cy="63448"/>
            </a:xfrm>
            <a:custGeom>
              <a:avLst/>
              <a:gdLst/>
              <a:ahLst/>
              <a:cxnLst/>
              <a:rect l="l" t="t" r="r" b="b"/>
              <a:pathLst>
                <a:path w="1074" h="1279" extrusionOk="0">
                  <a:moveTo>
                    <a:pt x="369" y="0"/>
                  </a:moveTo>
                  <a:cubicBezTo>
                    <a:pt x="328" y="0"/>
                    <a:pt x="286" y="8"/>
                    <a:pt x="245" y="26"/>
                  </a:cubicBezTo>
                  <a:cubicBezTo>
                    <a:pt x="74" y="96"/>
                    <a:pt x="1" y="293"/>
                    <a:pt x="81" y="457"/>
                  </a:cubicBezTo>
                  <a:cubicBezTo>
                    <a:pt x="175" y="677"/>
                    <a:pt x="285" y="891"/>
                    <a:pt x="395" y="1102"/>
                  </a:cubicBezTo>
                  <a:cubicBezTo>
                    <a:pt x="445" y="1209"/>
                    <a:pt x="552" y="1276"/>
                    <a:pt x="669" y="1279"/>
                  </a:cubicBezTo>
                  <a:cubicBezTo>
                    <a:pt x="933" y="1272"/>
                    <a:pt x="1074" y="1035"/>
                    <a:pt x="970" y="818"/>
                  </a:cubicBezTo>
                  <a:cubicBezTo>
                    <a:pt x="873" y="610"/>
                    <a:pt x="773" y="410"/>
                    <a:pt x="669" y="206"/>
                  </a:cubicBezTo>
                  <a:cubicBezTo>
                    <a:pt x="602" y="72"/>
                    <a:pt x="489" y="0"/>
                    <a:pt x="369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  <p:sp>
          <p:nvSpPr>
            <p:cNvPr id="470" name="Google Shape;470;p33"/>
            <p:cNvSpPr/>
            <p:nvPr/>
          </p:nvSpPr>
          <p:spPr>
            <a:xfrm>
              <a:off x="5053731" y="4913345"/>
              <a:ext cx="49409" cy="60521"/>
            </a:xfrm>
            <a:custGeom>
              <a:avLst/>
              <a:gdLst/>
              <a:ahLst/>
              <a:cxnLst/>
              <a:rect l="l" t="t" r="r" b="b"/>
              <a:pathLst>
                <a:path w="996" h="1220" extrusionOk="0">
                  <a:moveTo>
                    <a:pt x="369" y="0"/>
                  </a:moveTo>
                  <a:cubicBezTo>
                    <a:pt x="148" y="0"/>
                    <a:pt x="0" y="196"/>
                    <a:pt x="57" y="415"/>
                  </a:cubicBezTo>
                  <a:cubicBezTo>
                    <a:pt x="110" y="638"/>
                    <a:pt x="231" y="836"/>
                    <a:pt x="341" y="1033"/>
                  </a:cubicBezTo>
                  <a:cubicBezTo>
                    <a:pt x="411" y="1155"/>
                    <a:pt x="524" y="1219"/>
                    <a:pt x="638" y="1219"/>
                  </a:cubicBezTo>
                  <a:cubicBezTo>
                    <a:pt x="687" y="1219"/>
                    <a:pt x="736" y="1207"/>
                    <a:pt x="782" y="1183"/>
                  </a:cubicBezTo>
                  <a:cubicBezTo>
                    <a:pt x="946" y="1100"/>
                    <a:pt x="996" y="919"/>
                    <a:pt x="902" y="719"/>
                  </a:cubicBezTo>
                  <a:cubicBezTo>
                    <a:pt x="825" y="548"/>
                    <a:pt x="749" y="381"/>
                    <a:pt x="668" y="214"/>
                  </a:cubicBezTo>
                  <a:cubicBezTo>
                    <a:pt x="618" y="94"/>
                    <a:pt x="505" y="13"/>
                    <a:pt x="374" y="0"/>
                  </a:cubicBezTo>
                  <a:cubicBezTo>
                    <a:pt x="372" y="0"/>
                    <a:pt x="370" y="0"/>
                    <a:pt x="369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  <p:sp>
          <p:nvSpPr>
            <p:cNvPr id="471" name="Google Shape;471;p33"/>
            <p:cNvSpPr/>
            <p:nvPr/>
          </p:nvSpPr>
          <p:spPr>
            <a:xfrm>
              <a:off x="4955212" y="4988895"/>
              <a:ext cx="50451" cy="59331"/>
            </a:xfrm>
            <a:custGeom>
              <a:avLst/>
              <a:gdLst/>
              <a:ahLst/>
              <a:cxnLst/>
              <a:rect l="l" t="t" r="r" b="b"/>
              <a:pathLst>
                <a:path w="1017" h="1196" extrusionOk="0">
                  <a:moveTo>
                    <a:pt x="350" y="0"/>
                  </a:moveTo>
                  <a:cubicBezTo>
                    <a:pt x="278" y="0"/>
                    <a:pt x="204" y="34"/>
                    <a:pt x="144" y="88"/>
                  </a:cubicBezTo>
                  <a:cubicBezTo>
                    <a:pt x="44" y="178"/>
                    <a:pt x="0" y="295"/>
                    <a:pt x="51" y="426"/>
                  </a:cubicBezTo>
                  <a:cubicBezTo>
                    <a:pt x="144" y="673"/>
                    <a:pt x="295" y="890"/>
                    <a:pt x="462" y="1091"/>
                  </a:cubicBezTo>
                  <a:cubicBezTo>
                    <a:pt x="517" y="1162"/>
                    <a:pt x="595" y="1195"/>
                    <a:pt x="679" y="1195"/>
                  </a:cubicBezTo>
                  <a:cubicBezTo>
                    <a:pt x="726" y="1195"/>
                    <a:pt x="775" y="1185"/>
                    <a:pt x="823" y="1164"/>
                  </a:cubicBezTo>
                  <a:cubicBezTo>
                    <a:pt x="953" y="1111"/>
                    <a:pt x="996" y="1001"/>
                    <a:pt x="1017" y="834"/>
                  </a:cubicBezTo>
                  <a:cubicBezTo>
                    <a:pt x="863" y="580"/>
                    <a:pt x="752" y="262"/>
                    <a:pt x="485" y="48"/>
                  </a:cubicBezTo>
                  <a:cubicBezTo>
                    <a:pt x="444" y="15"/>
                    <a:pt x="397" y="0"/>
                    <a:pt x="35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  <p:sp>
          <p:nvSpPr>
            <p:cNvPr id="472" name="Google Shape;472;p33"/>
            <p:cNvSpPr/>
            <p:nvPr/>
          </p:nvSpPr>
          <p:spPr>
            <a:xfrm>
              <a:off x="5110431" y="5321556"/>
              <a:ext cx="48566" cy="57594"/>
            </a:xfrm>
            <a:custGeom>
              <a:avLst/>
              <a:gdLst/>
              <a:ahLst/>
              <a:cxnLst/>
              <a:rect l="l" t="t" r="r" b="b"/>
              <a:pathLst>
                <a:path w="979" h="1161" extrusionOk="0">
                  <a:moveTo>
                    <a:pt x="368" y="1"/>
                  </a:moveTo>
                  <a:cubicBezTo>
                    <a:pt x="321" y="1"/>
                    <a:pt x="271" y="12"/>
                    <a:pt x="221" y="34"/>
                  </a:cubicBezTo>
                  <a:cubicBezTo>
                    <a:pt x="64" y="104"/>
                    <a:pt x="0" y="231"/>
                    <a:pt x="47" y="405"/>
                  </a:cubicBezTo>
                  <a:cubicBezTo>
                    <a:pt x="104" y="629"/>
                    <a:pt x="217" y="826"/>
                    <a:pt x="338" y="1017"/>
                  </a:cubicBezTo>
                  <a:cubicBezTo>
                    <a:pt x="394" y="1100"/>
                    <a:pt x="488" y="1154"/>
                    <a:pt x="588" y="1160"/>
                  </a:cubicBezTo>
                  <a:cubicBezTo>
                    <a:pt x="590" y="1160"/>
                    <a:pt x="592" y="1160"/>
                    <a:pt x="593" y="1160"/>
                  </a:cubicBezTo>
                  <a:cubicBezTo>
                    <a:pt x="815" y="1160"/>
                    <a:pt x="979" y="945"/>
                    <a:pt x="906" y="746"/>
                  </a:cubicBezTo>
                  <a:cubicBezTo>
                    <a:pt x="829" y="545"/>
                    <a:pt x="735" y="355"/>
                    <a:pt x="632" y="168"/>
                  </a:cubicBezTo>
                  <a:cubicBezTo>
                    <a:pt x="569" y="58"/>
                    <a:pt x="475" y="1"/>
                    <a:pt x="368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  <p:sp>
          <p:nvSpPr>
            <p:cNvPr id="473" name="Google Shape;473;p33"/>
            <p:cNvSpPr/>
            <p:nvPr/>
          </p:nvSpPr>
          <p:spPr>
            <a:xfrm>
              <a:off x="5388822" y="5168520"/>
              <a:ext cx="51939" cy="50600"/>
            </a:xfrm>
            <a:custGeom>
              <a:avLst/>
              <a:gdLst/>
              <a:ahLst/>
              <a:cxnLst/>
              <a:rect l="l" t="t" r="r" b="b"/>
              <a:pathLst>
                <a:path w="1047" h="1020" extrusionOk="0">
                  <a:moveTo>
                    <a:pt x="370" y="1"/>
                  </a:moveTo>
                  <a:cubicBezTo>
                    <a:pt x="235" y="1"/>
                    <a:pt x="104" y="89"/>
                    <a:pt x="67" y="238"/>
                  </a:cubicBezTo>
                  <a:cubicBezTo>
                    <a:pt x="1" y="470"/>
                    <a:pt x="420" y="1020"/>
                    <a:pt x="668" y="1020"/>
                  </a:cubicBezTo>
                  <a:cubicBezTo>
                    <a:pt x="669" y="1020"/>
                    <a:pt x="671" y="1020"/>
                    <a:pt x="672" y="1020"/>
                  </a:cubicBezTo>
                  <a:cubicBezTo>
                    <a:pt x="889" y="1016"/>
                    <a:pt x="1046" y="792"/>
                    <a:pt x="956" y="599"/>
                  </a:cubicBezTo>
                  <a:cubicBezTo>
                    <a:pt x="866" y="405"/>
                    <a:pt x="739" y="228"/>
                    <a:pt x="578" y="84"/>
                  </a:cubicBezTo>
                  <a:cubicBezTo>
                    <a:pt x="518" y="27"/>
                    <a:pt x="444" y="1"/>
                    <a:pt x="370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  <p:sp>
          <p:nvSpPr>
            <p:cNvPr id="474" name="Google Shape;474;p33"/>
            <p:cNvSpPr/>
            <p:nvPr/>
          </p:nvSpPr>
          <p:spPr>
            <a:xfrm>
              <a:off x="4771718" y="4871675"/>
              <a:ext cx="50897" cy="51641"/>
            </a:xfrm>
            <a:custGeom>
              <a:avLst/>
              <a:gdLst/>
              <a:ahLst/>
              <a:cxnLst/>
              <a:rect l="l" t="t" r="r" b="b"/>
              <a:pathLst>
                <a:path w="1026" h="1041" extrusionOk="0">
                  <a:moveTo>
                    <a:pt x="376" y="1"/>
                  </a:moveTo>
                  <a:cubicBezTo>
                    <a:pt x="145" y="1"/>
                    <a:pt x="1" y="218"/>
                    <a:pt x="96" y="449"/>
                  </a:cubicBezTo>
                  <a:cubicBezTo>
                    <a:pt x="166" y="613"/>
                    <a:pt x="257" y="770"/>
                    <a:pt x="363" y="914"/>
                  </a:cubicBezTo>
                  <a:cubicBezTo>
                    <a:pt x="428" y="999"/>
                    <a:pt x="523" y="1041"/>
                    <a:pt x="618" y="1041"/>
                  </a:cubicBezTo>
                  <a:cubicBezTo>
                    <a:pt x="730" y="1041"/>
                    <a:pt x="842" y="983"/>
                    <a:pt x="902" y="870"/>
                  </a:cubicBezTo>
                  <a:cubicBezTo>
                    <a:pt x="1025" y="629"/>
                    <a:pt x="654" y="4"/>
                    <a:pt x="387" y="1"/>
                  </a:cubicBezTo>
                  <a:cubicBezTo>
                    <a:pt x="383" y="1"/>
                    <a:pt x="380" y="1"/>
                    <a:pt x="376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  <p:sp>
          <p:nvSpPr>
            <p:cNvPr id="475" name="Google Shape;475;p33"/>
            <p:cNvSpPr/>
            <p:nvPr/>
          </p:nvSpPr>
          <p:spPr>
            <a:xfrm>
              <a:off x="5239904" y="5400282"/>
              <a:ext cx="46631" cy="50352"/>
            </a:xfrm>
            <a:custGeom>
              <a:avLst/>
              <a:gdLst/>
              <a:ahLst/>
              <a:cxnLst/>
              <a:rect l="l" t="t" r="r" b="b"/>
              <a:pathLst>
                <a:path w="940" h="1015" extrusionOk="0">
                  <a:moveTo>
                    <a:pt x="399" y="1"/>
                  </a:moveTo>
                  <a:cubicBezTo>
                    <a:pt x="384" y="1"/>
                    <a:pt x="368" y="2"/>
                    <a:pt x="352" y="5"/>
                  </a:cubicBezTo>
                  <a:cubicBezTo>
                    <a:pt x="231" y="11"/>
                    <a:pt x="128" y="88"/>
                    <a:pt x="87" y="202"/>
                  </a:cubicBezTo>
                  <a:cubicBezTo>
                    <a:pt x="1" y="419"/>
                    <a:pt x="271" y="944"/>
                    <a:pt x="499" y="1001"/>
                  </a:cubicBezTo>
                  <a:cubicBezTo>
                    <a:pt x="525" y="1007"/>
                    <a:pt x="552" y="1011"/>
                    <a:pt x="565" y="1014"/>
                  </a:cubicBezTo>
                  <a:cubicBezTo>
                    <a:pt x="567" y="1014"/>
                    <a:pt x="569" y="1014"/>
                    <a:pt x="570" y="1014"/>
                  </a:cubicBezTo>
                  <a:cubicBezTo>
                    <a:pt x="788" y="1014"/>
                    <a:pt x="939" y="795"/>
                    <a:pt x="866" y="590"/>
                  </a:cubicBezTo>
                  <a:cubicBezTo>
                    <a:pt x="806" y="436"/>
                    <a:pt x="733" y="289"/>
                    <a:pt x="649" y="148"/>
                  </a:cubicBezTo>
                  <a:cubicBezTo>
                    <a:pt x="597" y="56"/>
                    <a:pt x="502" y="1"/>
                    <a:pt x="399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  <p:sp>
          <p:nvSpPr>
            <p:cNvPr id="476" name="Google Shape;476;p33"/>
            <p:cNvSpPr/>
            <p:nvPr/>
          </p:nvSpPr>
          <p:spPr>
            <a:xfrm>
              <a:off x="4922025" y="4811503"/>
              <a:ext cx="46482" cy="49657"/>
            </a:xfrm>
            <a:custGeom>
              <a:avLst/>
              <a:gdLst/>
              <a:ahLst/>
              <a:cxnLst/>
              <a:rect l="l" t="t" r="r" b="b"/>
              <a:pathLst>
                <a:path w="937" h="1001" extrusionOk="0">
                  <a:moveTo>
                    <a:pt x="362" y="1"/>
                  </a:moveTo>
                  <a:cubicBezTo>
                    <a:pt x="324" y="1"/>
                    <a:pt x="284" y="7"/>
                    <a:pt x="245" y="17"/>
                  </a:cubicBezTo>
                  <a:cubicBezTo>
                    <a:pt x="135" y="47"/>
                    <a:pt x="51" y="141"/>
                    <a:pt x="38" y="255"/>
                  </a:cubicBezTo>
                  <a:cubicBezTo>
                    <a:pt x="1" y="445"/>
                    <a:pt x="282" y="923"/>
                    <a:pt x="465" y="983"/>
                  </a:cubicBezTo>
                  <a:cubicBezTo>
                    <a:pt x="492" y="990"/>
                    <a:pt x="522" y="997"/>
                    <a:pt x="549" y="1000"/>
                  </a:cubicBezTo>
                  <a:cubicBezTo>
                    <a:pt x="773" y="1000"/>
                    <a:pt x="937" y="796"/>
                    <a:pt x="863" y="606"/>
                  </a:cubicBezTo>
                  <a:cubicBezTo>
                    <a:pt x="793" y="432"/>
                    <a:pt x="703" y="268"/>
                    <a:pt x="599" y="118"/>
                  </a:cubicBezTo>
                  <a:cubicBezTo>
                    <a:pt x="540" y="35"/>
                    <a:pt x="454" y="1"/>
                    <a:pt x="362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  <p:sp>
          <p:nvSpPr>
            <p:cNvPr id="477" name="Google Shape;477;p33"/>
            <p:cNvSpPr/>
            <p:nvPr/>
          </p:nvSpPr>
          <p:spPr>
            <a:xfrm>
              <a:off x="5184692" y="5176160"/>
              <a:ext cx="43010" cy="49657"/>
            </a:xfrm>
            <a:custGeom>
              <a:avLst/>
              <a:gdLst/>
              <a:ahLst/>
              <a:cxnLst/>
              <a:rect l="l" t="t" r="r" b="b"/>
              <a:pathLst>
                <a:path w="867" h="1001" extrusionOk="0">
                  <a:moveTo>
                    <a:pt x="346" y="0"/>
                  </a:moveTo>
                  <a:cubicBezTo>
                    <a:pt x="287" y="0"/>
                    <a:pt x="228" y="19"/>
                    <a:pt x="178" y="57"/>
                  </a:cubicBezTo>
                  <a:cubicBezTo>
                    <a:pt x="57" y="124"/>
                    <a:pt x="1" y="264"/>
                    <a:pt x="41" y="398"/>
                  </a:cubicBezTo>
                  <a:cubicBezTo>
                    <a:pt x="87" y="585"/>
                    <a:pt x="181" y="755"/>
                    <a:pt x="311" y="899"/>
                  </a:cubicBezTo>
                  <a:cubicBezTo>
                    <a:pt x="372" y="970"/>
                    <a:pt x="449" y="1001"/>
                    <a:pt x="530" y="1001"/>
                  </a:cubicBezTo>
                  <a:cubicBezTo>
                    <a:pt x="578" y="1001"/>
                    <a:pt x="628" y="990"/>
                    <a:pt x="676" y="969"/>
                  </a:cubicBezTo>
                  <a:cubicBezTo>
                    <a:pt x="799" y="916"/>
                    <a:pt x="853" y="806"/>
                    <a:pt x="866" y="649"/>
                  </a:cubicBezTo>
                  <a:cubicBezTo>
                    <a:pt x="769" y="465"/>
                    <a:pt x="709" y="237"/>
                    <a:pt x="542" y="80"/>
                  </a:cubicBezTo>
                  <a:cubicBezTo>
                    <a:pt x="487" y="27"/>
                    <a:pt x="416" y="0"/>
                    <a:pt x="34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</p:grpSp>
      <p:sp>
        <p:nvSpPr>
          <p:cNvPr id="478" name="Google Shape;478;p33"/>
          <p:cNvSpPr/>
          <p:nvPr/>
        </p:nvSpPr>
        <p:spPr>
          <a:xfrm rot="10191575">
            <a:off x="5546343" y="8088932"/>
            <a:ext cx="5467104" cy="4086964"/>
          </a:xfrm>
          <a:custGeom>
            <a:avLst/>
            <a:gdLst/>
            <a:ahLst/>
            <a:cxnLst/>
            <a:rect l="l" t="t" r="r" b="b"/>
            <a:pathLst>
              <a:path w="79467" h="59406" extrusionOk="0">
                <a:moveTo>
                  <a:pt x="76305" y="12190"/>
                </a:moveTo>
                <a:lnTo>
                  <a:pt x="76305" y="12190"/>
                </a:lnTo>
                <a:cubicBezTo>
                  <a:pt x="76355" y="12210"/>
                  <a:pt x="76388" y="12261"/>
                  <a:pt x="76388" y="12314"/>
                </a:cubicBezTo>
                <a:cubicBezTo>
                  <a:pt x="76308" y="12307"/>
                  <a:pt x="76305" y="12251"/>
                  <a:pt x="76305" y="12190"/>
                </a:cubicBezTo>
                <a:close/>
                <a:moveTo>
                  <a:pt x="76388" y="12314"/>
                </a:moveTo>
                <a:cubicBezTo>
                  <a:pt x="76422" y="12334"/>
                  <a:pt x="76458" y="12354"/>
                  <a:pt x="76452" y="12401"/>
                </a:cubicBezTo>
                <a:cubicBezTo>
                  <a:pt x="76445" y="12411"/>
                  <a:pt x="76435" y="12418"/>
                  <a:pt x="76425" y="12418"/>
                </a:cubicBezTo>
                <a:cubicBezTo>
                  <a:pt x="76378" y="12398"/>
                  <a:pt x="76392" y="12351"/>
                  <a:pt x="76388" y="12314"/>
                </a:cubicBezTo>
                <a:close/>
                <a:moveTo>
                  <a:pt x="76488" y="12498"/>
                </a:moveTo>
                <a:lnTo>
                  <a:pt x="76488" y="12498"/>
                </a:lnTo>
                <a:cubicBezTo>
                  <a:pt x="76575" y="12525"/>
                  <a:pt x="76582" y="12592"/>
                  <a:pt x="76595" y="12648"/>
                </a:cubicBezTo>
                <a:cubicBezTo>
                  <a:pt x="76659" y="12655"/>
                  <a:pt x="76692" y="12692"/>
                  <a:pt x="76722" y="12742"/>
                </a:cubicBezTo>
                <a:cubicBezTo>
                  <a:pt x="77020" y="13193"/>
                  <a:pt x="77287" y="13664"/>
                  <a:pt x="77528" y="14149"/>
                </a:cubicBezTo>
                <a:cubicBezTo>
                  <a:pt x="77555" y="14186"/>
                  <a:pt x="77548" y="14236"/>
                  <a:pt x="77515" y="14266"/>
                </a:cubicBezTo>
                <a:cubicBezTo>
                  <a:pt x="77364" y="14002"/>
                  <a:pt x="77224" y="13741"/>
                  <a:pt x="77073" y="13491"/>
                </a:cubicBezTo>
                <a:cubicBezTo>
                  <a:pt x="76940" y="13267"/>
                  <a:pt x="76796" y="13043"/>
                  <a:pt x="76656" y="12822"/>
                </a:cubicBezTo>
                <a:cubicBezTo>
                  <a:pt x="76619" y="12769"/>
                  <a:pt x="76589" y="12719"/>
                  <a:pt x="76595" y="12652"/>
                </a:cubicBezTo>
                <a:cubicBezTo>
                  <a:pt x="76512" y="12635"/>
                  <a:pt x="76488" y="12581"/>
                  <a:pt x="76488" y="12498"/>
                </a:cubicBezTo>
                <a:close/>
                <a:moveTo>
                  <a:pt x="77581" y="14358"/>
                </a:moveTo>
                <a:cubicBezTo>
                  <a:pt x="77609" y="14358"/>
                  <a:pt x="77590" y="14390"/>
                  <a:pt x="77598" y="14403"/>
                </a:cubicBezTo>
                <a:lnTo>
                  <a:pt x="77598" y="14403"/>
                </a:lnTo>
                <a:lnTo>
                  <a:pt x="77568" y="14360"/>
                </a:lnTo>
                <a:cubicBezTo>
                  <a:pt x="77573" y="14359"/>
                  <a:pt x="77577" y="14358"/>
                  <a:pt x="77581" y="14358"/>
                </a:cubicBezTo>
                <a:close/>
                <a:moveTo>
                  <a:pt x="77598" y="14403"/>
                </a:moveTo>
                <a:lnTo>
                  <a:pt x="77625" y="14433"/>
                </a:lnTo>
                <a:lnTo>
                  <a:pt x="77605" y="14443"/>
                </a:lnTo>
                <a:cubicBezTo>
                  <a:pt x="77605" y="14430"/>
                  <a:pt x="77602" y="14417"/>
                  <a:pt x="77598" y="14403"/>
                </a:cubicBezTo>
                <a:close/>
                <a:moveTo>
                  <a:pt x="77790" y="24947"/>
                </a:moveTo>
                <a:cubicBezTo>
                  <a:pt x="77794" y="24947"/>
                  <a:pt x="77798" y="24948"/>
                  <a:pt x="77802" y="24949"/>
                </a:cubicBezTo>
                <a:cubicBezTo>
                  <a:pt x="77859" y="24962"/>
                  <a:pt x="77852" y="25016"/>
                  <a:pt x="77839" y="25053"/>
                </a:cubicBezTo>
                <a:cubicBezTo>
                  <a:pt x="77632" y="25571"/>
                  <a:pt x="77465" y="26112"/>
                  <a:pt x="76983" y="26467"/>
                </a:cubicBezTo>
                <a:cubicBezTo>
                  <a:pt x="76920" y="26513"/>
                  <a:pt x="76880" y="26594"/>
                  <a:pt x="76833" y="26660"/>
                </a:cubicBezTo>
                <a:cubicBezTo>
                  <a:pt x="76619" y="26981"/>
                  <a:pt x="76348" y="27245"/>
                  <a:pt x="76061" y="27499"/>
                </a:cubicBezTo>
                <a:cubicBezTo>
                  <a:pt x="75830" y="27703"/>
                  <a:pt x="75643" y="27947"/>
                  <a:pt x="75422" y="28158"/>
                </a:cubicBezTo>
                <a:cubicBezTo>
                  <a:pt x="75295" y="28285"/>
                  <a:pt x="75145" y="28389"/>
                  <a:pt x="75004" y="28502"/>
                </a:cubicBezTo>
                <a:cubicBezTo>
                  <a:pt x="74981" y="28520"/>
                  <a:pt x="74943" y="28551"/>
                  <a:pt x="74917" y="28551"/>
                </a:cubicBezTo>
                <a:cubicBezTo>
                  <a:pt x="74909" y="28551"/>
                  <a:pt x="74903" y="28548"/>
                  <a:pt x="74897" y="28542"/>
                </a:cubicBezTo>
                <a:cubicBezTo>
                  <a:pt x="74845" y="28479"/>
                  <a:pt x="74803" y="28456"/>
                  <a:pt x="74769" y="28456"/>
                </a:cubicBezTo>
                <a:cubicBezTo>
                  <a:pt x="74686" y="28456"/>
                  <a:pt x="74642" y="28589"/>
                  <a:pt x="74583" y="28636"/>
                </a:cubicBezTo>
                <a:cubicBezTo>
                  <a:pt x="74429" y="28756"/>
                  <a:pt x="74312" y="28913"/>
                  <a:pt x="74149" y="29024"/>
                </a:cubicBezTo>
                <a:cubicBezTo>
                  <a:pt x="73925" y="29174"/>
                  <a:pt x="73641" y="29181"/>
                  <a:pt x="73430" y="29351"/>
                </a:cubicBezTo>
                <a:cubicBezTo>
                  <a:pt x="73424" y="29354"/>
                  <a:pt x="73418" y="29358"/>
                  <a:pt x="73412" y="29362"/>
                </a:cubicBezTo>
                <a:lnTo>
                  <a:pt x="73412" y="29362"/>
                </a:lnTo>
                <a:lnTo>
                  <a:pt x="73423" y="29351"/>
                </a:lnTo>
                <a:cubicBezTo>
                  <a:pt x="75051" y="28205"/>
                  <a:pt x="76488" y="26904"/>
                  <a:pt x="77495" y="25123"/>
                </a:cubicBezTo>
                <a:cubicBezTo>
                  <a:pt x="77508" y="25230"/>
                  <a:pt x="77515" y="25287"/>
                  <a:pt x="77528" y="25387"/>
                </a:cubicBezTo>
                <a:cubicBezTo>
                  <a:pt x="77608" y="25237"/>
                  <a:pt x="77665" y="25120"/>
                  <a:pt x="77729" y="25006"/>
                </a:cubicBezTo>
                <a:cubicBezTo>
                  <a:pt x="77740" y="24979"/>
                  <a:pt x="77760" y="24947"/>
                  <a:pt x="77790" y="24947"/>
                </a:cubicBezTo>
                <a:close/>
                <a:moveTo>
                  <a:pt x="73371" y="29391"/>
                </a:moveTo>
                <a:cubicBezTo>
                  <a:pt x="73374" y="29391"/>
                  <a:pt x="73377" y="29391"/>
                  <a:pt x="73380" y="29391"/>
                </a:cubicBezTo>
                <a:cubicBezTo>
                  <a:pt x="73365" y="29416"/>
                  <a:pt x="73335" y="29432"/>
                  <a:pt x="73305" y="29432"/>
                </a:cubicBezTo>
                <a:cubicBezTo>
                  <a:pt x="73302" y="29432"/>
                  <a:pt x="73299" y="29432"/>
                  <a:pt x="73296" y="29431"/>
                </a:cubicBezTo>
                <a:cubicBezTo>
                  <a:pt x="73315" y="29407"/>
                  <a:pt x="73341" y="29391"/>
                  <a:pt x="73371" y="29391"/>
                </a:cubicBezTo>
                <a:close/>
                <a:moveTo>
                  <a:pt x="73163" y="29495"/>
                </a:moveTo>
                <a:cubicBezTo>
                  <a:pt x="73173" y="29498"/>
                  <a:pt x="73183" y="29502"/>
                  <a:pt x="73196" y="29508"/>
                </a:cubicBezTo>
                <a:cubicBezTo>
                  <a:pt x="73186" y="29518"/>
                  <a:pt x="73179" y="29528"/>
                  <a:pt x="73173" y="29538"/>
                </a:cubicBezTo>
                <a:cubicBezTo>
                  <a:pt x="73166" y="29528"/>
                  <a:pt x="73156" y="29522"/>
                  <a:pt x="73149" y="29512"/>
                </a:cubicBezTo>
                <a:cubicBezTo>
                  <a:pt x="73149" y="29508"/>
                  <a:pt x="73159" y="29495"/>
                  <a:pt x="73163" y="29495"/>
                </a:cubicBezTo>
                <a:close/>
                <a:moveTo>
                  <a:pt x="73046" y="29599"/>
                </a:moveTo>
                <a:lnTo>
                  <a:pt x="73016" y="29625"/>
                </a:lnTo>
                <a:lnTo>
                  <a:pt x="73006" y="29605"/>
                </a:lnTo>
                <a:lnTo>
                  <a:pt x="73046" y="29599"/>
                </a:lnTo>
                <a:close/>
                <a:moveTo>
                  <a:pt x="71097" y="30825"/>
                </a:moveTo>
                <a:lnTo>
                  <a:pt x="71097" y="30825"/>
                </a:lnTo>
                <a:cubicBezTo>
                  <a:pt x="69763" y="31518"/>
                  <a:pt x="68448" y="32241"/>
                  <a:pt x="66996" y="32660"/>
                </a:cubicBezTo>
                <a:cubicBezTo>
                  <a:pt x="67025" y="32671"/>
                  <a:pt x="67054" y="32675"/>
                  <a:pt x="67083" y="32675"/>
                </a:cubicBezTo>
                <a:cubicBezTo>
                  <a:pt x="67190" y="32675"/>
                  <a:pt x="67298" y="32620"/>
                  <a:pt x="67444" y="32620"/>
                </a:cubicBezTo>
                <a:cubicBezTo>
                  <a:pt x="67450" y="32620"/>
                  <a:pt x="67457" y="32620"/>
                  <a:pt x="67464" y="32620"/>
                </a:cubicBezTo>
                <a:cubicBezTo>
                  <a:pt x="67019" y="32894"/>
                  <a:pt x="66548" y="32874"/>
                  <a:pt x="66120" y="33011"/>
                </a:cubicBezTo>
                <a:cubicBezTo>
                  <a:pt x="66464" y="32747"/>
                  <a:pt x="66865" y="32600"/>
                  <a:pt x="67243" y="32396"/>
                </a:cubicBezTo>
                <a:lnTo>
                  <a:pt x="67243" y="32396"/>
                </a:lnTo>
                <a:lnTo>
                  <a:pt x="66190" y="32674"/>
                </a:lnTo>
                <a:cubicBezTo>
                  <a:pt x="66183" y="32657"/>
                  <a:pt x="66180" y="32644"/>
                  <a:pt x="66173" y="32627"/>
                </a:cubicBezTo>
                <a:cubicBezTo>
                  <a:pt x="66457" y="32523"/>
                  <a:pt x="66738" y="32423"/>
                  <a:pt x="67022" y="32316"/>
                </a:cubicBezTo>
                <a:cubicBezTo>
                  <a:pt x="68232" y="31868"/>
                  <a:pt x="69429" y="31387"/>
                  <a:pt x="70616" y="30872"/>
                </a:cubicBezTo>
                <a:cubicBezTo>
                  <a:pt x="70670" y="30848"/>
                  <a:pt x="70728" y="30843"/>
                  <a:pt x="70786" y="30843"/>
                </a:cubicBezTo>
                <a:cubicBezTo>
                  <a:pt x="70838" y="30843"/>
                  <a:pt x="70891" y="30847"/>
                  <a:pt x="70943" y="30847"/>
                </a:cubicBezTo>
                <a:cubicBezTo>
                  <a:pt x="70995" y="30847"/>
                  <a:pt x="71047" y="30843"/>
                  <a:pt x="71097" y="30825"/>
                </a:cubicBezTo>
                <a:close/>
                <a:moveTo>
                  <a:pt x="65963" y="33031"/>
                </a:moveTo>
                <a:cubicBezTo>
                  <a:pt x="65973" y="33031"/>
                  <a:pt x="65989" y="33043"/>
                  <a:pt x="66016" y="33058"/>
                </a:cubicBezTo>
                <a:cubicBezTo>
                  <a:pt x="65993" y="33075"/>
                  <a:pt x="65966" y="33088"/>
                  <a:pt x="65936" y="33098"/>
                </a:cubicBezTo>
                <a:cubicBezTo>
                  <a:pt x="65935" y="33099"/>
                  <a:pt x="65934" y="33099"/>
                  <a:pt x="65934" y="33099"/>
                </a:cubicBezTo>
                <a:cubicBezTo>
                  <a:pt x="65923" y="33099"/>
                  <a:pt x="65908" y="33081"/>
                  <a:pt x="65896" y="33072"/>
                </a:cubicBezTo>
                <a:cubicBezTo>
                  <a:pt x="65916" y="33055"/>
                  <a:pt x="65936" y="33041"/>
                  <a:pt x="65959" y="33031"/>
                </a:cubicBezTo>
                <a:cubicBezTo>
                  <a:pt x="65960" y="33031"/>
                  <a:pt x="65962" y="33031"/>
                  <a:pt x="65963" y="33031"/>
                </a:cubicBezTo>
                <a:close/>
                <a:moveTo>
                  <a:pt x="65735" y="33105"/>
                </a:moveTo>
                <a:lnTo>
                  <a:pt x="65789" y="33132"/>
                </a:lnTo>
                <a:cubicBezTo>
                  <a:pt x="65776" y="33152"/>
                  <a:pt x="65755" y="33165"/>
                  <a:pt x="65735" y="33179"/>
                </a:cubicBezTo>
                <a:cubicBezTo>
                  <a:pt x="65733" y="33180"/>
                  <a:pt x="65731" y="33180"/>
                  <a:pt x="65728" y="33180"/>
                </a:cubicBezTo>
                <a:cubicBezTo>
                  <a:pt x="65716" y="33180"/>
                  <a:pt x="65699" y="33168"/>
                  <a:pt x="65685" y="33165"/>
                </a:cubicBezTo>
                <a:cubicBezTo>
                  <a:pt x="65702" y="33145"/>
                  <a:pt x="65715" y="33128"/>
                  <a:pt x="65735" y="33105"/>
                </a:cubicBezTo>
                <a:close/>
                <a:moveTo>
                  <a:pt x="65542" y="33201"/>
                </a:moveTo>
                <a:cubicBezTo>
                  <a:pt x="65554" y="33201"/>
                  <a:pt x="65567" y="33202"/>
                  <a:pt x="65582" y="33205"/>
                </a:cubicBezTo>
                <a:cubicBezTo>
                  <a:pt x="65558" y="33279"/>
                  <a:pt x="65501" y="33285"/>
                  <a:pt x="65411" y="33299"/>
                </a:cubicBezTo>
                <a:cubicBezTo>
                  <a:pt x="65449" y="33231"/>
                  <a:pt x="65487" y="33201"/>
                  <a:pt x="65542" y="33201"/>
                </a:cubicBezTo>
                <a:close/>
                <a:moveTo>
                  <a:pt x="64021" y="33409"/>
                </a:moveTo>
                <a:cubicBezTo>
                  <a:pt x="64027" y="33409"/>
                  <a:pt x="64031" y="33412"/>
                  <a:pt x="64034" y="33412"/>
                </a:cubicBezTo>
                <a:lnTo>
                  <a:pt x="64034" y="33416"/>
                </a:lnTo>
                <a:cubicBezTo>
                  <a:pt x="64034" y="33423"/>
                  <a:pt x="64031" y="33426"/>
                  <a:pt x="64031" y="33426"/>
                </a:cubicBezTo>
                <a:cubicBezTo>
                  <a:pt x="64024" y="33423"/>
                  <a:pt x="64021" y="33423"/>
                  <a:pt x="64017" y="33419"/>
                </a:cubicBezTo>
                <a:cubicBezTo>
                  <a:pt x="64017" y="33416"/>
                  <a:pt x="64021" y="33409"/>
                  <a:pt x="64021" y="33409"/>
                </a:cubicBezTo>
                <a:close/>
                <a:moveTo>
                  <a:pt x="63803" y="33476"/>
                </a:moveTo>
                <a:lnTo>
                  <a:pt x="63830" y="33526"/>
                </a:lnTo>
                <a:lnTo>
                  <a:pt x="62149" y="34439"/>
                </a:lnTo>
                <a:lnTo>
                  <a:pt x="62122" y="34389"/>
                </a:lnTo>
                <a:cubicBezTo>
                  <a:pt x="62650" y="34021"/>
                  <a:pt x="63229" y="33753"/>
                  <a:pt x="63803" y="33476"/>
                </a:cubicBezTo>
                <a:close/>
                <a:moveTo>
                  <a:pt x="62014" y="34461"/>
                </a:moveTo>
                <a:cubicBezTo>
                  <a:pt x="62017" y="34461"/>
                  <a:pt x="62021" y="34462"/>
                  <a:pt x="62025" y="34462"/>
                </a:cubicBezTo>
                <a:cubicBezTo>
                  <a:pt x="62032" y="34469"/>
                  <a:pt x="62039" y="34479"/>
                  <a:pt x="62039" y="34492"/>
                </a:cubicBezTo>
                <a:cubicBezTo>
                  <a:pt x="62025" y="34522"/>
                  <a:pt x="61999" y="34525"/>
                  <a:pt x="61973" y="34525"/>
                </a:cubicBezTo>
                <a:cubicBezTo>
                  <a:pt x="61967" y="34525"/>
                  <a:pt x="61961" y="34525"/>
                  <a:pt x="61955" y="34525"/>
                </a:cubicBezTo>
                <a:cubicBezTo>
                  <a:pt x="61951" y="34525"/>
                  <a:pt x="61946" y="34525"/>
                  <a:pt x="61942" y="34525"/>
                </a:cubicBezTo>
                <a:lnTo>
                  <a:pt x="61942" y="34525"/>
                </a:lnTo>
                <a:cubicBezTo>
                  <a:pt x="61957" y="34495"/>
                  <a:pt x="61972" y="34461"/>
                  <a:pt x="62014" y="34461"/>
                </a:cubicBezTo>
                <a:close/>
                <a:moveTo>
                  <a:pt x="15627" y="34953"/>
                </a:moveTo>
                <a:lnTo>
                  <a:pt x="15644" y="34960"/>
                </a:lnTo>
                <a:lnTo>
                  <a:pt x="15637" y="34973"/>
                </a:lnTo>
                <a:cubicBezTo>
                  <a:pt x="15630" y="34973"/>
                  <a:pt x="15627" y="34970"/>
                  <a:pt x="15620" y="34967"/>
                </a:cubicBezTo>
                <a:cubicBezTo>
                  <a:pt x="15620" y="34967"/>
                  <a:pt x="15627" y="34957"/>
                  <a:pt x="15627" y="34953"/>
                </a:cubicBezTo>
                <a:close/>
                <a:moveTo>
                  <a:pt x="60232" y="35687"/>
                </a:moveTo>
                <a:lnTo>
                  <a:pt x="60227" y="35695"/>
                </a:lnTo>
                <a:cubicBezTo>
                  <a:pt x="60229" y="35692"/>
                  <a:pt x="60230" y="35690"/>
                  <a:pt x="60232" y="35687"/>
                </a:cubicBezTo>
                <a:close/>
                <a:moveTo>
                  <a:pt x="60100" y="35779"/>
                </a:moveTo>
                <a:lnTo>
                  <a:pt x="60100" y="35779"/>
                </a:lnTo>
                <a:cubicBezTo>
                  <a:pt x="60000" y="36087"/>
                  <a:pt x="59692" y="36194"/>
                  <a:pt x="59481" y="36394"/>
                </a:cubicBezTo>
                <a:cubicBezTo>
                  <a:pt x="59405" y="36464"/>
                  <a:pt x="59308" y="36514"/>
                  <a:pt x="59207" y="36541"/>
                </a:cubicBezTo>
                <a:cubicBezTo>
                  <a:pt x="59481" y="36257"/>
                  <a:pt x="59759" y="35983"/>
                  <a:pt x="60100" y="35779"/>
                </a:cubicBezTo>
                <a:close/>
                <a:moveTo>
                  <a:pt x="18762" y="36298"/>
                </a:moveTo>
                <a:cubicBezTo>
                  <a:pt x="18765" y="36298"/>
                  <a:pt x="18769" y="36299"/>
                  <a:pt x="18772" y="36300"/>
                </a:cubicBezTo>
                <a:cubicBezTo>
                  <a:pt x="18829" y="36311"/>
                  <a:pt x="18842" y="36354"/>
                  <a:pt x="18846" y="36404"/>
                </a:cubicBezTo>
                <a:cubicBezTo>
                  <a:pt x="18909" y="36404"/>
                  <a:pt x="18963" y="36411"/>
                  <a:pt x="18973" y="36488"/>
                </a:cubicBezTo>
                <a:lnTo>
                  <a:pt x="19013" y="36528"/>
                </a:lnTo>
                <a:cubicBezTo>
                  <a:pt x="19016" y="36527"/>
                  <a:pt x="19019" y="36527"/>
                  <a:pt x="19021" y="36527"/>
                </a:cubicBezTo>
                <a:cubicBezTo>
                  <a:pt x="19052" y="36527"/>
                  <a:pt x="19081" y="36544"/>
                  <a:pt x="19097" y="36571"/>
                </a:cubicBezTo>
                <a:cubicBezTo>
                  <a:pt x="19094" y="36572"/>
                  <a:pt x="19091" y="36572"/>
                  <a:pt x="19088" y="36572"/>
                </a:cubicBezTo>
                <a:cubicBezTo>
                  <a:pt x="19058" y="36572"/>
                  <a:pt x="19028" y="36556"/>
                  <a:pt x="19013" y="36531"/>
                </a:cubicBezTo>
                <a:lnTo>
                  <a:pt x="18969" y="36491"/>
                </a:lnTo>
                <a:cubicBezTo>
                  <a:pt x="18916" y="36488"/>
                  <a:pt x="18866" y="36458"/>
                  <a:pt x="18846" y="36407"/>
                </a:cubicBezTo>
                <a:cubicBezTo>
                  <a:pt x="18799" y="36397"/>
                  <a:pt x="18752" y="36387"/>
                  <a:pt x="18739" y="36334"/>
                </a:cubicBezTo>
                <a:cubicBezTo>
                  <a:pt x="18733" y="36315"/>
                  <a:pt x="18746" y="36298"/>
                  <a:pt x="18762" y="36298"/>
                </a:cubicBezTo>
                <a:close/>
                <a:moveTo>
                  <a:pt x="59057" y="36665"/>
                </a:moveTo>
                <a:lnTo>
                  <a:pt x="59057" y="36665"/>
                </a:lnTo>
                <a:cubicBezTo>
                  <a:pt x="59064" y="36689"/>
                  <a:pt x="59056" y="36694"/>
                  <a:pt x="59045" y="36694"/>
                </a:cubicBezTo>
                <a:cubicBezTo>
                  <a:pt x="59040" y="36694"/>
                  <a:pt x="59033" y="36692"/>
                  <a:pt x="59027" y="36692"/>
                </a:cubicBezTo>
                <a:cubicBezTo>
                  <a:pt x="59023" y="36692"/>
                  <a:pt x="59019" y="36693"/>
                  <a:pt x="59017" y="36695"/>
                </a:cubicBezTo>
                <a:lnTo>
                  <a:pt x="59057" y="36665"/>
                </a:lnTo>
                <a:close/>
                <a:moveTo>
                  <a:pt x="57810" y="38109"/>
                </a:moveTo>
                <a:cubicBezTo>
                  <a:pt x="57809" y="38111"/>
                  <a:pt x="57809" y="38114"/>
                  <a:pt x="57807" y="38115"/>
                </a:cubicBezTo>
                <a:lnTo>
                  <a:pt x="57810" y="38109"/>
                </a:lnTo>
                <a:close/>
                <a:moveTo>
                  <a:pt x="22917" y="47602"/>
                </a:moveTo>
                <a:cubicBezTo>
                  <a:pt x="23168" y="48681"/>
                  <a:pt x="23723" y="49654"/>
                  <a:pt x="24003" y="50724"/>
                </a:cubicBezTo>
                <a:cubicBezTo>
                  <a:pt x="23686" y="50500"/>
                  <a:pt x="22897" y="48267"/>
                  <a:pt x="22917" y="47602"/>
                </a:cubicBezTo>
                <a:close/>
                <a:moveTo>
                  <a:pt x="51249" y="51392"/>
                </a:moveTo>
                <a:lnTo>
                  <a:pt x="51249" y="51392"/>
                </a:lnTo>
                <a:cubicBezTo>
                  <a:pt x="51245" y="51429"/>
                  <a:pt x="51259" y="51472"/>
                  <a:pt x="51212" y="51493"/>
                </a:cubicBezTo>
                <a:cubicBezTo>
                  <a:pt x="51202" y="51493"/>
                  <a:pt x="51192" y="51486"/>
                  <a:pt x="51185" y="51479"/>
                </a:cubicBezTo>
                <a:cubicBezTo>
                  <a:pt x="51179" y="51429"/>
                  <a:pt x="51215" y="51412"/>
                  <a:pt x="51249" y="51392"/>
                </a:cubicBezTo>
                <a:close/>
                <a:moveTo>
                  <a:pt x="50794" y="52559"/>
                </a:moveTo>
                <a:lnTo>
                  <a:pt x="50794" y="52559"/>
                </a:lnTo>
                <a:cubicBezTo>
                  <a:pt x="50784" y="52639"/>
                  <a:pt x="50744" y="52693"/>
                  <a:pt x="50640" y="52713"/>
                </a:cubicBezTo>
                <a:cubicBezTo>
                  <a:pt x="50664" y="52612"/>
                  <a:pt x="50711" y="52569"/>
                  <a:pt x="50794" y="52559"/>
                </a:cubicBezTo>
                <a:close/>
                <a:moveTo>
                  <a:pt x="50528" y="52829"/>
                </a:moveTo>
                <a:cubicBezTo>
                  <a:pt x="50537" y="52829"/>
                  <a:pt x="50546" y="52831"/>
                  <a:pt x="50557" y="52836"/>
                </a:cubicBezTo>
                <a:cubicBezTo>
                  <a:pt x="50570" y="52913"/>
                  <a:pt x="50517" y="52937"/>
                  <a:pt x="50460" y="52963"/>
                </a:cubicBezTo>
                <a:cubicBezTo>
                  <a:pt x="50400" y="52926"/>
                  <a:pt x="50447" y="52893"/>
                  <a:pt x="50467" y="52870"/>
                </a:cubicBezTo>
                <a:cubicBezTo>
                  <a:pt x="50482" y="52849"/>
                  <a:pt x="50501" y="52829"/>
                  <a:pt x="50528" y="52829"/>
                </a:cubicBezTo>
                <a:close/>
                <a:moveTo>
                  <a:pt x="50383" y="53043"/>
                </a:moveTo>
                <a:lnTo>
                  <a:pt x="50390" y="53050"/>
                </a:lnTo>
                <a:lnTo>
                  <a:pt x="50373" y="53060"/>
                </a:lnTo>
                <a:lnTo>
                  <a:pt x="50383" y="53043"/>
                </a:lnTo>
                <a:close/>
                <a:moveTo>
                  <a:pt x="50327" y="53103"/>
                </a:moveTo>
                <a:cubicBezTo>
                  <a:pt x="50329" y="53103"/>
                  <a:pt x="50331" y="53104"/>
                  <a:pt x="50333" y="53104"/>
                </a:cubicBezTo>
                <a:cubicBezTo>
                  <a:pt x="50333" y="53150"/>
                  <a:pt x="50296" y="53187"/>
                  <a:pt x="50249" y="53187"/>
                </a:cubicBezTo>
                <a:cubicBezTo>
                  <a:pt x="50246" y="53142"/>
                  <a:pt x="50283" y="53103"/>
                  <a:pt x="50327" y="53103"/>
                </a:cubicBezTo>
                <a:close/>
                <a:moveTo>
                  <a:pt x="51123" y="51582"/>
                </a:moveTo>
                <a:cubicBezTo>
                  <a:pt x="51130" y="51582"/>
                  <a:pt x="51148" y="51594"/>
                  <a:pt x="51148" y="51599"/>
                </a:cubicBezTo>
                <a:cubicBezTo>
                  <a:pt x="51155" y="51646"/>
                  <a:pt x="51118" y="51666"/>
                  <a:pt x="51085" y="51686"/>
                </a:cubicBezTo>
                <a:cubicBezTo>
                  <a:pt x="50941" y="52027"/>
                  <a:pt x="50711" y="52318"/>
                  <a:pt x="50500" y="52616"/>
                </a:cubicBezTo>
                <a:cubicBezTo>
                  <a:pt x="49745" y="53679"/>
                  <a:pt x="48769" y="54518"/>
                  <a:pt x="47752" y="55320"/>
                </a:cubicBezTo>
                <a:cubicBezTo>
                  <a:pt x="47726" y="55336"/>
                  <a:pt x="47692" y="55350"/>
                  <a:pt x="47659" y="55360"/>
                </a:cubicBezTo>
                <a:cubicBezTo>
                  <a:pt x="47629" y="55410"/>
                  <a:pt x="47599" y="55464"/>
                  <a:pt x="47515" y="55467"/>
                </a:cubicBezTo>
                <a:cubicBezTo>
                  <a:pt x="47515" y="55357"/>
                  <a:pt x="47589" y="55363"/>
                  <a:pt x="47659" y="55357"/>
                </a:cubicBezTo>
                <a:cubicBezTo>
                  <a:pt x="47782" y="55133"/>
                  <a:pt x="48016" y="55022"/>
                  <a:pt x="48200" y="54862"/>
                </a:cubicBezTo>
                <a:cubicBezTo>
                  <a:pt x="48769" y="54370"/>
                  <a:pt x="49303" y="53842"/>
                  <a:pt x="49805" y="53287"/>
                </a:cubicBezTo>
                <a:cubicBezTo>
                  <a:pt x="50233" y="52813"/>
                  <a:pt x="50620" y="52305"/>
                  <a:pt x="50971" y="51770"/>
                </a:cubicBezTo>
                <a:cubicBezTo>
                  <a:pt x="50998" y="51730"/>
                  <a:pt x="51025" y="51686"/>
                  <a:pt x="51082" y="51683"/>
                </a:cubicBezTo>
                <a:cubicBezTo>
                  <a:pt x="51085" y="51646"/>
                  <a:pt x="51072" y="51603"/>
                  <a:pt x="51122" y="51583"/>
                </a:cubicBezTo>
                <a:cubicBezTo>
                  <a:pt x="51122" y="51582"/>
                  <a:pt x="51123" y="51582"/>
                  <a:pt x="51123" y="51582"/>
                </a:cubicBezTo>
                <a:close/>
                <a:moveTo>
                  <a:pt x="47405" y="55503"/>
                </a:moveTo>
                <a:cubicBezTo>
                  <a:pt x="47412" y="55503"/>
                  <a:pt x="47423" y="55511"/>
                  <a:pt x="47432" y="55514"/>
                </a:cubicBezTo>
                <a:cubicBezTo>
                  <a:pt x="47428" y="55524"/>
                  <a:pt x="47425" y="55540"/>
                  <a:pt x="47415" y="55544"/>
                </a:cubicBezTo>
                <a:cubicBezTo>
                  <a:pt x="47414" y="55544"/>
                  <a:pt x="47413" y="55544"/>
                  <a:pt x="47412" y="55544"/>
                </a:cubicBezTo>
                <a:cubicBezTo>
                  <a:pt x="47404" y="55544"/>
                  <a:pt x="47393" y="55537"/>
                  <a:pt x="47385" y="55534"/>
                </a:cubicBezTo>
                <a:cubicBezTo>
                  <a:pt x="47391" y="55520"/>
                  <a:pt x="47391" y="55507"/>
                  <a:pt x="47401" y="55504"/>
                </a:cubicBezTo>
                <a:cubicBezTo>
                  <a:pt x="47402" y="55503"/>
                  <a:pt x="47403" y="55503"/>
                  <a:pt x="47405" y="55503"/>
                </a:cubicBezTo>
                <a:close/>
                <a:moveTo>
                  <a:pt x="47232" y="55650"/>
                </a:moveTo>
                <a:cubicBezTo>
                  <a:pt x="47235" y="55650"/>
                  <a:pt x="47238" y="55650"/>
                  <a:pt x="47241" y="55651"/>
                </a:cubicBezTo>
                <a:cubicBezTo>
                  <a:pt x="47223" y="55675"/>
                  <a:pt x="47196" y="55691"/>
                  <a:pt x="47166" y="55691"/>
                </a:cubicBezTo>
                <a:cubicBezTo>
                  <a:pt x="47163" y="55691"/>
                  <a:pt x="47160" y="55691"/>
                  <a:pt x="47157" y="55691"/>
                </a:cubicBezTo>
                <a:cubicBezTo>
                  <a:pt x="47173" y="55666"/>
                  <a:pt x="47202" y="55650"/>
                  <a:pt x="47232" y="55650"/>
                </a:cubicBezTo>
                <a:close/>
                <a:moveTo>
                  <a:pt x="46556" y="56834"/>
                </a:moveTo>
                <a:cubicBezTo>
                  <a:pt x="46552" y="56840"/>
                  <a:pt x="46548" y="56845"/>
                  <a:pt x="46544" y="56851"/>
                </a:cubicBezTo>
                <a:lnTo>
                  <a:pt x="46544" y="56851"/>
                </a:lnTo>
                <a:cubicBezTo>
                  <a:pt x="46555" y="56845"/>
                  <a:pt x="46563" y="56842"/>
                  <a:pt x="46569" y="56842"/>
                </a:cubicBezTo>
                <a:cubicBezTo>
                  <a:pt x="46574" y="56842"/>
                  <a:pt x="46578" y="56845"/>
                  <a:pt x="46582" y="56847"/>
                </a:cubicBezTo>
                <a:cubicBezTo>
                  <a:pt x="46572" y="56851"/>
                  <a:pt x="46559" y="56857"/>
                  <a:pt x="46549" y="56861"/>
                </a:cubicBezTo>
                <a:lnTo>
                  <a:pt x="46538" y="56861"/>
                </a:lnTo>
                <a:cubicBezTo>
                  <a:pt x="46511" y="56901"/>
                  <a:pt x="46489" y="56931"/>
                  <a:pt x="46467" y="56931"/>
                </a:cubicBezTo>
                <a:cubicBezTo>
                  <a:pt x="46461" y="56931"/>
                  <a:pt x="46455" y="56929"/>
                  <a:pt x="46449" y="56924"/>
                </a:cubicBezTo>
                <a:cubicBezTo>
                  <a:pt x="46409" y="56894"/>
                  <a:pt x="46465" y="56881"/>
                  <a:pt x="46492" y="56867"/>
                </a:cubicBezTo>
                <a:cubicBezTo>
                  <a:pt x="46502" y="56864"/>
                  <a:pt x="46516" y="56861"/>
                  <a:pt x="46529" y="56861"/>
                </a:cubicBezTo>
                <a:cubicBezTo>
                  <a:pt x="46532" y="56859"/>
                  <a:pt x="46535" y="56857"/>
                  <a:pt x="46537" y="56855"/>
                </a:cubicBezTo>
                <a:lnTo>
                  <a:pt x="46537" y="56855"/>
                </a:lnTo>
                <a:lnTo>
                  <a:pt x="46532" y="56861"/>
                </a:lnTo>
                <a:lnTo>
                  <a:pt x="46538" y="56861"/>
                </a:lnTo>
                <a:cubicBezTo>
                  <a:pt x="46540" y="56858"/>
                  <a:pt x="46542" y="56854"/>
                  <a:pt x="46544" y="56851"/>
                </a:cubicBezTo>
                <a:lnTo>
                  <a:pt x="46544" y="56851"/>
                </a:lnTo>
                <a:cubicBezTo>
                  <a:pt x="46542" y="56852"/>
                  <a:pt x="46540" y="56854"/>
                  <a:pt x="46537" y="56855"/>
                </a:cubicBezTo>
                <a:lnTo>
                  <a:pt x="46537" y="56855"/>
                </a:lnTo>
                <a:lnTo>
                  <a:pt x="46556" y="56834"/>
                </a:lnTo>
                <a:close/>
                <a:moveTo>
                  <a:pt x="30301" y="57292"/>
                </a:moveTo>
                <a:lnTo>
                  <a:pt x="30326" y="57317"/>
                </a:lnTo>
                <a:lnTo>
                  <a:pt x="30326" y="57317"/>
                </a:lnTo>
                <a:lnTo>
                  <a:pt x="30291" y="57312"/>
                </a:lnTo>
                <a:lnTo>
                  <a:pt x="30301" y="57292"/>
                </a:lnTo>
                <a:close/>
                <a:moveTo>
                  <a:pt x="46415" y="56386"/>
                </a:moveTo>
                <a:lnTo>
                  <a:pt x="46405" y="56403"/>
                </a:lnTo>
                <a:cubicBezTo>
                  <a:pt x="46228" y="56603"/>
                  <a:pt x="45991" y="56720"/>
                  <a:pt x="45767" y="56854"/>
                </a:cubicBezTo>
                <a:cubicBezTo>
                  <a:pt x="45453" y="57038"/>
                  <a:pt x="45132" y="57212"/>
                  <a:pt x="44784" y="57409"/>
                </a:cubicBezTo>
                <a:cubicBezTo>
                  <a:pt x="44811" y="57279"/>
                  <a:pt x="44891" y="57255"/>
                  <a:pt x="44948" y="57222"/>
                </a:cubicBezTo>
                <a:cubicBezTo>
                  <a:pt x="45393" y="56954"/>
                  <a:pt x="45837" y="56690"/>
                  <a:pt x="46285" y="56430"/>
                </a:cubicBezTo>
                <a:cubicBezTo>
                  <a:pt x="46322" y="56413"/>
                  <a:pt x="46362" y="56403"/>
                  <a:pt x="46405" y="56403"/>
                </a:cubicBezTo>
                <a:cubicBezTo>
                  <a:pt x="46409" y="56396"/>
                  <a:pt x="46412" y="56389"/>
                  <a:pt x="46415" y="56386"/>
                </a:cubicBezTo>
                <a:close/>
                <a:moveTo>
                  <a:pt x="44665" y="57412"/>
                </a:moveTo>
                <a:cubicBezTo>
                  <a:pt x="44674" y="57412"/>
                  <a:pt x="44683" y="57413"/>
                  <a:pt x="44694" y="57416"/>
                </a:cubicBezTo>
                <a:cubicBezTo>
                  <a:pt x="44691" y="57509"/>
                  <a:pt x="44617" y="57476"/>
                  <a:pt x="44567" y="57489"/>
                </a:cubicBezTo>
                <a:lnTo>
                  <a:pt x="44560" y="57502"/>
                </a:lnTo>
                <a:lnTo>
                  <a:pt x="44567" y="57486"/>
                </a:lnTo>
                <a:cubicBezTo>
                  <a:pt x="44589" y="57446"/>
                  <a:pt x="44617" y="57412"/>
                  <a:pt x="44665" y="57412"/>
                </a:cubicBezTo>
                <a:close/>
                <a:moveTo>
                  <a:pt x="42391" y="58124"/>
                </a:moveTo>
                <a:cubicBezTo>
                  <a:pt x="42394" y="58124"/>
                  <a:pt x="42401" y="58128"/>
                  <a:pt x="42404" y="58131"/>
                </a:cubicBezTo>
                <a:cubicBezTo>
                  <a:pt x="42404" y="58134"/>
                  <a:pt x="42401" y="58141"/>
                  <a:pt x="42401" y="58141"/>
                </a:cubicBezTo>
                <a:cubicBezTo>
                  <a:pt x="42394" y="58141"/>
                  <a:pt x="42391" y="58141"/>
                  <a:pt x="42384" y="58138"/>
                </a:cubicBezTo>
                <a:cubicBezTo>
                  <a:pt x="42388" y="58134"/>
                  <a:pt x="42391" y="58124"/>
                  <a:pt x="42391" y="58124"/>
                </a:cubicBezTo>
                <a:close/>
                <a:moveTo>
                  <a:pt x="30338" y="57324"/>
                </a:moveTo>
                <a:lnTo>
                  <a:pt x="30338" y="57324"/>
                </a:lnTo>
                <a:cubicBezTo>
                  <a:pt x="30596" y="57407"/>
                  <a:pt x="30858" y="57480"/>
                  <a:pt x="31126" y="57536"/>
                </a:cubicBezTo>
                <a:cubicBezTo>
                  <a:pt x="31624" y="57643"/>
                  <a:pt x="32079" y="57870"/>
                  <a:pt x="32560" y="58014"/>
                </a:cubicBezTo>
                <a:cubicBezTo>
                  <a:pt x="32798" y="58087"/>
                  <a:pt x="33028" y="58168"/>
                  <a:pt x="33226" y="58325"/>
                </a:cubicBezTo>
                <a:cubicBezTo>
                  <a:pt x="33146" y="58347"/>
                  <a:pt x="33068" y="58357"/>
                  <a:pt x="32992" y="58357"/>
                </a:cubicBezTo>
                <a:cubicBezTo>
                  <a:pt x="32727" y="58357"/>
                  <a:pt x="32478" y="58244"/>
                  <a:pt x="32226" y="58174"/>
                </a:cubicBezTo>
                <a:cubicBezTo>
                  <a:pt x="31598" y="57997"/>
                  <a:pt x="30989" y="57760"/>
                  <a:pt x="30408" y="57469"/>
                </a:cubicBezTo>
                <a:cubicBezTo>
                  <a:pt x="30315" y="57427"/>
                  <a:pt x="30363" y="57367"/>
                  <a:pt x="30338" y="57324"/>
                </a:cubicBezTo>
                <a:close/>
                <a:moveTo>
                  <a:pt x="42294" y="58151"/>
                </a:moveTo>
                <a:cubicBezTo>
                  <a:pt x="41354" y="58625"/>
                  <a:pt x="39497" y="59015"/>
                  <a:pt x="37475" y="59015"/>
                </a:cubicBezTo>
                <a:cubicBezTo>
                  <a:pt x="36102" y="59015"/>
                  <a:pt x="34652" y="58835"/>
                  <a:pt x="33363" y="58378"/>
                </a:cubicBezTo>
                <a:cubicBezTo>
                  <a:pt x="33387" y="58264"/>
                  <a:pt x="33442" y="58225"/>
                  <a:pt x="33520" y="58225"/>
                </a:cubicBezTo>
                <a:cubicBezTo>
                  <a:pt x="33547" y="58225"/>
                  <a:pt x="33577" y="58230"/>
                  <a:pt x="33610" y="58238"/>
                </a:cubicBezTo>
                <a:cubicBezTo>
                  <a:pt x="34593" y="58448"/>
                  <a:pt x="35595" y="58542"/>
                  <a:pt x="36575" y="58753"/>
                </a:cubicBezTo>
                <a:cubicBezTo>
                  <a:pt x="36999" y="58846"/>
                  <a:pt x="37414" y="58860"/>
                  <a:pt x="37898" y="58860"/>
                </a:cubicBezTo>
                <a:cubicBezTo>
                  <a:pt x="37725" y="58751"/>
                  <a:pt x="37551" y="58735"/>
                  <a:pt x="37376" y="58735"/>
                </a:cubicBezTo>
                <a:cubicBezTo>
                  <a:pt x="37306" y="58735"/>
                  <a:pt x="37235" y="58738"/>
                  <a:pt x="37164" y="58738"/>
                </a:cubicBezTo>
                <a:cubicBezTo>
                  <a:pt x="37048" y="58738"/>
                  <a:pt x="36931" y="58731"/>
                  <a:pt x="36812" y="58696"/>
                </a:cubicBezTo>
                <a:cubicBezTo>
                  <a:pt x="37172" y="58696"/>
                  <a:pt x="37515" y="58689"/>
                  <a:pt x="37849" y="58689"/>
                </a:cubicBezTo>
                <a:cubicBezTo>
                  <a:pt x="38135" y="58689"/>
                  <a:pt x="38415" y="58694"/>
                  <a:pt x="38694" y="58713"/>
                </a:cubicBezTo>
                <a:cubicBezTo>
                  <a:pt x="38819" y="58722"/>
                  <a:pt x="38949" y="58754"/>
                  <a:pt x="39071" y="58754"/>
                </a:cubicBezTo>
                <a:cubicBezTo>
                  <a:pt x="39130" y="58754"/>
                  <a:pt x="39186" y="58746"/>
                  <a:pt x="39239" y="58726"/>
                </a:cubicBezTo>
                <a:cubicBezTo>
                  <a:pt x="39800" y="58512"/>
                  <a:pt x="40409" y="58535"/>
                  <a:pt x="40980" y="58385"/>
                </a:cubicBezTo>
                <a:cubicBezTo>
                  <a:pt x="41014" y="58372"/>
                  <a:pt x="41047" y="58365"/>
                  <a:pt x="41081" y="58365"/>
                </a:cubicBezTo>
                <a:cubicBezTo>
                  <a:pt x="41140" y="58375"/>
                  <a:pt x="41199" y="58380"/>
                  <a:pt x="41257" y="58380"/>
                </a:cubicBezTo>
                <a:cubicBezTo>
                  <a:pt x="41571" y="58380"/>
                  <a:pt x="41861" y="58244"/>
                  <a:pt x="42164" y="58171"/>
                </a:cubicBezTo>
                <a:cubicBezTo>
                  <a:pt x="42194" y="58164"/>
                  <a:pt x="42230" y="58161"/>
                  <a:pt x="42294" y="58151"/>
                </a:cubicBezTo>
                <a:close/>
                <a:moveTo>
                  <a:pt x="20517" y="0"/>
                </a:moveTo>
                <a:cubicBezTo>
                  <a:pt x="20483" y="34"/>
                  <a:pt x="20443" y="42"/>
                  <a:pt x="20402" y="42"/>
                </a:cubicBezTo>
                <a:cubicBezTo>
                  <a:pt x="20366" y="42"/>
                  <a:pt x="20330" y="37"/>
                  <a:pt x="20293" y="37"/>
                </a:cubicBezTo>
                <a:cubicBezTo>
                  <a:pt x="19110" y="60"/>
                  <a:pt x="17933" y="184"/>
                  <a:pt x="16770" y="408"/>
                </a:cubicBezTo>
                <a:cubicBezTo>
                  <a:pt x="16674" y="426"/>
                  <a:pt x="16578" y="431"/>
                  <a:pt x="16482" y="431"/>
                </a:cubicBezTo>
                <a:cubicBezTo>
                  <a:pt x="16396" y="431"/>
                  <a:pt x="16311" y="427"/>
                  <a:pt x="16225" y="427"/>
                </a:cubicBezTo>
                <a:cubicBezTo>
                  <a:pt x="16146" y="427"/>
                  <a:pt x="16067" y="430"/>
                  <a:pt x="15988" y="441"/>
                </a:cubicBezTo>
                <a:cubicBezTo>
                  <a:pt x="15393" y="535"/>
                  <a:pt x="14805" y="655"/>
                  <a:pt x="14223" y="809"/>
                </a:cubicBezTo>
                <a:cubicBezTo>
                  <a:pt x="13678" y="946"/>
                  <a:pt x="13113" y="999"/>
                  <a:pt x="12599" y="1240"/>
                </a:cubicBezTo>
                <a:cubicBezTo>
                  <a:pt x="12542" y="1267"/>
                  <a:pt x="12478" y="1280"/>
                  <a:pt x="12425" y="1307"/>
                </a:cubicBezTo>
                <a:cubicBezTo>
                  <a:pt x="12264" y="1397"/>
                  <a:pt x="12485" y="1357"/>
                  <a:pt x="12448" y="1417"/>
                </a:cubicBezTo>
                <a:cubicBezTo>
                  <a:pt x="11960" y="1614"/>
                  <a:pt x="11455" y="1815"/>
                  <a:pt x="10997" y="2109"/>
                </a:cubicBezTo>
                <a:cubicBezTo>
                  <a:pt x="10827" y="2226"/>
                  <a:pt x="10643" y="2320"/>
                  <a:pt x="10449" y="2397"/>
                </a:cubicBezTo>
                <a:cubicBezTo>
                  <a:pt x="9945" y="2570"/>
                  <a:pt x="9604" y="2988"/>
                  <a:pt x="9152" y="3249"/>
                </a:cubicBezTo>
                <a:cubicBezTo>
                  <a:pt x="8885" y="3403"/>
                  <a:pt x="8601" y="3540"/>
                  <a:pt x="8374" y="3760"/>
                </a:cubicBezTo>
                <a:cubicBezTo>
                  <a:pt x="8344" y="3785"/>
                  <a:pt x="8306" y="3800"/>
                  <a:pt x="8266" y="3800"/>
                </a:cubicBezTo>
                <a:cubicBezTo>
                  <a:pt x="8256" y="3800"/>
                  <a:pt x="8246" y="3799"/>
                  <a:pt x="8236" y="3797"/>
                </a:cubicBezTo>
                <a:cubicBezTo>
                  <a:pt x="8143" y="3897"/>
                  <a:pt x="7972" y="3844"/>
                  <a:pt x="7889" y="3971"/>
                </a:cubicBezTo>
                <a:cubicBezTo>
                  <a:pt x="7852" y="4014"/>
                  <a:pt x="7809" y="4051"/>
                  <a:pt x="7762" y="4081"/>
                </a:cubicBezTo>
                <a:cubicBezTo>
                  <a:pt x="7730" y="4107"/>
                  <a:pt x="7708" y="4118"/>
                  <a:pt x="7692" y="4118"/>
                </a:cubicBezTo>
                <a:cubicBezTo>
                  <a:pt x="7656" y="4118"/>
                  <a:pt x="7654" y="4064"/>
                  <a:pt x="7652" y="4011"/>
                </a:cubicBezTo>
                <a:lnTo>
                  <a:pt x="7648" y="4008"/>
                </a:lnTo>
                <a:cubicBezTo>
                  <a:pt x="7481" y="4061"/>
                  <a:pt x="7351" y="4178"/>
                  <a:pt x="7224" y="4295"/>
                </a:cubicBezTo>
                <a:cubicBezTo>
                  <a:pt x="6308" y="5131"/>
                  <a:pt x="5442" y="6020"/>
                  <a:pt x="4630" y="6953"/>
                </a:cubicBezTo>
                <a:cubicBezTo>
                  <a:pt x="4536" y="7063"/>
                  <a:pt x="4469" y="7213"/>
                  <a:pt x="4312" y="7267"/>
                </a:cubicBezTo>
                <a:cubicBezTo>
                  <a:pt x="4299" y="7297"/>
                  <a:pt x="4292" y="7340"/>
                  <a:pt x="4269" y="7350"/>
                </a:cubicBezTo>
                <a:cubicBezTo>
                  <a:pt x="4261" y="7355"/>
                  <a:pt x="4256" y="7357"/>
                  <a:pt x="4251" y="7357"/>
                </a:cubicBezTo>
                <a:cubicBezTo>
                  <a:pt x="4233" y="7357"/>
                  <a:pt x="4234" y="7326"/>
                  <a:pt x="4229" y="7307"/>
                </a:cubicBezTo>
                <a:cubicBezTo>
                  <a:pt x="3995" y="7427"/>
                  <a:pt x="3898" y="7671"/>
                  <a:pt x="3764" y="7872"/>
                </a:cubicBezTo>
                <a:cubicBezTo>
                  <a:pt x="3416" y="8390"/>
                  <a:pt x="3082" y="8921"/>
                  <a:pt x="2761" y="9456"/>
                </a:cubicBezTo>
                <a:cubicBezTo>
                  <a:pt x="2227" y="10342"/>
                  <a:pt x="1765" y="11271"/>
                  <a:pt x="1381" y="12234"/>
                </a:cubicBezTo>
                <a:cubicBezTo>
                  <a:pt x="1154" y="12805"/>
                  <a:pt x="1017" y="13414"/>
                  <a:pt x="863" y="14012"/>
                </a:cubicBezTo>
                <a:cubicBezTo>
                  <a:pt x="696" y="14651"/>
                  <a:pt x="495" y="15279"/>
                  <a:pt x="305" y="15911"/>
                </a:cubicBezTo>
                <a:cubicBezTo>
                  <a:pt x="117" y="16556"/>
                  <a:pt x="20" y="17224"/>
                  <a:pt x="14" y="17896"/>
                </a:cubicBezTo>
                <a:cubicBezTo>
                  <a:pt x="0" y="18555"/>
                  <a:pt x="14" y="19210"/>
                  <a:pt x="117" y="19878"/>
                </a:cubicBezTo>
                <a:cubicBezTo>
                  <a:pt x="241" y="19551"/>
                  <a:pt x="184" y="19233"/>
                  <a:pt x="124" y="18926"/>
                </a:cubicBezTo>
                <a:cubicBezTo>
                  <a:pt x="47" y="18511"/>
                  <a:pt x="57" y="18097"/>
                  <a:pt x="81" y="17676"/>
                </a:cubicBezTo>
                <a:lnTo>
                  <a:pt x="81" y="17676"/>
                </a:lnTo>
                <a:cubicBezTo>
                  <a:pt x="94" y="17742"/>
                  <a:pt x="107" y="17806"/>
                  <a:pt x="117" y="17869"/>
                </a:cubicBezTo>
                <a:cubicBezTo>
                  <a:pt x="127" y="17940"/>
                  <a:pt x="134" y="18007"/>
                  <a:pt x="137" y="18077"/>
                </a:cubicBezTo>
                <a:cubicBezTo>
                  <a:pt x="131" y="18675"/>
                  <a:pt x="241" y="19263"/>
                  <a:pt x="315" y="19852"/>
                </a:cubicBezTo>
                <a:cubicBezTo>
                  <a:pt x="358" y="20219"/>
                  <a:pt x="438" y="20594"/>
                  <a:pt x="355" y="20968"/>
                </a:cubicBezTo>
                <a:cubicBezTo>
                  <a:pt x="331" y="21082"/>
                  <a:pt x="378" y="21189"/>
                  <a:pt x="401" y="21296"/>
                </a:cubicBezTo>
                <a:cubicBezTo>
                  <a:pt x="773" y="22837"/>
                  <a:pt x="1217" y="24354"/>
                  <a:pt x="1896" y="25795"/>
                </a:cubicBezTo>
                <a:cubicBezTo>
                  <a:pt x="2146" y="26333"/>
                  <a:pt x="2531" y="26787"/>
                  <a:pt x="2888" y="27255"/>
                </a:cubicBezTo>
                <a:cubicBezTo>
                  <a:pt x="3330" y="27827"/>
                  <a:pt x="3757" y="28409"/>
                  <a:pt x="4269" y="28920"/>
                </a:cubicBezTo>
                <a:cubicBezTo>
                  <a:pt x="4473" y="29121"/>
                  <a:pt x="4677" y="29304"/>
                  <a:pt x="4954" y="29405"/>
                </a:cubicBezTo>
                <a:cubicBezTo>
                  <a:pt x="5335" y="29542"/>
                  <a:pt x="5619" y="29826"/>
                  <a:pt x="5880" y="30120"/>
                </a:cubicBezTo>
                <a:cubicBezTo>
                  <a:pt x="5997" y="30250"/>
                  <a:pt x="6134" y="30321"/>
                  <a:pt x="6284" y="30394"/>
                </a:cubicBezTo>
                <a:cubicBezTo>
                  <a:pt x="6752" y="30621"/>
                  <a:pt x="7230" y="30835"/>
                  <a:pt x="7682" y="31093"/>
                </a:cubicBezTo>
                <a:cubicBezTo>
                  <a:pt x="7896" y="31216"/>
                  <a:pt x="8140" y="31323"/>
                  <a:pt x="8273" y="31574"/>
                </a:cubicBezTo>
                <a:cubicBezTo>
                  <a:pt x="8337" y="31691"/>
                  <a:pt x="8511" y="31738"/>
                  <a:pt x="8654" y="31775"/>
                </a:cubicBezTo>
                <a:lnTo>
                  <a:pt x="8654" y="31774"/>
                </a:lnTo>
                <a:lnTo>
                  <a:pt x="8654" y="31774"/>
                </a:lnTo>
                <a:cubicBezTo>
                  <a:pt x="8878" y="31983"/>
                  <a:pt x="9160" y="32099"/>
                  <a:pt x="9430" y="32202"/>
                </a:cubicBezTo>
                <a:cubicBezTo>
                  <a:pt x="9854" y="32366"/>
                  <a:pt x="10262" y="32580"/>
                  <a:pt x="10640" y="32838"/>
                </a:cubicBezTo>
                <a:cubicBezTo>
                  <a:pt x="11626" y="33479"/>
                  <a:pt x="12689" y="33931"/>
                  <a:pt x="13822" y="34228"/>
                </a:cubicBezTo>
                <a:cubicBezTo>
                  <a:pt x="13849" y="34235"/>
                  <a:pt x="13875" y="34241"/>
                  <a:pt x="13902" y="34251"/>
                </a:cubicBezTo>
                <a:cubicBezTo>
                  <a:pt x="13962" y="34285"/>
                  <a:pt x="14066" y="34265"/>
                  <a:pt x="14066" y="34378"/>
                </a:cubicBezTo>
                <a:cubicBezTo>
                  <a:pt x="14063" y="34439"/>
                  <a:pt x="14009" y="34472"/>
                  <a:pt x="13825" y="34512"/>
                </a:cubicBezTo>
                <a:cubicBezTo>
                  <a:pt x="14083" y="34536"/>
                  <a:pt x="13912" y="34706"/>
                  <a:pt x="13986" y="34806"/>
                </a:cubicBezTo>
                <a:cubicBezTo>
                  <a:pt x="14093" y="34713"/>
                  <a:pt x="14129" y="34589"/>
                  <a:pt x="14160" y="34472"/>
                </a:cubicBezTo>
                <a:cubicBezTo>
                  <a:pt x="14177" y="34412"/>
                  <a:pt x="14191" y="34360"/>
                  <a:pt x="14244" y="34360"/>
                </a:cubicBezTo>
                <a:cubicBezTo>
                  <a:pt x="14254" y="34360"/>
                  <a:pt x="14264" y="34362"/>
                  <a:pt x="14277" y="34365"/>
                </a:cubicBezTo>
                <a:cubicBezTo>
                  <a:pt x="14648" y="34475"/>
                  <a:pt x="15032" y="34556"/>
                  <a:pt x="15380" y="34726"/>
                </a:cubicBezTo>
                <a:cubicBezTo>
                  <a:pt x="15396" y="34733"/>
                  <a:pt x="15406" y="34760"/>
                  <a:pt x="15420" y="34776"/>
                </a:cubicBezTo>
                <a:cubicBezTo>
                  <a:pt x="15430" y="34776"/>
                  <a:pt x="15440" y="34776"/>
                  <a:pt x="15451" y="34776"/>
                </a:cubicBezTo>
                <a:cubicBezTo>
                  <a:pt x="15486" y="34776"/>
                  <a:pt x="15520" y="34780"/>
                  <a:pt x="15543" y="34816"/>
                </a:cubicBezTo>
                <a:lnTo>
                  <a:pt x="15593" y="34833"/>
                </a:lnTo>
                <a:lnTo>
                  <a:pt x="15587" y="34846"/>
                </a:lnTo>
                <a:lnTo>
                  <a:pt x="15543" y="34816"/>
                </a:lnTo>
                <a:cubicBezTo>
                  <a:pt x="15533" y="34816"/>
                  <a:pt x="15523" y="34817"/>
                  <a:pt x="15512" y="34817"/>
                </a:cubicBezTo>
                <a:cubicBezTo>
                  <a:pt x="15477" y="34817"/>
                  <a:pt x="15443" y="34813"/>
                  <a:pt x="15420" y="34776"/>
                </a:cubicBezTo>
                <a:cubicBezTo>
                  <a:pt x="15399" y="34777"/>
                  <a:pt x="15379" y="34778"/>
                  <a:pt x="15359" y="34778"/>
                </a:cubicBezTo>
                <a:cubicBezTo>
                  <a:pt x="15018" y="34778"/>
                  <a:pt x="14701" y="34651"/>
                  <a:pt x="14357" y="34616"/>
                </a:cubicBezTo>
                <a:lnTo>
                  <a:pt x="14357" y="34616"/>
                </a:lnTo>
                <a:cubicBezTo>
                  <a:pt x="14460" y="34679"/>
                  <a:pt x="14571" y="34733"/>
                  <a:pt x="14684" y="34783"/>
                </a:cubicBezTo>
                <a:cubicBezTo>
                  <a:pt x="15624" y="35137"/>
                  <a:pt x="16563" y="35502"/>
                  <a:pt x="17462" y="35960"/>
                </a:cubicBezTo>
                <a:cubicBezTo>
                  <a:pt x="17491" y="35973"/>
                  <a:pt x="17531" y="36015"/>
                  <a:pt x="17567" y="36015"/>
                </a:cubicBezTo>
                <a:cubicBezTo>
                  <a:pt x="17585" y="36015"/>
                  <a:pt x="17601" y="36005"/>
                  <a:pt x="17616" y="35976"/>
                </a:cubicBezTo>
                <a:cubicBezTo>
                  <a:pt x="17649" y="35906"/>
                  <a:pt x="17566" y="35873"/>
                  <a:pt x="17512" y="35846"/>
                </a:cubicBezTo>
                <a:cubicBezTo>
                  <a:pt x="17001" y="35578"/>
                  <a:pt x="16459" y="35381"/>
                  <a:pt x="15931" y="35147"/>
                </a:cubicBezTo>
                <a:cubicBezTo>
                  <a:pt x="15861" y="35117"/>
                  <a:pt x="15794" y="35084"/>
                  <a:pt x="15710" y="35044"/>
                </a:cubicBezTo>
                <a:cubicBezTo>
                  <a:pt x="15772" y="34982"/>
                  <a:pt x="15829" y="34956"/>
                  <a:pt x="15888" y="34956"/>
                </a:cubicBezTo>
                <a:cubicBezTo>
                  <a:pt x="15929" y="34956"/>
                  <a:pt x="15972" y="34968"/>
                  <a:pt x="16018" y="34990"/>
                </a:cubicBezTo>
                <a:cubicBezTo>
                  <a:pt x="16459" y="35191"/>
                  <a:pt x="16917" y="35365"/>
                  <a:pt x="17328" y="35625"/>
                </a:cubicBezTo>
                <a:cubicBezTo>
                  <a:pt x="17536" y="35759"/>
                  <a:pt x="17790" y="35679"/>
                  <a:pt x="18007" y="35819"/>
                </a:cubicBezTo>
                <a:cubicBezTo>
                  <a:pt x="18224" y="35956"/>
                  <a:pt x="18468" y="36053"/>
                  <a:pt x="18672" y="36217"/>
                </a:cubicBezTo>
                <a:lnTo>
                  <a:pt x="18645" y="36264"/>
                </a:lnTo>
                <a:lnTo>
                  <a:pt x="18254" y="36070"/>
                </a:lnTo>
                <a:lnTo>
                  <a:pt x="18254" y="36070"/>
                </a:lnTo>
                <a:cubicBezTo>
                  <a:pt x="18224" y="36157"/>
                  <a:pt x="18288" y="36170"/>
                  <a:pt x="18321" y="36190"/>
                </a:cubicBezTo>
                <a:cubicBezTo>
                  <a:pt x="18632" y="36384"/>
                  <a:pt x="18919" y="36618"/>
                  <a:pt x="19177" y="36882"/>
                </a:cubicBezTo>
                <a:cubicBezTo>
                  <a:pt x="19207" y="36919"/>
                  <a:pt x="19254" y="36942"/>
                  <a:pt x="19304" y="36946"/>
                </a:cubicBezTo>
                <a:cubicBezTo>
                  <a:pt x="19324" y="36880"/>
                  <a:pt x="19361" y="36855"/>
                  <a:pt x="19398" y="36855"/>
                </a:cubicBezTo>
                <a:cubicBezTo>
                  <a:pt x="19434" y="36855"/>
                  <a:pt x="19469" y="36879"/>
                  <a:pt x="19488" y="36912"/>
                </a:cubicBezTo>
                <a:cubicBezTo>
                  <a:pt x="19625" y="37146"/>
                  <a:pt x="19855" y="37290"/>
                  <a:pt x="20006" y="37510"/>
                </a:cubicBezTo>
                <a:cubicBezTo>
                  <a:pt x="20073" y="37607"/>
                  <a:pt x="20210" y="37684"/>
                  <a:pt x="20280" y="37795"/>
                </a:cubicBezTo>
                <a:cubicBezTo>
                  <a:pt x="20972" y="38824"/>
                  <a:pt x="21570" y="39900"/>
                  <a:pt x="21904" y="41107"/>
                </a:cubicBezTo>
                <a:cubicBezTo>
                  <a:pt x="21924" y="41164"/>
                  <a:pt x="21951" y="41224"/>
                  <a:pt x="21904" y="41314"/>
                </a:cubicBezTo>
                <a:cubicBezTo>
                  <a:pt x="21767" y="40937"/>
                  <a:pt x="21634" y="40582"/>
                  <a:pt x="21483" y="40235"/>
                </a:cubicBezTo>
                <a:cubicBezTo>
                  <a:pt x="21283" y="39787"/>
                  <a:pt x="21079" y="39336"/>
                  <a:pt x="20831" y="38911"/>
                </a:cubicBezTo>
                <a:cubicBezTo>
                  <a:pt x="20808" y="38868"/>
                  <a:pt x="20781" y="38824"/>
                  <a:pt x="20724" y="38824"/>
                </a:cubicBezTo>
                <a:cubicBezTo>
                  <a:pt x="20915" y="39232"/>
                  <a:pt x="21112" y="39636"/>
                  <a:pt x="21293" y="40048"/>
                </a:cubicBezTo>
                <a:cubicBezTo>
                  <a:pt x="21593" y="40743"/>
                  <a:pt x="21814" y="41468"/>
                  <a:pt x="21944" y="42214"/>
                </a:cubicBezTo>
                <a:cubicBezTo>
                  <a:pt x="21794" y="41973"/>
                  <a:pt x="21644" y="41729"/>
                  <a:pt x="21490" y="41488"/>
                </a:cubicBezTo>
                <a:cubicBezTo>
                  <a:pt x="21286" y="41167"/>
                  <a:pt x="21075" y="40850"/>
                  <a:pt x="20808" y="40579"/>
                </a:cubicBezTo>
                <a:lnTo>
                  <a:pt x="20808" y="40579"/>
                </a:lnTo>
                <a:cubicBezTo>
                  <a:pt x="20881" y="40933"/>
                  <a:pt x="20985" y="41321"/>
                  <a:pt x="21219" y="41565"/>
                </a:cubicBezTo>
                <a:cubicBezTo>
                  <a:pt x="21657" y="42016"/>
                  <a:pt x="21674" y="42564"/>
                  <a:pt x="21771" y="43106"/>
                </a:cubicBezTo>
                <a:cubicBezTo>
                  <a:pt x="21844" y="43524"/>
                  <a:pt x="21995" y="43918"/>
                  <a:pt x="22075" y="44336"/>
                </a:cubicBezTo>
                <a:cubicBezTo>
                  <a:pt x="22108" y="44507"/>
                  <a:pt x="22178" y="44684"/>
                  <a:pt x="22228" y="44861"/>
                </a:cubicBezTo>
                <a:cubicBezTo>
                  <a:pt x="22299" y="45095"/>
                  <a:pt x="22362" y="45329"/>
                  <a:pt x="22419" y="45563"/>
                </a:cubicBezTo>
                <a:cubicBezTo>
                  <a:pt x="22476" y="45793"/>
                  <a:pt x="22519" y="46024"/>
                  <a:pt x="22559" y="46255"/>
                </a:cubicBezTo>
                <a:cubicBezTo>
                  <a:pt x="22603" y="46499"/>
                  <a:pt x="22636" y="46746"/>
                  <a:pt x="22676" y="46993"/>
                </a:cubicBezTo>
                <a:cubicBezTo>
                  <a:pt x="22680" y="47030"/>
                  <a:pt x="22700" y="47074"/>
                  <a:pt x="22643" y="47110"/>
                </a:cubicBezTo>
                <a:cubicBezTo>
                  <a:pt x="22533" y="46990"/>
                  <a:pt x="22579" y="46820"/>
                  <a:pt x="22503" y="46693"/>
                </a:cubicBezTo>
                <a:lnTo>
                  <a:pt x="22503" y="46693"/>
                </a:lnTo>
                <a:cubicBezTo>
                  <a:pt x="22439" y="46716"/>
                  <a:pt x="22513" y="46796"/>
                  <a:pt x="22446" y="46840"/>
                </a:cubicBezTo>
                <a:cubicBezTo>
                  <a:pt x="22359" y="46355"/>
                  <a:pt x="22275" y="45874"/>
                  <a:pt x="22185" y="45392"/>
                </a:cubicBezTo>
                <a:cubicBezTo>
                  <a:pt x="22152" y="45208"/>
                  <a:pt x="22081" y="45035"/>
                  <a:pt x="21978" y="44878"/>
                </a:cubicBezTo>
                <a:lnTo>
                  <a:pt x="21978" y="44878"/>
                </a:lnTo>
                <a:cubicBezTo>
                  <a:pt x="22045" y="45329"/>
                  <a:pt x="22095" y="45783"/>
                  <a:pt x="22152" y="46235"/>
                </a:cubicBezTo>
                <a:cubicBezTo>
                  <a:pt x="22208" y="46716"/>
                  <a:pt x="22228" y="47201"/>
                  <a:pt x="22352" y="47672"/>
                </a:cubicBezTo>
                <a:cubicBezTo>
                  <a:pt x="22369" y="47732"/>
                  <a:pt x="22389" y="47789"/>
                  <a:pt x="22412" y="47869"/>
                </a:cubicBezTo>
                <a:cubicBezTo>
                  <a:pt x="22526" y="47742"/>
                  <a:pt x="22449" y="47602"/>
                  <a:pt x="22506" y="47478"/>
                </a:cubicBezTo>
                <a:lnTo>
                  <a:pt x="22506" y="47478"/>
                </a:lnTo>
                <a:cubicBezTo>
                  <a:pt x="22646" y="48371"/>
                  <a:pt x="22790" y="49256"/>
                  <a:pt x="23101" y="50112"/>
                </a:cubicBezTo>
                <a:cubicBezTo>
                  <a:pt x="23171" y="50065"/>
                  <a:pt x="23138" y="50018"/>
                  <a:pt x="23128" y="49978"/>
                </a:cubicBezTo>
                <a:cubicBezTo>
                  <a:pt x="22994" y="49440"/>
                  <a:pt x="22857" y="48902"/>
                  <a:pt x="22723" y="48361"/>
                </a:cubicBezTo>
                <a:cubicBezTo>
                  <a:pt x="22710" y="48324"/>
                  <a:pt x="22703" y="48284"/>
                  <a:pt x="22696" y="48240"/>
                </a:cubicBezTo>
                <a:cubicBezTo>
                  <a:pt x="22690" y="48207"/>
                  <a:pt x="22710" y="48170"/>
                  <a:pt x="22747" y="48160"/>
                </a:cubicBezTo>
                <a:cubicBezTo>
                  <a:pt x="22753" y="48158"/>
                  <a:pt x="22759" y="48157"/>
                  <a:pt x="22765" y="48157"/>
                </a:cubicBezTo>
                <a:cubicBezTo>
                  <a:pt x="22796" y="48157"/>
                  <a:pt x="22804" y="48189"/>
                  <a:pt x="22810" y="48220"/>
                </a:cubicBezTo>
                <a:cubicBezTo>
                  <a:pt x="22867" y="48514"/>
                  <a:pt x="22994" y="48788"/>
                  <a:pt x="23007" y="49103"/>
                </a:cubicBezTo>
                <a:cubicBezTo>
                  <a:pt x="23021" y="49373"/>
                  <a:pt x="23141" y="49637"/>
                  <a:pt x="23231" y="49901"/>
                </a:cubicBezTo>
                <a:cubicBezTo>
                  <a:pt x="23482" y="50623"/>
                  <a:pt x="23773" y="51329"/>
                  <a:pt x="24104" y="52017"/>
                </a:cubicBezTo>
                <a:cubicBezTo>
                  <a:pt x="24161" y="52134"/>
                  <a:pt x="24244" y="52245"/>
                  <a:pt x="24204" y="52388"/>
                </a:cubicBezTo>
                <a:cubicBezTo>
                  <a:pt x="24204" y="52415"/>
                  <a:pt x="24211" y="52445"/>
                  <a:pt x="24231" y="52465"/>
                </a:cubicBezTo>
                <a:cubicBezTo>
                  <a:pt x="24505" y="52840"/>
                  <a:pt x="24649" y="53284"/>
                  <a:pt x="24953" y="53652"/>
                </a:cubicBezTo>
                <a:cubicBezTo>
                  <a:pt x="25812" y="54708"/>
                  <a:pt x="26811" y="55641"/>
                  <a:pt x="27921" y="56423"/>
                </a:cubicBezTo>
                <a:cubicBezTo>
                  <a:pt x="28322" y="56710"/>
                  <a:pt x="28777" y="56928"/>
                  <a:pt x="29158" y="57232"/>
                </a:cubicBezTo>
                <a:cubicBezTo>
                  <a:pt x="29552" y="57543"/>
                  <a:pt x="30013" y="57676"/>
                  <a:pt x="30441" y="57890"/>
                </a:cubicBezTo>
                <a:cubicBezTo>
                  <a:pt x="30562" y="57954"/>
                  <a:pt x="30642" y="58054"/>
                  <a:pt x="30759" y="58121"/>
                </a:cubicBezTo>
                <a:cubicBezTo>
                  <a:pt x="31404" y="58479"/>
                  <a:pt x="32116" y="58592"/>
                  <a:pt x="32824" y="58736"/>
                </a:cubicBezTo>
                <a:cubicBezTo>
                  <a:pt x="33252" y="58823"/>
                  <a:pt x="33680" y="58910"/>
                  <a:pt x="34101" y="59017"/>
                </a:cubicBezTo>
                <a:cubicBezTo>
                  <a:pt x="34576" y="59137"/>
                  <a:pt x="35061" y="59147"/>
                  <a:pt x="35542" y="59197"/>
                </a:cubicBezTo>
                <a:cubicBezTo>
                  <a:pt x="36027" y="59244"/>
                  <a:pt x="36505" y="59307"/>
                  <a:pt x="36989" y="59344"/>
                </a:cubicBezTo>
                <a:cubicBezTo>
                  <a:pt x="37354" y="59371"/>
                  <a:pt x="37721" y="59364"/>
                  <a:pt x="38086" y="59374"/>
                </a:cubicBezTo>
                <a:cubicBezTo>
                  <a:pt x="38216" y="59381"/>
                  <a:pt x="38346" y="59401"/>
                  <a:pt x="38477" y="59404"/>
                </a:cubicBezTo>
                <a:cubicBezTo>
                  <a:pt x="38507" y="59405"/>
                  <a:pt x="38537" y="59405"/>
                  <a:pt x="38567" y="59405"/>
                </a:cubicBezTo>
                <a:cubicBezTo>
                  <a:pt x="39317" y="59405"/>
                  <a:pt x="40047" y="59248"/>
                  <a:pt x="40780" y="59107"/>
                </a:cubicBezTo>
                <a:cubicBezTo>
                  <a:pt x="41161" y="59037"/>
                  <a:pt x="41535" y="58963"/>
                  <a:pt x="41886" y="58789"/>
                </a:cubicBezTo>
                <a:lnTo>
                  <a:pt x="41886" y="58789"/>
                </a:lnTo>
                <a:cubicBezTo>
                  <a:pt x="40860" y="59007"/>
                  <a:pt x="39820" y="59137"/>
                  <a:pt x="38778" y="59227"/>
                </a:cubicBezTo>
                <a:cubicBezTo>
                  <a:pt x="39717" y="59090"/>
                  <a:pt x="40626" y="58840"/>
                  <a:pt x="41545" y="58609"/>
                </a:cubicBezTo>
                <a:cubicBezTo>
                  <a:pt x="42464" y="58378"/>
                  <a:pt x="43307" y="57930"/>
                  <a:pt x="44229" y="57710"/>
                </a:cubicBezTo>
                <a:lnTo>
                  <a:pt x="44229" y="57710"/>
                </a:lnTo>
                <a:cubicBezTo>
                  <a:pt x="43922" y="57937"/>
                  <a:pt x="43537" y="58027"/>
                  <a:pt x="43200" y="58231"/>
                </a:cubicBezTo>
                <a:cubicBezTo>
                  <a:pt x="43231" y="58257"/>
                  <a:pt x="43261" y="58266"/>
                  <a:pt x="43287" y="58266"/>
                </a:cubicBezTo>
                <a:cubicBezTo>
                  <a:pt x="43334" y="58266"/>
                  <a:pt x="43374" y="58238"/>
                  <a:pt x="43410" y="58221"/>
                </a:cubicBezTo>
                <a:cubicBezTo>
                  <a:pt x="43738" y="58077"/>
                  <a:pt x="44062" y="57930"/>
                  <a:pt x="44396" y="57793"/>
                </a:cubicBezTo>
                <a:cubicBezTo>
                  <a:pt x="44871" y="57599"/>
                  <a:pt x="45322" y="57342"/>
                  <a:pt x="45764" y="57085"/>
                </a:cubicBezTo>
                <a:cubicBezTo>
                  <a:pt x="45941" y="56981"/>
                  <a:pt x="46141" y="57078"/>
                  <a:pt x="46308" y="56964"/>
                </a:cubicBezTo>
                <a:cubicBezTo>
                  <a:pt x="46315" y="56959"/>
                  <a:pt x="46321" y="56957"/>
                  <a:pt x="46327" y="56957"/>
                </a:cubicBezTo>
                <a:cubicBezTo>
                  <a:pt x="46356" y="56957"/>
                  <a:pt x="46360" y="57028"/>
                  <a:pt x="46365" y="57068"/>
                </a:cubicBezTo>
                <a:cubicBezTo>
                  <a:pt x="46666" y="56951"/>
                  <a:pt x="46890" y="56717"/>
                  <a:pt x="47154" y="56540"/>
                </a:cubicBezTo>
                <a:cubicBezTo>
                  <a:pt x="47311" y="56426"/>
                  <a:pt x="47462" y="56306"/>
                  <a:pt x="47605" y="56179"/>
                </a:cubicBezTo>
                <a:cubicBezTo>
                  <a:pt x="47689" y="56109"/>
                  <a:pt x="47796" y="56035"/>
                  <a:pt x="47645" y="55921"/>
                </a:cubicBezTo>
                <a:cubicBezTo>
                  <a:pt x="47609" y="55895"/>
                  <a:pt x="47589" y="55858"/>
                  <a:pt x="47642" y="55828"/>
                </a:cubicBezTo>
                <a:cubicBezTo>
                  <a:pt x="48177" y="55537"/>
                  <a:pt x="48511" y="55016"/>
                  <a:pt x="49023" y="54701"/>
                </a:cubicBezTo>
                <a:cubicBezTo>
                  <a:pt x="49043" y="54695"/>
                  <a:pt x="49063" y="54688"/>
                  <a:pt x="49083" y="54688"/>
                </a:cubicBezTo>
                <a:cubicBezTo>
                  <a:pt x="49143" y="54561"/>
                  <a:pt x="49273" y="54508"/>
                  <a:pt x="49370" y="54424"/>
                </a:cubicBezTo>
                <a:cubicBezTo>
                  <a:pt x="50035" y="53852"/>
                  <a:pt x="50587" y="53174"/>
                  <a:pt x="51209" y="52569"/>
                </a:cubicBezTo>
                <a:cubicBezTo>
                  <a:pt x="51496" y="52281"/>
                  <a:pt x="51750" y="51964"/>
                  <a:pt x="51964" y="51620"/>
                </a:cubicBezTo>
                <a:cubicBezTo>
                  <a:pt x="52011" y="51563"/>
                  <a:pt x="52038" y="51499"/>
                  <a:pt x="52048" y="51432"/>
                </a:cubicBezTo>
                <a:lnTo>
                  <a:pt x="52048" y="51432"/>
                </a:lnTo>
                <a:cubicBezTo>
                  <a:pt x="51961" y="51436"/>
                  <a:pt x="51937" y="51529"/>
                  <a:pt x="51864" y="51556"/>
                </a:cubicBezTo>
                <a:cubicBezTo>
                  <a:pt x="51810" y="51499"/>
                  <a:pt x="51810" y="51422"/>
                  <a:pt x="51780" y="51329"/>
                </a:cubicBezTo>
                <a:cubicBezTo>
                  <a:pt x="51449" y="51750"/>
                  <a:pt x="51229" y="52245"/>
                  <a:pt x="50794" y="52559"/>
                </a:cubicBezTo>
                <a:cubicBezTo>
                  <a:pt x="50828" y="52328"/>
                  <a:pt x="51025" y="52204"/>
                  <a:pt x="51142" y="52031"/>
                </a:cubicBezTo>
                <a:cubicBezTo>
                  <a:pt x="51423" y="51626"/>
                  <a:pt x="51740" y="51249"/>
                  <a:pt x="51964" y="50804"/>
                </a:cubicBezTo>
                <a:cubicBezTo>
                  <a:pt x="52014" y="50710"/>
                  <a:pt x="52018" y="50704"/>
                  <a:pt x="52018" y="50550"/>
                </a:cubicBezTo>
                <a:lnTo>
                  <a:pt x="52018" y="50550"/>
                </a:lnTo>
                <a:cubicBezTo>
                  <a:pt x="51854" y="50737"/>
                  <a:pt x="51807" y="50971"/>
                  <a:pt x="51663" y="51162"/>
                </a:cubicBezTo>
                <a:cubicBezTo>
                  <a:pt x="51616" y="51095"/>
                  <a:pt x="51660" y="51051"/>
                  <a:pt x="51677" y="51005"/>
                </a:cubicBezTo>
                <a:cubicBezTo>
                  <a:pt x="51810" y="50664"/>
                  <a:pt x="52001" y="50343"/>
                  <a:pt x="52054" y="49962"/>
                </a:cubicBezTo>
                <a:cubicBezTo>
                  <a:pt x="52081" y="49764"/>
                  <a:pt x="52191" y="49567"/>
                  <a:pt x="52302" y="49393"/>
                </a:cubicBezTo>
                <a:cubicBezTo>
                  <a:pt x="52485" y="49099"/>
                  <a:pt x="52599" y="48785"/>
                  <a:pt x="52703" y="48461"/>
                </a:cubicBezTo>
                <a:cubicBezTo>
                  <a:pt x="52790" y="48180"/>
                  <a:pt x="53030" y="47993"/>
                  <a:pt x="53131" y="47705"/>
                </a:cubicBezTo>
                <a:cubicBezTo>
                  <a:pt x="53341" y="47080"/>
                  <a:pt x="53605" y="46472"/>
                  <a:pt x="53766" y="45834"/>
                </a:cubicBezTo>
                <a:cubicBezTo>
                  <a:pt x="53843" y="45523"/>
                  <a:pt x="53859" y="45195"/>
                  <a:pt x="53970" y="44884"/>
                </a:cubicBezTo>
                <a:cubicBezTo>
                  <a:pt x="54274" y="44015"/>
                  <a:pt x="54631" y="43166"/>
                  <a:pt x="54972" y="42307"/>
                </a:cubicBezTo>
                <a:cubicBezTo>
                  <a:pt x="55397" y="41241"/>
                  <a:pt x="55962" y="40238"/>
                  <a:pt x="56650" y="39319"/>
                </a:cubicBezTo>
                <a:cubicBezTo>
                  <a:pt x="56871" y="39021"/>
                  <a:pt x="57148" y="38764"/>
                  <a:pt x="57409" y="38497"/>
                </a:cubicBezTo>
                <a:cubicBezTo>
                  <a:pt x="57536" y="38363"/>
                  <a:pt x="57606" y="38169"/>
                  <a:pt x="57807" y="38115"/>
                </a:cubicBezTo>
                <a:lnTo>
                  <a:pt x="57807" y="38115"/>
                </a:lnTo>
                <a:cubicBezTo>
                  <a:pt x="57523" y="38654"/>
                  <a:pt x="57185" y="39165"/>
                  <a:pt x="56804" y="39640"/>
                </a:cubicBezTo>
                <a:cubicBezTo>
                  <a:pt x="56637" y="39844"/>
                  <a:pt x="56473" y="40051"/>
                  <a:pt x="56319" y="40265"/>
                </a:cubicBezTo>
                <a:cubicBezTo>
                  <a:pt x="56226" y="40385"/>
                  <a:pt x="56166" y="40522"/>
                  <a:pt x="56019" y="40596"/>
                </a:cubicBezTo>
                <a:cubicBezTo>
                  <a:pt x="55942" y="40636"/>
                  <a:pt x="55892" y="40713"/>
                  <a:pt x="55885" y="40800"/>
                </a:cubicBezTo>
                <a:cubicBezTo>
                  <a:pt x="55838" y="41241"/>
                  <a:pt x="55567" y="41595"/>
                  <a:pt x="55400" y="41986"/>
                </a:cubicBezTo>
                <a:cubicBezTo>
                  <a:pt x="54976" y="42969"/>
                  <a:pt x="54611" y="43972"/>
                  <a:pt x="54220" y="44968"/>
                </a:cubicBezTo>
                <a:cubicBezTo>
                  <a:pt x="54060" y="45379"/>
                  <a:pt x="53866" y="45780"/>
                  <a:pt x="53732" y="46208"/>
                </a:cubicBezTo>
                <a:cubicBezTo>
                  <a:pt x="53649" y="46479"/>
                  <a:pt x="53719" y="46763"/>
                  <a:pt x="53592" y="47034"/>
                </a:cubicBezTo>
                <a:cubicBezTo>
                  <a:pt x="53415" y="47425"/>
                  <a:pt x="53264" y="47829"/>
                  <a:pt x="53124" y="48237"/>
                </a:cubicBezTo>
                <a:cubicBezTo>
                  <a:pt x="52997" y="48601"/>
                  <a:pt x="52897" y="48972"/>
                  <a:pt x="52783" y="49353"/>
                </a:cubicBezTo>
                <a:cubicBezTo>
                  <a:pt x="53217" y="48822"/>
                  <a:pt x="53331" y="48170"/>
                  <a:pt x="53575" y="47582"/>
                </a:cubicBezTo>
                <a:cubicBezTo>
                  <a:pt x="53635" y="47598"/>
                  <a:pt x="53629" y="47628"/>
                  <a:pt x="53619" y="47652"/>
                </a:cubicBezTo>
                <a:cubicBezTo>
                  <a:pt x="53395" y="48160"/>
                  <a:pt x="53331" y="48725"/>
                  <a:pt x="53070" y="49220"/>
                </a:cubicBezTo>
                <a:cubicBezTo>
                  <a:pt x="53017" y="49313"/>
                  <a:pt x="52994" y="49417"/>
                  <a:pt x="53004" y="49524"/>
                </a:cubicBezTo>
                <a:cubicBezTo>
                  <a:pt x="53221" y="49149"/>
                  <a:pt x="53348" y="48735"/>
                  <a:pt x="53498" y="48334"/>
                </a:cubicBezTo>
                <a:cubicBezTo>
                  <a:pt x="53709" y="47762"/>
                  <a:pt x="53866" y="47167"/>
                  <a:pt x="54107" y="46609"/>
                </a:cubicBezTo>
                <a:cubicBezTo>
                  <a:pt x="54227" y="46335"/>
                  <a:pt x="54374" y="46074"/>
                  <a:pt x="54474" y="45790"/>
                </a:cubicBezTo>
                <a:cubicBezTo>
                  <a:pt x="54655" y="45272"/>
                  <a:pt x="54825" y="44751"/>
                  <a:pt x="54892" y="44202"/>
                </a:cubicBezTo>
                <a:cubicBezTo>
                  <a:pt x="54949" y="43724"/>
                  <a:pt x="55200" y="43313"/>
                  <a:pt x="55380" y="42882"/>
                </a:cubicBezTo>
                <a:cubicBezTo>
                  <a:pt x="55561" y="42454"/>
                  <a:pt x="55808" y="42060"/>
                  <a:pt x="55999" y="41635"/>
                </a:cubicBezTo>
                <a:cubicBezTo>
                  <a:pt x="56396" y="40743"/>
                  <a:pt x="56861" y="39894"/>
                  <a:pt x="57466" y="39125"/>
                </a:cubicBezTo>
                <a:cubicBezTo>
                  <a:pt x="57623" y="38928"/>
                  <a:pt x="57777" y="38741"/>
                  <a:pt x="57997" y="38607"/>
                </a:cubicBezTo>
                <a:cubicBezTo>
                  <a:pt x="58455" y="38329"/>
                  <a:pt x="58800" y="37932"/>
                  <a:pt x="59134" y="37517"/>
                </a:cubicBezTo>
                <a:cubicBezTo>
                  <a:pt x="59435" y="37143"/>
                  <a:pt x="59816" y="36849"/>
                  <a:pt x="60173" y="36534"/>
                </a:cubicBezTo>
                <a:cubicBezTo>
                  <a:pt x="60695" y="36087"/>
                  <a:pt x="61253" y="35685"/>
                  <a:pt x="61845" y="35338"/>
                </a:cubicBezTo>
                <a:cubicBezTo>
                  <a:pt x="61901" y="35304"/>
                  <a:pt x="61975" y="35278"/>
                  <a:pt x="61982" y="35191"/>
                </a:cubicBezTo>
                <a:lnTo>
                  <a:pt x="61932" y="35171"/>
                </a:lnTo>
                <a:lnTo>
                  <a:pt x="61982" y="35151"/>
                </a:lnTo>
                <a:cubicBezTo>
                  <a:pt x="62052" y="35020"/>
                  <a:pt x="62186" y="34963"/>
                  <a:pt x="62303" y="34897"/>
                </a:cubicBezTo>
                <a:cubicBezTo>
                  <a:pt x="62978" y="34509"/>
                  <a:pt x="63630" y="34088"/>
                  <a:pt x="64328" y="33750"/>
                </a:cubicBezTo>
                <a:cubicBezTo>
                  <a:pt x="64512" y="33660"/>
                  <a:pt x="64696" y="33553"/>
                  <a:pt x="64903" y="33519"/>
                </a:cubicBezTo>
                <a:cubicBezTo>
                  <a:pt x="64953" y="33439"/>
                  <a:pt x="65023" y="33406"/>
                  <a:pt x="65144" y="33402"/>
                </a:cubicBezTo>
                <a:lnTo>
                  <a:pt x="65144" y="33402"/>
                </a:lnTo>
                <a:cubicBezTo>
                  <a:pt x="65092" y="33477"/>
                  <a:pt x="65006" y="33523"/>
                  <a:pt x="64916" y="33523"/>
                </a:cubicBezTo>
                <a:cubicBezTo>
                  <a:pt x="64913" y="33523"/>
                  <a:pt x="64910" y="33523"/>
                  <a:pt x="64906" y="33523"/>
                </a:cubicBezTo>
                <a:cubicBezTo>
                  <a:pt x="64789" y="33590"/>
                  <a:pt x="64769" y="33720"/>
                  <a:pt x="64696" y="33814"/>
                </a:cubicBezTo>
                <a:cubicBezTo>
                  <a:pt x="64997" y="33750"/>
                  <a:pt x="65261" y="33590"/>
                  <a:pt x="65545" y="33479"/>
                </a:cubicBezTo>
                <a:cubicBezTo>
                  <a:pt x="66715" y="33041"/>
                  <a:pt x="67905" y="32640"/>
                  <a:pt x="69045" y="32136"/>
                </a:cubicBezTo>
                <a:cubicBezTo>
                  <a:pt x="70291" y="31581"/>
                  <a:pt x="71552" y="31043"/>
                  <a:pt x="72728" y="30331"/>
                </a:cubicBezTo>
                <a:cubicBezTo>
                  <a:pt x="73544" y="29839"/>
                  <a:pt x="74339" y="29318"/>
                  <a:pt x="75058" y="28696"/>
                </a:cubicBezTo>
                <a:cubicBezTo>
                  <a:pt x="75629" y="28201"/>
                  <a:pt x="76228" y="27740"/>
                  <a:pt x="76759" y="27202"/>
                </a:cubicBezTo>
                <a:cubicBezTo>
                  <a:pt x="76799" y="27165"/>
                  <a:pt x="76826" y="27112"/>
                  <a:pt x="76906" y="27108"/>
                </a:cubicBezTo>
                <a:lnTo>
                  <a:pt x="76906" y="27108"/>
                </a:lnTo>
                <a:cubicBezTo>
                  <a:pt x="76906" y="27249"/>
                  <a:pt x="76743" y="27306"/>
                  <a:pt x="76739" y="27459"/>
                </a:cubicBezTo>
                <a:cubicBezTo>
                  <a:pt x="76900" y="27406"/>
                  <a:pt x="76953" y="27259"/>
                  <a:pt x="77037" y="27155"/>
                </a:cubicBezTo>
                <a:cubicBezTo>
                  <a:pt x="77338" y="26781"/>
                  <a:pt x="77625" y="26400"/>
                  <a:pt x="77902" y="26009"/>
                </a:cubicBezTo>
                <a:cubicBezTo>
                  <a:pt x="78213" y="25574"/>
                  <a:pt x="78374" y="25063"/>
                  <a:pt x="78554" y="24571"/>
                </a:cubicBezTo>
                <a:cubicBezTo>
                  <a:pt x="78825" y="23833"/>
                  <a:pt x="79052" y="23081"/>
                  <a:pt x="79229" y="22315"/>
                </a:cubicBezTo>
                <a:cubicBezTo>
                  <a:pt x="79276" y="22108"/>
                  <a:pt x="79300" y="21894"/>
                  <a:pt x="79340" y="21683"/>
                </a:cubicBezTo>
                <a:cubicBezTo>
                  <a:pt x="79403" y="21372"/>
                  <a:pt x="79467" y="21062"/>
                  <a:pt x="79437" y="20741"/>
                </a:cubicBezTo>
                <a:cubicBezTo>
                  <a:pt x="79380" y="20142"/>
                  <a:pt x="79380" y="19531"/>
                  <a:pt x="79249" y="18949"/>
                </a:cubicBezTo>
                <a:cubicBezTo>
                  <a:pt x="79129" y="18424"/>
                  <a:pt x="78922" y="17920"/>
                  <a:pt x="78795" y="17391"/>
                </a:cubicBezTo>
                <a:cubicBezTo>
                  <a:pt x="78681" y="16907"/>
                  <a:pt x="78541" y="16429"/>
                  <a:pt x="78414" y="15944"/>
                </a:cubicBezTo>
                <a:cubicBezTo>
                  <a:pt x="78404" y="15907"/>
                  <a:pt x="78400" y="15867"/>
                  <a:pt x="78384" y="15770"/>
                </a:cubicBezTo>
                <a:lnTo>
                  <a:pt x="78384" y="15770"/>
                </a:lnTo>
                <a:cubicBezTo>
                  <a:pt x="78571" y="16038"/>
                  <a:pt x="78601" y="16312"/>
                  <a:pt x="78741" y="16552"/>
                </a:cubicBezTo>
                <a:cubicBezTo>
                  <a:pt x="78785" y="16476"/>
                  <a:pt x="78751" y="16425"/>
                  <a:pt x="78735" y="16372"/>
                </a:cubicBezTo>
                <a:cubicBezTo>
                  <a:pt x="78417" y="15389"/>
                  <a:pt x="78136" y="14390"/>
                  <a:pt x="77652" y="13467"/>
                </a:cubicBezTo>
                <a:cubicBezTo>
                  <a:pt x="77511" y="13200"/>
                  <a:pt x="77281" y="13006"/>
                  <a:pt x="77104" y="12762"/>
                </a:cubicBezTo>
                <a:cubicBezTo>
                  <a:pt x="76706" y="12207"/>
                  <a:pt x="76288" y="11659"/>
                  <a:pt x="75894" y="11097"/>
                </a:cubicBezTo>
                <a:cubicBezTo>
                  <a:pt x="75813" y="10984"/>
                  <a:pt x="75726" y="10880"/>
                  <a:pt x="75636" y="10773"/>
                </a:cubicBezTo>
                <a:cubicBezTo>
                  <a:pt x="75292" y="10362"/>
                  <a:pt x="74988" y="9894"/>
                  <a:pt x="74523" y="9610"/>
                </a:cubicBezTo>
                <a:cubicBezTo>
                  <a:pt x="74132" y="9366"/>
                  <a:pt x="73791" y="9052"/>
                  <a:pt x="73517" y="8684"/>
                </a:cubicBezTo>
                <a:cubicBezTo>
                  <a:pt x="73229" y="8296"/>
                  <a:pt x="72835" y="8062"/>
                  <a:pt x="72484" y="7765"/>
                </a:cubicBezTo>
                <a:cubicBezTo>
                  <a:pt x="72420" y="7711"/>
                  <a:pt x="72347" y="7665"/>
                  <a:pt x="72261" y="7665"/>
                </a:cubicBezTo>
                <a:cubicBezTo>
                  <a:pt x="72235" y="7665"/>
                  <a:pt x="72208" y="7669"/>
                  <a:pt x="72180" y="7678"/>
                </a:cubicBezTo>
                <a:cubicBezTo>
                  <a:pt x="72167" y="7680"/>
                  <a:pt x="72155" y="7682"/>
                  <a:pt x="72142" y="7682"/>
                </a:cubicBezTo>
                <a:cubicBezTo>
                  <a:pt x="72105" y="7682"/>
                  <a:pt x="72070" y="7670"/>
                  <a:pt x="72040" y="7648"/>
                </a:cubicBezTo>
                <a:cubicBezTo>
                  <a:pt x="71394" y="7187"/>
                  <a:pt x="70716" y="6775"/>
                  <a:pt x="70031" y="6384"/>
                </a:cubicBezTo>
                <a:cubicBezTo>
                  <a:pt x="69325" y="5977"/>
                  <a:pt x="68560" y="5669"/>
                  <a:pt x="67788" y="5388"/>
                </a:cubicBezTo>
                <a:cubicBezTo>
                  <a:pt x="67768" y="5383"/>
                  <a:pt x="67747" y="5380"/>
                  <a:pt x="67726" y="5380"/>
                </a:cubicBezTo>
                <a:cubicBezTo>
                  <a:pt x="67719" y="5380"/>
                  <a:pt x="67711" y="5381"/>
                  <a:pt x="67704" y="5382"/>
                </a:cubicBezTo>
                <a:lnTo>
                  <a:pt x="67701" y="5385"/>
                </a:lnTo>
                <a:cubicBezTo>
                  <a:pt x="67878" y="5672"/>
                  <a:pt x="68182" y="5763"/>
                  <a:pt x="68470" y="5870"/>
                </a:cubicBezTo>
                <a:cubicBezTo>
                  <a:pt x="68994" y="6060"/>
                  <a:pt x="69496" y="6307"/>
                  <a:pt x="69964" y="6605"/>
                </a:cubicBezTo>
                <a:cubicBezTo>
                  <a:pt x="70649" y="7046"/>
                  <a:pt x="71381" y="7414"/>
                  <a:pt x="72050" y="7889"/>
                </a:cubicBezTo>
                <a:cubicBezTo>
                  <a:pt x="72638" y="8303"/>
                  <a:pt x="73216" y="8734"/>
                  <a:pt x="73758" y="9216"/>
                </a:cubicBezTo>
                <a:cubicBezTo>
                  <a:pt x="74042" y="9466"/>
                  <a:pt x="74349" y="9730"/>
                  <a:pt x="74526" y="10054"/>
                </a:cubicBezTo>
                <a:cubicBezTo>
                  <a:pt x="74744" y="10459"/>
                  <a:pt x="75085" y="10723"/>
                  <a:pt x="75385" y="11024"/>
                </a:cubicBezTo>
                <a:cubicBezTo>
                  <a:pt x="75726" y="11365"/>
                  <a:pt x="76000" y="11749"/>
                  <a:pt x="76265" y="12147"/>
                </a:cubicBezTo>
                <a:lnTo>
                  <a:pt x="76305" y="12190"/>
                </a:lnTo>
                <a:cubicBezTo>
                  <a:pt x="76302" y="12191"/>
                  <a:pt x="76299" y="12191"/>
                  <a:pt x="76296" y="12191"/>
                </a:cubicBezTo>
                <a:cubicBezTo>
                  <a:pt x="76266" y="12191"/>
                  <a:pt x="76236" y="12174"/>
                  <a:pt x="76221" y="12147"/>
                </a:cubicBezTo>
                <a:cubicBezTo>
                  <a:pt x="75967" y="11980"/>
                  <a:pt x="75830" y="11706"/>
                  <a:pt x="75633" y="11485"/>
                </a:cubicBezTo>
                <a:cubicBezTo>
                  <a:pt x="75182" y="10967"/>
                  <a:pt x="74704" y="10476"/>
                  <a:pt x="74199" y="10008"/>
                </a:cubicBezTo>
                <a:cubicBezTo>
                  <a:pt x="73791" y="9640"/>
                  <a:pt x="73393" y="9262"/>
                  <a:pt x="72969" y="8915"/>
                </a:cubicBezTo>
                <a:cubicBezTo>
                  <a:pt x="72217" y="8300"/>
                  <a:pt x="71421" y="7741"/>
                  <a:pt x="70586" y="7243"/>
                </a:cubicBezTo>
                <a:cubicBezTo>
                  <a:pt x="69098" y="6361"/>
                  <a:pt x="67514" y="5686"/>
                  <a:pt x="65896" y="5081"/>
                </a:cubicBezTo>
                <a:cubicBezTo>
                  <a:pt x="63857" y="4315"/>
                  <a:pt x="61774" y="3660"/>
                  <a:pt x="59662" y="3119"/>
                </a:cubicBezTo>
                <a:cubicBezTo>
                  <a:pt x="58134" y="2734"/>
                  <a:pt x="56587" y="2443"/>
                  <a:pt x="55036" y="2183"/>
                </a:cubicBezTo>
                <a:cubicBezTo>
                  <a:pt x="53980" y="2006"/>
                  <a:pt x="52920" y="1845"/>
                  <a:pt x="51850" y="1748"/>
                </a:cubicBezTo>
                <a:cubicBezTo>
                  <a:pt x="51429" y="1708"/>
                  <a:pt x="51011" y="1665"/>
                  <a:pt x="50600" y="1554"/>
                </a:cubicBezTo>
                <a:lnTo>
                  <a:pt x="50600" y="1554"/>
                </a:lnTo>
                <a:cubicBezTo>
                  <a:pt x="51483" y="1558"/>
                  <a:pt x="52362" y="1614"/>
                  <a:pt x="53244" y="1655"/>
                </a:cubicBezTo>
                <a:cubicBezTo>
                  <a:pt x="52509" y="1554"/>
                  <a:pt x="51774" y="1491"/>
                  <a:pt x="51035" y="1451"/>
                </a:cubicBezTo>
                <a:cubicBezTo>
                  <a:pt x="50718" y="1434"/>
                  <a:pt x="50402" y="1429"/>
                  <a:pt x="50086" y="1429"/>
                </a:cubicBezTo>
                <a:cubicBezTo>
                  <a:pt x="49682" y="1429"/>
                  <a:pt x="49278" y="1437"/>
                  <a:pt x="48875" y="1437"/>
                </a:cubicBezTo>
                <a:cubicBezTo>
                  <a:pt x="48510" y="1437"/>
                  <a:pt x="48146" y="1431"/>
                  <a:pt x="47782" y="1407"/>
                </a:cubicBezTo>
                <a:cubicBezTo>
                  <a:pt x="47637" y="1398"/>
                  <a:pt x="47492" y="1394"/>
                  <a:pt x="47347" y="1394"/>
                </a:cubicBezTo>
                <a:cubicBezTo>
                  <a:pt x="46677" y="1394"/>
                  <a:pt x="46019" y="1483"/>
                  <a:pt x="45356" y="1538"/>
                </a:cubicBezTo>
                <a:cubicBezTo>
                  <a:pt x="45032" y="1564"/>
                  <a:pt x="44704" y="1531"/>
                  <a:pt x="44376" y="1574"/>
                </a:cubicBezTo>
                <a:cubicBezTo>
                  <a:pt x="44537" y="1484"/>
                  <a:pt x="44721" y="1491"/>
                  <a:pt x="44888" y="1424"/>
                </a:cubicBezTo>
                <a:lnTo>
                  <a:pt x="44888" y="1424"/>
                </a:lnTo>
                <a:cubicBezTo>
                  <a:pt x="44597" y="1437"/>
                  <a:pt x="44303" y="1427"/>
                  <a:pt x="44019" y="1474"/>
                </a:cubicBezTo>
                <a:cubicBezTo>
                  <a:pt x="43738" y="1518"/>
                  <a:pt x="43450" y="1518"/>
                  <a:pt x="43170" y="1534"/>
                </a:cubicBezTo>
                <a:cubicBezTo>
                  <a:pt x="42451" y="1578"/>
                  <a:pt x="41732" y="1641"/>
                  <a:pt x="41010" y="1681"/>
                </a:cubicBezTo>
                <a:cubicBezTo>
                  <a:pt x="40439" y="1711"/>
                  <a:pt x="39867" y="1723"/>
                  <a:pt x="39296" y="1723"/>
                </a:cubicBezTo>
                <a:cubicBezTo>
                  <a:pt x="38790" y="1723"/>
                  <a:pt x="38285" y="1714"/>
                  <a:pt x="37781" y="1701"/>
                </a:cubicBezTo>
                <a:cubicBezTo>
                  <a:pt x="36709" y="1671"/>
                  <a:pt x="35642" y="1534"/>
                  <a:pt x="34576" y="1397"/>
                </a:cubicBezTo>
                <a:cubicBezTo>
                  <a:pt x="34078" y="1337"/>
                  <a:pt x="33570" y="1310"/>
                  <a:pt x="33068" y="1253"/>
                </a:cubicBezTo>
                <a:cubicBezTo>
                  <a:pt x="32477" y="1180"/>
                  <a:pt x="31889" y="1100"/>
                  <a:pt x="31297" y="1023"/>
                </a:cubicBezTo>
                <a:cubicBezTo>
                  <a:pt x="30906" y="973"/>
                  <a:pt x="30511" y="939"/>
                  <a:pt x="30124" y="869"/>
                </a:cubicBezTo>
                <a:cubicBezTo>
                  <a:pt x="29843" y="819"/>
                  <a:pt x="29562" y="755"/>
                  <a:pt x="29271" y="735"/>
                </a:cubicBezTo>
                <a:cubicBezTo>
                  <a:pt x="28907" y="709"/>
                  <a:pt x="28543" y="665"/>
                  <a:pt x="28178" y="625"/>
                </a:cubicBezTo>
                <a:cubicBezTo>
                  <a:pt x="27537" y="562"/>
                  <a:pt x="26898" y="485"/>
                  <a:pt x="26256" y="435"/>
                </a:cubicBezTo>
                <a:cubicBezTo>
                  <a:pt x="25591" y="388"/>
                  <a:pt x="24963" y="154"/>
                  <a:pt x="24301" y="94"/>
                </a:cubicBezTo>
                <a:cubicBezTo>
                  <a:pt x="23978" y="64"/>
                  <a:pt x="23656" y="34"/>
                  <a:pt x="23331" y="34"/>
                </a:cubicBezTo>
                <a:cubicBezTo>
                  <a:pt x="23252" y="34"/>
                  <a:pt x="23173" y="36"/>
                  <a:pt x="23094" y="40"/>
                </a:cubicBezTo>
                <a:cubicBezTo>
                  <a:pt x="23059" y="42"/>
                  <a:pt x="23023" y="47"/>
                  <a:pt x="22988" y="47"/>
                </a:cubicBezTo>
                <a:cubicBezTo>
                  <a:pt x="22942" y="47"/>
                  <a:pt x="22897" y="38"/>
                  <a:pt x="22857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  <p:sp>
        <p:nvSpPr>
          <p:cNvPr id="479" name="Google Shape;479;p33"/>
          <p:cNvSpPr/>
          <p:nvPr/>
        </p:nvSpPr>
        <p:spPr>
          <a:xfrm>
            <a:off x="-1641972" y="4332142"/>
            <a:ext cx="2559806" cy="2391344"/>
          </a:xfrm>
          <a:custGeom>
            <a:avLst/>
            <a:gdLst/>
            <a:ahLst/>
            <a:cxnLst/>
            <a:rect l="l" t="t" r="r" b="b"/>
            <a:pathLst>
              <a:path w="36213" h="33831" extrusionOk="0">
                <a:moveTo>
                  <a:pt x="35896" y="20189"/>
                </a:moveTo>
                <a:cubicBezTo>
                  <a:pt x="35719" y="20905"/>
                  <a:pt x="35468" y="21612"/>
                  <a:pt x="35143" y="22281"/>
                </a:cubicBezTo>
                <a:cubicBezTo>
                  <a:pt x="34650" y="23332"/>
                  <a:pt x="34036" y="24336"/>
                  <a:pt x="33311" y="25257"/>
                </a:cubicBezTo>
                <a:cubicBezTo>
                  <a:pt x="32799" y="25917"/>
                  <a:pt x="32288" y="26624"/>
                  <a:pt x="31683" y="27210"/>
                </a:cubicBezTo>
                <a:cubicBezTo>
                  <a:pt x="31358" y="27526"/>
                  <a:pt x="31005" y="27824"/>
                  <a:pt x="30642" y="28112"/>
                </a:cubicBezTo>
                <a:cubicBezTo>
                  <a:pt x="29675" y="28902"/>
                  <a:pt x="28652" y="29618"/>
                  <a:pt x="27573" y="30260"/>
                </a:cubicBezTo>
                <a:cubicBezTo>
                  <a:pt x="25490" y="31478"/>
                  <a:pt x="23240" y="32343"/>
                  <a:pt x="20915" y="32957"/>
                </a:cubicBezTo>
                <a:cubicBezTo>
                  <a:pt x="19539" y="33347"/>
                  <a:pt x="18134" y="33608"/>
                  <a:pt x="16712" y="33738"/>
                </a:cubicBezTo>
                <a:cubicBezTo>
                  <a:pt x="16154" y="33812"/>
                  <a:pt x="15605" y="33831"/>
                  <a:pt x="15056" y="33803"/>
                </a:cubicBezTo>
                <a:cubicBezTo>
                  <a:pt x="14238" y="33757"/>
                  <a:pt x="13420" y="33654"/>
                  <a:pt x="12620" y="33496"/>
                </a:cubicBezTo>
                <a:cubicBezTo>
                  <a:pt x="11141" y="33217"/>
                  <a:pt x="9663" y="32669"/>
                  <a:pt x="8417" y="31813"/>
                </a:cubicBezTo>
                <a:cubicBezTo>
                  <a:pt x="7273" y="31041"/>
                  <a:pt x="6138" y="30186"/>
                  <a:pt x="5181" y="29191"/>
                </a:cubicBezTo>
                <a:cubicBezTo>
                  <a:pt x="4204" y="28177"/>
                  <a:pt x="3367" y="27042"/>
                  <a:pt x="2679" y="25815"/>
                </a:cubicBezTo>
                <a:cubicBezTo>
                  <a:pt x="2037" y="24615"/>
                  <a:pt x="1535" y="23341"/>
                  <a:pt x="1182" y="22030"/>
                </a:cubicBezTo>
                <a:cubicBezTo>
                  <a:pt x="866" y="20896"/>
                  <a:pt x="540" y="19743"/>
                  <a:pt x="345" y="18580"/>
                </a:cubicBezTo>
                <a:cubicBezTo>
                  <a:pt x="243" y="18004"/>
                  <a:pt x="168" y="17418"/>
                  <a:pt x="103" y="16841"/>
                </a:cubicBezTo>
                <a:cubicBezTo>
                  <a:pt x="38" y="16386"/>
                  <a:pt x="1" y="15930"/>
                  <a:pt x="1" y="15474"/>
                </a:cubicBezTo>
                <a:cubicBezTo>
                  <a:pt x="29" y="14916"/>
                  <a:pt x="94" y="14368"/>
                  <a:pt x="187" y="13819"/>
                </a:cubicBezTo>
                <a:cubicBezTo>
                  <a:pt x="233" y="13428"/>
                  <a:pt x="326" y="13038"/>
                  <a:pt x="447" y="12656"/>
                </a:cubicBezTo>
                <a:cubicBezTo>
                  <a:pt x="810" y="11680"/>
                  <a:pt x="1238" y="10713"/>
                  <a:pt x="1851" y="9848"/>
                </a:cubicBezTo>
                <a:cubicBezTo>
                  <a:pt x="2177" y="9383"/>
                  <a:pt x="2502" y="8918"/>
                  <a:pt x="2856" y="8481"/>
                </a:cubicBezTo>
                <a:cubicBezTo>
                  <a:pt x="3767" y="7328"/>
                  <a:pt x="4697" y="6212"/>
                  <a:pt x="5720" y="5152"/>
                </a:cubicBezTo>
                <a:cubicBezTo>
                  <a:pt x="6129" y="4724"/>
                  <a:pt x="6575" y="4334"/>
                  <a:pt x="7050" y="3990"/>
                </a:cubicBezTo>
                <a:cubicBezTo>
                  <a:pt x="7691" y="3506"/>
                  <a:pt x="8324" y="3004"/>
                  <a:pt x="9012" y="2595"/>
                </a:cubicBezTo>
                <a:cubicBezTo>
                  <a:pt x="9542" y="2288"/>
                  <a:pt x="10063" y="1990"/>
                  <a:pt x="10611" y="1721"/>
                </a:cubicBezTo>
                <a:cubicBezTo>
                  <a:pt x="10862" y="1590"/>
                  <a:pt x="11123" y="1479"/>
                  <a:pt x="11383" y="1376"/>
                </a:cubicBezTo>
                <a:lnTo>
                  <a:pt x="11402" y="1367"/>
                </a:lnTo>
                <a:cubicBezTo>
                  <a:pt x="11616" y="1256"/>
                  <a:pt x="11839" y="1163"/>
                  <a:pt x="12071" y="1097"/>
                </a:cubicBezTo>
                <a:lnTo>
                  <a:pt x="12192" y="1051"/>
                </a:lnTo>
                <a:cubicBezTo>
                  <a:pt x="12462" y="949"/>
                  <a:pt x="12741" y="846"/>
                  <a:pt x="13020" y="753"/>
                </a:cubicBezTo>
                <a:cubicBezTo>
                  <a:pt x="14312" y="326"/>
                  <a:pt x="15652" y="84"/>
                  <a:pt x="17009" y="19"/>
                </a:cubicBezTo>
                <a:cubicBezTo>
                  <a:pt x="17251" y="9"/>
                  <a:pt x="17493" y="0"/>
                  <a:pt x="17735" y="0"/>
                </a:cubicBezTo>
                <a:cubicBezTo>
                  <a:pt x="18888" y="9"/>
                  <a:pt x="20041" y="121"/>
                  <a:pt x="21175" y="344"/>
                </a:cubicBezTo>
                <a:cubicBezTo>
                  <a:pt x="22282" y="530"/>
                  <a:pt x="23370" y="819"/>
                  <a:pt x="24430" y="1181"/>
                </a:cubicBezTo>
                <a:cubicBezTo>
                  <a:pt x="25741" y="1674"/>
                  <a:pt x="27006" y="2316"/>
                  <a:pt x="28187" y="3088"/>
                </a:cubicBezTo>
                <a:cubicBezTo>
                  <a:pt x="29219" y="3757"/>
                  <a:pt x="30205" y="4501"/>
                  <a:pt x="31191" y="5245"/>
                </a:cubicBezTo>
                <a:cubicBezTo>
                  <a:pt x="31711" y="5561"/>
                  <a:pt x="32148" y="6017"/>
                  <a:pt x="32446" y="6556"/>
                </a:cubicBezTo>
                <a:cubicBezTo>
                  <a:pt x="32548" y="6826"/>
                  <a:pt x="32660" y="7105"/>
                  <a:pt x="32762" y="7375"/>
                </a:cubicBezTo>
                <a:cubicBezTo>
                  <a:pt x="32883" y="7849"/>
                  <a:pt x="32902" y="8332"/>
                  <a:pt x="32818" y="8807"/>
                </a:cubicBezTo>
                <a:cubicBezTo>
                  <a:pt x="33274" y="9113"/>
                  <a:pt x="33646" y="9523"/>
                  <a:pt x="33906" y="10006"/>
                </a:cubicBezTo>
                <a:cubicBezTo>
                  <a:pt x="34008" y="10285"/>
                  <a:pt x="34120" y="10555"/>
                  <a:pt x="34231" y="10834"/>
                </a:cubicBezTo>
                <a:cubicBezTo>
                  <a:pt x="34231" y="10843"/>
                  <a:pt x="34231" y="10852"/>
                  <a:pt x="34241" y="10862"/>
                </a:cubicBezTo>
                <a:cubicBezTo>
                  <a:pt x="34631" y="11838"/>
                  <a:pt x="35022" y="12805"/>
                  <a:pt x="35357" y="13800"/>
                </a:cubicBezTo>
                <a:cubicBezTo>
                  <a:pt x="35766" y="15056"/>
                  <a:pt x="36026" y="16348"/>
                  <a:pt x="36138" y="17669"/>
                </a:cubicBezTo>
                <a:cubicBezTo>
                  <a:pt x="36212" y="18478"/>
                  <a:pt x="36082" y="19398"/>
                  <a:pt x="35896" y="20189"/>
                </a:cubicBezTo>
                <a:close/>
                <a:moveTo>
                  <a:pt x="29210" y="17725"/>
                </a:moveTo>
                <a:cubicBezTo>
                  <a:pt x="28987" y="16478"/>
                  <a:pt x="28578" y="15297"/>
                  <a:pt x="28131" y="14116"/>
                </a:cubicBezTo>
                <a:cubicBezTo>
                  <a:pt x="27917" y="13586"/>
                  <a:pt x="27713" y="13056"/>
                  <a:pt x="27508" y="12517"/>
                </a:cubicBezTo>
                <a:cubicBezTo>
                  <a:pt x="27359" y="12052"/>
                  <a:pt x="27341" y="11541"/>
                  <a:pt x="27452" y="11066"/>
                </a:cubicBezTo>
                <a:cubicBezTo>
                  <a:pt x="25955" y="9923"/>
                  <a:pt x="24430" y="8760"/>
                  <a:pt x="22728" y="7932"/>
                </a:cubicBezTo>
                <a:cubicBezTo>
                  <a:pt x="21594" y="7523"/>
                  <a:pt x="20431" y="7216"/>
                  <a:pt x="19241" y="7021"/>
                </a:cubicBezTo>
                <a:cubicBezTo>
                  <a:pt x="18423" y="6937"/>
                  <a:pt x="17595" y="6919"/>
                  <a:pt x="16777" y="6975"/>
                </a:cubicBezTo>
                <a:cubicBezTo>
                  <a:pt x="16070" y="7096"/>
                  <a:pt x="15382" y="7263"/>
                  <a:pt x="14703" y="7486"/>
                </a:cubicBezTo>
                <a:cubicBezTo>
                  <a:pt x="14545" y="7551"/>
                  <a:pt x="14396" y="7616"/>
                  <a:pt x="14238" y="7663"/>
                </a:cubicBezTo>
                <a:cubicBezTo>
                  <a:pt x="13392" y="8044"/>
                  <a:pt x="12583" y="8500"/>
                  <a:pt x="11820" y="9030"/>
                </a:cubicBezTo>
                <a:cubicBezTo>
                  <a:pt x="11309" y="9411"/>
                  <a:pt x="10825" y="9839"/>
                  <a:pt x="10379" y="10294"/>
                </a:cubicBezTo>
                <a:cubicBezTo>
                  <a:pt x="9821" y="10880"/>
                  <a:pt x="9282" y="11485"/>
                  <a:pt x="8761" y="12099"/>
                </a:cubicBezTo>
                <a:cubicBezTo>
                  <a:pt x="8156" y="12861"/>
                  <a:pt x="7608" y="13670"/>
                  <a:pt x="7133" y="14516"/>
                </a:cubicBezTo>
                <a:cubicBezTo>
                  <a:pt x="7059" y="14749"/>
                  <a:pt x="7003" y="14981"/>
                  <a:pt x="6947" y="15223"/>
                </a:cubicBezTo>
                <a:cubicBezTo>
                  <a:pt x="6938" y="15642"/>
                  <a:pt x="6947" y="16069"/>
                  <a:pt x="6994" y="16488"/>
                </a:cubicBezTo>
                <a:cubicBezTo>
                  <a:pt x="7282" y="18124"/>
                  <a:pt x="7654" y="19780"/>
                  <a:pt x="8212" y="21351"/>
                </a:cubicBezTo>
                <a:cubicBezTo>
                  <a:pt x="8519" y="22049"/>
                  <a:pt x="8882" y="22718"/>
                  <a:pt x="9291" y="23360"/>
                </a:cubicBezTo>
                <a:cubicBezTo>
                  <a:pt x="9849" y="24039"/>
                  <a:pt x="10453" y="24671"/>
                  <a:pt x="11114" y="25248"/>
                </a:cubicBezTo>
                <a:cubicBezTo>
                  <a:pt x="11644" y="25666"/>
                  <a:pt x="12220" y="26029"/>
                  <a:pt x="12815" y="26354"/>
                </a:cubicBezTo>
                <a:cubicBezTo>
                  <a:pt x="13410" y="26559"/>
                  <a:pt x="14024" y="26717"/>
                  <a:pt x="14638" y="26838"/>
                </a:cubicBezTo>
                <a:cubicBezTo>
                  <a:pt x="14954" y="26875"/>
                  <a:pt x="15270" y="26894"/>
                  <a:pt x="15586" y="26884"/>
                </a:cubicBezTo>
                <a:cubicBezTo>
                  <a:pt x="15949" y="26875"/>
                  <a:pt x="16312" y="26847"/>
                  <a:pt x="16665" y="26810"/>
                </a:cubicBezTo>
                <a:cubicBezTo>
                  <a:pt x="18451" y="26512"/>
                  <a:pt x="20208" y="26038"/>
                  <a:pt x="21901" y="25397"/>
                </a:cubicBezTo>
                <a:cubicBezTo>
                  <a:pt x="23203" y="24820"/>
                  <a:pt x="24449" y="24123"/>
                  <a:pt x="25611" y="23295"/>
                </a:cubicBezTo>
                <a:cubicBezTo>
                  <a:pt x="26281" y="22774"/>
                  <a:pt x="26904" y="22198"/>
                  <a:pt x="27471" y="21556"/>
                </a:cubicBezTo>
                <a:cubicBezTo>
                  <a:pt x="28038" y="20812"/>
                  <a:pt x="28540" y="20012"/>
                  <a:pt x="28977" y="19175"/>
                </a:cubicBezTo>
                <a:cubicBezTo>
                  <a:pt x="29070" y="18915"/>
                  <a:pt x="29145" y="18655"/>
                  <a:pt x="29201" y="18385"/>
                </a:cubicBezTo>
                <a:cubicBezTo>
                  <a:pt x="29219" y="18162"/>
                  <a:pt x="29219" y="17948"/>
                  <a:pt x="29210" y="17725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  <p:sp>
        <p:nvSpPr>
          <p:cNvPr id="480" name="Google Shape;480;p33"/>
          <p:cNvSpPr/>
          <p:nvPr/>
        </p:nvSpPr>
        <p:spPr>
          <a:xfrm rot="7918391">
            <a:off x="-626529" y="-806292"/>
            <a:ext cx="1659551" cy="2265098"/>
          </a:xfrm>
          <a:custGeom>
            <a:avLst/>
            <a:gdLst/>
            <a:ahLst/>
            <a:cxnLst/>
            <a:rect l="l" t="t" r="r" b="b"/>
            <a:pathLst>
              <a:path w="18699" h="25522" extrusionOk="0">
                <a:moveTo>
                  <a:pt x="5997" y="0"/>
                </a:moveTo>
                <a:cubicBezTo>
                  <a:pt x="5028" y="281"/>
                  <a:pt x="4550" y="1033"/>
                  <a:pt x="4202" y="1902"/>
                </a:cubicBezTo>
                <a:cubicBezTo>
                  <a:pt x="4095" y="2166"/>
                  <a:pt x="3995" y="2434"/>
                  <a:pt x="3911" y="2704"/>
                </a:cubicBezTo>
                <a:cubicBezTo>
                  <a:pt x="3557" y="3868"/>
                  <a:pt x="3480" y="5061"/>
                  <a:pt x="3517" y="6271"/>
                </a:cubicBezTo>
                <a:cubicBezTo>
                  <a:pt x="3574" y="8012"/>
                  <a:pt x="3878" y="9720"/>
                  <a:pt x="4262" y="11415"/>
                </a:cubicBezTo>
                <a:cubicBezTo>
                  <a:pt x="4296" y="11556"/>
                  <a:pt x="4316" y="11703"/>
                  <a:pt x="4342" y="11843"/>
                </a:cubicBezTo>
                <a:cubicBezTo>
                  <a:pt x="4352" y="11890"/>
                  <a:pt x="4369" y="11943"/>
                  <a:pt x="4309" y="11970"/>
                </a:cubicBezTo>
                <a:cubicBezTo>
                  <a:pt x="4278" y="11984"/>
                  <a:pt x="4248" y="11997"/>
                  <a:pt x="4217" y="11997"/>
                </a:cubicBezTo>
                <a:cubicBezTo>
                  <a:pt x="4191" y="11997"/>
                  <a:pt x="4165" y="11988"/>
                  <a:pt x="4138" y="11963"/>
                </a:cubicBezTo>
                <a:cubicBezTo>
                  <a:pt x="4048" y="11886"/>
                  <a:pt x="3955" y="11813"/>
                  <a:pt x="3864" y="11736"/>
                </a:cubicBezTo>
                <a:cubicBezTo>
                  <a:pt x="3386" y="11325"/>
                  <a:pt x="2858" y="10977"/>
                  <a:pt x="2287" y="10707"/>
                </a:cubicBezTo>
                <a:cubicBezTo>
                  <a:pt x="2010" y="10574"/>
                  <a:pt x="1708" y="10504"/>
                  <a:pt x="1401" y="10504"/>
                </a:cubicBezTo>
                <a:cubicBezTo>
                  <a:pt x="1374" y="10504"/>
                  <a:pt x="1348" y="10505"/>
                  <a:pt x="1321" y="10506"/>
                </a:cubicBezTo>
                <a:cubicBezTo>
                  <a:pt x="726" y="10529"/>
                  <a:pt x="298" y="10857"/>
                  <a:pt x="127" y="11432"/>
                </a:cubicBezTo>
                <a:cubicBezTo>
                  <a:pt x="81" y="11582"/>
                  <a:pt x="44" y="11733"/>
                  <a:pt x="0" y="11886"/>
                </a:cubicBezTo>
                <a:lnTo>
                  <a:pt x="0" y="12679"/>
                </a:lnTo>
                <a:cubicBezTo>
                  <a:pt x="111" y="12966"/>
                  <a:pt x="137" y="13270"/>
                  <a:pt x="221" y="13561"/>
                </a:cubicBezTo>
                <a:cubicBezTo>
                  <a:pt x="635" y="15032"/>
                  <a:pt x="1377" y="16335"/>
                  <a:pt x="2270" y="17562"/>
                </a:cubicBezTo>
                <a:cubicBezTo>
                  <a:pt x="3624" y="19421"/>
                  <a:pt x="5245" y="21022"/>
                  <a:pt x="6966" y="22533"/>
                </a:cubicBezTo>
                <a:cubicBezTo>
                  <a:pt x="7782" y="23248"/>
                  <a:pt x="8617" y="23940"/>
                  <a:pt x="9456" y="24622"/>
                </a:cubicBezTo>
                <a:cubicBezTo>
                  <a:pt x="10065" y="25120"/>
                  <a:pt x="10794" y="25307"/>
                  <a:pt x="11546" y="25437"/>
                </a:cubicBezTo>
                <a:cubicBezTo>
                  <a:pt x="11696" y="25461"/>
                  <a:pt x="11846" y="25484"/>
                  <a:pt x="11997" y="25508"/>
                </a:cubicBezTo>
                <a:cubicBezTo>
                  <a:pt x="12052" y="25517"/>
                  <a:pt x="12104" y="25521"/>
                  <a:pt x="12155" y="25521"/>
                </a:cubicBezTo>
                <a:cubicBezTo>
                  <a:pt x="12419" y="25521"/>
                  <a:pt x="12625" y="25397"/>
                  <a:pt x="12779" y="25153"/>
                </a:cubicBezTo>
                <a:cubicBezTo>
                  <a:pt x="12799" y="25120"/>
                  <a:pt x="12822" y="25083"/>
                  <a:pt x="12839" y="25046"/>
                </a:cubicBezTo>
                <a:cubicBezTo>
                  <a:pt x="14116" y="22509"/>
                  <a:pt x="15383" y="19969"/>
                  <a:pt x="16285" y="17268"/>
                </a:cubicBezTo>
                <a:cubicBezTo>
                  <a:pt x="17218" y="14484"/>
                  <a:pt x="17910" y="11639"/>
                  <a:pt x="18465" y="8761"/>
                </a:cubicBezTo>
                <a:cubicBezTo>
                  <a:pt x="18602" y="8043"/>
                  <a:pt x="18699" y="7324"/>
                  <a:pt x="18662" y="6588"/>
                </a:cubicBezTo>
                <a:cubicBezTo>
                  <a:pt x="18617" y="5692"/>
                  <a:pt x="18111" y="5182"/>
                  <a:pt x="17289" y="5182"/>
                </a:cubicBezTo>
                <a:cubicBezTo>
                  <a:pt x="17198" y="5182"/>
                  <a:pt x="17103" y="5189"/>
                  <a:pt x="17004" y="5201"/>
                </a:cubicBezTo>
                <a:cubicBezTo>
                  <a:pt x="16048" y="5322"/>
                  <a:pt x="15249" y="5790"/>
                  <a:pt x="14517" y="6381"/>
                </a:cubicBezTo>
                <a:cubicBezTo>
                  <a:pt x="13879" y="6899"/>
                  <a:pt x="13397" y="7554"/>
                  <a:pt x="12949" y="8236"/>
                </a:cubicBezTo>
                <a:cubicBezTo>
                  <a:pt x="12395" y="9075"/>
                  <a:pt x="11866" y="9934"/>
                  <a:pt x="11218" y="10710"/>
                </a:cubicBezTo>
                <a:cubicBezTo>
                  <a:pt x="11148" y="10793"/>
                  <a:pt x="11074" y="10874"/>
                  <a:pt x="10981" y="10984"/>
                </a:cubicBezTo>
                <a:cubicBezTo>
                  <a:pt x="10897" y="10693"/>
                  <a:pt x="10900" y="10426"/>
                  <a:pt x="10884" y="10162"/>
                </a:cubicBezTo>
                <a:cubicBezTo>
                  <a:pt x="10787" y="8671"/>
                  <a:pt x="10723" y="7177"/>
                  <a:pt x="10590" y="5689"/>
                </a:cubicBezTo>
                <a:cubicBezTo>
                  <a:pt x="10463" y="4295"/>
                  <a:pt x="10118" y="2982"/>
                  <a:pt x="9233" y="1862"/>
                </a:cubicBezTo>
                <a:cubicBezTo>
                  <a:pt x="8858" y="1384"/>
                  <a:pt x="8420" y="963"/>
                  <a:pt x="7932" y="609"/>
                </a:cubicBezTo>
                <a:cubicBezTo>
                  <a:pt x="7535" y="318"/>
                  <a:pt x="7093" y="134"/>
                  <a:pt x="6625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  <p:sp>
        <p:nvSpPr>
          <p:cNvPr id="481" name="Google Shape;481;p33"/>
          <p:cNvSpPr/>
          <p:nvPr/>
        </p:nvSpPr>
        <p:spPr>
          <a:xfrm rot="-6501951">
            <a:off x="6205438" y="-886126"/>
            <a:ext cx="2556983" cy="2643073"/>
          </a:xfrm>
          <a:custGeom>
            <a:avLst/>
            <a:gdLst/>
            <a:ahLst/>
            <a:cxnLst/>
            <a:rect l="l" t="t" r="r" b="b"/>
            <a:pathLst>
              <a:path w="37869" h="39144" extrusionOk="0">
                <a:moveTo>
                  <a:pt x="12139" y="10108"/>
                </a:moveTo>
                <a:cubicBezTo>
                  <a:pt x="12142" y="10108"/>
                  <a:pt x="12145" y="10108"/>
                  <a:pt x="12148" y="10110"/>
                </a:cubicBezTo>
                <a:cubicBezTo>
                  <a:pt x="12158" y="10113"/>
                  <a:pt x="12168" y="10123"/>
                  <a:pt x="12174" y="10130"/>
                </a:cubicBezTo>
                <a:cubicBezTo>
                  <a:pt x="12160" y="10135"/>
                  <a:pt x="12149" y="10139"/>
                  <a:pt x="12141" y="10139"/>
                </a:cubicBezTo>
                <a:cubicBezTo>
                  <a:pt x="12137" y="10139"/>
                  <a:pt x="12134" y="10138"/>
                  <a:pt x="12131" y="10137"/>
                </a:cubicBezTo>
                <a:cubicBezTo>
                  <a:pt x="12111" y="10133"/>
                  <a:pt x="12111" y="10120"/>
                  <a:pt x="12128" y="10113"/>
                </a:cubicBezTo>
                <a:cubicBezTo>
                  <a:pt x="12131" y="10109"/>
                  <a:pt x="12135" y="10108"/>
                  <a:pt x="12139" y="10108"/>
                </a:cubicBezTo>
                <a:close/>
                <a:moveTo>
                  <a:pt x="11954" y="10151"/>
                </a:moveTo>
                <a:cubicBezTo>
                  <a:pt x="11959" y="10151"/>
                  <a:pt x="11965" y="10152"/>
                  <a:pt x="11970" y="10153"/>
                </a:cubicBezTo>
                <a:cubicBezTo>
                  <a:pt x="11980" y="10157"/>
                  <a:pt x="11987" y="10163"/>
                  <a:pt x="12007" y="10177"/>
                </a:cubicBezTo>
                <a:cubicBezTo>
                  <a:pt x="11988" y="10179"/>
                  <a:pt x="11971" y="10181"/>
                  <a:pt x="11953" y="10181"/>
                </a:cubicBezTo>
                <a:cubicBezTo>
                  <a:pt x="11946" y="10181"/>
                  <a:pt x="11938" y="10181"/>
                  <a:pt x="11930" y="10180"/>
                </a:cubicBezTo>
                <a:cubicBezTo>
                  <a:pt x="11914" y="10177"/>
                  <a:pt x="11910" y="10163"/>
                  <a:pt x="11930" y="10157"/>
                </a:cubicBezTo>
                <a:cubicBezTo>
                  <a:pt x="11938" y="10153"/>
                  <a:pt x="11946" y="10151"/>
                  <a:pt x="11954" y="10151"/>
                </a:cubicBezTo>
                <a:close/>
                <a:moveTo>
                  <a:pt x="11151" y="10197"/>
                </a:moveTo>
                <a:cubicBezTo>
                  <a:pt x="11155" y="10197"/>
                  <a:pt x="11162" y="10203"/>
                  <a:pt x="11165" y="10207"/>
                </a:cubicBezTo>
                <a:lnTo>
                  <a:pt x="11138" y="10220"/>
                </a:lnTo>
                <a:lnTo>
                  <a:pt x="11125" y="10210"/>
                </a:lnTo>
                <a:cubicBezTo>
                  <a:pt x="11131" y="10207"/>
                  <a:pt x="11141" y="10200"/>
                  <a:pt x="11151" y="10197"/>
                </a:cubicBezTo>
                <a:close/>
                <a:moveTo>
                  <a:pt x="7391" y="10577"/>
                </a:moveTo>
                <a:cubicBezTo>
                  <a:pt x="7407" y="10577"/>
                  <a:pt x="7423" y="10577"/>
                  <a:pt x="7438" y="10578"/>
                </a:cubicBezTo>
                <a:cubicBezTo>
                  <a:pt x="6886" y="10705"/>
                  <a:pt x="6352" y="10892"/>
                  <a:pt x="5783" y="10979"/>
                </a:cubicBezTo>
                <a:cubicBezTo>
                  <a:pt x="5973" y="10821"/>
                  <a:pt x="6960" y="10577"/>
                  <a:pt x="7391" y="10577"/>
                </a:cubicBezTo>
                <a:close/>
                <a:moveTo>
                  <a:pt x="1405" y="13890"/>
                </a:moveTo>
                <a:lnTo>
                  <a:pt x="1475" y="13920"/>
                </a:lnTo>
                <a:cubicBezTo>
                  <a:pt x="1384" y="14138"/>
                  <a:pt x="1311" y="14365"/>
                  <a:pt x="1204" y="14575"/>
                </a:cubicBezTo>
                <a:cubicBezTo>
                  <a:pt x="1080" y="14816"/>
                  <a:pt x="973" y="15064"/>
                  <a:pt x="850" y="15301"/>
                </a:cubicBezTo>
                <a:cubicBezTo>
                  <a:pt x="786" y="15421"/>
                  <a:pt x="826" y="15608"/>
                  <a:pt x="773" y="15755"/>
                </a:cubicBezTo>
                <a:cubicBezTo>
                  <a:pt x="616" y="16210"/>
                  <a:pt x="589" y="16695"/>
                  <a:pt x="415" y="17146"/>
                </a:cubicBezTo>
                <a:cubicBezTo>
                  <a:pt x="358" y="17283"/>
                  <a:pt x="375" y="17440"/>
                  <a:pt x="462" y="17564"/>
                </a:cubicBezTo>
                <a:cubicBezTo>
                  <a:pt x="542" y="17677"/>
                  <a:pt x="502" y="17898"/>
                  <a:pt x="462" y="18068"/>
                </a:cubicBezTo>
                <a:cubicBezTo>
                  <a:pt x="435" y="18175"/>
                  <a:pt x="465" y="18262"/>
                  <a:pt x="485" y="18366"/>
                </a:cubicBezTo>
                <a:cubicBezTo>
                  <a:pt x="566" y="18754"/>
                  <a:pt x="683" y="19138"/>
                  <a:pt x="662" y="19543"/>
                </a:cubicBezTo>
                <a:cubicBezTo>
                  <a:pt x="505" y="19195"/>
                  <a:pt x="358" y="18841"/>
                  <a:pt x="328" y="18466"/>
                </a:cubicBezTo>
                <a:cubicBezTo>
                  <a:pt x="271" y="17711"/>
                  <a:pt x="248" y="16955"/>
                  <a:pt x="442" y="16213"/>
                </a:cubicBezTo>
                <a:cubicBezTo>
                  <a:pt x="475" y="16063"/>
                  <a:pt x="529" y="15919"/>
                  <a:pt x="596" y="15782"/>
                </a:cubicBezTo>
                <a:cubicBezTo>
                  <a:pt x="749" y="15495"/>
                  <a:pt x="749" y="15167"/>
                  <a:pt x="873" y="14870"/>
                </a:cubicBezTo>
                <a:cubicBezTo>
                  <a:pt x="1020" y="14522"/>
                  <a:pt x="1211" y="14208"/>
                  <a:pt x="1405" y="13890"/>
                </a:cubicBezTo>
                <a:close/>
                <a:moveTo>
                  <a:pt x="713" y="19656"/>
                </a:moveTo>
                <a:lnTo>
                  <a:pt x="719" y="19673"/>
                </a:lnTo>
                <a:lnTo>
                  <a:pt x="709" y="19683"/>
                </a:lnTo>
                <a:cubicBezTo>
                  <a:pt x="706" y="19680"/>
                  <a:pt x="703" y="19673"/>
                  <a:pt x="703" y="19670"/>
                </a:cubicBezTo>
                <a:cubicBezTo>
                  <a:pt x="703" y="19666"/>
                  <a:pt x="709" y="19660"/>
                  <a:pt x="713" y="19656"/>
                </a:cubicBezTo>
                <a:close/>
                <a:moveTo>
                  <a:pt x="753" y="19783"/>
                </a:moveTo>
                <a:lnTo>
                  <a:pt x="759" y="19800"/>
                </a:lnTo>
                <a:lnTo>
                  <a:pt x="743" y="19800"/>
                </a:lnTo>
                <a:lnTo>
                  <a:pt x="753" y="19783"/>
                </a:lnTo>
                <a:close/>
                <a:moveTo>
                  <a:pt x="1384" y="21284"/>
                </a:moveTo>
                <a:lnTo>
                  <a:pt x="1384" y="21284"/>
                </a:lnTo>
                <a:cubicBezTo>
                  <a:pt x="1552" y="21411"/>
                  <a:pt x="1652" y="21592"/>
                  <a:pt x="1745" y="21775"/>
                </a:cubicBezTo>
                <a:cubicBezTo>
                  <a:pt x="1578" y="21648"/>
                  <a:pt x="1471" y="21475"/>
                  <a:pt x="1384" y="21284"/>
                </a:cubicBezTo>
                <a:close/>
                <a:moveTo>
                  <a:pt x="3290" y="23326"/>
                </a:moveTo>
                <a:lnTo>
                  <a:pt x="3290" y="23326"/>
                </a:lnTo>
                <a:cubicBezTo>
                  <a:pt x="3367" y="23336"/>
                  <a:pt x="3427" y="23393"/>
                  <a:pt x="3450" y="23467"/>
                </a:cubicBezTo>
                <a:lnTo>
                  <a:pt x="3454" y="23463"/>
                </a:lnTo>
                <a:cubicBezTo>
                  <a:pt x="3540" y="23473"/>
                  <a:pt x="3617" y="23534"/>
                  <a:pt x="3644" y="23621"/>
                </a:cubicBezTo>
                <a:cubicBezTo>
                  <a:pt x="3534" y="23617"/>
                  <a:pt x="3490" y="23540"/>
                  <a:pt x="3437" y="23480"/>
                </a:cubicBezTo>
                <a:cubicBezTo>
                  <a:pt x="3360" y="23460"/>
                  <a:pt x="3303" y="23400"/>
                  <a:pt x="3290" y="23326"/>
                </a:cubicBezTo>
                <a:close/>
                <a:moveTo>
                  <a:pt x="3708" y="23681"/>
                </a:moveTo>
                <a:cubicBezTo>
                  <a:pt x="3885" y="23707"/>
                  <a:pt x="4002" y="23838"/>
                  <a:pt x="4132" y="23938"/>
                </a:cubicBezTo>
                <a:cubicBezTo>
                  <a:pt x="4233" y="24017"/>
                  <a:pt x="4060" y="23999"/>
                  <a:pt x="4065" y="24058"/>
                </a:cubicBezTo>
                <a:lnTo>
                  <a:pt x="4065" y="24058"/>
                </a:lnTo>
                <a:cubicBezTo>
                  <a:pt x="3993" y="24044"/>
                  <a:pt x="3924" y="24020"/>
                  <a:pt x="3901" y="23935"/>
                </a:cubicBezTo>
                <a:cubicBezTo>
                  <a:pt x="3965" y="23928"/>
                  <a:pt x="3972" y="23901"/>
                  <a:pt x="3925" y="23865"/>
                </a:cubicBezTo>
                <a:cubicBezTo>
                  <a:pt x="3845" y="23811"/>
                  <a:pt x="3771" y="23748"/>
                  <a:pt x="3708" y="23681"/>
                </a:cubicBezTo>
                <a:close/>
                <a:moveTo>
                  <a:pt x="4070" y="24062"/>
                </a:moveTo>
                <a:lnTo>
                  <a:pt x="4070" y="24062"/>
                </a:lnTo>
                <a:cubicBezTo>
                  <a:pt x="4121" y="24067"/>
                  <a:pt x="4167" y="24095"/>
                  <a:pt x="4191" y="24142"/>
                </a:cubicBezTo>
                <a:lnTo>
                  <a:pt x="4191" y="24142"/>
                </a:lnTo>
                <a:cubicBezTo>
                  <a:pt x="4137" y="24140"/>
                  <a:pt x="4094" y="24109"/>
                  <a:pt x="4070" y="24062"/>
                </a:cubicBezTo>
                <a:close/>
                <a:moveTo>
                  <a:pt x="8281" y="25782"/>
                </a:moveTo>
                <a:cubicBezTo>
                  <a:pt x="8282" y="25782"/>
                  <a:pt x="8283" y="25783"/>
                  <a:pt x="8284" y="25783"/>
                </a:cubicBezTo>
                <a:cubicBezTo>
                  <a:pt x="8287" y="25783"/>
                  <a:pt x="8294" y="25787"/>
                  <a:pt x="8297" y="25790"/>
                </a:cubicBezTo>
                <a:lnTo>
                  <a:pt x="8280" y="25797"/>
                </a:lnTo>
                <a:lnTo>
                  <a:pt x="8270" y="25787"/>
                </a:lnTo>
                <a:cubicBezTo>
                  <a:pt x="8273" y="25787"/>
                  <a:pt x="8278" y="25782"/>
                  <a:pt x="8281" y="25782"/>
                </a:cubicBezTo>
                <a:close/>
                <a:moveTo>
                  <a:pt x="8404" y="25823"/>
                </a:moveTo>
                <a:cubicBezTo>
                  <a:pt x="8407" y="25823"/>
                  <a:pt x="8414" y="25823"/>
                  <a:pt x="8421" y="25827"/>
                </a:cubicBezTo>
                <a:cubicBezTo>
                  <a:pt x="8417" y="25830"/>
                  <a:pt x="8414" y="25840"/>
                  <a:pt x="8414" y="25840"/>
                </a:cubicBezTo>
                <a:cubicBezTo>
                  <a:pt x="8408" y="25840"/>
                  <a:pt x="8405" y="25837"/>
                  <a:pt x="8399" y="25834"/>
                </a:cubicBezTo>
                <a:lnTo>
                  <a:pt x="8399" y="25834"/>
                </a:lnTo>
                <a:cubicBezTo>
                  <a:pt x="8402" y="25830"/>
                  <a:pt x="8404" y="25823"/>
                  <a:pt x="8404" y="25823"/>
                </a:cubicBezTo>
                <a:close/>
                <a:moveTo>
                  <a:pt x="8624" y="25829"/>
                </a:moveTo>
                <a:cubicBezTo>
                  <a:pt x="8649" y="25829"/>
                  <a:pt x="8675" y="25837"/>
                  <a:pt x="8701" y="25847"/>
                </a:cubicBezTo>
                <a:cubicBezTo>
                  <a:pt x="10028" y="26261"/>
                  <a:pt x="11359" y="26666"/>
                  <a:pt x="12539" y="27434"/>
                </a:cubicBezTo>
                <a:cubicBezTo>
                  <a:pt x="12761" y="27577"/>
                  <a:pt x="12979" y="27732"/>
                  <a:pt x="13156" y="27940"/>
                </a:cubicBezTo>
                <a:lnTo>
                  <a:pt x="13156" y="27940"/>
                </a:lnTo>
                <a:cubicBezTo>
                  <a:pt x="12863" y="27881"/>
                  <a:pt x="12619" y="27713"/>
                  <a:pt x="12395" y="27541"/>
                </a:cubicBezTo>
                <a:cubicBezTo>
                  <a:pt x="11800" y="27077"/>
                  <a:pt x="11105" y="26826"/>
                  <a:pt x="10413" y="26572"/>
                </a:cubicBezTo>
                <a:cubicBezTo>
                  <a:pt x="9858" y="26368"/>
                  <a:pt x="9296" y="26181"/>
                  <a:pt x="8741" y="25984"/>
                </a:cubicBezTo>
                <a:cubicBezTo>
                  <a:pt x="8668" y="25960"/>
                  <a:pt x="8601" y="25927"/>
                  <a:pt x="8524" y="25897"/>
                </a:cubicBezTo>
                <a:cubicBezTo>
                  <a:pt x="8554" y="25846"/>
                  <a:pt x="8588" y="25829"/>
                  <a:pt x="8624" y="25829"/>
                </a:cubicBezTo>
                <a:close/>
                <a:moveTo>
                  <a:pt x="14252" y="28783"/>
                </a:moveTo>
                <a:cubicBezTo>
                  <a:pt x="14430" y="28869"/>
                  <a:pt x="14576" y="29014"/>
                  <a:pt x="14666" y="29195"/>
                </a:cubicBezTo>
                <a:lnTo>
                  <a:pt x="14666" y="29195"/>
                </a:lnTo>
                <a:cubicBezTo>
                  <a:pt x="14488" y="29105"/>
                  <a:pt x="14346" y="28960"/>
                  <a:pt x="14252" y="28783"/>
                </a:cubicBezTo>
                <a:close/>
                <a:moveTo>
                  <a:pt x="16102" y="31700"/>
                </a:moveTo>
                <a:cubicBezTo>
                  <a:pt x="16168" y="31721"/>
                  <a:pt x="16163" y="31773"/>
                  <a:pt x="16165" y="31820"/>
                </a:cubicBezTo>
                <a:lnTo>
                  <a:pt x="16165" y="31820"/>
                </a:lnTo>
                <a:cubicBezTo>
                  <a:pt x="16141" y="31799"/>
                  <a:pt x="16120" y="31778"/>
                  <a:pt x="16102" y="31756"/>
                </a:cubicBezTo>
                <a:cubicBezTo>
                  <a:pt x="16095" y="31743"/>
                  <a:pt x="16102" y="31720"/>
                  <a:pt x="16102" y="31700"/>
                </a:cubicBezTo>
                <a:close/>
                <a:moveTo>
                  <a:pt x="16369" y="32211"/>
                </a:moveTo>
                <a:lnTo>
                  <a:pt x="16375" y="32243"/>
                </a:lnTo>
                <a:lnTo>
                  <a:pt x="16375" y="32243"/>
                </a:lnTo>
                <a:lnTo>
                  <a:pt x="16356" y="32221"/>
                </a:lnTo>
                <a:lnTo>
                  <a:pt x="16369" y="32211"/>
                </a:lnTo>
                <a:close/>
                <a:moveTo>
                  <a:pt x="16380" y="32252"/>
                </a:moveTo>
                <a:lnTo>
                  <a:pt x="16403" y="32274"/>
                </a:lnTo>
                <a:lnTo>
                  <a:pt x="16386" y="32285"/>
                </a:lnTo>
                <a:lnTo>
                  <a:pt x="16380" y="32252"/>
                </a:lnTo>
                <a:close/>
                <a:moveTo>
                  <a:pt x="30819" y="36921"/>
                </a:moveTo>
                <a:cubicBezTo>
                  <a:pt x="30819" y="36922"/>
                  <a:pt x="30819" y="36923"/>
                  <a:pt x="30819" y="36924"/>
                </a:cubicBezTo>
                <a:lnTo>
                  <a:pt x="30819" y="36921"/>
                </a:lnTo>
                <a:close/>
                <a:moveTo>
                  <a:pt x="30411" y="37208"/>
                </a:moveTo>
                <a:cubicBezTo>
                  <a:pt x="30132" y="37507"/>
                  <a:pt x="29781" y="37694"/>
                  <a:pt x="29402" y="37841"/>
                </a:cubicBezTo>
                <a:lnTo>
                  <a:pt x="29402" y="37841"/>
                </a:lnTo>
                <a:cubicBezTo>
                  <a:pt x="29490" y="37695"/>
                  <a:pt x="29658" y="37665"/>
                  <a:pt x="29786" y="37579"/>
                </a:cubicBezTo>
                <a:cubicBezTo>
                  <a:pt x="29987" y="37439"/>
                  <a:pt x="30194" y="37315"/>
                  <a:pt x="30411" y="37208"/>
                </a:cubicBezTo>
                <a:close/>
                <a:moveTo>
                  <a:pt x="29393" y="37847"/>
                </a:moveTo>
                <a:cubicBezTo>
                  <a:pt x="29357" y="37909"/>
                  <a:pt x="29300" y="37926"/>
                  <a:pt x="29233" y="37927"/>
                </a:cubicBezTo>
                <a:lnTo>
                  <a:pt x="29233" y="37927"/>
                </a:lnTo>
                <a:cubicBezTo>
                  <a:pt x="29269" y="37864"/>
                  <a:pt x="29327" y="37847"/>
                  <a:pt x="29393" y="37847"/>
                </a:cubicBezTo>
                <a:close/>
                <a:moveTo>
                  <a:pt x="29219" y="37935"/>
                </a:moveTo>
                <a:cubicBezTo>
                  <a:pt x="29214" y="37941"/>
                  <a:pt x="29208" y="37946"/>
                  <a:pt x="29201" y="37950"/>
                </a:cubicBezTo>
                <a:cubicBezTo>
                  <a:pt x="29201" y="37951"/>
                  <a:pt x="29200" y="37951"/>
                  <a:pt x="29199" y="37951"/>
                </a:cubicBezTo>
                <a:cubicBezTo>
                  <a:pt x="29195" y="37951"/>
                  <a:pt x="29191" y="37947"/>
                  <a:pt x="29188" y="37947"/>
                </a:cubicBezTo>
                <a:lnTo>
                  <a:pt x="29219" y="37935"/>
                </a:lnTo>
                <a:close/>
                <a:moveTo>
                  <a:pt x="18756" y="36139"/>
                </a:moveTo>
                <a:lnTo>
                  <a:pt x="18756" y="36139"/>
                </a:lnTo>
                <a:cubicBezTo>
                  <a:pt x="19471" y="37001"/>
                  <a:pt x="20370" y="37633"/>
                  <a:pt x="21326" y="38194"/>
                </a:cubicBezTo>
                <a:cubicBezTo>
                  <a:pt x="21304" y="38200"/>
                  <a:pt x="21279" y="38203"/>
                  <a:pt x="21252" y="38203"/>
                </a:cubicBezTo>
                <a:cubicBezTo>
                  <a:pt x="20627" y="38203"/>
                  <a:pt x="18833" y="36661"/>
                  <a:pt x="18756" y="36139"/>
                </a:cubicBezTo>
                <a:close/>
                <a:moveTo>
                  <a:pt x="29068" y="37977"/>
                </a:moveTo>
                <a:cubicBezTo>
                  <a:pt x="28844" y="38147"/>
                  <a:pt x="28583" y="38258"/>
                  <a:pt x="28306" y="38301"/>
                </a:cubicBezTo>
                <a:lnTo>
                  <a:pt x="29068" y="37977"/>
                </a:lnTo>
                <a:close/>
                <a:moveTo>
                  <a:pt x="28182" y="38355"/>
                </a:moveTo>
                <a:cubicBezTo>
                  <a:pt x="28189" y="38355"/>
                  <a:pt x="28192" y="38355"/>
                  <a:pt x="28199" y="38358"/>
                </a:cubicBezTo>
                <a:lnTo>
                  <a:pt x="28199" y="38361"/>
                </a:lnTo>
                <a:cubicBezTo>
                  <a:pt x="28195" y="38365"/>
                  <a:pt x="28192" y="38371"/>
                  <a:pt x="28192" y="38371"/>
                </a:cubicBezTo>
                <a:cubicBezTo>
                  <a:pt x="28189" y="38368"/>
                  <a:pt x="28182" y="38368"/>
                  <a:pt x="28179" y="38365"/>
                </a:cubicBezTo>
                <a:cubicBezTo>
                  <a:pt x="28179" y="38361"/>
                  <a:pt x="28182" y="38355"/>
                  <a:pt x="28182" y="38355"/>
                </a:cubicBezTo>
                <a:close/>
                <a:moveTo>
                  <a:pt x="28065" y="38398"/>
                </a:moveTo>
                <a:lnTo>
                  <a:pt x="28065" y="38411"/>
                </a:lnTo>
                <a:lnTo>
                  <a:pt x="28052" y="38405"/>
                </a:lnTo>
                <a:lnTo>
                  <a:pt x="28065" y="38398"/>
                </a:lnTo>
                <a:close/>
                <a:moveTo>
                  <a:pt x="25810" y="0"/>
                </a:moveTo>
                <a:cubicBezTo>
                  <a:pt x="25785" y="0"/>
                  <a:pt x="25763" y="7"/>
                  <a:pt x="25765" y="49"/>
                </a:cubicBezTo>
                <a:cubicBezTo>
                  <a:pt x="25765" y="69"/>
                  <a:pt x="25809" y="89"/>
                  <a:pt x="25845" y="115"/>
                </a:cubicBezTo>
                <a:cubicBezTo>
                  <a:pt x="25267" y="142"/>
                  <a:pt x="24709" y="115"/>
                  <a:pt x="24147" y="199"/>
                </a:cubicBezTo>
                <a:cubicBezTo>
                  <a:pt x="22536" y="436"/>
                  <a:pt x="21022" y="908"/>
                  <a:pt x="19698" y="1897"/>
                </a:cubicBezTo>
                <a:cubicBezTo>
                  <a:pt x="19558" y="2001"/>
                  <a:pt x="19518" y="2185"/>
                  <a:pt x="19381" y="2275"/>
                </a:cubicBezTo>
                <a:cubicBezTo>
                  <a:pt x="18843" y="2636"/>
                  <a:pt x="18595" y="3237"/>
                  <a:pt x="18161" y="3679"/>
                </a:cubicBezTo>
                <a:cubicBezTo>
                  <a:pt x="17636" y="4210"/>
                  <a:pt x="17285" y="4875"/>
                  <a:pt x="16787" y="5427"/>
                </a:cubicBezTo>
                <a:cubicBezTo>
                  <a:pt x="16576" y="5661"/>
                  <a:pt x="16480" y="5972"/>
                  <a:pt x="16366" y="6262"/>
                </a:cubicBezTo>
                <a:cubicBezTo>
                  <a:pt x="16315" y="6392"/>
                  <a:pt x="16268" y="6501"/>
                  <a:pt x="16154" y="6501"/>
                </a:cubicBezTo>
                <a:cubicBezTo>
                  <a:pt x="16118" y="6501"/>
                  <a:pt x="16076" y="6490"/>
                  <a:pt x="16025" y="6466"/>
                </a:cubicBezTo>
                <a:cubicBezTo>
                  <a:pt x="15998" y="6456"/>
                  <a:pt x="15971" y="6453"/>
                  <a:pt x="15945" y="6453"/>
                </a:cubicBezTo>
                <a:cubicBezTo>
                  <a:pt x="15948" y="6530"/>
                  <a:pt x="16018" y="6520"/>
                  <a:pt x="16045" y="6557"/>
                </a:cubicBezTo>
                <a:cubicBezTo>
                  <a:pt x="16050" y="6557"/>
                  <a:pt x="16054" y="6556"/>
                  <a:pt x="16059" y="6556"/>
                </a:cubicBezTo>
                <a:cubicBezTo>
                  <a:pt x="16174" y="6556"/>
                  <a:pt x="16233" y="6598"/>
                  <a:pt x="16172" y="6727"/>
                </a:cubicBezTo>
                <a:cubicBezTo>
                  <a:pt x="16085" y="6914"/>
                  <a:pt x="16052" y="7128"/>
                  <a:pt x="15878" y="7265"/>
                </a:cubicBezTo>
                <a:cubicBezTo>
                  <a:pt x="15878" y="7339"/>
                  <a:pt x="15861" y="7399"/>
                  <a:pt x="15788" y="7432"/>
                </a:cubicBezTo>
                <a:cubicBezTo>
                  <a:pt x="15788" y="7472"/>
                  <a:pt x="15764" y="7513"/>
                  <a:pt x="15724" y="7529"/>
                </a:cubicBezTo>
                <a:cubicBezTo>
                  <a:pt x="15644" y="7727"/>
                  <a:pt x="15527" y="7907"/>
                  <a:pt x="15380" y="8064"/>
                </a:cubicBezTo>
                <a:cubicBezTo>
                  <a:pt x="15356" y="8091"/>
                  <a:pt x="15330" y="8121"/>
                  <a:pt x="15303" y="8151"/>
                </a:cubicBezTo>
                <a:cubicBezTo>
                  <a:pt x="15316" y="8362"/>
                  <a:pt x="15213" y="8582"/>
                  <a:pt x="15062" y="8622"/>
                </a:cubicBezTo>
                <a:cubicBezTo>
                  <a:pt x="14885" y="8679"/>
                  <a:pt x="14731" y="8789"/>
                  <a:pt x="14628" y="8940"/>
                </a:cubicBezTo>
                <a:cubicBezTo>
                  <a:pt x="14454" y="9167"/>
                  <a:pt x="14230" y="9304"/>
                  <a:pt x="14006" y="9441"/>
                </a:cubicBezTo>
                <a:cubicBezTo>
                  <a:pt x="13582" y="9702"/>
                  <a:pt x="13127" y="9906"/>
                  <a:pt x="12626" y="9983"/>
                </a:cubicBezTo>
                <a:cubicBezTo>
                  <a:pt x="12604" y="10018"/>
                  <a:pt x="12573" y="10025"/>
                  <a:pt x="12541" y="10025"/>
                </a:cubicBezTo>
                <a:cubicBezTo>
                  <a:pt x="12527" y="10025"/>
                  <a:pt x="12512" y="10024"/>
                  <a:pt x="12499" y="10023"/>
                </a:cubicBezTo>
                <a:cubicBezTo>
                  <a:pt x="12445" y="10051"/>
                  <a:pt x="12397" y="10108"/>
                  <a:pt x="12345" y="10108"/>
                </a:cubicBezTo>
                <a:cubicBezTo>
                  <a:pt x="12315" y="10108"/>
                  <a:pt x="12283" y="10090"/>
                  <a:pt x="12248" y="10036"/>
                </a:cubicBezTo>
                <a:cubicBezTo>
                  <a:pt x="12240" y="10025"/>
                  <a:pt x="12228" y="10020"/>
                  <a:pt x="12214" y="10020"/>
                </a:cubicBezTo>
                <a:cubicBezTo>
                  <a:pt x="12184" y="10020"/>
                  <a:pt x="12143" y="10039"/>
                  <a:pt x="12111" y="10046"/>
                </a:cubicBezTo>
                <a:cubicBezTo>
                  <a:pt x="11837" y="10100"/>
                  <a:pt x="11563" y="10153"/>
                  <a:pt x="11282" y="10183"/>
                </a:cubicBezTo>
                <a:cubicBezTo>
                  <a:pt x="11529" y="9989"/>
                  <a:pt x="11847" y="9936"/>
                  <a:pt x="12081" y="9732"/>
                </a:cubicBezTo>
                <a:lnTo>
                  <a:pt x="12081" y="9729"/>
                </a:lnTo>
                <a:cubicBezTo>
                  <a:pt x="11853" y="9752"/>
                  <a:pt x="11629" y="9776"/>
                  <a:pt x="11449" y="9946"/>
                </a:cubicBezTo>
                <a:cubicBezTo>
                  <a:pt x="11389" y="9999"/>
                  <a:pt x="11278" y="10003"/>
                  <a:pt x="11192" y="10016"/>
                </a:cubicBezTo>
                <a:cubicBezTo>
                  <a:pt x="10369" y="10143"/>
                  <a:pt x="9547" y="10270"/>
                  <a:pt x="8725" y="10387"/>
                </a:cubicBezTo>
                <a:cubicBezTo>
                  <a:pt x="8504" y="10414"/>
                  <a:pt x="8280" y="10427"/>
                  <a:pt x="8060" y="10427"/>
                </a:cubicBezTo>
                <a:cubicBezTo>
                  <a:pt x="8397" y="10227"/>
                  <a:pt x="8795" y="10317"/>
                  <a:pt x="9153" y="10203"/>
                </a:cubicBezTo>
                <a:cubicBezTo>
                  <a:pt x="9023" y="10198"/>
                  <a:pt x="8894" y="10196"/>
                  <a:pt x="8765" y="10196"/>
                </a:cubicBezTo>
                <a:cubicBezTo>
                  <a:pt x="8366" y="10196"/>
                  <a:pt x="7969" y="10220"/>
                  <a:pt x="7575" y="10270"/>
                </a:cubicBezTo>
                <a:cubicBezTo>
                  <a:pt x="7618" y="10347"/>
                  <a:pt x="7689" y="10300"/>
                  <a:pt x="7742" y="10354"/>
                </a:cubicBezTo>
                <a:cubicBezTo>
                  <a:pt x="7721" y="10352"/>
                  <a:pt x="7701" y="10351"/>
                  <a:pt x="7681" y="10351"/>
                </a:cubicBezTo>
                <a:cubicBezTo>
                  <a:pt x="7407" y="10351"/>
                  <a:pt x="7195" y="10528"/>
                  <a:pt x="6933" y="10538"/>
                </a:cubicBezTo>
                <a:cubicBezTo>
                  <a:pt x="6281" y="10568"/>
                  <a:pt x="5666" y="10775"/>
                  <a:pt x="5048" y="10955"/>
                </a:cubicBezTo>
                <a:cubicBezTo>
                  <a:pt x="4764" y="11039"/>
                  <a:pt x="4470" y="11103"/>
                  <a:pt x="4196" y="11210"/>
                </a:cubicBezTo>
                <a:cubicBezTo>
                  <a:pt x="3958" y="11310"/>
                  <a:pt x="3731" y="11430"/>
                  <a:pt x="3517" y="11577"/>
                </a:cubicBezTo>
                <a:cubicBezTo>
                  <a:pt x="2795" y="12055"/>
                  <a:pt x="2177" y="12643"/>
                  <a:pt x="1588" y="13282"/>
                </a:cubicBezTo>
                <a:cubicBezTo>
                  <a:pt x="833" y="14098"/>
                  <a:pt x="472" y="15074"/>
                  <a:pt x="251" y="16120"/>
                </a:cubicBezTo>
                <a:cubicBezTo>
                  <a:pt x="134" y="16685"/>
                  <a:pt x="57" y="17256"/>
                  <a:pt x="24" y="17831"/>
                </a:cubicBezTo>
                <a:cubicBezTo>
                  <a:pt x="1" y="18212"/>
                  <a:pt x="91" y="18577"/>
                  <a:pt x="164" y="18944"/>
                </a:cubicBezTo>
                <a:cubicBezTo>
                  <a:pt x="205" y="19151"/>
                  <a:pt x="208" y="19372"/>
                  <a:pt x="378" y="19593"/>
                </a:cubicBezTo>
                <a:cubicBezTo>
                  <a:pt x="301" y="19188"/>
                  <a:pt x="205" y="18831"/>
                  <a:pt x="191" y="18463"/>
                </a:cubicBezTo>
                <a:cubicBezTo>
                  <a:pt x="128" y="18309"/>
                  <a:pt x="118" y="18149"/>
                  <a:pt x="114" y="17948"/>
                </a:cubicBezTo>
                <a:lnTo>
                  <a:pt x="114" y="17948"/>
                </a:lnTo>
                <a:cubicBezTo>
                  <a:pt x="171" y="18115"/>
                  <a:pt x="208" y="18289"/>
                  <a:pt x="221" y="18466"/>
                </a:cubicBezTo>
                <a:cubicBezTo>
                  <a:pt x="328" y="18861"/>
                  <a:pt x="408" y="19265"/>
                  <a:pt x="545" y="19650"/>
                </a:cubicBezTo>
                <a:cubicBezTo>
                  <a:pt x="646" y="19927"/>
                  <a:pt x="813" y="20181"/>
                  <a:pt x="910" y="20465"/>
                </a:cubicBezTo>
                <a:cubicBezTo>
                  <a:pt x="957" y="20606"/>
                  <a:pt x="1044" y="20729"/>
                  <a:pt x="947" y="20880"/>
                </a:cubicBezTo>
                <a:lnTo>
                  <a:pt x="983" y="20926"/>
                </a:lnTo>
                <a:cubicBezTo>
                  <a:pt x="1214" y="21237"/>
                  <a:pt x="1405" y="21555"/>
                  <a:pt x="1505" y="21946"/>
                </a:cubicBezTo>
                <a:cubicBezTo>
                  <a:pt x="1572" y="22200"/>
                  <a:pt x="1809" y="22417"/>
                  <a:pt x="2066" y="22558"/>
                </a:cubicBezTo>
                <a:cubicBezTo>
                  <a:pt x="2094" y="22529"/>
                  <a:pt x="2118" y="22518"/>
                  <a:pt x="2139" y="22518"/>
                </a:cubicBezTo>
                <a:cubicBezTo>
                  <a:pt x="2184" y="22518"/>
                  <a:pt x="2216" y="22568"/>
                  <a:pt x="2250" y="22604"/>
                </a:cubicBezTo>
                <a:cubicBezTo>
                  <a:pt x="2805" y="23179"/>
                  <a:pt x="3350" y="23768"/>
                  <a:pt x="4018" y="24222"/>
                </a:cubicBezTo>
                <a:cubicBezTo>
                  <a:pt x="4222" y="24359"/>
                  <a:pt x="4363" y="24580"/>
                  <a:pt x="4603" y="24673"/>
                </a:cubicBezTo>
                <a:cubicBezTo>
                  <a:pt x="4656" y="24691"/>
                  <a:pt x="4699" y="24729"/>
                  <a:pt x="4754" y="24729"/>
                </a:cubicBezTo>
                <a:cubicBezTo>
                  <a:pt x="4761" y="24729"/>
                  <a:pt x="4769" y="24729"/>
                  <a:pt x="4777" y="24727"/>
                </a:cubicBezTo>
                <a:cubicBezTo>
                  <a:pt x="4821" y="24663"/>
                  <a:pt x="4854" y="24617"/>
                  <a:pt x="4750" y="24553"/>
                </a:cubicBezTo>
                <a:cubicBezTo>
                  <a:pt x="4570" y="24443"/>
                  <a:pt x="4347" y="24389"/>
                  <a:pt x="4236" y="24186"/>
                </a:cubicBezTo>
                <a:lnTo>
                  <a:pt x="4236" y="24186"/>
                </a:lnTo>
                <a:cubicBezTo>
                  <a:pt x="4415" y="24234"/>
                  <a:pt x="4551" y="24360"/>
                  <a:pt x="4704" y="24449"/>
                </a:cubicBezTo>
                <a:cubicBezTo>
                  <a:pt x="4921" y="24573"/>
                  <a:pt x="5145" y="24660"/>
                  <a:pt x="5406" y="24667"/>
                </a:cubicBezTo>
                <a:cubicBezTo>
                  <a:pt x="5586" y="24670"/>
                  <a:pt x="5737" y="24797"/>
                  <a:pt x="5904" y="24871"/>
                </a:cubicBezTo>
                <a:cubicBezTo>
                  <a:pt x="6619" y="25185"/>
                  <a:pt x="7338" y="25492"/>
                  <a:pt x="8090" y="25720"/>
                </a:cubicBezTo>
                <a:cubicBezTo>
                  <a:pt x="8113" y="25730"/>
                  <a:pt x="8140" y="25740"/>
                  <a:pt x="8163" y="25753"/>
                </a:cubicBezTo>
                <a:cubicBezTo>
                  <a:pt x="8118" y="25762"/>
                  <a:pt x="8075" y="25766"/>
                  <a:pt x="8033" y="25766"/>
                </a:cubicBezTo>
                <a:cubicBezTo>
                  <a:pt x="7873" y="25766"/>
                  <a:pt x="7731" y="25709"/>
                  <a:pt x="7588" y="25670"/>
                </a:cubicBezTo>
                <a:cubicBezTo>
                  <a:pt x="7234" y="25576"/>
                  <a:pt x="6910" y="25379"/>
                  <a:pt x="6535" y="25345"/>
                </a:cubicBezTo>
                <a:cubicBezTo>
                  <a:pt x="6532" y="25352"/>
                  <a:pt x="6525" y="25359"/>
                  <a:pt x="6519" y="25365"/>
                </a:cubicBezTo>
                <a:cubicBezTo>
                  <a:pt x="6596" y="25536"/>
                  <a:pt x="6806" y="25436"/>
                  <a:pt x="6903" y="25563"/>
                </a:cubicBezTo>
                <a:lnTo>
                  <a:pt x="7023" y="25569"/>
                </a:lnTo>
                <a:lnTo>
                  <a:pt x="7023" y="25593"/>
                </a:lnTo>
                <a:lnTo>
                  <a:pt x="6903" y="25603"/>
                </a:lnTo>
                <a:cubicBezTo>
                  <a:pt x="7191" y="25770"/>
                  <a:pt x="7525" y="25797"/>
                  <a:pt x="7819" y="25930"/>
                </a:cubicBezTo>
                <a:cubicBezTo>
                  <a:pt x="8447" y="26204"/>
                  <a:pt x="9119" y="26321"/>
                  <a:pt x="9771" y="26502"/>
                </a:cubicBezTo>
                <a:cubicBezTo>
                  <a:pt x="10276" y="26642"/>
                  <a:pt x="10744" y="26903"/>
                  <a:pt x="11235" y="27100"/>
                </a:cubicBezTo>
                <a:cubicBezTo>
                  <a:pt x="11660" y="27271"/>
                  <a:pt x="12071" y="27475"/>
                  <a:pt x="12462" y="27715"/>
                </a:cubicBezTo>
                <a:cubicBezTo>
                  <a:pt x="12656" y="27839"/>
                  <a:pt x="12846" y="27956"/>
                  <a:pt x="12987" y="28150"/>
                </a:cubicBezTo>
                <a:cubicBezTo>
                  <a:pt x="13090" y="28290"/>
                  <a:pt x="13221" y="28410"/>
                  <a:pt x="13368" y="28504"/>
                </a:cubicBezTo>
                <a:cubicBezTo>
                  <a:pt x="13976" y="28929"/>
                  <a:pt x="14454" y="29480"/>
                  <a:pt x="14942" y="30038"/>
                </a:cubicBezTo>
                <a:cubicBezTo>
                  <a:pt x="15316" y="30456"/>
                  <a:pt x="15654" y="30911"/>
                  <a:pt x="15948" y="31389"/>
                </a:cubicBezTo>
                <a:cubicBezTo>
                  <a:pt x="15981" y="31446"/>
                  <a:pt x="16105" y="31526"/>
                  <a:pt x="15945" y="31596"/>
                </a:cubicBezTo>
                <a:cubicBezTo>
                  <a:pt x="15918" y="31606"/>
                  <a:pt x="15931" y="31646"/>
                  <a:pt x="15945" y="31669"/>
                </a:cubicBezTo>
                <a:cubicBezTo>
                  <a:pt x="16122" y="31967"/>
                  <a:pt x="16205" y="32315"/>
                  <a:pt x="16416" y="32595"/>
                </a:cubicBezTo>
                <a:cubicBezTo>
                  <a:pt x="16423" y="32529"/>
                  <a:pt x="16429" y="32465"/>
                  <a:pt x="16436" y="32405"/>
                </a:cubicBezTo>
                <a:cubicBezTo>
                  <a:pt x="16444" y="32403"/>
                  <a:pt x="16452" y="32402"/>
                  <a:pt x="16459" y="32402"/>
                </a:cubicBezTo>
                <a:cubicBezTo>
                  <a:pt x="16533" y="32402"/>
                  <a:pt x="16548" y="32500"/>
                  <a:pt x="16615" y="32500"/>
                </a:cubicBezTo>
                <a:cubicBezTo>
                  <a:pt x="16620" y="32500"/>
                  <a:pt x="16625" y="32499"/>
                  <a:pt x="16630" y="32498"/>
                </a:cubicBezTo>
                <a:cubicBezTo>
                  <a:pt x="16620" y="32445"/>
                  <a:pt x="16610" y="32391"/>
                  <a:pt x="16600" y="32331"/>
                </a:cubicBezTo>
                <a:lnTo>
                  <a:pt x="16600" y="32331"/>
                </a:lnTo>
                <a:cubicBezTo>
                  <a:pt x="16697" y="32361"/>
                  <a:pt x="16663" y="32438"/>
                  <a:pt x="16670" y="32498"/>
                </a:cubicBezTo>
                <a:cubicBezTo>
                  <a:pt x="16820" y="32625"/>
                  <a:pt x="16847" y="32823"/>
                  <a:pt x="16927" y="32990"/>
                </a:cubicBezTo>
                <a:cubicBezTo>
                  <a:pt x="17161" y="33484"/>
                  <a:pt x="17385" y="33986"/>
                  <a:pt x="17646" y="34471"/>
                </a:cubicBezTo>
                <a:cubicBezTo>
                  <a:pt x="17683" y="34537"/>
                  <a:pt x="17723" y="34604"/>
                  <a:pt x="17636" y="34698"/>
                </a:cubicBezTo>
                <a:cubicBezTo>
                  <a:pt x="17469" y="34424"/>
                  <a:pt x="17288" y="34163"/>
                  <a:pt x="17145" y="33886"/>
                </a:cubicBezTo>
                <a:cubicBezTo>
                  <a:pt x="16974" y="33558"/>
                  <a:pt x="16777" y="33244"/>
                  <a:pt x="16670" y="32890"/>
                </a:cubicBezTo>
                <a:cubicBezTo>
                  <a:pt x="16637" y="32789"/>
                  <a:pt x="16540" y="32846"/>
                  <a:pt x="16503" y="32789"/>
                </a:cubicBezTo>
                <a:lnTo>
                  <a:pt x="16503" y="32789"/>
                </a:lnTo>
                <a:cubicBezTo>
                  <a:pt x="16493" y="32856"/>
                  <a:pt x="16510" y="32930"/>
                  <a:pt x="16546" y="32990"/>
                </a:cubicBezTo>
                <a:cubicBezTo>
                  <a:pt x="17041" y="34046"/>
                  <a:pt x="17583" y="35076"/>
                  <a:pt x="18301" y="36005"/>
                </a:cubicBezTo>
                <a:cubicBezTo>
                  <a:pt x="18719" y="36546"/>
                  <a:pt x="19267" y="36967"/>
                  <a:pt x="19702" y="37486"/>
                </a:cubicBezTo>
                <a:cubicBezTo>
                  <a:pt x="20347" y="38261"/>
                  <a:pt x="21243" y="38522"/>
                  <a:pt x="22142" y="38796"/>
                </a:cubicBezTo>
                <a:cubicBezTo>
                  <a:pt x="22660" y="38946"/>
                  <a:pt x="23188" y="39063"/>
                  <a:pt x="23723" y="39143"/>
                </a:cubicBezTo>
                <a:lnTo>
                  <a:pt x="24559" y="39143"/>
                </a:lnTo>
                <a:cubicBezTo>
                  <a:pt x="25297" y="39133"/>
                  <a:pt x="26003" y="38913"/>
                  <a:pt x="26728" y="38826"/>
                </a:cubicBezTo>
                <a:cubicBezTo>
                  <a:pt x="26777" y="38820"/>
                  <a:pt x="26827" y="38803"/>
                  <a:pt x="26875" y="38803"/>
                </a:cubicBezTo>
                <a:cubicBezTo>
                  <a:pt x="26911" y="38803"/>
                  <a:pt x="26947" y="38813"/>
                  <a:pt x="26982" y="38846"/>
                </a:cubicBezTo>
                <a:lnTo>
                  <a:pt x="26979" y="38843"/>
                </a:lnTo>
                <a:cubicBezTo>
                  <a:pt x="27620" y="38772"/>
                  <a:pt x="28259" y="38655"/>
                  <a:pt x="28830" y="38341"/>
                </a:cubicBezTo>
                <a:cubicBezTo>
                  <a:pt x="29348" y="38057"/>
                  <a:pt x="29880" y="37806"/>
                  <a:pt x="30395" y="37519"/>
                </a:cubicBezTo>
                <a:cubicBezTo>
                  <a:pt x="30679" y="37359"/>
                  <a:pt x="30940" y="37165"/>
                  <a:pt x="31173" y="36934"/>
                </a:cubicBezTo>
                <a:cubicBezTo>
                  <a:pt x="31347" y="36767"/>
                  <a:pt x="31555" y="36630"/>
                  <a:pt x="31758" y="36503"/>
                </a:cubicBezTo>
                <a:cubicBezTo>
                  <a:pt x="32009" y="36342"/>
                  <a:pt x="32220" y="36169"/>
                  <a:pt x="32363" y="35891"/>
                </a:cubicBezTo>
                <a:cubicBezTo>
                  <a:pt x="32484" y="35654"/>
                  <a:pt x="32694" y="35467"/>
                  <a:pt x="32878" y="35266"/>
                </a:cubicBezTo>
                <a:cubicBezTo>
                  <a:pt x="33256" y="34862"/>
                  <a:pt x="33533" y="34390"/>
                  <a:pt x="33801" y="33912"/>
                </a:cubicBezTo>
                <a:lnTo>
                  <a:pt x="33694" y="33866"/>
                </a:lnTo>
                <a:cubicBezTo>
                  <a:pt x="33162" y="34815"/>
                  <a:pt x="32460" y="35627"/>
                  <a:pt x="31678" y="36369"/>
                </a:cubicBezTo>
                <a:cubicBezTo>
                  <a:pt x="31528" y="36513"/>
                  <a:pt x="31387" y="36670"/>
                  <a:pt x="31194" y="36754"/>
                </a:cubicBezTo>
                <a:cubicBezTo>
                  <a:pt x="31010" y="36961"/>
                  <a:pt x="30749" y="37031"/>
                  <a:pt x="30475" y="37188"/>
                </a:cubicBezTo>
                <a:cubicBezTo>
                  <a:pt x="30562" y="37024"/>
                  <a:pt x="30685" y="36994"/>
                  <a:pt x="30776" y="36921"/>
                </a:cubicBezTo>
                <a:lnTo>
                  <a:pt x="30819" y="36921"/>
                </a:lnTo>
                <a:cubicBezTo>
                  <a:pt x="30817" y="36889"/>
                  <a:pt x="30833" y="36860"/>
                  <a:pt x="30859" y="36847"/>
                </a:cubicBezTo>
                <a:lnTo>
                  <a:pt x="30936" y="36797"/>
                </a:lnTo>
                <a:cubicBezTo>
                  <a:pt x="31244" y="36516"/>
                  <a:pt x="31578" y="36269"/>
                  <a:pt x="31879" y="35978"/>
                </a:cubicBezTo>
                <a:cubicBezTo>
                  <a:pt x="32544" y="35326"/>
                  <a:pt x="33095" y="34591"/>
                  <a:pt x="33573" y="33792"/>
                </a:cubicBezTo>
                <a:cubicBezTo>
                  <a:pt x="33607" y="33742"/>
                  <a:pt x="33620" y="33675"/>
                  <a:pt x="33694" y="33658"/>
                </a:cubicBezTo>
                <a:lnTo>
                  <a:pt x="33694" y="33665"/>
                </a:lnTo>
                <a:lnTo>
                  <a:pt x="33737" y="33601"/>
                </a:lnTo>
                <a:lnTo>
                  <a:pt x="33727" y="33598"/>
                </a:lnTo>
                <a:lnTo>
                  <a:pt x="33727" y="33588"/>
                </a:lnTo>
                <a:cubicBezTo>
                  <a:pt x="33724" y="33538"/>
                  <a:pt x="33741" y="33491"/>
                  <a:pt x="33777" y="33458"/>
                </a:cubicBezTo>
                <a:cubicBezTo>
                  <a:pt x="33807" y="33357"/>
                  <a:pt x="33861" y="33271"/>
                  <a:pt x="33928" y="33194"/>
                </a:cubicBezTo>
                <a:lnTo>
                  <a:pt x="33975" y="33110"/>
                </a:lnTo>
                <a:cubicBezTo>
                  <a:pt x="34001" y="33040"/>
                  <a:pt x="34028" y="32970"/>
                  <a:pt x="34061" y="32900"/>
                </a:cubicBezTo>
                <a:cubicBezTo>
                  <a:pt x="35151" y="30844"/>
                  <a:pt x="35873" y="28658"/>
                  <a:pt x="36308" y="26375"/>
                </a:cubicBezTo>
                <a:cubicBezTo>
                  <a:pt x="36361" y="26097"/>
                  <a:pt x="36401" y="25817"/>
                  <a:pt x="36465" y="25539"/>
                </a:cubicBezTo>
                <a:lnTo>
                  <a:pt x="36465" y="25539"/>
                </a:lnTo>
                <a:cubicBezTo>
                  <a:pt x="36532" y="25797"/>
                  <a:pt x="36418" y="26051"/>
                  <a:pt x="36485" y="26308"/>
                </a:cubicBezTo>
                <a:cubicBezTo>
                  <a:pt x="36515" y="26061"/>
                  <a:pt x="36558" y="25817"/>
                  <a:pt x="36568" y="25569"/>
                </a:cubicBezTo>
                <a:cubicBezTo>
                  <a:pt x="36592" y="24984"/>
                  <a:pt x="36619" y="24403"/>
                  <a:pt x="36649" y="23821"/>
                </a:cubicBezTo>
                <a:cubicBezTo>
                  <a:pt x="36669" y="23393"/>
                  <a:pt x="36545" y="22955"/>
                  <a:pt x="36598" y="22534"/>
                </a:cubicBezTo>
                <a:cubicBezTo>
                  <a:pt x="36625" y="22317"/>
                  <a:pt x="36598" y="22106"/>
                  <a:pt x="36609" y="21899"/>
                </a:cubicBezTo>
                <a:cubicBezTo>
                  <a:pt x="36619" y="21635"/>
                  <a:pt x="36605" y="21368"/>
                  <a:pt x="36568" y="21107"/>
                </a:cubicBezTo>
                <a:cubicBezTo>
                  <a:pt x="36512" y="20636"/>
                  <a:pt x="36525" y="20161"/>
                  <a:pt x="36538" y="19690"/>
                </a:cubicBezTo>
                <a:cubicBezTo>
                  <a:pt x="36558" y="19014"/>
                  <a:pt x="36669" y="18349"/>
                  <a:pt x="36776" y="17684"/>
                </a:cubicBezTo>
                <a:cubicBezTo>
                  <a:pt x="36899" y="16915"/>
                  <a:pt x="37030" y="16150"/>
                  <a:pt x="37203" y="15391"/>
                </a:cubicBezTo>
                <a:cubicBezTo>
                  <a:pt x="37367" y="14672"/>
                  <a:pt x="37384" y="13927"/>
                  <a:pt x="37585" y="13218"/>
                </a:cubicBezTo>
                <a:cubicBezTo>
                  <a:pt x="37735" y="12674"/>
                  <a:pt x="37795" y="12122"/>
                  <a:pt x="37869" y="11567"/>
                </a:cubicBezTo>
                <a:lnTo>
                  <a:pt x="37869" y="10147"/>
                </a:lnTo>
                <a:cubicBezTo>
                  <a:pt x="37825" y="9819"/>
                  <a:pt x="37782" y="9491"/>
                  <a:pt x="37745" y="9161"/>
                </a:cubicBezTo>
                <a:cubicBezTo>
                  <a:pt x="37668" y="8449"/>
                  <a:pt x="37534" y="7747"/>
                  <a:pt x="37347" y="7058"/>
                </a:cubicBezTo>
                <a:cubicBezTo>
                  <a:pt x="37247" y="6707"/>
                  <a:pt x="37000" y="6453"/>
                  <a:pt x="36836" y="6145"/>
                </a:cubicBezTo>
                <a:cubicBezTo>
                  <a:pt x="36532" y="5567"/>
                  <a:pt x="36107" y="5066"/>
                  <a:pt x="35686" y="4571"/>
                </a:cubicBezTo>
                <a:cubicBezTo>
                  <a:pt x="35629" y="4494"/>
                  <a:pt x="35586" y="4407"/>
                  <a:pt x="35562" y="4314"/>
                </a:cubicBezTo>
                <a:cubicBezTo>
                  <a:pt x="35449" y="3976"/>
                  <a:pt x="35155" y="3799"/>
                  <a:pt x="34910" y="3582"/>
                </a:cubicBezTo>
                <a:cubicBezTo>
                  <a:pt x="34509" y="3231"/>
                  <a:pt x="34065" y="2923"/>
                  <a:pt x="33657" y="2579"/>
                </a:cubicBezTo>
                <a:cubicBezTo>
                  <a:pt x="32698" y="1767"/>
                  <a:pt x="31555" y="1302"/>
                  <a:pt x="30401" y="874"/>
                </a:cubicBezTo>
                <a:cubicBezTo>
                  <a:pt x="29616" y="583"/>
                  <a:pt x="28784" y="426"/>
                  <a:pt x="27975" y="206"/>
                </a:cubicBezTo>
                <a:cubicBezTo>
                  <a:pt x="27640" y="118"/>
                  <a:pt x="27302" y="58"/>
                  <a:pt x="26959" y="58"/>
                </a:cubicBezTo>
                <a:cubicBezTo>
                  <a:pt x="26846" y="58"/>
                  <a:pt x="26732" y="65"/>
                  <a:pt x="26618" y="79"/>
                </a:cubicBezTo>
                <a:cubicBezTo>
                  <a:pt x="26578" y="82"/>
                  <a:pt x="26539" y="84"/>
                  <a:pt x="26500" y="84"/>
                </a:cubicBezTo>
                <a:cubicBezTo>
                  <a:pt x="26399" y="84"/>
                  <a:pt x="26299" y="72"/>
                  <a:pt x="26203" y="45"/>
                </a:cubicBezTo>
                <a:lnTo>
                  <a:pt x="26541" y="25"/>
                </a:lnTo>
                <a:lnTo>
                  <a:pt x="26541" y="2"/>
                </a:lnTo>
                <a:lnTo>
                  <a:pt x="25855" y="2"/>
                </a:lnTo>
                <a:cubicBezTo>
                  <a:pt x="25853" y="2"/>
                  <a:pt x="25850" y="2"/>
                  <a:pt x="25848" y="2"/>
                </a:cubicBezTo>
                <a:cubicBezTo>
                  <a:pt x="25836" y="2"/>
                  <a:pt x="25823" y="0"/>
                  <a:pt x="25810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  <p:sp>
        <p:nvSpPr>
          <p:cNvPr id="482" name="Google Shape;482;p33"/>
          <p:cNvSpPr/>
          <p:nvPr/>
        </p:nvSpPr>
        <p:spPr>
          <a:xfrm>
            <a:off x="-436797" y="9355037"/>
            <a:ext cx="2196056" cy="1042837"/>
          </a:xfrm>
          <a:custGeom>
            <a:avLst/>
            <a:gdLst/>
            <a:ahLst/>
            <a:cxnLst/>
            <a:rect l="l" t="t" r="r" b="b"/>
            <a:pathLst>
              <a:path w="28450" h="13510" extrusionOk="0">
                <a:moveTo>
                  <a:pt x="9874" y="1"/>
                </a:moveTo>
                <a:cubicBezTo>
                  <a:pt x="8741" y="1"/>
                  <a:pt x="7800" y="901"/>
                  <a:pt x="7655" y="2085"/>
                </a:cubicBezTo>
                <a:cubicBezTo>
                  <a:pt x="7595" y="2599"/>
                  <a:pt x="7675" y="3108"/>
                  <a:pt x="7662" y="3619"/>
                </a:cubicBezTo>
                <a:cubicBezTo>
                  <a:pt x="7652" y="4007"/>
                  <a:pt x="7662" y="4394"/>
                  <a:pt x="7689" y="4782"/>
                </a:cubicBezTo>
                <a:cubicBezTo>
                  <a:pt x="7746" y="5541"/>
                  <a:pt x="7759" y="6303"/>
                  <a:pt x="7772" y="7062"/>
                </a:cubicBezTo>
                <a:cubicBezTo>
                  <a:pt x="7786" y="7854"/>
                  <a:pt x="7635" y="8630"/>
                  <a:pt x="7535" y="9412"/>
                </a:cubicBezTo>
                <a:cubicBezTo>
                  <a:pt x="7371" y="10732"/>
                  <a:pt x="6275" y="11431"/>
                  <a:pt x="5443" y="11608"/>
                </a:cubicBezTo>
                <a:cubicBezTo>
                  <a:pt x="5400" y="11617"/>
                  <a:pt x="5354" y="11621"/>
                  <a:pt x="5307" y="11621"/>
                </a:cubicBezTo>
                <a:cubicBezTo>
                  <a:pt x="4924" y="11621"/>
                  <a:pt x="4443" y="11343"/>
                  <a:pt x="4330" y="11009"/>
                </a:cubicBezTo>
                <a:cubicBezTo>
                  <a:pt x="4159" y="10491"/>
                  <a:pt x="4029" y="9963"/>
                  <a:pt x="4019" y="9408"/>
                </a:cubicBezTo>
                <a:cubicBezTo>
                  <a:pt x="4002" y="8345"/>
                  <a:pt x="4132" y="7292"/>
                  <a:pt x="4216" y="6240"/>
                </a:cubicBezTo>
                <a:cubicBezTo>
                  <a:pt x="4259" y="5715"/>
                  <a:pt x="4333" y="5193"/>
                  <a:pt x="4433" y="4679"/>
                </a:cubicBezTo>
                <a:cubicBezTo>
                  <a:pt x="4580" y="3943"/>
                  <a:pt x="4701" y="3201"/>
                  <a:pt x="4704" y="2439"/>
                </a:cubicBezTo>
                <a:cubicBezTo>
                  <a:pt x="4711" y="1466"/>
                  <a:pt x="4263" y="845"/>
                  <a:pt x="3404" y="467"/>
                </a:cubicBezTo>
                <a:cubicBezTo>
                  <a:pt x="3124" y="346"/>
                  <a:pt x="2838" y="295"/>
                  <a:pt x="2549" y="295"/>
                </a:cubicBezTo>
                <a:cubicBezTo>
                  <a:pt x="2345" y="295"/>
                  <a:pt x="2139" y="320"/>
                  <a:pt x="1933" y="363"/>
                </a:cubicBezTo>
                <a:cubicBezTo>
                  <a:pt x="1191" y="517"/>
                  <a:pt x="710" y="952"/>
                  <a:pt x="559" y="1710"/>
                </a:cubicBezTo>
                <a:cubicBezTo>
                  <a:pt x="509" y="1961"/>
                  <a:pt x="479" y="2215"/>
                  <a:pt x="432" y="2466"/>
                </a:cubicBezTo>
                <a:cubicBezTo>
                  <a:pt x="298" y="3188"/>
                  <a:pt x="175" y="3910"/>
                  <a:pt x="211" y="4648"/>
                </a:cubicBezTo>
                <a:cubicBezTo>
                  <a:pt x="225" y="4886"/>
                  <a:pt x="252" y="5123"/>
                  <a:pt x="232" y="5354"/>
                </a:cubicBezTo>
                <a:cubicBezTo>
                  <a:pt x="128" y="6728"/>
                  <a:pt x="1" y="8101"/>
                  <a:pt x="48" y="9482"/>
                </a:cubicBezTo>
                <a:cubicBezTo>
                  <a:pt x="54" y="9699"/>
                  <a:pt x="145" y="9813"/>
                  <a:pt x="362" y="9846"/>
                </a:cubicBezTo>
                <a:cubicBezTo>
                  <a:pt x="396" y="9851"/>
                  <a:pt x="429" y="9854"/>
                  <a:pt x="461" y="9854"/>
                </a:cubicBezTo>
                <a:cubicBezTo>
                  <a:pt x="701" y="9854"/>
                  <a:pt x="839" y="9707"/>
                  <a:pt x="830" y="9432"/>
                </a:cubicBezTo>
                <a:cubicBezTo>
                  <a:pt x="813" y="8392"/>
                  <a:pt x="847" y="7353"/>
                  <a:pt x="940" y="6320"/>
                </a:cubicBezTo>
                <a:cubicBezTo>
                  <a:pt x="984" y="5775"/>
                  <a:pt x="1027" y="5230"/>
                  <a:pt x="1004" y="4682"/>
                </a:cubicBezTo>
                <a:cubicBezTo>
                  <a:pt x="987" y="4267"/>
                  <a:pt x="957" y="3846"/>
                  <a:pt x="1044" y="3438"/>
                </a:cubicBezTo>
                <a:cubicBezTo>
                  <a:pt x="1151" y="2937"/>
                  <a:pt x="1204" y="2426"/>
                  <a:pt x="1298" y="1924"/>
                </a:cubicBezTo>
                <a:cubicBezTo>
                  <a:pt x="1341" y="1680"/>
                  <a:pt x="1398" y="1436"/>
                  <a:pt x="1565" y="1236"/>
                </a:cubicBezTo>
                <a:cubicBezTo>
                  <a:pt x="1787" y="967"/>
                  <a:pt x="2135" y="834"/>
                  <a:pt x="2494" y="834"/>
                </a:cubicBezTo>
                <a:cubicBezTo>
                  <a:pt x="2884" y="834"/>
                  <a:pt x="3287" y="992"/>
                  <a:pt x="3554" y="1306"/>
                </a:cubicBezTo>
                <a:cubicBezTo>
                  <a:pt x="3694" y="1466"/>
                  <a:pt x="3852" y="1630"/>
                  <a:pt x="3872" y="1854"/>
                </a:cubicBezTo>
                <a:cubicBezTo>
                  <a:pt x="3925" y="2442"/>
                  <a:pt x="3952" y="3027"/>
                  <a:pt x="3841" y="3612"/>
                </a:cubicBezTo>
                <a:cubicBezTo>
                  <a:pt x="3738" y="4191"/>
                  <a:pt x="3614" y="4769"/>
                  <a:pt x="3541" y="5350"/>
                </a:cubicBezTo>
                <a:cubicBezTo>
                  <a:pt x="3440" y="6153"/>
                  <a:pt x="3370" y="6958"/>
                  <a:pt x="3303" y="7767"/>
                </a:cubicBezTo>
                <a:cubicBezTo>
                  <a:pt x="3216" y="8767"/>
                  <a:pt x="3176" y="9766"/>
                  <a:pt x="3447" y="10755"/>
                </a:cubicBezTo>
                <a:cubicBezTo>
                  <a:pt x="3670" y="11563"/>
                  <a:pt x="4381" y="12167"/>
                  <a:pt x="5215" y="12167"/>
                </a:cubicBezTo>
                <a:cubicBezTo>
                  <a:pt x="5268" y="12167"/>
                  <a:pt x="5322" y="12164"/>
                  <a:pt x="5376" y="12159"/>
                </a:cubicBezTo>
                <a:cubicBezTo>
                  <a:pt x="6399" y="12069"/>
                  <a:pt x="7204" y="11554"/>
                  <a:pt x="7829" y="10755"/>
                </a:cubicBezTo>
                <a:cubicBezTo>
                  <a:pt x="8140" y="10358"/>
                  <a:pt x="8204" y="9863"/>
                  <a:pt x="8311" y="9382"/>
                </a:cubicBezTo>
                <a:cubicBezTo>
                  <a:pt x="8611" y="8061"/>
                  <a:pt x="8571" y="6728"/>
                  <a:pt x="8498" y="5394"/>
                </a:cubicBezTo>
                <a:cubicBezTo>
                  <a:pt x="8441" y="4374"/>
                  <a:pt x="8441" y="3358"/>
                  <a:pt x="8421" y="2339"/>
                </a:cubicBezTo>
                <a:cubicBezTo>
                  <a:pt x="8407" y="1747"/>
                  <a:pt x="8648" y="1232"/>
                  <a:pt x="9113" y="845"/>
                </a:cubicBezTo>
                <a:cubicBezTo>
                  <a:pt x="9344" y="654"/>
                  <a:pt x="9598" y="533"/>
                  <a:pt x="9874" y="533"/>
                </a:cubicBezTo>
                <a:cubicBezTo>
                  <a:pt x="9984" y="533"/>
                  <a:pt x="10098" y="552"/>
                  <a:pt x="10216" y="594"/>
                </a:cubicBezTo>
                <a:cubicBezTo>
                  <a:pt x="11175" y="935"/>
                  <a:pt x="11656" y="1690"/>
                  <a:pt x="11860" y="2630"/>
                </a:cubicBezTo>
                <a:cubicBezTo>
                  <a:pt x="11957" y="3067"/>
                  <a:pt x="11941" y="3539"/>
                  <a:pt x="11937" y="3993"/>
                </a:cubicBezTo>
                <a:cubicBezTo>
                  <a:pt x="11927" y="4776"/>
                  <a:pt x="11807" y="5551"/>
                  <a:pt x="11723" y="6330"/>
                </a:cubicBezTo>
                <a:cubicBezTo>
                  <a:pt x="11613" y="7403"/>
                  <a:pt x="11329" y="8449"/>
                  <a:pt x="11219" y="9525"/>
                </a:cubicBezTo>
                <a:cubicBezTo>
                  <a:pt x="11118" y="10478"/>
                  <a:pt x="11122" y="11411"/>
                  <a:pt x="11443" y="12330"/>
                </a:cubicBezTo>
                <a:cubicBezTo>
                  <a:pt x="11660" y="12948"/>
                  <a:pt x="11994" y="13399"/>
                  <a:pt x="12693" y="13476"/>
                </a:cubicBezTo>
                <a:cubicBezTo>
                  <a:pt x="12709" y="13480"/>
                  <a:pt x="12726" y="13500"/>
                  <a:pt x="12743" y="13510"/>
                </a:cubicBezTo>
                <a:lnTo>
                  <a:pt x="13368" y="13510"/>
                </a:lnTo>
                <a:cubicBezTo>
                  <a:pt x="13752" y="13403"/>
                  <a:pt x="14147" y="13336"/>
                  <a:pt x="14518" y="13182"/>
                </a:cubicBezTo>
                <a:cubicBezTo>
                  <a:pt x="15400" y="12818"/>
                  <a:pt x="16015" y="12173"/>
                  <a:pt x="16249" y="11260"/>
                </a:cubicBezTo>
                <a:cubicBezTo>
                  <a:pt x="16486" y="10351"/>
                  <a:pt x="16517" y="9398"/>
                  <a:pt x="16476" y="8456"/>
                </a:cubicBezTo>
                <a:cubicBezTo>
                  <a:pt x="16416" y="7045"/>
                  <a:pt x="16346" y="5635"/>
                  <a:pt x="16283" y="4224"/>
                </a:cubicBezTo>
                <a:cubicBezTo>
                  <a:pt x="16252" y="3545"/>
                  <a:pt x="16313" y="2867"/>
                  <a:pt x="16373" y="2192"/>
                </a:cubicBezTo>
                <a:cubicBezTo>
                  <a:pt x="16423" y="1650"/>
                  <a:pt x="16697" y="1252"/>
                  <a:pt x="17239" y="1085"/>
                </a:cubicBezTo>
                <a:cubicBezTo>
                  <a:pt x="17435" y="1025"/>
                  <a:pt x="17623" y="996"/>
                  <a:pt x="17803" y="996"/>
                </a:cubicBezTo>
                <a:cubicBezTo>
                  <a:pt x="18376" y="996"/>
                  <a:pt x="18870" y="1280"/>
                  <a:pt x="19318" y="1697"/>
                </a:cubicBezTo>
                <a:cubicBezTo>
                  <a:pt x="19511" y="1874"/>
                  <a:pt x="19679" y="2075"/>
                  <a:pt x="19692" y="2369"/>
                </a:cubicBezTo>
                <a:cubicBezTo>
                  <a:pt x="19705" y="2720"/>
                  <a:pt x="19735" y="3077"/>
                  <a:pt x="19685" y="3425"/>
                </a:cubicBezTo>
                <a:cubicBezTo>
                  <a:pt x="19488" y="4782"/>
                  <a:pt x="19488" y="6156"/>
                  <a:pt x="19368" y="7520"/>
                </a:cubicBezTo>
                <a:cubicBezTo>
                  <a:pt x="19298" y="8339"/>
                  <a:pt x="19264" y="9164"/>
                  <a:pt x="19217" y="9987"/>
                </a:cubicBezTo>
                <a:cubicBezTo>
                  <a:pt x="19174" y="10672"/>
                  <a:pt x="19267" y="11360"/>
                  <a:pt x="19485" y="12012"/>
                </a:cubicBezTo>
                <a:cubicBezTo>
                  <a:pt x="19642" y="12484"/>
                  <a:pt x="19953" y="12781"/>
                  <a:pt x="20447" y="12891"/>
                </a:cubicBezTo>
                <a:cubicBezTo>
                  <a:pt x="20620" y="12929"/>
                  <a:pt x="20790" y="12967"/>
                  <a:pt x="20966" y="12967"/>
                </a:cubicBezTo>
                <a:cubicBezTo>
                  <a:pt x="20991" y="12967"/>
                  <a:pt x="21017" y="12967"/>
                  <a:pt x="21042" y="12965"/>
                </a:cubicBezTo>
                <a:cubicBezTo>
                  <a:pt x="21744" y="12925"/>
                  <a:pt x="22416" y="12768"/>
                  <a:pt x="23018" y="12397"/>
                </a:cubicBezTo>
                <a:cubicBezTo>
                  <a:pt x="23419" y="12159"/>
                  <a:pt x="23713" y="11782"/>
                  <a:pt x="23847" y="11337"/>
                </a:cubicBezTo>
                <a:cubicBezTo>
                  <a:pt x="24108" y="10488"/>
                  <a:pt x="24151" y="9609"/>
                  <a:pt x="24138" y="8726"/>
                </a:cubicBezTo>
                <a:cubicBezTo>
                  <a:pt x="24134" y="8349"/>
                  <a:pt x="24084" y="7968"/>
                  <a:pt x="24077" y="7587"/>
                </a:cubicBezTo>
                <a:cubicBezTo>
                  <a:pt x="24054" y="5899"/>
                  <a:pt x="24044" y="4207"/>
                  <a:pt x="24121" y="2516"/>
                </a:cubicBezTo>
                <a:cubicBezTo>
                  <a:pt x="24134" y="2061"/>
                  <a:pt x="24211" y="1607"/>
                  <a:pt x="24352" y="1172"/>
                </a:cubicBezTo>
                <a:cubicBezTo>
                  <a:pt x="24448" y="881"/>
                  <a:pt x="24612" y="758"/>
                  <a:pt x="24923" y="748"/>
                </a:cubicBezTo>
                <a:cubicBezTo>
                  <a:pt x="24950" y="747"/>
                  <a:pt x="24978" y="747"/>
                  <a:pt x="25005" y="747"/>
                </a:cubicBezTo>
                <a:cubicBezTo>
                  <a:pt x="25500" y="747"/>
                  <a:pt x="25975" y="860"/>
                  <a:pt x="26447" y="1018"/>
                </a:cubicBezTo>
                <a:cubicBezTo>
                  <a:pt x="27179" y="1266"/>
                  <a:pt x="27514" y="1814"/>
                  <a:pt x="27604" y="2523"/>
                </a:cubicBezTo>
                <a:cubicBezTo>
                  <a:pt x="27704" y="3342"/>
                  <a:pt x="27691" y="4171"/>
                  <a:pt x="27644" y="4993"/>
                </a:cubicBezTo>
                <a:cubicBezTo>
                  <a:pt x="27554" y="6604"/>
                  <a:pt x="27433" y="8212"/>
                  <a:pt x="27320" y="9819"/>
                </a:cubicBezTo>
                <a:cubicBezTo>
                  <a:pt x="27303" y="10090"/>
                  <a:pt x="27290" y="10361"/>
                  <a:pt x="27196" y="10618"/>
                </a:cubicBezTo>
                <a:cubicBezTo>
                  <a:pt x="27126" y="10809"/>
                  <a:pt x="27179" y="10923"/>
                  <a:pt x="27363" y="10993"/>
                </a:cubicBezTo>
                <a:cubicBezTo>
                  <a:pt x="27430" y="11019"/>
                  <a:pt x="27494" y="11031"/>
                  <a:pt x="27556" y="11031"/>
                </a:cubicBezTo>
                <a:cubicBezTo>
                  <a:pt x="27732" y="11031"/>
                  <a:pt x="27880" y="10927"/>
                  <a:pt x="27955" y="10739"/>
                </a:cubicBezTo>
                <a:cubicBezTo>
                  <a:pt x="28075" y="10438"/>
                  <a:pt x="28082" y="10114"/>
                  <a:pt x="28105" y="9799"/>
                </a:cubicBezTo>
                <a:cubicBezTo>
                  <a:pt x="28202" y="8446"/>
                  <a:pt x="28279" y="7092"/>
                  <a:pt x="28376" y="5738"/>
                </a:cubicBezTo>
                <a:cubicBezTo>
                  <a:pt x="28389" y="5558"/>
                  <a:pt x="28356" y="5367"/>
                  <a:pt x="28446" y="5197"/>
                </a:cubicBezTo>
                <a:lnTo>
                  <a:pt x="28450" y="2907"/>
                </a:lnTo>
                <a:cubicBezTo>
                  <a:pt x="28373" y="2733"/>
                  <a:pt x="28413" y="2543"/>
                  <a:pt x="28366" y="2362"/>
                </a:cubicBezTo>
                <a:cubicBezTo>
                  <a:pt x="28242" y="1901"/>
                  <a:pt x="28145" y="1420"/>
                  <a:pt x="27748" y="1099"/>
                </a:cubicBezTo>
                <a:cubicBezTo>
                  <a:pt x="26965" y="471"/>
                  <a:pt x="26069" y="221"/>
                  <a:pt x="25108" y="221"/>
                </a:cubicBezTo>
                <a:cubicBezTo>
                  <a:pt x="24969" y="221"/>
                  <a:pt x="24828" y="226"/>
                  <a:pt x="24686" y="236"/>
                </a:cubicBezTo>
                <a:cubicBezTo>
                  <a:pt x="24084" y="280"/>
                  <a:pt x="23690" y="607"/>
                  <a:pt x="23549" y="1196"/>
                </a:cubicBezTo>
                <a:cubicBezTo>
                  <a:pt x="23426" y="1720"/>
                  <a:pt x="23335" y="2252"/>
                  <a:pt x="23325" y="2797"/>
                </a:cubicBezTo>
                <a:cubicBezTo>
                  <a:pt x="23315" y="3238"/>
                  <a:pt x="23329" y="3682"/>
                  <a:pt x="23312" y="4127"/>
                </a:cubicBezTo>
                <a:cubicBezTo>
                  <a:pt x="23258" y="5594"/>
                  <a:pt x="23275" y="7062"/>
                  <a:pt x="23349" y="8529"/>
                </a:cubicBezTo>
                <a:cubicBezTo>
                  <a:pt x="23392" y="9402"/>
                  <a:pt x="23352" y="10271"/>
                  <a:pt x="23118" y="11123"/>
                </a:cubicBezTo>
                <a:cubicBezTo>
                  <a:pt x="22978" y="11631"/>
                  <a:pt x="22660" y="11982"/>
                  <a:pt x="22165" y="12173"/>
                </a:cubicBezTo>
                <a:cubicBezTo>
                  <a:pt x="21848" y="12296"/>
                  <a:pt x="21517" y="12377"/>
                  <a:pt x="21179" y="12420"/>
                </a:cubicBezTo>
                <a:cubicBezTo>
                  <a:pt x="21104" y="12431"/>
                  <a:pt x="21034" y="12436"/>
                  <a:pt x="20969" y="12436"/>
                </a:cubicBezTo>
                <a:cubicBezTo>
                  <a:pt x="20591" y="12436"/>
                  <a:pt x="20376" y="12251"/>
                  <a:pt x="20233" y="11835"/>
                </a:cubicBezTo>
                <a:cubicBezTo>
                  <a:pt x="20187" y="11705"/>
                  <a:pt x="20150" y="11571"/>
                  <a:pt x="20116" y="11437"/>
                </a:cubicBezTo>
                <a:cubicBezTo>
                  <a:pt x="19879" y="10404"/>
                  <a:pt x="20046" y="9368"/>
                  <a:pt x="20100" y="8335"/>
                </a:cubicBezTo>
                <a:cubicBezTo>
                  <a:pt x="20137" y="7670"/>
                  <a:pt x="20217" y="7012"/>
                  <a:pt x="20240" y="6347"/>
                </a:cubicBezTo>
                <a:cubicBezTo>
                  <a:pt x="20260" y="5608"/>
                  <a:pt x="20320" y="4869"/>
                  <a:pt x="20397" y="4134"/>
                </a:cubicBezTo>
                <a:cubicBezTo>
                  <a:pt x="20451" y="3602"/>
                  <a:pt x="20534" y="3074"/>
                  <a:pt x="20488" y="2539"/>
                </a:cubicBezTo>
                <a:cubicBezTo>
                  <a:pt x="20461" y="2249"/>
                  <a:pt x="20434" y="1964"/>
                  <a:pt x="20250" y="1714"/>
                </a:cubicBezTo>
                <a:cubicBezTo>
                  <a:pt x="19722" y="994"/>
                  <a:pt x="18751" y="455"/>
                  <a:pt x="17755" y="455"/>
                </a:cubicBezTo>
                <a:cubicBezTo>
                  <a:pt x="17409" y="455"/>
                  <a:pt x="17061" y="520"/>
                  <a:pt x="16727" y="664"/>
                </a:cubicBezTo>
                <a:cubicBezTo>
                  <a:pt x="16115" y="925"/>
                  <a:pt x="15721" y="1366"/>
                  <a:pt x="15621" y="2035"/>
                </a:cubicBezTo>
                <a:cubicBezTo>
                  <a:pt x="15547" y="2569"/>
                  <a:pt x="15507" y="3111"/>
                  <a:pt x="15504" y="3652"/>
                </a:cubicBezTo>
                <a:cubicBezTo>
                  <a:pt x="15487" y="4501"/>
                  <a:pt x="15591" y="5350"/>
                  <a:pt x="15604" y="6203"/>
                </a:cubicBezTo>
                <a:cubicBezTo>
                  <a:pt x="15621" y="7440"/>
                  <a:pt x="15788" y="8676"/>
                  <a:pt x="15657" y="9916"/>
                </a:cubicBezTo>
                <a:cubicBezTo>
                  <a:pt x="15607" y="10384"/>
                  <a:pt x="15624" y="10866"/>
                  <a:pt x="15450" y="11307"/>
                </a:cubicBezTo>
                <a:cubicBezTo>
                  <a:pt x="15076" y="12253"/>
                  <a:pt x="14364" y="12778"/>
                  <a:pt x="13361" y="12935"/>
                </a:cubicBezTo>
                <a:cubicBezTo>
                  <a:pt x="13230" y="12955"/>
                  <a:pt x="13117" y="12966"/>
                  <a:pt x="13017" y="12966"/>
                </a:cubicBezTo>
                <a:cubicBezTo>
                  <a:pt x="12611" y="12966"/>
                  <a:pt x="12430" y="12786"/>
                  <a:pt x="12235" y="12290"/>
                </a:cubicBezTo>
                <a:cubicBezTo>
                  <a:pt x="11857" y="11340"/>
                  <a:pt x="11900" y="10364"/>
                  <a:pt x="12014" y="9382"/>
                </a:cubicBezTo>
                <a:cubicBezTo>
                  <a:pt x="12148" y="8195"/>
                  <a:pt x="12449" y="7032"/>
                  <a:pt x="12562" y="5838"/>
                </a:cubicBezTo>
                <a:cubicBezTo>
                  <a:pt x="12646" y="4959"/>
                  <a:pt x="12716" y="4087"/>
                  <a:pt x="12696" y="3204"/>
                </a:cubicBezTo>
                <a:cubicBezTo>
                  <a:pt x="12673" y="2366"/>
                  <a:pt x="12415" y="1633"/>
                  <a:pt x="11874" y="998"/>
                </a:cubicBezTo>
                <a:cubicBezTo>
                  <a:pt x="11386" y="423"/>
                  <a:pt x="10774" y="52"/>
                  <a:pt x="10019" y="6"/>
                </a:cubicBezTo>
                <a:cubicBezTo>
                  <a:pt x="9970" y="2"/>
                  <a:pt x="9922" y="1"/>
                  <a:pt x="9874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  <p:sp>
        <p:nvSpPr>
          <p:cNvPr id="483" name="Google Shape;483;p33"/>
          <p:cNvSpPr/>
          <p:nvPr/>
        </p:nvSpPr>
        <p:spPr>
          <a:xfrm>
            <a:off x="3370424" y="396992"/>
            <a:ext cx="346504" cy="320803"/>
          </a:xfrm>
          <a:custGeom>
            <a:avLst/>
            <a:gdLst/>
            <a:ahLst/>
            <a:cxnLst/>
            <a:rect l="l" t="t" r="r" b="b"/>
            <a:pathLst>
              <a:path w="3256" h="3014" extrusionOk="0">
                <a:moveTo>
                  <a:pt x="3237" y="1795"/>
                </a:moveTo>
                <a:cubicBezTo>
                  <a:pt x="3218" y="1851"/>
                  <a:pt x="3190" y="1916"/>
                  <a:pt x="3162" y="1981"/>
                </a:cubicBezTo>
                <a:cubicBezTo>
                  <a:pt x="3116" y="2074"/>
                  <a:pt x="3060" y="2158"/>
                  <a:pt x="2995" y="2242"/>
                </a:cubicBezTo>
                <a:cubicBezTo>
                  <a:pt x="2958" y="2307"/>
                  <a:pt x="2902" y="2362"/>
                  <a:pt x="2856" y="2418"/>
                </a:cubicBezTo>
                <a:cubicBezTo>
                  <a:pt x="2818" y="2446"/>
                  <a:pt x="2790" y="2474"/>
                  <a:pt x="2763" y="2502"/>
                </a:cubicBezTo>
                <a:cubicBezTo>
                  <a:pt x="2670" y="2567"/>
                  <a:pt x="2577" y="2632"/>
                  <a:pt x="2484" y="2688"/>
                </a:cubicBezTo>
                <a:cubicBezTo>
                  <a:pt x="2298" y="2800"/>
                  <a:pt x="2093" y="2883"/>
                  <a:pt x="1888" y="2930"/>
                </a:cubicBezTo>
                <a:cubicBezTo>
                  <a:pt x="1758" y="2967"/>
                  <a:pt x="1637" y="2995"/>
                  <a:pt x="1507" y="3004"/>
                </a:cubicBezTo>
                <a:cubicBezTo>
                  <a:pt x="1451" y="3004"/>
                  <a:pt x="1405" y="3013"/>
                  <a:pt x="1358" y="3004"/>
                </a:cubicBezTo>
                <a:cubicBezTo>
                  <a:pt x="1284" y="3004"/>
                  <a:pt x="1210" y="2995"/>
                  <a:pt x="1135" y="2986"/>
                </a:cubicBezTo>
                <a:cubicBezTo>
                  <a:pt x="1005" y="2958"/>
                  <a:pt x="875" y="2902"/>
                  <a:pt x="763" y="2827"/>
                </a:cubicBezTo>
                <a:cubicBezTo>
                  <a:pt x="652" y="2762"/>
                  <a:pt x="559" y="2688"/>
                  <a:pt x="466" y="2595"/>
                </a:cubicBezTo>
                <a:cubicBezTo>
                  <a:pt x="382" y="2511"/>
                  <a:pt x="308" y="2409"/>
                  <a:pt x="242" y="2297"/>
                </a:cubicBezTo>
                <a:cubicBezTo>
                  <a:pt x="187" y="2186"/>
                  <a:pt x="140" y="2074"/>
                  <a:pt x="112" y="1963"/>
                </a:cubicBezTo>
                <a:cubicBezTo>
                  <a:pt x="84" y="1860"/>
                  <a:pt x="47" y="1758"/>
                  <a:pt x="29" y="1646"/>
                </a:cubicBezTo>
                <a:cubicBezTo>
                  <a:pt x="19" y="1600"/>
                  <a:pt x="19" y="1544"/>
                  <a:pt x="10" y="1498"/>
                </a:cubicBezTo>
                <a:cubicBezTo>
                  <a:pt x="1" y="1451"/>
                  <a:pt x="1" y="1414"/>
                  <a:pt x="1" y="1377"/>
                </a:cubicBezTo>
                <a:cubicBezTo>
                  <a:pt x="1" y="1321"/>
                  <a:pt x="10" y="1274"/>
                  <a:pt x="19" y="1228"/>
                </a:cubicBezTo>
                <a:cubicBezTo>
                  <a:pt x="19" y="1191"/>
                  <a:pt x="29" y="1154"/>
                  <a:pt x="38" y="1126"/>
                </a:cubicBezTo>
                <a:cubicBezTo>
                  <a:pt x="75" y="1033"/>
                  <a:pt x="112" y="949"/>
                  <a:pt x="168" y="865"/>
                </a:cubicBezTo>
                <a:cubicBezTo>
                  <a:pt x="196" y="828"/>
                  <a:pt x="224" y="791"/>
                  <a:pt x="261" y="744"/>
                </a:cubicBezTo>
                <a:cubicBezTo>
                  <a:pt x="345" y="642"/>
                  <a:pt x="428" y="549"/>
                  <a:pt x="521" y="447"/>
                </a:cubicBezTo>
                <a:cubicBezTo>
                  <a:pt x="549" y="410"/>
                  <a:pt x="596" y="382"/>
                  <a:pt x="633" y="345"/>
                </a:cubicBezTo>
                <a:cubicBezTo>
                  <a:pt x="689" y="298"/>
                  <a:pt x="745" y="261"/>
                  <a:pt x="810" y="224"/>
                </a:cubicBezTo>
                <a:cubicBezTo>
                  <a:pt x="856" y="196"/>
                  <a:pt x="903" y="168"/>
                  <a:pt x="949" y="140"/>
                </a:cubicBezTo>
                <a:cubicBezTo>
                  <a:pt x="977" y="131"/>
                  <a:pt x="996" y="121"/>
                  <a:pt x="1024" y="112"/>
                </a:cubicBezTo>
                <a:lnTo>
                  <a:pt x="1024" y="112"/>
                </a:lnTo>
                <a:cubicBezTo>
                  <a:pt x="1042" y="103"/>
                  <a:pt x="1061" y="93"/>
                  <a:pt x="1079" y="93"/>
                </a:cubicBezTo>
                <a:lnTo>
                  <a:pt x="1089" y="93"/>
                </a:lnTo>
                <a:cubicBezTo>
                  <a:pt x="1117" y="75"/>
                  <a:pt x="1144" y="66"/>
                  <a:pt x="1163" y="66"/>
                </a:cubicBezTo>
                <a:cubicBezTo>
                  <a:pt x="1284" y="19"/>
                  <a:pt x="1405" y="0"/>
                  <a:pt x="1526" y="0"/>
                </a:cubicBezTo>
                <a:lnTo>
                  <a:pt x="1591" y="0"/>
                </a:lnTo>
                <a:cubicBezTo>
                  <a:pt x="1693" y="0"/>
                  <a:pt x="1795" y="10"/>
                  <a:pt x="1898" y="28"/>
                </a:cubicBezTo>
                <a:cubicBezTo>
                  <a:pt x="2000" y="47"/>
                  <a:pt x="2102" y="66"/>
                  <a:pt x="2195" y="103"/>
                </a:cubicBezTo>
                <a:cubicBezTo>
                  <a:pt x="2316" y="140"/>
                  <a:pt x="2428" y="205"/>
                  <a:pt x="2530" y="270"/>
                </a:cubicBezTo>
                <a:cubicBezTo>
                  <a:pt x="2623" y="335"/>
                  <a:pt x="2716" y="400"/>
                  <a:pt x="2800" y="465"/>
                </a:cubicBezTo>
                <a:cubicBezTo>
                  <a:pt x="2856" y="493"/>
                  <a:pt x="2893" y="531"/>
                  <a:pt x="2921" y="577"/>
                </a:cubicBezTo>
                <a:lnTo>
                  <a:pt x="2949" y="651"/>
                </a:lnTo>
                <a:cubicBezTo>
                  <a:pt x="2958" y="698"/>
                  <a:pt x="2958" y="735"/>
                  <a:pt x="2949" y="782"/>
                </a:cubicBezTo>
                <a:cubicBezTo>
                  <a:pt x="2986" y="810"/>
                  <a:pt x="3023" y="847"/>
                  <a:pt x="3051" y="893"/>
                </a:cubicBezTo>
                <a:cubicBezTo>
                  <a:pt x="3060" y="912"/>
                  <a:pt x="3069" y="940"/>
                  <a:pt x="3079" y="968"/>
                </a:cubicBezTo>
                <a:lnTo>
                  <a:pt x="3079" y="968"/>
                </a:lnTo>
                <a:cubicBezTo>
                  <a:pt x="3107" y="1051"/>
                  <a:pt x="3144" y="1135"/>
                  <a:pt x="3172" y="1228"/>
                </a:cubicBezTo>
                <a:cubicBezTo>
                  <a:pt x="3209" y="1340"/>
                  <a:pt x="3237" y="1451"/>
                  <a:pt x="3246" y="1572"/>
                </a:cubicBezTo>
                <a:cubicBezTo>
                  <a:pt x="3255" y="1646"/>
                  <a:pt x="3246" y="1721"/>
                  <a:pt x="3237" y="1795"/>
                </a:cubicBezTo>
                <a:close/>
                <a:moveTo>
                  <a:pt x="2632" y="1572"/>
                </a:moveTo>
                <a:cubicBezTo>
                  <a:pt x="2604" y="1460"/>
                  <a:pt x="2577" y="1349"/>
                  <a:pt x="2530" y="1247"/>
                </a:cubicBezTo>
                <a:cubicBezTo>
                  <a:pt x="2511" y="1200"/>
                  <a:pt x="2493" y="1154"/>
                  <a:pt x="2474" y="1107"/>
                </a:cubicBezTo>
                <a:cubicBezTo>
                  <a:pt x="2465" y="1061"/>
                  <a:pt x="2465" y="1014"/>
                  <a:pt x="2474" y="977"/>
                </a:cubicBezTo>
                <a:cubicBezTo>
                  <a:pt x="2344" y="865"/>
                  <a:pt x="2205" y="772"/>
                  <a:pt x="2056" y="698"/>
                </a:cubicBezTo>
                <a:cubicBezTo>
                  <a:pt x="1953" y="661"/>
                  <a:pt x="1842" y="633"/>
                  <a:pt x="1740" y="614"/>
                </a:cubicBezTo>
                <a:cubicBezTo>
                  <a:pt x="1665" y="605"/>
                  <a:pt x="1591" y="605"/>
                  <a:pt x="1516" y="614"/>
                </a:cubicBezTo>
                <a:cubicBezTo>
                  <a:pt x="1451" y="624"/>
                  <a:pt x="1386" y="642"/>
                  <a:pt x="1330" y="661"/>
                </a:cubicBezTo>
                <a:cubicBezTo>
                  <a:pt x="1312" y="670"/>
                  <a:pt x="1303" y="670"/>
                  <a:pt x="1284" y="679"/>
                </a:cubicBezTo>
                <a:cubicBezTo>
                  <a:pt x="1210" y="707"/>
                  <a:pt x="1135" y="754"/>
                  <a:pt x="1070" y="800"/>
                </a:cubicBezTo>
                <a:cubicBezTo>
                  <a:pt x="1024" y="837"/>
                  <a:pt x="977" y="875"/>
                  <a:pt x="940" y="912"/>
                </a:cubicBezTo>
                <a:cubicBezTo>
                  <a:pt x="893" y="968"/>
                  <a:pt x="838" y="1023"/>
                  <a:pt x="791" y="1079"/>
                </a:cubicBezTo>
                <a:cubicBezTo>
                  <a:pt x="745" y="1144"/>
                  <a:pt x="689" y="1219"/>
                  <a:pt x="652" y="1293"/>
                </a:cubicBezTo>
                <a:cubicBezTo>
                  <a:pt x="642" y="1312"/>
                  <a:pt x="633" y="1330"/>
                  <a:pt x="633" y="1358"/>
                </a:cubicBezTo>
                <a:cubicBezTo>
                  <a:pt x="633" y="1395"/>
                  <a:pt x="633" y="1433"/>
                  <a:pt x="633" y="1470"/>
                </a:cubicBezTo>
                <a:cubicBezTo>
                  <a:pt x="661" y="1619"/>
                  <a:pt x="698" y="1767"/>
                  <a:pt x="745" y="1907"/>
                </a:cubicBezTo>
                <a:cubicBezTo>
                  <a:pt x="772" y="1963"/>
                  <a:pt x="810" y="2028"/>
                  <a:pt x="847" y="2084"/>
                </a:cubicBezTo>
                <a:cubicBezTo>
                  <a:pt x="893" y="2149"/>
                  <a:pt x="949" y="2204"/>
                  <a:pt x="1005" y="2251"/>
                </a:cubicBezTo>
                <a:cubicBezTo>
                  <a:pt x="1098" y="2335"/>
                  <a:pt x="1210" y="2381"/>
                  <a:pt x="1330" y="2400"/>
                </a:cubicBezTo>
                <a:cubicBezTo>
                  <a:pt x="1358" y="2400"/>
                  <a:pt x="1386" y="2400"/>
                  <a:pt x="1414" y="2400"/>
                </a:cubicBezTo>
                <a:lnTo>
                  <a:pt x="1507" y="2390"/>
                </a:lnTo>
                <a:cubicBezTo>
                  <a:pt x="1665" y="2362"/>
                  <a:pt x="1823" y="2316"/>
                  <a:pt x="1972" y="2260"/>
                </a:cubicBezTo>
                <a:cubicBezTo>
                  <a:pt x="2093" y="2214"/>
                  <a:pt x="2205" y="2149"/>
                  <a:pt x="2307" y="2074"/>
                </a:cubicBezTo>
                <a:cubicBezTo>
                  <a:pt x="2372" y="2028"/>
                  <a:pt x="2428" y="1981"/>
                  <a:pt x="2474" y="1925"/>
                </a:cubicBezTo>
                <a:cubicBezTo>
                  <a:pt x="2530" y="1851"/>
                  <a:pt x="2577" y="1786"/>
                  <a:pt x="2614" y="1712"/>
                </a:cubicBezTo>
                <a:cubicBezTo>
                  <a:pt x="2623" y="1684"/>
                  <a:pt x="2632" y="1665"/>
                  <a:pt x="2632" y="1637"/>
                </a:cubicBezTo>
                <a:cubicBezTo>
                  <a:pt x="2632" y="1609"/>
                  <a:pt x="2632" y="1591"/>
                  <a:pt x="2632" y="1572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  <p:sp>
        <p:nvSpPr>
          <p:cNvPr id="484" name="Google Shape;484;p33"/>
          <p:cNvSpPr/>
          <p:nvPr/>
        </p:nvSpPr>
        <p:spPr>
          <a:xfrm>
            <a:off x="6725524" y="5919667"/>
            <a:ext cx="346504" cy="320803"/>
          </a:xfrm>
          <a:custGeom>
            <a:avLst/>
            <a:gdLst/>
            <a:ahLst/>
            <a:cxnLst/>
            <a:rect l="l" t="t" r="r" b="b"/>
            <a:pathLst>
              <a:path w="3256" h="3014" extrusionOk="0">
                <a:moveTo>
                  <a:pt x="3237" y="1795"/>
                </a:moveTo>
                <a:cubicBezTo>
                  <a:pt x="3218" y="1851"/>
                  <a:pt x="3190" y="1916"/>
                  <a:pt x="3162" y="1981"/>
                </a:cubicBezTo>
                <a:cubicBezTo>
                  <a:pt x="3116" y="2074"/>
                  <a:pt x="3060" y="2158"/>
                  <a:pt x="2995" y="2242"/>
                </a:cubicBezTo>
                <a:cubicBezTo>
                  <a:pt x="2958" y="2307"/>
                  <a:pt x="2902" y="2362"/>
                  <a:pt x="2856" y="2418"/>
                </a:cubicBezTo>
                <a:cubicBezTo>
                  <a:pt x="2818" y="2446"/>
                  <a:pt x="2790" y="2474"/>
                  <a:pt x="2763" y="2502"/>
                </a:cubicBezTo>
                <a:cubicBezTo>
                  <a:pt x="2670" y="2567"/>
                  <a:pt x="2577" y="2632"/>
                  <a:pt x="2484" y="2688"/>
                </a:cubicBezTo>
                <a:cubicBezTo>
                  <a:pt x="2298" y="2800"/>
                  <a:pt x="2093" y="2883"/>
                  <a:pt x="1888" y="2930"/>
                </a:cubicBezTo>
                <a:cubicBezTo>
                  <a:pt x="1758" y="2967"/>
                  <a:pt x="1637" y="2995"/>
                  <a:pt x="1507" y="3004"/>
                </a:cubicBezTo>
                <a:cubicBezTo>
                  <a:pt x="1451" y="3004"/>
                  <a:pt x="1405" y="3013"/>
                  <a:pt x="1358" y="3004"/>
                </a:cubicBezTo>
                <a:cubicBezTo>
                  <a:pt x="1284" y="3004"/>
                  <a:pt x="1210" y="2995"/>
                  <a:pt x="1135" y="2986"/>
                </a:cubicBezTo>
                <a:cubicBezTo>
                  <a:pt x="1005" y="2958"/>
                  <a:pt x="875" y="2902"/>
                  <a:pt x="763" y="2827"/>
                </a:cubicBezTo>
                <a:cubicBezTo>
                  <a:pt x="652" y="2762"/>
                  <a:pt x="559" y="2688"/>
                  <a:pt x="466" y="2595"/>
                </a:cubicBezTo>
                <a:cubicBezTo>
                  <a:pt x="382" y="2511"/>
                  <a:pt x="308" y="2409"/>
                  <a:pt x="242" y="2297"/>
                </a:cubicBezTo>
                <a:cubicBezTo>
                  <a:pt x="187" y="2186"/>
                  <a:pt x="140" y="2074"/>
                  <a:pt x="112" y="1963"/>
                </a:cubicBezTo>
                <a:cubicBezTo>
                  <a:pt x="84" y="1860"/>
                  <a:pt x="47" y="1758"/>
                  <a:pt x="29" y="1646"/>
                </a:cubicBezTo>
                <a:cubicBezTo>
                  <a:pt x="19" y="1600"/>
                  <a:pt x="19" y="1544"/>
                  <a:pt x="10" y="1498"/>
                </a:cubicBezTo>
                <a:cubicBezTo>
                  <a:pt x="1" y="1451"/>
                  <a:pt x="1" y="1414"/>
                  <a:pt x="1" y="1377"/>
                </a:cubicBezTo>
                <a:cubicBezTo>
                  <a:pt x="1" y="1321"/>
                  <a:pt x="10" y="1274"/>
                  <a:pt x="19" y="1228"/>
                </a:cubicBezTo>
                <a:cubicBezTo>
                  <a:pt x="19" y="1191"/>
                  <a:pt x="29" y="1154"/>
                  <a:pt x="38" y="1126"/>
                </a:cubicBezTo>
                <a:cubicBezTo>
                  <a:pt x="75" y="1033"/>
                  <a:pt x="112" y="949"/>
                  <a:pt x="168" y="865"/>
                </a:cubicBezTo>
                <a:cubicBezTo>
                  <a:pt x="196" y="828"/>
                  <a:pt x="224" y="791"/>
                  <a:pt x="261" y="744"/>
                </a:cubicBezTo>
                <a:cubicBezTo>
                  <a:pt x="345" y="642"/>
                  <a:pt x="428" y="549"/>
                  <a:pt x="521" y="447"/>
                </a:cubicBezTo>
                <a:cubicBezTo>
                  <a:pt x="549" y="410"/>
                  <a:pt x="596" y="382"/>
                  <a:pt x="633" y="345"/>
                </a:cubicBezTo>
                <a:cubicBezTo>
                  <a:pt x="689" y="298"/>
                  <a:pt x="745" y="261"/>
                  <a:pt x="810" y="224"/>
                </a:cubicBezTo>
                <a:cubicBezTo>
                  <a:pt x="856" y="196"/>
                  <a:pt x="903" y="168"/>
                  <a:pt x="949" y="140"/>
                </a:cubicBezTo>
                <a:cubicBezTo>
                  <a:pt x="977" y="131"/>
                  <a:pt x="996" y="121"/>
                  <a:pt x="1024" y="112"/>
                </a:cubicBezTo>
                <a:lnTo>
                  <a:pt x="1024" y="112"/>
                </a:lnTo>
                <a:cubicBezTo>
                  <a:pt x="1042" y="103"/>
                  <a:pt x="1061" y="93"/>
                  <a:pt x="1079" y="93"/>
                </a:cubicBezTo>
                <a:lnTo>
                  <a:pt x="1089" y="93"/>
                </a:lnTo>
                <a:cubicBezTo>
                  <a:pt x="1117" y="75"/>
                  <a:pt x="1144" y="66"/>
                  <a:pt x="1163" y="66"/>
                </a:cubicBezTo>
                <a:cubicBezTo>
                  <a:pt x="1284" y="19"/>
                  <a:pt x="1405" y="0"/>
                  <a:pt x="1526" y="0"/>
                </a:cubicBezTo>
                <a:lnTo>
                  <a:pt x="1591" y="0"/>
                </a:lnTo>
                <a:cubicBezTo>
                  <a:pt x="1693" y="0"/>
                  <a:pt x="1795" y="10"/>
                  <a:pt x="1898" y="28"/>
                </a:cubicBezTo>
                <a:cubicBezTo>
                  <a:pt x="2000" y="47"/>
                  <a:pt x="2102" y="66"/>
                  <a:pt x="2195" y="103"/>
                </a:cubicBezTo>
                <a:cubicBezTo>
                  <a:pt x="2316" y="140"/>
                  <a:pt x="2428" y="205"/>
                  <a:pt x="2530" y="270"/>
                </a:cubicBezTo>
                <a:cubicBezTo>
                  <a:pt x="2623" y="335"/>
                  <a:pt x="2716" y="400"/>
                  <a:pt x="2800" y="465"/>
                </a:cubicBezTo>
                <a:cubicBezTo>
                  <a:pt x="2856" y="493"/>
                  <a:pt x="2893" y="531"/>
                  <a:pt x="2921" y="577"/>
                </a:cubicBezTo>
                <a:lnTo>
                  <a:pt x="2949" y="651"/>
                </a:lnTo>
                <a:cubicBezTo>
                  <a:pt x="2958" y="698"/>
                  <a:pt x="2958" y="735"/>
                  <a:pt x="2949" y="782"/>
                </a:cubicBezTo>
                <a:cubicBezTo>
                  <a:pt x="2986" y="810"/>
                  <a:pt x="3023" y="847"/>
                  <a:pt x="3051" y="893"/>
                </a:cubicBezTo>
                <a:cubicBezTo>
                  <a:pt x="3060" y="912"/>
                  <a:pt x="3069" y="940"/>
                  <a:pt x="3079" y="968"/>
                </a:cubicBezTo>
                <a:lnTo>
                  <a:pt x="3079" y="968"/>
                </a:lnTo>
                <a:cubicBezTo>
                  <a:pt x="3107" y="1051"/>
                  <a:pt x="3144" y="1135"/>
                  <a:pt x="3172" y="1228"/>
                </a:cubicBezTo>
                <a:cubicBezTo>
                  <a:pt x="3209" y="1340"/>
                  <a:pt x="3237" y="1451"/>
                  <a:pt x="3246" y="1572"/>
                </a:cubicBezTo>
                <a:cubicBezTo>
                  <a:pt x="3255" y="1646"/>
                  <a:pt x="3246" y="1721"/>
                  <a:pt x="3237" y="1795"/>
                </a:cubicBezTo>
                <a:close/>
                <a:moveTo>
                  <a:pt x="2632" y="1572"/>
                </a:moveTo>
                <a:cubicBezTo>
                  <a:pt x="2604" y="1460"/>
                  <a:pt x="2577" y="1349"/>
                  <a:pt x="2530" y="1247"/>
                </a:cubicBezTo>
                <a:cubicBezTo>
                  <a:pt x="2511" y="1200"/>
                  <a:pt x="2493" y="1154"/>
                  <a:pt x="2474" y="1107"/>
                </a:cubicBezTo>
                <a:cubicBezTo>
                  <a:pt x="2465" y="1061"/>
                  <a:pt x="2465" y="1014"/>
                  <a:pt x="2474" y="977"/>
                </a:cubicBezTo>
                <a:cubicBezTo>
                  <a:pt x="2344" y="865"/>
                  <a:pt x="2205" y="772"/>
                  <a:pt x="2056" y="698"/>
                </a:cubicBezTo>
                <a:cubicBezTo>
                  <a:pt x="1953" y="661"/>
                  <a:pt x="1842" y="633"/>
                  <a:pt x="1740" y="614"/>
                </a:cubicBezTo>
                <a:cubicBezTo>
                  <a:pt x="1665" y="605"/>
                  <a:pt x="1591" y="605"/>
                  <a:pt x="1516" y="614"/>
                </a:cubicBezTo>
                <a:cubicBezTo>
                  <a:pt x="1451" y="624"/>
                  <a:pt x="1386" y="642"/>
                  <a:pt x="1330" y="661"/>
                </a:cubicBezTo>
                <a:cubicBezTo>
                  <a:pt x="1312" y="670"/>
                  <a:pt x="1303" y="670"/>
                  <a:pt x="1284" y="679"/>
                </a:cubicBezTo>
                <a:cubicBezTo>
                  <a:pt x="1210" y="707"/>
                  <a:pt x="1135" y="754"/>
                  <a:pt x="1070" y="800"/>
                </a:cubicBezTo>
                <a:cubicBezTo>
                  <a:pt x="1024" y="837"/>
                  <a:pt x="977" y="875"/>
                  <a:pt x="940" y="912"/>
                </a:cubicBezTo>
                <a:cubicBezTo>
                  <a:pt x="893" y="968"/>
                  <a:pt x="838" y="1023"/>
                  <a:pt x="791" y="1079"/>
                </a:cubicBezTo>
                <a:cubicBezTo>
                  <a:pt x="745" y="1144"/>
                  <a:pt x="689" y="1219"/>
                  <a:pt x="652" y="1293"/>
                </a:cubicBezTo>
                <a:cubicBezTo>
                  <a:pt x="642" y="1312"/>
                  <a:pt x="633" y="1330"/>
                  <a:pt x="633" y="1358"/>
                </a:cubicBezTo>
                <a:cubicBezTo>
                  <a:pt x="633" y="1395"/>
                  <a:pt x="633" y="1433"/>
                  <a:pt x="633" y="1470"/>
                </a:cubicBezTo>
                <a:cubicBezTo>
                  <a:pt x="661" y="1619"/>
                  <a:pt x="698" y="1767"/>
                  <a:pt x="745" y="1907"/>
                </a:cubicBezTo>
                <a:cubicBezTo>
                  <a:pt x="772" y="1963"/>
                  <a:pt x="810" y="2028"/>
                  <a:pt x="847" y="2084"/>
                </a:cubicBezTo>
                <a:cubicBezTo>
                  <a:pt x="893" y="2149"/>
                  <a:pt x="949" y="2204"/>
                  <a:pt x="1005" y="2251"/>
                </a:cubicBezTo>
                <a:cubicBezTo>
                  <a:pt x="1098" y="2335"/>
                  <a:pt x="1210" y="2381"/>
                  <a:pt x="1330" y="2400"/>
                </a:cubicBezTo>
                <a:cubicBezTo>
                  <a:pt x="1358" y="2400"/>
                  <a:pt x="1386" y="2400"/>
                  <a:pt x="1414" y="2400"/>
                </a:cubicBezTo>
                <a:lnTo>
                  <a:pt x="1507" y="2390"/>
                </a:lnTo>
                <a:cubicBezTo>
                  <a:pt x="1665" y="2362"/>
                  <a:pt x="1823" y="2316"/>
                  <a:pt x="1972" y="2260"/>
                </a:cubicBezTo>
                <a:cubicBezTo>
                  <a:pt x="2093" y="2214"/>
                  <a:pt x="2205" y="2149"/>
                  <a:pt x="2307" y="2074"/>
                </a:cubicBezTo>
                <a:cubicBezTo>
                  <a:pt x="2372" y="2028"/>
                  <a:pt x="2428" y="1981"/>
                  <a:pt x="2474" y="1925"/>
                </a:cubicBezTo>
                <a:cubicBezTo>
                  <a:pt x="2530" y="1851"/>
                  <a:pt x="2577" y="1786"/>
                  <a:pt x="2614" y="1712"/>
                </a:cubicBezTo>
                <a:cubicBezTo>
                  <a:pt x="2623" y="1684"/>
                  <a:pt x="2632" y="1665"/>
                  <a:pt x="2632" y="1637"/>
                </a:cubicBezTo>
                <a:cubicBezTo>
                  <a:pt x="2632" y="1609"/>
                  <a:pt x="2632" y="1591"/>
                  <a:pt x="2632" y="1572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21">
  <p:cSld name="CUSTOM_2_1_1_1_1_1_1_1_1_1_1_1_1_1_1_1_1_1_1_1_1">
    <p:spTree>
      <p:nvGrpSpPr>
        <p:cNvPr id="1" name="Shape 5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7" name="Google Shape;517;p37"/>
          <p:cNvSpPr txBox="1">
            <a:spLocks noGrp="1"/>
          </p:cNvSpPr>
          <p:nvPr>
            <p:ph type="title"/>
          </p:nvPr>
        </p:nvSpPr>
        <p:spPr>
          <a:xfrm>
            <a:off x="661225" y="1192225"/>
            <a:ext cx="6237600" cy="71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600"/>
              <a:buNone/>
              <a:defRPr sz="46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518" name="Google Shape;518;p37"/>
          <p:cNvSpPr/>
          <p:nvPr/>
        </p:nvSpPr>
        <p:spPr>
          <a:xfrm>
            <a:off x="6336674" y="9975792"/>
            <a:ext cx="346504" cy="320803"/>
          </a:xfrm>
          <a:custGeom>
            <a:avLst/>
            <a:gdLst/>
            <a:ahLst/>
            <a:cxnLst/>
            <a:rect l="l" t="t" r="r" b="b"/>
            <a:pathLst>
              <a:path w="3256" h="3014" extrusionOk="0">
                <a:moveTo>
                  <a:pt x="3237" y="1795"/>
                </a:moveTo>
                <a:cubicBezTo>
                  <a:pt x="3218" y="1851"/>
                  <a:pt x="3190" y="1916"/>
                  <a:pt x="3162" y="1981"/>
                </a:cubicBezTo>
                <a:cubicBezTo>
                  <a:pt x="3116" y="2074"/>
                  <a:pt x="3060" y="2158"/>
                  <a:pt x="2995" y="2242"/>
                </a:cubicBezTo>
                <a:cubicBezTo>
                  <a:pt x="2958" y="2307"/>
                  <a:pt x="2902" y="2362"/>
                  <a:pt x="2856" y="2418"/>
                </a:cubicBezTo>
                <a:cubicBezTo>
                  <a:pt x="2818" y="2446"/>
                  <a:pt x="2790" y="2474"/>
                  <a:pt x="2763" y="2502"/>
                </a:cubicBezTo>
                <a:cubicBezTo>
                  <a:pt x="2670" y="2567"/>
                  <a:pt x="2577" y="2632"/>
                  <a:pt x="2484" y="2688"/>
                </a:cubicBezTo>
                <a:cubicBezTo>
                  <a:pt x="2298" y="2800"/>
                  <a:pt x="2093" y="2883"/>
                  <a:pt x="1888" y="2930"/>
                </a:cubicBezTo>
                <a:cubicBezTo>
                  <a:pt x="1758" y="2967"/>
                  <a:pt x="1637" y="2995"/>
                  <a:pt x="1507" y="3004"/>
                </a:cubicBezTo>
                <a:cubicBezTo>
                  <a:pt x="1451" y="3004"/>
                  <a:pt x="1405" y="3013"/>
                  <a:pt x="1358" y="3004"/>
                </a:cubicBezTo>
                <a:cubicBezTo>
                  <a:pt x="1284" y="3004"/>
                  <a:pt x="1210" y="2995"/>
                  <a:pt x="1135" y="2986"/>
                </a:cubicBezTo>
                <a:cubicBezTo>
                  <a:pt x="1005" y="2958"/>
                  <a:pt x="875" y="2902"/>
                  <a:pt x="763" y="2827"/>
                </a:cubicBezTo>
                <a:cubicBezTo>
                  <a:pt x="652" y="2762"/>
                  <a:pt x="559" y="2688"/>
                  <a:pt x="466" y="2595"/>
                </a:cubicBezTo>
                <a:cubicBezTo>
                  <a:pt x="382" y="2511"/>
                  <a:pt x="308" y="2409"/>
                  <a:pt x="242" y="2297"/>
                </a:cubicBezTo>
                <a:cubicBezTo>
                  <a:pt x="187" y="2186"/>
                  <a:pt x="140" y="2074"/>
                  <a:pt x="112" y="1963"/>
                </a:cubicBezTo>
                <a:cubicBezTo>
                  <a:pt x="84" y="1860"/>
                  <a:pt x="47" y="1758"/>
                  <a:pt x="29" y="1646"/>
                </a:cubicBezTo>
                <a:cubicBezTo>
                  <a:pt x="19" y="1600"/>
                  <a:pt x="19" y="1544"/>
                  <a:pt x="10" y="1498"/>
                </a:cubicBezTo>
                <a:cubicBezTo>
                  <a:pt x="1" y="1451"/>
                  <a:pt x="1" y="1414"/>
                  <a:pt x="1" y="1377"/>
                </a:cubicBezTo>
                <a:cubicBezTo>
                  <a:pt x="1" y="1321"/>
                  <a:pt x="10" y="1274"/>
                  <a:pt x="19" y="1228"/>
                </a:cubicBezTo>
                <a:cubicBezTo>
                  <a:pt x="19" y="1191"/>
                  <a:pt x="29" y="1154"/>
                  <a:pt x="38" y="1126"/>
                </a:cubicBezTo>
                <a:cubicBezTo>
                  <a:pt x="75" y="1033"/>
                  <a:pt x="112" y="949"/>
                  <a:pt x="168" y="865"/>
                </a:cubicBezTo>
                <a:cubicBezTo>
                  <a:pt x="196" y="828"/>
                  <a:pt x="224" y="791"/>
                  <a:pt x="261" y="744"/>
                </a:cubicBezTo>
                <a:cubicBezTo>
                  <a:pt x="345" y="642"/>
                  <a:pt x="428" y="549"/>
                  <a:pt x="521" y="447"/>
                </a:cubicBezTo>
                <a:cubicBezTo>
                  <a:pt x="549" y="410"/>
                  <a:pt x="596" y="382"/>
                  <a:pt x="633" y="345"/>
                </a:cubicBezTo>
                <a:cubicBezTo>
                  <a:pt x="689" y="298"/>
                  <a:pt x="745" y="261"/>
                  <a:pt x="810" y="224"/>
                </a:cubicBezTo>
                <a:cubicBezTo>
                  <a:pt x="856" y="196"/>
                  <a:pt x="903" y="168"/>
                  <a:pt x="949" y="140"/>
                </a:cubicBezTo>
                <a:cubicBezTo>
                  <a:pt x="977" y="131"/>
                  <a:pt x="996" y="121"/>
                  <a:pt x="1024" y="112"/>
                </a:cubicBezTo>
                <a:lnTo>
                  <a:pt x="1024" y="112"/>
                </a:lnTo>
                <a:cubicBezTo>
                  <a:pt x="1042" y="103"/>
                  <a:pt x="1061" y="93"/>
                  <a:pt x="1079" y="93"/>
                </a:cubicBezTo>
                <a:lnTo>
                  <a:pt x="1089" y="93"/>
                </a:lnTo>
                <a:cubicBezTo>
                  <a:pt x="1117" y="75"/>
                  <a:pt x="1144" y="66"/>
                  <a:pt x="1163" y="66"/>
                </a:cubicBezTo>
                <a:cubicBezTo>
                  <a:pt x="1284" y="19"/>
                  <a:pt x="1405" y="0"/>
                  <a:pt x="1526" y="0"/>
                </a:cubicBezTo>
                <a:lnTo>
                  <a:pt x="1591" y="0"/>
                </a:lnTo>
                <a:cubicBezTo>
                  <a:pt x="1693" y="0"/>
                  <a:pt x="1795" y="10"/>
                  <a:pt x="1898" y="28"/>
                </a:cubicBezTo>
                <a:cubicBezTo>
                  <a:pt x="2000" y="47"/>
                  <a:pt x="2102" y="66"/>
                  <a:pt x="2195" y="103"/>
                </a:cubicBezTo>
                <a:cubicBezTo>
                  <a:pt x="2316" y="140"/>
                  <a:pt x="2428" y="205"/>
                  <a:pt x="2530" y="270"/>
                </a:cubicBezTo>
                <a:cubicBezTo>
                  <a:pt x="2623" y="335"/>
                  <a:pt x="2716" y="400"/>
                  <a:pt x="2800" y="465"/>
                </a:cubicBezTo>
                <a:cubicBezTo>
                  <a:pt x="2856" y="493"/>
                  <a:pt x="2893" y="531"/>
                  <a:pt x="2921" y="577"/>
                </a:cubicBezTo>
                <a:lnTo>
                  <a:pt x="2949" y="651"/>
                </a:lnTo>
                <a:cubicBezTo>
                  <a:pt x="2958" y="698"/>
                  <a:pt x="2958" y="735"/>
                  <a:pt x="2949" y="782"/>
                </a:cubicBezTo>
                <a:cubicBezTo>
                  <a:pt x="2986" y="810"/>
                  <a:pt x="3023" y="847"/>
                  <a:pt x="3051" y="893"/>
                </a:cubicBezTo>
                <a:cubicBezTo>
                  <a:pt x="3060" y="912"/>
                  <a:pt x="3069" y="940"/>
                  <a:pt x="3079" y="968"/>
                </a:cubicBezTo>
                <a:lnTo>
                  <a:pt x="3079" y="968"/>
                </a:lnTo>
                <a:cubicBezTo>
                  <a:pt x="3107" y="1051"/>
                  <a:pt x="3144" y="1135"/>
                  <a:pt x="3172" y="1228"/>
                </a:cubicBezTo>
                <a:cubicBezTo>
                  <a:pt x="3209" y="1340"/>
                  <a:pt x="3237" y="1451"/>
                  <a:pt x="3246" y="1572"/>
                </a:cubicBezTo>
                <a:cubicBezTo>
                  <a:pt x="3255" y="1646"/>
                  <a:pt x="3246" y="1721"/>
                  <a:pt x="3237" y="1795"/>
                </a:cubicBezTo>
                <a:close/>
                <a:moveTo>
                  <a:pt x="2632" y="1572"/>
                </a:moveTo>
                <a:cubicBezTo>
                  <a:pt x="2604" y="1460"/>
                  <a:pt x="2577" y="1349"/>
                  <a:pt x="2530" y="1247"/>
                </a:cubicBezTo>
                <a:cubicBezTo>
                  <a:pt x="2511" y="1200"/>
                  <a:pt x="2493" y="1154"/>
                  <a:pt x="2474" y="1107"/>
                </a:cubicBezTo>
                <a:cubicBezTo>
                  <a:pt x="2465" y="1061"/>
                  <a:pt x="2465" y="1014"/>
                  <a:pt x="2474" y="977"/>
                </a:cubicBezTo>
                <a:cubicBezTo>
                  <a:pt x="2344" y="865"/>
                  <a:pt x="2205" y="772"/>
                  <a:pt x="2056" y="698"/>
                </a:cubicBezTo>
                <a:cubicBezTo>
                  <a:pt x="1953" y="661"/>
                  <a:pt x="1842" y="633"/>
                  <a:pt x="1740" y="614"/>
                </a:cubicBezTo>
                <a:cubicBezTo>
                  <a:pt x="1665" y="605"/>
                  <a:pt x="1591" y="605"/>
                  <a:pt x="1516" y="614"/>
                </a:cubicBezTo>
                <a:cubicBezTo>
                  <a:pt x="1451" y="624"/>
                  <a:pt x="1386" y="642"/>
                  <a:pt x="1330" y="661"/>
                </a:cubicBezTo>
                <a:cubicBezTo>
                  <a:pt x="1312" y="670"/>
                  <a:pt x="1303" y="670"/>
                  <a:pt x="1284" y="679"/>
                </a:cubicBezTo>
                <a:cubicBezTo>
                  <a:pt x="1210" y="707"/>
                  <a:pt x="1135" y="754"/>
                  <a:pt x="1070" y="800"/>
                </a:cubicBezTo>
                <a:cubicBezTo>
                  <a:pt x="1024" y="837"/>
                  <a:pt x="977" y="875"/>
                  <a:pt x="940" y="912"/>
                </a:cubicBezTo>
                <a:cubicBezTo>
                  <a:pt x="893" y="968"/>
                  <a:pt x="838" y="1023"/>
                  <a:pt x="791" y="1079"/>
                </a:cubicBezTo>
                <a:cubicBezTo>
                  <a:pt x="745" y="1144"/>
                  <a:pt x="689" y="1219"/>
                  <a:pt x="652" y="1293"/>
                </a:cubicBezTo>
                <a:cubicBezTo>
                  <a:pt x="642" y="1312"/>
                  <a:pt x="633" y="1330"/>
                  <a:pt x="633" y="1358"/>
                </a:cubicBezTo>
                <a:cubicBezTo>
                  <a:pt x="633" y="1395"/>
                  <a:pt x="633" y="1433"/>
                  <a:pt x="633" y="1470"/>
                </a:cubicBezTo>
                <a:cubicBezTo>
                  <a:pt x="661" y="1619"/>
                  <a:pt x="698" y="1767"/>
                  <a:pt x="745" y="1907"/>
                </a:cubicBezTo>
                <a:cubicBezTo>
                  <a:pt x="772" y="1963"/>
                  <a:pt x="810" y="2028"/>
                  <a:pt x="847" y="2084"/>
                </a:cubicBezTo>
                <a:cubicBezTo>
                  <a:pt x="893" y="2149"/>
                  <a:pt x="949" y="2204"/>
                  <a:pt x="1005" y="2251"/>
                </a:cubicBezTo>
                <a:cubicBezTo>
                  <a:pt x="1098" y="2335"/>
                  <a:pt x="1210" y="2381"/>
                  <a:pt x="1330" y="2400"/>
                </a:cubicBezTo>
                <a:cubicBezTo>
                  <a:pt x="1358" y="2400"/>
                  <a:pt x="1386" y="2400"/>
                  <a:pt x="1414" y="2400"/>
                </a:cubicBezTo>
                <a:lnTo>
                  <a:pt x="1507" y="2390"/>
                </a:lnTo>
                <a:cubicBezTo>
                  <a:pt x="1665" y="2362"/>
                  <a:pt x="1823" y="2316"/>
                  <a:pt x="1972" y="2260"/>
                </a:cubicBezTo>
                <a:cubicBezTo>
                  <a:pt x="2093" y="2214"/>
                  <a:pt x="2205" y="2149"/>
                  <a:pt x="2307" y="2074"/>
                </a:cubicBezTo>
                <a:cubicBezTo>
                  <a:pt x="2372" y="2028"/>
                  <a:pt x="2428" y="1981"/>
                  <a:pt x="2474" y="1925"/>
                </a:cubicBezTo>
                <a:cubicBezTo>
                  <a:pt x="2530" y="1851"/>
                  <a:pt x="2577" y="1786"/>
                  <a:pt x="2614" y="1712"/>
                </a:cubicBezTo>
                <a:cubicBezTo>
                  <a:pt x="2623" y="1684"/>
                  <a:pt x="2632" y="1665"/>
                  <a:pt x="2632" y="1637"/>
                </a:cubicBezTo>
                <a:cubicBezTo>
                  <a:pt x="2632" y="1609"/>
                  <a:pt x="2632" y="1591"/>
                  <a:pt x="2632" y="1572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  <p:sp>
        <p:nvSpPr>
          <p:cNvPr id="519" name="Google Shape;519;p37"/>
          <p:cNvSpPr/>
          <p:nvPr/>
        </p:nvSpPr>
        <p:spPr>
          <a:xfrm rot="7464101">
            <a:off x="6171709" y="4540054"/>
            <a:ext cx="4400992" cy="3289986"/>
          </a:xfrm>
          <a:custGeom>
            <a:avLst/>
            <a:gdLst/>
            <a:ahLst/>
            <a:cxnLst/>
            <a:rect l="l" t="t" r="r" b="b"/>
            <a:pathLst>
              <a:path w="79467" h="59406" extrusionOk="0">
                <a:moveTo>
                  <a:pt x="76305" y="12190"/>
                </a:moveTo>
                <a:lnTo>
                  <a:pt x="76305" y="12190"/>
                </a:lnTo>
                <a:cubicBezTo>
                  <a:pt x="76355" y="12210"/>
                  <a:pt x="76388" y="12261"/>
                  <a:pt x="76388" y="12314"/>
                </a:cubicBezTo>
                <a:cubicBezTo>
                  <a:pt x="76308" y="12307"/>
                  <a:pt x="76305" y="12251"/>
                  <a:pt x="76305" y="12190"/>
                </a:cubicBezTo>
                <a:close/>
                <a:moveTo>
                  <a:pt x="76388" y="12314"/>
                </a:moveTo>
                <a:cubicBezTo>
                  <a:pt x="76422" y="12334"/>
                  <a:pt x="76458" y="12354"/>
                  <a:pt x="76452" y="12401"/>
                </a:cubicBezTo>
                <a:cubicBezTo>
                  <a:pt x="76445" y="12411"/>
                  <a:pt x="76435" y="12418"/>
                  <a:pt x="76425" y="12418"/>
                </a:cubicBezTo>
                <a:cubicBezTo>
                  <a:pt x="76378" y="12398"/>
                  <a:pt x="76392" y="12351"/>
                  <a:pt x="76388" y="12314"/>
                </a:cubicBezTo>
                <a:close/>
                <a:moveTo>
                  <a:pt x="76488" y="12498"/>
                </a:moveTo>
                <a:lnTo>
                  <a:pt x="76488" y="12498"/>
                </a:lnTo>
                <a:cubicBezTo>
                  <a:pt x="76575" y="12525"/>
                  <a:pt x="76582" y="12592"/>
                  <a:pt x="76595" y="12648"/>
                </a:cubicBezTo>
                <a:cubicBezTo>
                  <a:pt x="76659" y="12655"/>
                  <a:pt x="76692" y="12692"/>
                  <a:pt x="76722" y="12742"/>
                </a:cubicBezTo>
                <a:cubicBezTo>
                  <a:pt x="77020" y="13193"/>
                  <a:pt x="77287" y="13664"/>
                  <a:pt x="77528" y="14149"/>
                </a:cubicBezTo>
                <a:cubicBezTo>
                  <a:pt x="77555" y="14186"/>
                  <a:pt x="77548" y="14236"/>
                  <a:pt x="77515" y="14266"/>
                </a:cubicBezTo>
                <a:cubicBezTo>
                  <a:pt x="77364" y="14002"/>
                  <a:pt x="77224" y="13741"/>
                  <a:pt x="77073" y="13491"/>
                </a:cubicBezTo>
                <a:cubicBezTo>
                  <a:pt x="76940" y="13267"/>
                  <a:pt x="76796" y="13043"/>
                  <a:pt x="76656" y="12822"/>
                </a:cubicBezTo>
                <a:cubicBezTo>
                  <a:pt x="76619" y="12769"/>
                  <a:pt x="76589" y="12719"/>
                  <a:pt x="76595" y="12652"/>
                </a:cubicBezTo>
                <a:cubicBezTo>
                  <a:pt x="76512" y="12635"/>
                  <a:pt x="76488" y="12581"/>
                  <a:pt x="76488" y="12498"/>
                </a:cubicBezTo>
                <a:close/>
                <a:moveTo>
                  <a:pt x="77581" y="14358"/>
                </a:moveTo>
                <a:cubicBezTo>
                  <a:pt x="77609" y="14358"/>
                  <a:pt x="77590" y="14390"/>
                  <a:pt x="77598" y="14403"/>
                </a:cubicBezTo>
                <a:lnTo>
                  <a:pt x="77598" y="14403"/>
                </a:lnTo>
                <a:lnTo>
                  <a:pt x="77568" y="14360"/>
                </a:lnTo>
                <a:cubicBezTo>
                  <a:pt x="77573" y="14359"/>
                  <a:pt x="77577" y="14358"/>
                  <a:pt x="77581" y="14358"/>
                </a:cubicBezTo>
                <a:close/>
                <a:moveTo>
                  <a:pt x="77598" y="14403"/>
                </a:moveTo>
                <a:lnTo>
                  <a:pt x="77625" y="14433"/>
                </a:lnTo>
                <a:lnTo>
                  <a:pt x="77605" y="14443"/>
                </a:lnTo>
                <a:cubicBezTo>
                  <a:pt x="77605" y="14430"/>
                  <a:pt x="77602" y="14417"/>
                  <a:pt x="77598" y="14403"/>
                </a:cubicBezTo>
                <a:close/>
                <a:moveTo>
                  <a:pt x="77790" y="24947"/>
                </a:moveTo>
                <a:cubicBezTo>
                  <a:pt x="77794" y="24947"/>
                  <a:pt x="77798" y="24948"/>
                  <a:pt x="77802" y="24949"/>
                </a:cubicBezTo>
                <a:cubicBezTo>
                  <a:pt x="77859" y="24962"/>
                  <a:pt x="77852" y="25016"/>
                  <a:pt x="77839" y="25053"/>
                </a:cubicBezTo>
                <a:cubicBezTo>
                  <a:pt x="77632" y="25571"/>
                  <a:pt x="77465" y="26112"/>
                  <a:pt x="76983" y="26467"/>
                </a:cubicBezTo>
                <a:cubicBezTo>
                  <a:pt x="76920" y="26513"/>
                  <a:pt x="76880" y="26594"/>
                  <a:pt x="76833" y="26660"/>
                </a:cubicBezTo>
                <a:cubicBezTo>
                  <a:pt x="76619" y="26981"/>
                  <a:pt x="76348" y="27245"/>
                  <a:pt x="76061" y="27499"/>
                </a:cubicBezTo>
                <a:cubicBezTo>
                  <a:pt x="75830" y="27703"/>
                  <a:pt x="75643" y="27947"/>
                  <a:pt x="75422" y="28158"/>
                </a:cubicBezTo>
                <a:cubicBezTo>
                  <a:pt x="75295" y="28285"/>
                  <a:pt x="75145" y="28389"/>
                  <a:pt x="75004" y="28502"/>
                </a:cubicBezTo>
                <a:cubicBezTo>
                  <a:pt x="74981" y="28520"/>
                  <a:pt x="74943" y="28551"/>
                  <a:pt x="74917" y="28551"/>
                </a:cubicBezTo>
                <a:cubicBezTo>
                  <a:pt x="74909" y="28551"/>
                  <a:pt x="74903" y="28548"/>
                  <a:pt x="74897" y="28542"/>
                </a:cubicBezTo>
                <a:cubicBezTo>
                  <a:pt x="74845" y="28479"/>
                  <a:pt x="74803" y="28456"/>
                  <a:pt x="74769" y="28456"/>
                </a:cubicBezTo>
                <a:cubicBezTo>
                  <a:pt x="74686" y="28456"/>
                  <a:pt x="74642" y="28589"/>
                  <a:pt x="74583" y="28636"/>
                </a:cubicBezTo>
                <a:cubicBezTo>
                  <a:pt x="74429" y="28756"/>
                  <a:pt x="74312" y="28913"/>
                  <a:pt x="74149" y="29024"/>
                </a:cubicBezTo>
                <a:cubicBezTo>
                  <a:pt x="73925" y="29174"/>
                  <a:pt x="73641" y="29181"/>
                  <a:pt x="73430" y="29351"/>
                </a:cubicBezTo>
                <a:cubicBezTo>
                  <a:pt x="73424" y="29354"/>
                  <a:pt x="73418" y="29358"/>
                  <a:pt x="73412" y="29362"/>
                </a:cubicBezTo>
                <a:lnTo>
                  <a:pt x="73412" y="29362"/>
                </a:lnTo>
                <a:lnTo>
                  <a:pt x="73423" y="29351"/>
                </a:lnTo>
                <a:cubicBezTo>
                  <a:pt x="75051" y="28205"/>
                  <a:pt x="76488" y="26904"/>
                  <a:pt x="77495" y="25123"/>
                </a:cubicBezTo>
                <a:cubicBezTo>
                  <a:pt x="77508" y="25230"/>
                  <a:pt x="77515" y="25287"/>
                  <a:pt x="77528" y="25387"/>
                </a:cubicBezTo>
                <a:cubicBezTo>
                  <a:pt x="77608" y="25237"/>
                  <a:pt x="77665" y="25120"/>
                  <a:pt x="77729" y="25006"/>
                </a:cubicBezTo>
                <a:cubicBezTo>
                  <a:pt x="77740" y="24979"/>
                  <a:pt x="77760" y="24947"/>
                  <a:pt x="77790" y="24947"/>
                </a:cubicBezTo>
                <a:close/>
                <a:moveTo>
                  <a:pt x="73371" y="29391"/>
                </a:moveTo>
                <a:cubicBezTo>
                  <a:pt x="73374" y="29391"/>
                  <a:pt x="73377" y="29391"/>
                  <a:pt x="73380" y="29391"/>
                </a:cubicBezTo>
                <a:cubicBezTo>
                  <a:pt x="73365" y="29416"/>
                  <a:pt x="73335" y="29432"/>
                  <a:pt x="73305" y="29432"/>
                </a:cubicBezTo>
                <a:cubicBezTo>
                  <a:pt x="73302" y="29432"/>
                  <a:pt x="73299" y="29432"/>
                  <a:pt x="73296" y="29431"/>
                </a:cubicBezTo>
                <a:cubicBezTo>
                  <a:pt x="73315" y="29407"/>
                  <a:pt x="73341" y="29391"/>
                  <a:pt x="73371" y="29391"/>
                </a:cubicBezTo>
                <a:close/>
                <a:moveTo>
                  <a:pt x="73163" y="29495"/>
                </a:moveTo>
                <a:cubicBezTo>
                  <a:pt x="73173" y="29498"/>
                  <a:pt x="73183" y="29502"/>
                  <a:pt x="73196" y="29508"/>
                </a:cubicBezTo>
                <a:cubicBezTo>
                  <a:pt x="73186" y="29518"/>
                  <a:pt x="73179" y="29528"/>
                  <a:pt x="73173" y="29538"/>
                </a:cubicBezTo>
                <a:cubicBezTo>
                  <a:pt x="73166" y="29528"/>
                  <a:pt x="73156" y="29522"/>
                  <a:pt x="73149" y="29512"/>
                </a:cubicBezTo>
                <a:cubicBezTo>
                  <a:pt x="73149" y="29508"/>
                  <a:pt x="73159" y="29495"/>
                  <a:pt x="73163" y="29495"/>
                </a:cubicBezTo>
                <a:close/>
                <a:moveTo>
                  <a:pt x="73046" y="29599"/>
                </a:moveTo>
                <a:lnTo>
                  <a:pt x="73016" y="29625"/>
                </a:lnTo>
                <a:lnTo>
                  <a:pt x="73006" y="29605"/>
                </a:lnTo>
                <a:lnTo>
                  <a:pt x="73046" y="29599"/>
                </a:lnTo>
                <a:close/>
                <a:moveTo>
                  <a:pt x="71097" y="30825"/>
                </a:moveTo>
                <a:lnTo>
                  <a:pt x="71097" y="30825"/>
                </a:lnTo>
                <a:cubicBezTo>
                  <a:pt x="69763" y="31518"/>
                  <a:pt x="68448" y="32241"/>
                  <a:pt x="66996" y="32660"/>
                </a:cubicBezTo>
                <a:cubicBezTo>
                  <a:pt x="67025" y="32671"/>
                  <a:pt x="67054" y="32675"/>
                  <a:pt x="67083" y="32675"/>
                </a:cubicBezTo>
                <a:cubicBezTo>
                  <a:pt x="67190" y="32675"/>
                  <a:pt x="67298" y="32620"/>
                  <a:pt x="67444" y="32620"/>
                </a:cubicBezTo>
                <a:cubicBezTo>
                  <a:pt x="67450" y="32620"/>
                  <a:pt x="67457" y="32620"/>
                  <a:pt x="67464" y="32620"/>
                </a:cubicBezTo>
                <a:cubicBezTo>
                  <a:pt x="67019" y="32894"/>
                  <a:pt x="66548" y="32874"/>
                  <a:pt x="66120" y="33011"/>
                </a:cubicBezTo>
                <a:cubicBezTo>
                  <a:pt x="66464" y="32747"/>
                  <a:pt x="66865" y="32600"/>
                  <a:pt x="67243" y="32396"/>
                </a:cubicBezTo>
                <a:lnTo>
                  <a:pt x="67243" y="32396"/>
                </a:lnTo>
                <a:lnTo>
                  <a:pt x="66190" y="32674"/>
                </a:lnTo>
                <a:cubicBezTo>
                  <a:pt x="66183" y="32657"/>
                  <a:pt x="66180" y="32644"/>
                  <a:pt x="66173" y="32627"/>
                </a:cubicBezTo>
                <a:cubicBezTo>
                  <a:pt x="66457" y="32523"/>
                  <a:pt x="66738" y="32423"/>
                  <a:pt x="67022" y="32316"/>
                </a:cubicBezTo>
                <a:cubicBezTo>
                  <a:pt x="68232" y="31868"/>
                  <a:pt x="69429" y="31387"/>
                  <a:pt x="70616" y="30872"/>
                </a:cubicBezTo>
                <a:cubicBezTo>
                  <a:pt x="70670" y="30848"/>
                  <a:pt x="70728" y="30843"/>
                  <a:pt x="70786" y="30843"/>
                </a:cubicBezTo>
                <a:cubicBezTo>
                  <a:pt x="70838" y="30843"/>
                  <a:pt x="70891" y="30847"/>
                  <a:pt x="70943" y="30847"/>
                </a:cubicBezTo>
                <a:cubicBezTo>
                  <a:pt x="70995" y="30847"/>
                  <a:pt x="71047" y="30843"/>
                  <a:pt x="71097" y="30825"/>
                </a:cubicBezTo>
                <a:close/>
                <a:moveTo>
                  <a:pt x="65963" y="33031"/>
                </a:moveTo>
                <a:cubicBezTo>
                  <a:pt x="65973" y="33031"/>
                  <a:pt x="65989" y="33043"/>
                  <a:pt x="66016" y="33058"/>
                </a:cubicBezTo>
                <a:cubicBezTo>
                  <a:pt x="65993" y="33075"/>
                  <a:pt x="65966" y="33088"/>
                  <a:pt x="65936" y="33098"/>
                </a:cubicBezTo>
                <a:cubicBezTo>
                  <a:pt x="65935" y="33099"/>
                  <a:pt x="65934" y="33099"/>
                  <a:pt x="65934" y="33099"/>
                </a:cubicBezTo>
                <a:cubicBezTo>
                  <a:pt x="65923" y="33099"/>
                  <a:pt x="65908" y="33081"/>
                  <a:pt x="65896" y="33072"/>
                </a:cubicBezTo>
                <a:cubicBezTo>
                  <a:pt x="65916" y="33055"/>
                  <a:pt x="65936" y="33041"/>
                  <a:pt x="65959" y="33031"/>
                </a:cubicBezTo>
                <a:cubicBezTo>
                  <a:pt x="65960" y="33031"/>
                  <a:pt x="65962" y="33031"/>
                  <a:pt x="65963" y="33031"/>
                </a:cubicBezTo>
                <a:close/>
                <a:moveTo>
                  <a:pt x="65735" y="33105"/>
                </a:moveTo>
                <a:lnTo>
                  <a:pt x="65789" y="33132"/>
                </a:lnTo>
                <a:cubicBezTo>
                  <a:pt x="65776" y="33152"/>
                  <a:pt x="65755" y="33165"/>
                  <a:pt x="65735" y="33179"/>
                </a:cubicBezTo>
                <a:cubicBezTo>
                  <a:pt x="65733" y="33180"/>
                  <a:pt x="65731" y="33180"/>
                  <a:pt x="65728" y="33180"/>
                </a:cubicBezTo>
                <a:cubicBezTo>
                  <a:pt x="65716" y="33180"/>
                  <a:pt x="65699" y="33168"/>
                  <a:pt x="65685" y="33165"/>
                </a:cubicBezTo>
                <a:cubicBezTo>
                  <a:pt x="65702" y="33145"/>
                  <a:pt x="65715" y="33128"/>
                  <a:pt x="65735" y="33105"/>
                </a:cubicBezTo>
                <a:close/>
                <a:moveTo>
                  <a:pt x="65542" y="33201"/>
                </a:moveTo>
                <a:cubicBezTo>
                  <a:pt x="65554" y="33201"/>
                  <a:pt x="65567" y="33202"/>
                  <a:pt x="65582" y="33205"/>
                </a:cubicBezTo>
                <a:cubicBezTo>
                  <a:pt x="65558" y="33279"/>
                  <a:pt x="65501" y="33285"/>
                  <a:pt x="65411" y="33299"/>
                </a:cubicBezTo>
                <a:cubicBezTo>
                  <a:pt x="65449" y="33231"/>
                  <a:pt x="65487" y="33201"/>
                  <a:pt x="65542" y="33201"/>
                </a:cubicBezTo>
                <a:close/>
                <a:moveTo>
                  <a:pt x="64021" y="33409"/>
                </a:moveTo>
                <a:cubicBezTo>
                  <a:pt x="64027" y="33409"/>
                  <a:pt x="64031" y="33412"/>
                  <a:pt x="64034" y="33412"/>
                </a:cubicBezTo>
                <a:lnTo>
                  <a:pt x="64034" y="33416"/>
                </a:lnTo>
                <a:cubicBezTo>
                  <a:pt x="64034" y="33423"/>
                  <a:pt x="64031" y="33426"/>
                  <a:pt x="64031" y="33426"/>
                </a:cubicBezTo>
                <a:cubicBezTo>
                  <a:pt x="64024" y="33423"/>
                  <a:pt x="64021" y="33423"/>
                  <a:pt x="64017" y="33419"/>
                </a:cubicBezTo>
                <a:cubicBezTo>
                  <a:pt x="64017" y="33416"/>
                  <a:pt x="64021" y="33409"/>
                  <a:pt x="64021" y="33409"/>
                </a:cubicBezTo>
                <a:close/>
                <a:moveTo>
                  <a:pt x="63803" y="33476"/>
                </a:moveTo>
                <a:lnTo>
                  <a:pt x="63830" y="33526"/>
                </a:lnTo>
                <a:lnTo>
                  <a:pt x="62149" y="34439"/>
                </a:lnTo>
                <a:lnTo>
                  <a:pt x="62122" y="34389"/>
                </a:lnTo>
                <a:cubicBezTo>
                  <a:pt x="62650" y="34021"/>
                  <a:pt x="63229" y="33753"/>
                  <a:pt x="63803" y="33476"/>
                </a:cubicBezTo>
                <a:close/>
                <a:moveTo>
                  <a:pt x="62014" y="34461"/>
                </a:moveTo>
                <a:cubicBezTo>
                  <a:pt x="62017" y="34461"/>
                  <a:pt x="62021" y="34462"/>
                  <a:pt x="62025" y="34462"/>
                </a:cubicBezTo>
                <a:cubicBezTo>
                  <a:pt x="62032" y="34469"/>
                  <a:pt x="62039" y="34479"/>
                  <a:pt x="62039" y="34492"/>
                </a:cubicBezTo>
                <a:cubicBezTo>
                  <a:pt x="62025" y="34522"/>
                  <a:pt x="61999" y="34525"/>
                  <a:pt x="61973" y="34525"/>
                </a:cubicBezTo>
                <a:cubicBezTo>
                  <a:pt x="61967" y="34525"/>
                  <a:pt x="61961" y="34525"/>
                  <a:pt x="61955" y="34525"/>
                </a:cubicBezTo>
                <a:cubicBezTo>
                  <a:pt x="61951" y="34525"/>
                  <a:pt x="61946" y="34525"/>
                  <a:pt x="61942" y="34525"/>
                </a:cubicBezTo>
                <a:lnTo>
                  <a:pt x="61942" y="34525"/>
                </a:lnTo>
                <a:cubicBezTo>
                  <a:pt x="61957" y="34495"/>
                  <a:pt x="61972" y="34461"/>
                  <a:pt x="62014" y="34461"/>
                </a:cubicBezTo>
                <a:close/>
                <a:moveTo>
                  <a:pt x="15627" y="34953"/>
                </a:moveTo>
                <a:lnTo>
                  <a:pt x="15644" y="34960"/>
                </a:lnTo>
                <a:lnTo>
                  <a:pt x="15637" y="34973"/>
                </a:lnTo>
                <a:cubicBezTo>
                  <a:pt x="15630" y="34973"/>
                  <a:pt x="15627" y="34970"/>
                  <a:pt x="15620" y="34967"/>
                </a:cubicBezTo>
                <a:cubicBezTo>
                  <a:pt x="15620" y="34967"/>
                  <a:pt x="15627" y="34957"/>
                  <a:pt x="15627" y="34953"/>
                </a:cubicBezTo>
                <a:close/>
                <a:moveTo>
                  <a:pt x="60232" y="35687"/>
                </a:moveTo>
                <a:lnTo>
                  <a:pt x="60227" y="35695"/>
                </a:lnTo>
                <a:cubicBezTo>
                  <a:pt x="60229" y="35692"/>
                  <a:pt x="60230" y="35690"/>
                  <a:pt x="60232" y="35687"/>
                </a:cubicBezTo>
                <a:close/>
                <a:moveTo>
                  <a:pt x="60100" y="35779"/>
                </a:moveTo>
                <a:lnTo>
                  <a:pt x="60100" y="35779"/>
                </a:lnTo>
                <a:cubicBezTo>
                  <a:pt x="60000" y="36087"/>
                  <a:pt x="59692" y="36194"/>
                  <a:pt x="59481" y="36394"/>
                </a:cubicBezTo>
                <a:cubicBezTo>
                  <a:pt x="59405" y="36464"/>
                  <a:pt x="59308" y="36514"/>
                  <a:pt x="59207" y="36541"/>
                </a:cubicBezTo>
                <a:cubicBezTo>
                  <a:pt x="59481" y="36257"/>
                  <a:pt x="59759" y="35983"/>
                  <a:pt x="60100" y="35779"/>
                </a:cubicBezTo>
                <a:close/>
                <a:moveTo>
                  <a:pt x="18762" y="36298"/>
                </a:moveTo>
                <a:cubicBezTo>
                  <a:pt x="18765" y="36298"/>
                  <a:pt x="18769" y="36299"/>
                  <a:pt x="18772" y="36300"/>
                </a:cubicBezTo>
                <a:cubicBezTo>
                  <a:pt x="18829" y="36311"/>
                  <a:pt x="18842" y="36354"/>
                  <a:pt x="18846" y="36404"/>
                </a:cubicBezTo>
                <a:cubicBezTo>
                  <a:pt x="18909" y="36404"/>
                  <a:pt x="18963" y="36411"/>
                  <a:pt x="18973" y="36488"/>
                </a:cubicBezTo>
                <a:lnTo>
                  <a:pt x="19013" y="36528"/>
                </a:lnTo>
                <a:cubicBezTo>
                  <a:pt x="19016" y="36527"/>
                  <a:pt x="19019" y="36527"/>
                  <a:pt x="19021" y="36527"/>
                </a:cubicBezTo>
                <a:cubicBezTo>
                  <a:pt x="19052" y="36527"/>
                  <a:pt x="19081" y="36544"/>
                  <a:pt x="19097" y="36571"/>
                </a:cubicBezTo>
                <a:cubicBezTo>
                  <a:pt x="19094" y="36572"/>
                  <a:pt x="19091" y="36572"/>
                  <a:pt x="19088" y="36572"/>
                </a:cubicBezTo>
                <a:cubicBezTo>
                  <a:pt x="19058" y="36572"/>
                  <a:pt x="19028" y="36556"/>
                  <a:pt x="19013" y="36531"/>
                </a:cubicBezTo>
                <a:lnTo>
                  <a:pt x="18969" y="36491"/>
                </a:lnTo>
                <a:cubicBezTo>
                  <a:pt x="18916" y="36488"/>
                  <a:pt x="18866" y="36458"/>
                  <a:pt x="18846" y="36407"/>
                </a:cubicBezTo>
                <a:cubicBezTo>
                  <a:pt x="18799" y="36397"/>
                  <a:pt x="18752" y="36387"/>
                  <a:pt x="18739" y="36334"/>
                </a:cubicBezTo>
                <a:cubicBezTo>
                  <a:pt x="18733" y="36315"/>
                  <a:pt x="18746" y="36298"/>
                  <a:pt x="18762" y="36298"/>
                </a:cubicBezTo>
                <a:close/>
                <a:moveTo>
                  <a:pt x="59057" y="36665"/>
                </a:moveTo>
                <a:lnTo>
                  <a:pt x="59057" y="36665"/>
                </a:lnTo>
                <a:cubicBezTo>
                  <a:pt x="59064" y="36689"/>
                  <a:pt x="59056" y="36694"/>
                  <a:pt x="59045" y="36694"/>
                </a:cubicBezTo>
                <a:cubicBezTo>
                  <a:pt x="59040" y="36694"/>
                  <a:pt x="59033" y="36692"/>
                  <a:pt x="59027" y="36692"/>
                </a:cubicBezTo>
                <a:cubicBezTo>
                  <a:pt x="59023" y="36692"/>
                  <a:pt x="59019" y="36693"/>
                  <a:pt x="59017" y="36695"/>
                </a:cubicBezTo>
                <a:lnTo>
                  <a:pt x="59057" y="36665"/>
                </a:lnTo>
                <a:close/>
                <a:moveTo>
                  <a:pt x="57810" y="38109"/>
                </a:moveTo>
                <a:cubicBezTo>
                  <a:pt x="57809" y="38111"/>
                  <a:pt x="57809" y="38114"/>
                  <a:pt x="57807" y="38115"/>
                </a:cubicBezTo>
                <a:lnTo>
                  <a:pt x="57810" y="38109"/>
                </a:lnTo>
                <a:close/>
                <a:moveTo>
                  <a:pt x="22917" y="47602"/>
                </a:moveTo>
                <a:cubicBezTo>
                  <a:pt x="23168" y="48681"/>
                  <a:pt x="23723" y="49654"/>
                  <a:pt x="24003" y="50724"/>
                </a:cubicBezTo>
                <a:cubicBezTo>
                  <a:pt x="23686" y="50500"/>
                  <a:pt x="22897" y="48267"/>
                  <a:pt x="22917" y="47602"/>
                </a:cubicBezTo>
                <a:close/>
                <a:moveTo>
                  <a:pt x="51249" y="51392"/>
                </a:moveTo>
                <a:lnTo>
                  <a:pt x="51249" y="51392"/>
                </a:lnTo>
                <a:cubicBezTo>
                  <a:pt x="51245" y="51429"/>
                  <a:pt x="51259" y="51472"/>
                  <a:pt x="51212" y="51493"/>
                </a:cubicBezTo>
                <a:cubicBezTo>
                  <a:pt x="51202" y="51493"/>
                  <a:pt x="51192" y="51486"/>
                  <a:pt x="51185" y="51479"/>
                </a:cubicBezTo>
                <a:cubicBezTo>
                  <a:pt x="51179" y="51429"/>
                  <a:pt x="51215" y="51412"/>
                  <a:pt x="51249" y="51392"/>
                </a:cubicBezTo>
                <a:close/>
                <a:moveTo>
                  <a:pt x="50794" y="52559"/>
                </a:moveTo>
                <a:lnTo>
                  <a:pt x="50794" y="52559"/>
                </a:lnTo>
                <a:cubicBezTo>
                  <a:pt x="50784" y="52639"/>
                  <a:pt x="50744" y="52693"/>
                  <a:pt x="50640" y="52713"/>
                </a:cubicBezTo>
                <a:cubicBezTo>
                  <a:pt x="50664" y="52612"/>
                  <a:pt x="50711" y="52569"/>
                  <a:pt x="50794" y="52559"/>
                </a:cubicBezTo>
                <a:close/>
                <a:moveTo>
                  <a:pt x="50528" y="52829"/>
                </a:moveTo>
                <a:cubicBezTo>
                  <a:pt x="50537" y="52829"/>
                  <a:pt x="50546" y="52831"/>
                  <a:pt x="50557" y="52836"/>
                </a:cubicBezTo>
                <a:cubicBezTo>
                  <a:pt x="50570" y="52913"/>
                  <a:pt x="50517" y="52937"/>
                  <a:pt x="50460" y="52963"/>
                </a:cubicBezTo>
                <a:cubicBezTo>
                  <a:pt x="50400" y="52926"/>
                  <a:pt x="50447" y="52893"/>
                  <a:pt x="50467" y="52870"/>
                </a:cubicBezTo>
                <a:cubicBezTo>
                  <a:pt x="50482" y="52849"/>
                  <a:pt x="50501" y="52829"/>
                  <a:pt x="50528" y="52829"/>
                </a:cubicBezTo>
                <a:close/>
                <a:moveTo>
                  <a:pt x="50383" y="53043"/>
                </a:moveTo>
                <a:lnTo>
                  <a:pt x="50390" y="53050"/>
                </a:lnTo>
                <a:lnTo>
                  <a:pt x="50373" y="53060"/>
                </a:lnTo>
                <a:lnTo>
                  <a:pt x="50383" y="53043"/>
                </a:lnTo>
                <a:close/>
                <a:moveTo>
                  <a:pt x="50327" y="53103"/>
                </a:moveTo>
                <a:cubicBezTo>
                  <a:pt x="50329" y="53103"/>
                  <a:pt x="50331" y="53104"/>
                  <a:pt x="50333" y="53104"/>
                </a:cubicBezTo>
                <a:cubicBezTo>
                  <a:pt x="50333" y="53150"/>
                  <a:pt x="50296" y="53187"/>
                  <a:pt x="50249" y="53187"/>
                </a:cubicBezTo>
                <a:cubicBezTo>
                  <a:pt x="50246" y="53142"/>
                  <a:pt x="50283" y="53103"/>
                  <a:pt x="50327" y="53103"/>
                </a:cubicBezTo>
                <a:close/>
                <a:moveTo>
                  <a:pt x="51123" y="51582"/>
                </a:moveTo>
                <a:cubicBezTo>
                  <a:pt x="51130" y="51582"/>
                  <a:pt x="51148" y="51594"/>
                  <a:pt x="51148" y="51599"/>
                </a:cubicBezTo>
                <a:cubicBezTo>
                  <a:pt x="51155" y="51646"/>
                  <a:pt x="51118" y="51666"/>
                  <a:pt x="51085" y="51686"/>
                </a:cubicBezTo>
                <a:cubicBezTo>
                  <a:pt x="50941" y="52027"/>
                  <a:pt x="50711" y="52318"/>
                  <a:pt x="50500" y="52616"/>
                </a:cubicBezTo>
                <a:cubicBezTo>
                  <a:pt x="49745" y="53679"/>
                  <a:pt x="48769" y="54518"/>
                  <a:pt x="47752" y="55320"/>
                </a:cubicBezTo>
                <a:cubicBezTo>
                  <a:pt x="47726" y="55336"/>
                  <a:pt x="47692" y="55350"/>
                  <a:pt x="47659" y="55360"/>
                </a:cubicBezTo>
                <a:cubicBezTo>
                  <a:pt x="47629" y="55410"/>
                  <a:pt x="47599" y="55464"/>
                  <a:pt x="47515" y="55467"/>
                </a:cubicBezTo>
                <a:cubicBezTo>
                  <a:pt x="47515" y="55357"/>
                  <a:pt x="47589" y="55363"/>
                  <a:pt x="47659" y="55357"/>
                </a:cubicBezTo>
                <a:cubicBezTo>
                  <a:pt x="47782" y="55133"/>
                  <a:pt x="48016" y="55022"/>
                  <a:pt x="48200" y="54862"/>
                </a:cubicBezTo>
                <a:cubicBezTo>
                  <a:pt x="48769" y="54370"/>
                  <a:pt x="49303" y="53842"/>
                  <a:pt x="49805" y="53287"/>
                </a:cubicBezTo>
                <a:cubicBezTo>
                  <a:pt x="50233" y="52813"/>
                  <a:pt x="50620" y="52305"/>
                  <a:pt x="50971" y="51770"/>
                </a:cubicBezTo>
                <a:cubicBezTo>
                  <a:pt x="50998" y="51730"/>
                  <a:pt x="51025" y="51686"/>
                  <a:pt x="51082" y="51683"/>
                </a:cubicBezTo>
                <a:cubicBezTo>
                  <a:pt x="51085" y="51646"/>
                  <a:pt x="51072" y="51603"/>
                  <a:pt x="51122" y="51583"/>
                </a:cubicBezTo>
                <a:cubicBezTo>
                  <a:pt x="51122" y="51582"/>
                  <a:pt x="51123" y="51582"/>
                  <a:pt x="51123" y="51582"/>
                </a:cubicBezTo>
                <a:close/>
                <a:moveTo>
                  <a:pt x="47405" y="55503"/>
                </a:moveTo>
                <a:cubicBezTo>
                  <a:pt x="47412" y="55503"/>
                  <a:pt x="47423" y="55511"/>
                  <a:pt x="47432" y="55514"/>
                </a:cubicBezTo>
                <a:cubicBezTo>
                  <a:pt x="47428" y="55524"/>
                  <a:pt x="47425" y="55540"/>
                  <a:pt x="47415" y="55544"/>
                </a:cubicBezTo>
                <a:cubicBezTo>
                  <a:pt x="47414" y="55544"/>
                  <a:pt x="47413" y="55544"/>
                  <a:pt x="47412" y="55544"/>
                </a:cubicBezTo>
                <a:cubicBezTo>
                  <a:pt x="47404" y="55544"/>
                  <a:pt x="47393" y="55537"/>
                  <a:pt x="47385" y="55534"/>
                </a:cubicBezTo>
                <a:cubicBezTo>
                  <a:pt x="47391" y="55520"/>
                  <a:pt x="47391" y="55507"/>
                  <a:pt x="47401" y="55504"/>
                </a:cubicBezTo>
                <a:cubicBezTo>
                  <a:pt x="47402" y="55503"/>
                  <a:pt x="47403" y="55503"/>
                  <a:pt x="47405" y="55503"/>
                </a:cubicBezTo>
                <a:close/>
                <a:moveTo>
                  <a:pt x="47232" y="55650"/>
                </a:moveTo>
                <a:cubicBezTo>
                  <a:pt x="47235" y="55650"/>
                  <a:pt x="47238" y="55650"/>
                  <a:pt x="47241" y="55651"/>
                </a:cubicBezTo>
                <a:cubicBezTo>
                  <a:pt x="47223" y="55675"/>
                  <a:pt x="47196" y="55691"/>
                  <a:pt x="47166" y="55691"/>
                </a:cubicBezTo>
                <a:cubicBezTo>
                  <a:pt x="47163" y="55691"/>
                  <a:pt x="47160" y="55691"/>
                  <a:pt x="47157" y="55691"/>
                </a:cubicBezTo>
                <a:cubicBezTo>
                  <a:pt x="47173" y="55666"/>
                  <a:pt x="47202" y="55650"/>
                  <a:pt x="47232" y="55650"/>
                </a:cubicBezTo>
                <a:close/>
                <a:moveTo>
                  <a:pt x="46556" y="56834"/>
                </a:moveTo>
                <a:cubicBezTo>
                  <a:pt x="46552" y="56840"/>
                  <a:pt x="46548" y="56845"/>
                  <a:pt x="46544" y="56851"/>
                </a:cubicBezTo>
                <a:lnTo>
                  <a:pt x="46544" y="56851"/>
                </a:lnTo>
                <a:cubicBezTo>
                  <a:pt x="46555" y="56845"/>
                  <a:pt x="46563" y="56842"/>
                  <a:pt x="46569" y="56842"/>
                </a:cubicBezTo>
                <a:cubicBezTo>
                  <a:pt x="46574" y="56842"/>
                  <a:pt x="46578" y="56845"/>
                  <a:pt x="46582" y="56847"/>
                </a:cubicBezTo>
                <a:cubicBezTo>
                  <a:pt x="46572" y="56851"/>
                  <a:pt x="46559" y="56857"/>
                  <a:pt x="46549" y="56861"/>
                </a:cubicBezTo>
                <a:lnTo>
                  <a:pt x="46538" y="56861"/>
                </a:lnTo>
                <a:cubicBezTo>
                  <a:pt x="46511" y="56901"/>
                  <a:pt x="46489" y="56931"/>
                  <a:pt x="46467" y="56931"/>
                </a:cubicBezTo>
                <a:cubicBezTo>
                  <a:pt x="46461" y="56931"/>
                  <a:pt x="46455" y="56929"/>
                  <a:pt x="46449" y="56924"/>
                </a:cubicBezTo>
                <a:cubicBezTo>
                  <a:pt x="46409" y="56894"/>
                  <a:pt x="46465" y="56881"/>
                  <a:pt x="46492" y="56867"/>
                </a:cubicBezTo>
                <a:cubicBezTo>
                  <a:pt x="46502" y="56864"/>
                  <a:pt x="46516" y="56861"/>
                  <a:pt x="46529" y="56861"/>
                </a:cubicBezTo>
                <a:cubicBezTo>
                  <a:pt x="46532" y="56859"/>
                  <a:pt x="46535" y="56857"/>
                  <a:pt x="46537" y="56855"/>
                </a:cubicBezTo>
                <a:lnTo>
                  <a:pt x="46537" y="56855"/>
                </a:lnTo>
                <a:lnTo>
                  <a:pt x="46532" y="56861"/>
                </a:lnTo>
                <a:lnTo>
                  <a:pt x="46538" y="56861"/>
                </a:lnTo>
                <a:cubicBezTo>
                  <a:pt x="46540" y="56858"/>
                  <a:pt x="46542" y="56854"/>
                  <a:pt x="46544" y="56851"/>
                </a:cubicBezTo>
                <a:lnTo>
                  <a:pt x="46544" y="56851"/>
                </a:lnTo>
                <a:cubicBezTo>
                  <a:pt x="46542" y="56852"/>
                  <a:pt x="46540" y="56854"/>
                  <a:pt x="46537" y="56855"/>
                </a:cubicBezTo>
                <a:lnTo>
                  <a:pt x="46537" y="56855"/>
                </a:lnTo>
                <a:lnTo>
                  <a:pt x="46556" y="56834"/>
                </a:lnTo>
                <a:close/>
                <a:moveTo>
                  <a:pt x="30301" y="57292"/>
                </a:moveTo>
                <a:lnTo>
                  <a:pt x="30326" y="57317"/>
                </a:lnTo>
                <a:lnTo>
                  <a:pt x="30326" y="57317"/>
                </a:lnTo>
                <a:lnTo>
                  <a:pt x="30291" y="57312"/>
                </a:lnTo>
                <a:lnTo>
                  <a:pt x="30301" y="57292"/>
                </a:lnTo>
                <a:close/>
                <a:moveTo>
                  <a:pt x="46415" y="56386"/>
                </a:moveTo>
                <a:lnTo>
                  <a:pt x="46405" y="56403"/>
                </a:lnTo>
                <a:cubicBezTo>
                  <a:pt x="46228" y="56603"/>
                  <a:pt x="45991" y="56720"/>
                  <a:pt x="45767" y="56854"/>
                </a:cubicBezTo>
                <a:cubicBezTo>
                  <a:pt x="45453" y="57038"/>
                  <a:pt x="45132" y="57212"/>
                  <a:pt x="44784" y="57409"/>
                </a:cubicBezTo>
                <a:cubicBezTo>
                  <a:pt x="44811" y="57279"/>
                  <a:pt x="44891" y="57255"/>
                  <a:pt x="44948" y="57222"/>
                </a:cubicBezTo>
                <a:cubicBezTo>
                  <a:pt x="45393" y="56954"/>
                  <a:pt x="45837" y="56690"/>
                  <a:pt x="46285" y="56430"/>
                </a:cubicBezTo>
                <a:cubicBezTo>
                  <a:pt x="46322" y="56413"/>
                  <a:pt x="46362" y="56403"/>
                  <a:pt x="46405" y="56403"/>
                </a:cubicBezTo>
                <a:cubicBezTo>
                  <a:pt x="46409" y="56396"/>
                  <a:pt x="46412" y="56389"/>
                  <a:pt x="46415" y="56386"/>
                </a:cubicBezTo>
                <a:close/>
                <a:moveTo>
                  <a:pt x="44665" y="57412"/>
                </a:moveTo>
                <a:cubicBezTo>
                  <a:pt x="44674" y="57412"/>
                  <a:pt x="44683" y="57413"/>
                  <a:pt x="44694" y="57416"/>
                </a:cubicBezTo>
                <a:cubicBezTo>
                  <a:pt x="44691" y="57509"/>
                  <a:pt x="44617" y="57476"/>
                  <a:pt x="44567" y="57489"/>
                </a:cubicBezTo>
                <a:lnTo>
                  <a:pt x="44560" y="57502"/>
                </a:lnTo>
                <a:lnTo>
                  <a:pt x="44567" y="57486"/>
                </a:lnTo>
                <a:cubicBezTo>
                  <a:pt x="44589" y="57446"/>
                  <a:pt x="44617" y="57412"/>
                  <a:pt x="44665" y="57412"/>
                </a:cubicBezTo>
                <a:close/>
                <a:moveTo>
                  <a:pt x="42391" y="58124"/>
                </a:moveTo>
                <a:cubicBezTo>
                  <a:pt x="42394" y="58124"/>
                  <a:pt x="42401" y="58128"/>
                  <a:pt x="42404" y="58131"/>
                </a:cubicBezTo>
                <a:cubicBezTo>
                  <a:pt x="42404" y="58134"/>
                  <a:pt x="42401" y="58141"/>
                  <a:pt x="42401" y="58141"/>
                </a:cubicBezTo>
                <a:cubicBezTo>
                  <a:pt x="42394" y="58141"/>
                  <a:pt x="42391" y="58141"/>
                  <a:pt x="42384" y="58138"/>
                </a:cubicBezTo>
                <a:cubicBezTo>
                  <a:pt x="42388" y="58134"/>
                  <a:pt x="42391" y="58124"/>
                  <a:pt x="42391" y="58124"/>
                </a:cubicBezTo>
                <a:close/>
                <a:moveTo>
                  <a:pt x="30338" y="57324"/>
                </a:moveTo>
                <a:lnTo>
                  <a:pt x="30338" y="57324"/>
                </a:lnTo>
                <a:cubicBezTo>
                  <a:pt x="30596" y="57407"/>
                  <a:pt x="30858" y="57480"/>
                  <a:pt x="31126" y="57536"/>
                </a:cubicBezTo>
                <a:cubicBezTo>
                  <a:pt x="31624" y="57643"/>
                  <a:pt x="32079" y="57870"/>
                  <a:pt x="32560" y="58014"/>
                </a:cubicBezTo>
                <a:cubicBezTo>
                  <a:pt x="32798" y="58087"/>
                  <a:pt x="33028" y="58168"/>
                  <a:pt x="33226" y="58325"/>
                </a:cubicBezTo>
                <a:cubicBezTo>
                  <a:pt x="33146" y="58347"/>
                  <a:pt x="33068" y="58357"/>
                  <a:pt x="32992" y="58357"/>
                </a:cubicBezTo>
                <a:cubicBezTo>
                  <a:pt x="32727" y="58357"/>
                  <a:pt x="32478" y="58244"/>
                  <a:pt x="32226" y="58174"/>
                </a:cubicBezTo>
                <a:cubicBezTo>
                  <a:pt x="31598" y="57997"/>
                  <a:pt x="30989" y="57760"/>
                  <a:pt x="30408" y="57469"/>
                </a:cubicBezTo>
                <a:cubicBezTo>
                  <a:pt x="30315" y="57427"/>
                  <a:pt x="30363" y="57367"/>
                  <a:pt x="30338" y="57324"/>
                </a:cubicBezTo>
                <a:close/>
                <a:moveTo>
                  <a:pt x="42294" y="58151"/>
                </a:moveTo>
                <a:cubicBezTo>
                  <a:pt x="41354" y="58625"/>
                  <a:pt x="39497" y="59015"/>
                  <a:pt x="37475" y="59015"/>
                </a:cubicBezTo>
                <a:cubicBezTo>
                  <a:pt x="36102" y="59015"/>
                  <a:pt x="34652" y="58835"/>
                  <a:pt x="33363" y="58378"/>
                </a:cubicBezTo>
                <a:cubicBezTo>
                  <a:pt x="33387" y="58264"/>
                  <a:pt x="33442" y="58225"/>
                  <a:pt x="33520" y="58225"/>
                </a:cubicBezTo>
                <a:cubicBezTo>
                  <a:pt x="33547" y="58225"/>
                  <a:pt x="33577" y="58230"/>
                  <a:pt x="33610" y="58238"/>
                </a:cubicBezTo>
                <a:cubicBezTo>
                  <a:pt x="34593" y="58448"/>
                  <a:pt x="35595" y="58542"/>
                  <a:pt x="36575" y="58753"/>
                </a:cubicBezTo>
                <a:cubicBezTo>
                  <a:pt x="36999" y="58846"/>
                  <a:pt x="37414" y="58860"/>
                  <a:pt x="37898" y="58860"/>
                </a:cubicBezTo>
                <a:cubicBezTo>
                  <a:pt x="37725" y="58751"/>
                  <a:pt x="37551" y="58735"/>
                  <a:pt x="37376" y="58735"/>
                </a:cubicBezTo>
                <a:cubicBezTo>
                  <a:pt x="37306" y="58735"/>
                  <a:pt x="37235" y="58738"/>
                  <a:pt x="37164" y="58738"/>
                </a:cubicBezTo>
                <a:cubicBezTo>
                  <a:pt x="37048" y="58738"/>
                  <a:pt x="36931" y="58731"/>
                  <a:pt x="36812" y="58696"/>
                </a:cubicBezTo>
                <a:cubicBezTo>
                  <a:pt x="37172" y="58696"/>
                  <a:pt x="37515" y="58689"/>
                  <a:pt x="37849" y="58689"/>
                </a:cubicBezTo>
                <a:cubicBezTo>
                  <a:pt x="38135" y="58689"/>
                  <a:pt x="38415" y="58694"/>
                  <a:pt x="38694" y="58713"/>
                </a:cubicBezTo>
                <a:cubicBezTo>
                  <a:pt x="38819" y="58722"/>
                  <a:pt x="38949" y="58754"/>
                  <a:pt x="39071" y="58754"/>
                </a:cubicBezTo>
                <a:cubicBezTo>
                  <a:pt x="39130" y="58754"/>
                  <a:pt x="39186" y="58746"/>
                  <a:pt x="39239" y="58726"/>
                </a:cubicBezTo>
                <a:cubicBezTo>
                  <a:pt x="39800" y="58512"/>
                  <a:pt x="40409" y="58535"/>
                  <a:pt x="40980" y="58385"/>
                </a:cubicBezTo>
                <a:cubicBezTo>
                  <a:pt x="41014" y="58372"/>
                  <a:pt x="41047" y="58365"/>
                  <a:pt x="41081" y="58365"/>
                </a:cubicBezTo>
                <a:cubicBezTo>
                  <a:pt x="41140" y="58375"/>
                  <a:pt x="41199" y="58380"/>
                  <a:pt x="41257" y="58380"/>
                </a:cubicBezTo>
                <a:cubicBezTo>
                  <a:pt x="41571" y="58380"/>
                  <a:pt x="41861" y="58244"/>
                  <a:pt x="42164" y="58171"/>
                </a:cubicBezTo>
                <a:cubicBezTo>
                  <a:pt x="42194" y="58164"/>
                  <a:pt x="42230" y="58161"/>
                  <a:pt x="42294" y="58151"/>
                </a:cubicBezTo>
                <a:close/>
                <a:moveTo>
                  <a:pt x="20517" y="0"/>
                </a:moveTo>
                <a:cubicBezTo>
                  <a:pt x="20483" y="34"/>
                  <a:pt x="20443" y="42"/>
                  <a:pt x="20402" y="42"/>
                </a:cubicBezTo>
                <a:cubicBezTo>
                  <a:pt x="20366" y="42"/>
                  <a:pt x="20330" y="37"/>
                  <a:pt x="20293" y="37"/>
                </a:cubicBezTo>
                <a:cubicBezTo>
                  <a:pt x="19110" y="60"/>
                  <a:pt x="17933" y="184"/>
                  <a:pt x="16770" y="408"/>
                </a:cubicBezTo>
                <a:cubicBezTo>
                  <a:pt x="16674" y="426"/>
                  <a:pt x="16578" y="431"/>
                  <a:pt x="16482" y="431"/>
                </a:cubicBezTo>
                <a:cubicBezTo>
                  <a:pt x="16396" y="431"/>
                  <a:pt x="16311" y="427"/>
                  <a:pt x="16225" y="427"/>
                </a:cubicBezTo>
                <a:cubicBezTo>
                  <a:pt x="16146" y="427"/>
                  <a:pt x="16067" y="430"/>
                  <a:pt x="15988" y="441"/>
                </a:cubicBezTo>
                <a:cubicBezTo>
                  <a:pt x="15393" y="535"/>
                  <a:pt x="14805" y="655"/>
                  <a:pt x="14223" y="809"/>
                </a:cubicBezTo>
                <a:cubicBezTo>
                  <a:pt x="13678" y="946"/>
                  <a:pt x="13113" y="999"/>
                  <a:pt x="12599" y="1240"/>
                </a:cubicBezTo>
                <a:cubicBezTo>
                  <a:pt x="12542" y="1267"/>
                  <a:pt x="12478" y="1280"/>
                  <a:pt x="12425" y="1307"/>
                </a:cubicBezTo>
                <a:cubicBezTo>
                  <a:pt x="12264" y="1397"/>
                  <a:pt x="12485" y="1357"/>
                  <a:pt x="12448" y="1417"/>
                </a:cubicBezTo>
                <a:cubicBezTo>
                  <a:pt x="11960" y="1614"/>
                  <a:pt x="11455" y="1815"/>
                  <a:pt x="10997" y="2109"/>
                </a:cubicBezTo>
                <a:cubicBezTo>
                  <a:pt x="10827" y="2226"/>
                  <a:pt x="10643" y="2320"/>
                  <a:pt x="10449" y="2397"/>
                </a:cubicBezTo>
                <a:cubicBezTo>
                  <a:pt x="9945" y="2570"/>
                  <a:pt x="9604" y="2988"/>
                  <a:pt x="9152" y="3249"/>
                </a:cubicBezTo>
                <a:cubicBezTo>
                  <a:pt x="8885" y="3403"/>
                  <a:pt x="8601" y="3540"/>
                  <a:pt x="8374" y="3760"/>
                </a:cubicBezTo>
                <a:cubicBezTo>
                  <a:pt x="8344" y="3785"/>
                  <a:pt x="8306" y="3800"/>
                  <a:pt x="8266" y="3800"/>
                </a:cubicBezTo>
                <a:cubicBezTo>
                  <a:pt x="8256" y="3800"/>
                  <a:pt x="8246" y="3799"/>
                  <a:pt x="8236" y="3797"/>
                </a:cubicBezTo>
                <a:cubicBezTo>
                  <a:pt x="8143" y="3897"/>
                  <a:pt x="7972" y="3844"/>
                  <a:pt x="7889" y="3971"/>
                </a:cubicBezTo>
                <a:cubicBezTo>
                  <a:pt x="7852" y="4014"/>
                  <a:pt x="7809" y="4051"/>
                  <a:pt x="7762" y="4081"/>
                </a:cubicBezTo>
                <a:cubicBezTo>
                  <a:pt x="7730" y="4107"/>
                  <a:pt x="7708" y="4118"/>
                  <a:pt x="7692" y="4118"/>
                </a:cubicBezTo>
                <a:cubicBezTo>
                  <a:pt x="7656" y="4118"/>
                  <a:pt x="7654" y="4064"/>
                  <a:pt x="7652" y="4011"/>
                </a:cubicBezTo>
                <a:lnTo>
                  <a:pt x="7648" y="4008"/>
                </a:lnTo>
                <a:cubicBezTo>
                  <a:pt x="7481" y="4061"/>
                  <a:pt x="7351" y="4178"/>
                  <a:pt x="7224" y="4295"/>
                </a:cubicBezTo>
                <a:cubicBezTo>
                  <a:pt x="6308" y="5131"/>
                  <a:pt x="5442" y="6020"/>
                  <a:pt x="4630" y="6953"/>
                </a:cubicBezTo>
                <a:cubicBezTo>
                  <a:pt x="4536" y="7063"/>
                  <a:pt x="4469" y="7213"/>
                  <a:pt x="4312" y="7267"/>
                </a:cubicBezTo>
                <a:cubicBezTo>
                  <a:pt x="4299" y="7297"/>
                  <a:pt x="4292" y="7340"/>
                  <a:pt x="4269" y="7350"/>
                </a:cubicBezTo>
                <a:cubicBezTo>
                  <a:pt x="4261" y="7355"/>
                  <a:pt x="4256" y="7357"/>
                  <a:pt x="4251" y="7357"/>
                </a:cubicBezTo>
                <a:cubicBezTo>
                  <a:pt x="4233" y="7357"/>
                  <a:pt x="4234" y="7326"/>
                  <a:pt x="4229" y="7307"/>
                </a:cubicBezTo>
                <a:cubicBezTo>
                  <a:pt x="3995" y="7427"/>
                  <a:pt x="3898" y="7671"/>
                  <a:pt x="3764" y="7872"/>
                </a:cubicBezTo>
                <a:cubicBezTo>
                  <a:pt x="3416" y="8390"/>
                  <a:pt x="3082" y="8921"/>
                  <a:pt x="2761" y="9456"/>
                </a:cubicBezTo>
                <a:cubicBezTo>
                  <a:pt x="2227" y="10342"/>
                  <a:pt x="1765" y="11271"/>
                  <a:pt x="1381" y="12234"/>
                </a:cubicBezTo>
                <a:cubicBezTo>
                  <a:pt x="1154" y="12805"/>
                  <a:pt x="1017" y="13414"/>
                  <a:pt x="863" y="14012"/>
                </a:cubicBezTo>
                <a:cubicBezTo>
                  <a:pt x="696" y="14651"/>
                  <a:pt x="495" y="15279"/>
                  <a:pt x="305" y="15911"/>
                </a:cubicBezTo>
                <a:cubicBezTo>
                  <a:pt x="117" y="16556"/>
                  <a:pt x="20" y="17224"/>
                  <a:pt x="14" y="17896"/>
                </a:cubicBezTo>
                <a:cubicBezTo>
                  <a:pt x="0" y="18555"/>
                  <a:pt x="14" y="19210"/>
                  <a:pt x="117" y="19878"/>
                </a:cubicBezTo>
                <a:cubicBezTo>
                  <a:pt x="241" y="19551"/>
                  <a:pt x="184" y="19233"/>
                  <a:pt x="124" y="18926"/>
                </a:cubicBezTo>
                <a:cubicBezTo>
                  <a:pt x="47" y="18511"/>
                  <a:pt x="57" y="18097"/>
                  <a:pt x="81" y="17676"/>
                </a:cubicBezTo>
                <a:lnTo>
                  <a:pt x="81" y="17676"/>
                </a:lnTo>
                <a:cubicBezTo>
                  <a:pt x="94" y="17742"/>
                  <a:pt x="107" y="17806"/>
                  <a:pt x="117" y="17869"/>
                </a:cubicBezTo>
                <a:cubicBezTo>
                  <a:pt x="127" y="17940"/>
                  <a:pt x="134" y="18007"/>
                  <a:pt x="137" y="18077"/>
                </a:cubicBezTo>
                <a:cubicBezTo>
                  <a:pt x="131" y="18675"/>
                  <a:pt x="241" y="19263"/>
                  <a:pt x="315" y="19852"/>
                </a:cubicBezTo>
                <a:cubicBezTo>
                  <a:pt x="358" y="20219"/>
                  <a:pt x="438" y="20594"/>
                  <a:pt x="355" y="20968"/>
                </a:cubicBezTo>
                <a:cubicBezTo>
                  <a:pt x="331" y="21082"/>
                  <a:pt x="378" y="21189"/>
                  <a:pt x="401" y="21296"/>
                </a:cubicBezTo>
                <a:cubicBezTo>
                  <a:pt x="773" y="22837"/>
                  <a:pt x="1217" y="24354"/>
                  <a:pt x="1896" y="25795"/>
                </a:cubicBezTo>
                <a:cubicBezTo>
                  <a:pt x="2146" y="26333"/>
                  <a:pt x="2531" y="26787"/>
                  <a:pt x="2888" y="27255"/>
                </a:cubicBezTo>
                <a:cubicBezTo>
                  <a:pt x="3330" y="27827"/>
                  <a:pt x="3757" y="28409"/>
                  <a:pt x="4269" y="28920"/>
                </a:cubicBezTo>
                <a:cubicBezTo>
                  <a:pt x="4473" y="29121"/>
                  <a:pt x="4677" y="29304"/>
                  <a:pt x="4954" y="29405"/>
                </a:cubicBezTo>
                <a:cubicBezTo>
                  <a:pt x="5335" y="29542"/>
                  <a:pt x="5619" y="29826"/>
                  <a:pt x="5880" y="30120"/>
                </a:cubicBezTo>
                <a:cubicBezTo>
                  <a:pt x="5997" y="30250"/>
                  <a:pt x="6134" y="30321"/>
                  <a:pt x="6284" y="30394"/>
                </a:cubicBezTo>
                <a:cubicBezTo>
                  <a:pt x="6752" y="30621"/>
                  <a:pt x="7230" y="30835"/>
                  <a:pt x="7682" y="31093"/>
                </a:cubicBezTo>
                <a:cubicBezTo>
                  <a:pt x="7896" y="31216"/>
                  <a:pt x="8140" y="31323"/>
                  <a:pt x="8273" y="31574"/>
                </a:cubicBezTo>
                <a:cubicBezTo>
                  <a:pt x="8337" y="31691"/>
                  <a:pt x="8511" y="31738"/>
                  <a:pt x="8654" y="31775"/>
                </a:cubicBezTo>
                <a:lnTo>
                  <a:pt x="8654" y="31774"/>
                </a:lnTo>
                <a:lnTo>
                  <a:pt x="8654" y="31774"/>
                </a:lnTo>
                <a:cubicBezTo>
                  <a:pt x="8878" y="31983"/>
                  <a:pt x="9160" y="32099"/>
                  <a:pt x="9430" y="32202"/>
                </a:cubicBezTo>
                <a:cubicBezTo>
                  <a:pt x="9854" y="32366"/>
                  <a:pt x="10262" y="32580"/>
                  <a:pt x="10640" y="32838"/>
                </a:cubicBezTo>
                <a:cubicBezTo>
                  <a:pt x="11626" y="33479"/>
                  <a:pt x="12689" y="33931"/>
                  <a:pt x="13822" y="34228"/>
                </a:cubicBezTo>
                <a:cubicBezTo>
                  <a:pt x="13849" y="34235"/>
                  <a:pt x="13875" y="34241"/>
                  <a:pt x="13902" y="34251"/>
                </a:cubicBezTo>
                <a:cubicBezTo>
                  <a:pt x="13962" y="34285"/>
                  <a:pt x="14066" y="34265"/>
                  <a:pt x="14066" y="34378"/>
                </a:cubicBezTo>
                <a:cubicBezTo>
                  <a:pt x="14063" y="34439"/>
                  <a:pt x="14009" y="34472"/>
                  <a:pt x="13825" y="34512"/>
                </a:cubicBezTo>
                <a:cubicBezTo>
                  <a:pt x="14083" y="34536"/>
                  <a:pt x="13912" y="34706"/>
                  <a:pt x="13986" y="34806"/>
                </a:cubicBezTo>
                <a:cubicBezTo>
                  <a:pt x="14093" y="34713"/>
                  <a:pt x="14129" y="34589"/>
                  <a:pt x="14160" y="34472"/>
                </a:cubicBezTo>
                <a:cubicBezTo>
                  <a:pt x="14177" y="34412"/>
                  <a:pt x="14191" y="34360"/>
                  <a:pt x="14244" y="34360"/>
                </a:cubicBezTo>
                <a:cubicBezTo>
                  <a:pt x="14254" y="34360"/>
                  <a:pt x="14264" y="34362"/>
                  <a:pt x="14277" y="34365"/>
                </a:cubicBezTo>
                <a:cubicBezTo>
                  <a:pt x="14648" y="34475"/>
                  <a:pt x="15032" y="34556"/>
                  <a:pt x="15380" y="34726"/>
                </a:cubicBezTo>
                <a:cubicBezTo>
                  <a:pt x="15396" y="34733"/>
                  <a:pt x="15406" y="34760"/>
                  <a:pt x="15420" y="34776"/>
                </a:cubicBezTo>
                <a:cubicBezTo>
                  <a:pt x="15430" y="34776"/>
                  <a:pt x="15440" y="34776"/>
                  <a:pt x="15451" y="34776"/>
                </a:cubicBezTo>
                <a:cubicBezTo>
                  <a:pt x="15486" y="34776"/>
                  <a:pt x="15520" y="34780"/>
                  <a:pt x="15543" y="34816"/>
                </a:cubicBezTo>
                <a:lnTo>
                  <a:pt x="15593" y="34833"/>
                </a:lnTo>
                <a:lnTo>
                  <a:pt x="15587" y="34846"/>
                </a:lnTo>
                <a:lnTo>
                  <a:pt x="15543" y="34816"/>
                </a:lnTo>
                <a:cubicBezTo>
                  <a:pt x="15533" y="34816"/>
                  <a:pt x="15523" y="34817"/>
                  <a:pt x="15512" y="34817"/>
                </a:cubicBezTo>
                <a:cubicBezTo>
                  <a:pt x="15477" y="34817"/>
                  <a:pt x="15443" y="34813"/>
                  <a:pt x="15420" y="34776"/>
                </a:cubicBezTo>
                <a:cubicBezTo>
                  <a:pt x="15399" y="34777"/>
                  <a:pt x="15379" y="34778"/>
                  <a:pt x="15359" y="34778"/>
                </a:cubicBezTo>
                <a:cubicBezTo>
                  <a:pt x="15018" y="34778"/>
                  <a:pt x="14701" y="34651"/>
                  <a:pt x="14357" y="34616"/>
                </a:cubicBezTo>
                <a:lnTo>
                  <a:pt x="14357" y="34616"/>
                </a:lnTo>
                <a:cubicBezTo>
                  <a:pt x="14460" y="34679"/>
                  <a:pt x="14571" y="34733"/>
                  <a:pt x="14684" y="34783"/>
                </a:cubicBezTo>
                <a:cubicBezTo>
                  <a:pt x="15624" y="35137"/>
                  <a:pt x="16563" y="35502"/>
                  <a:pt x="17462" y="35960"/>
                </a:cubicBezTo>
                <a:cubicBezTo>
                  <a:pt x="17491" y="35973"/>
                  <a:pt x="17531" y="36015"/>
                  <a:pt x="17567" y="36015"/>
                </a:cubicBezTo>
                <a:cubicBezTo>
                  <a:pt x="17585" y="36015"/>
                  <a:pt x="17601" y="36005"/>
                  <a:pt x="17616" y="35976"/>
                </a:cubicBezTo>
                <a:cubicBezTo>
                  <a:pt x="17649" y="35906"/>
                  <a:pt x="17566" y="35873"/>
                  <a:pt x="17512" y="35846"/>
                </a:cubicBezTo>
                <a:cubicBezTo>
                  <a:pt x="17001" y="35578"/>
                  <a:pt x="16459" y="35381"/>
                  <a:pt x="15931" y="35147"/>
                </a:cubicBezTo>
                <a:cubicBezTo>
                  <a:pt x="15861" y="35117"/>
                  <a:pt x="15794" y="35084"/>
                  <a:pt x="15710" y="35044"/>
                </a:cubicBezTo>
                <a:cubicBezTo>
                  <a:pt x="15772" y="34982"/>
                  <a:pt x="15829" y="34956"/>
                  <a:pt x="15888" y="34956"/>
                </a:cubicBezTo>
                <a:cubicBezTo>
                  <a:pt x="15929" y="34956"/>
                  <a:pt x="15972" y="34968"/>
                  <a:pt x="16018" y="34990"/>
                </a:cubicBezTo>
                <a:cubicBezTo>
                  <a:pt x="16459" y="35191"/>
                  <a:pt x="16917" y="35365"/>
                  <a:pt x="17328" y="35625"/>
                </a:cubicBezTo>
                <a:cubicBezTo>
                  <a:pt x="17536" y="35759"/>
                  <a:pt x="17790" y="35679"/>
                  <a:pt x="18007" y="35819"/>
                </a:cubicBezTo>
                <a:cubicBezTo>
                  <a:pt x="18224" y="35956"/>
                  <a:pt x="18468" y="36053"/>
                  <a:pt x="18672" y="36217"/>
                </a:cubicBezTo>
                <a:lnTo>
                  <a:pt x="18645" y="36264"/>
                </a:lnTo>
                <a:lnTo>
                  <a:pt x="18254" y="36070"/>
                </a:lnTo>
                <a:lnTo>
                  <a:pt x="18254" y="36070"/>
                </a:lnTo>
                <a:cubicBezTo>
                  <a:pt x="18224" y="36157"/>
                  <a:pt x="18288" y="36170"/>
                  <a:pt x="18321" y="36190"/>
                </a:cubicBezTo>
                <a:cubicBezTo>
                  <a:pt x="18632" y="36384"/>
                  <a:pt x="18919" y="36618"/>
                  <a:pt x="19177" y="36882"/>
                </a:cubicBezTo>
                <a:cubicBezTo>
                  <a:pt x="19207" y="36919"/>
                  <a:pt x="19254" y="36942"/>
                  <a:pt x="19304" y="36946"/>
                </a:cubicBezTo>
                <a:cubicBezTo>
                  <a:pt x="19324" y="36880"/>
                  <a:pt x="19361" y="36855"/>
                  <a:pt x="19398" y="36855"/>
                </a:cubicBezTo>
                <a:cubicBezTo>
                  <a:pt x="19434" y="36855"/>
                  <a:pt x="19469" y="36879"/>
                  <a:pt x="19488" y="36912"/>
                </a:cubicBezTo>
                <a:cubicBezTo>
                  <a:pt x="19625" y="37146"/>
                  <a:pt x="19855" y="37290"/>
                  <a:pt x="20006" y="37510"/>
                </a:cubicBezTo>
                <a:cubicBezTo>
                  <a:pt x="20073" y="37607"/>
                  <a:pt x="20210" y="37684"/>
                  <a:pt x="20280" y="37795"/>
                </a:cubicBezTo>
                <a:cubicBezTo>
                  <a:pt x="20972" y="38824"/>
                  <a:pt x="21570" y="39900"/>
                  <a:pt x="21904" y="41107"/>
                </a:cubicBezTo>
                <a:cubicBezTo>
                  <a:pt x="21924" y="41164"/>
                  <a:pt x="21951" y="41224"/>
                  <a:pt x="21904" y="41314"/>
                </a:cubicBezTo>
                <a:cubicBezTo>
                  <a:pt x="21767" y="40937"/>
                  <a:pt x="21634" y="40582"/>
                  <a:pt x="21483" y="40235"/>
                </a:cubicBezTo>
                <a:cubicBezTo>
                  <a:pt x="21283" y="39787"/>
                  <a:pt x="21079" y="39336"/>
                  <a:pt x="20831" y="38911"/>
                </a:cubicBezTo>
                <a:cubicBezTo>
                  <a:pt x="20808" y="38868"/>
                  <a:pt x="20781" y="38824"/>
                  <a:pt x="20724" y="38824"/>
                </a:cubicBezTo>
                <a:cubicBezTo>
                  <a:pt x="20915" y="39232"/>
                  <a:pt x="21112" y="39636"/>
                  <a:pt x="21293" y="40048"/>
                </a:cubicBezTo>
                <a:cubicBezTo>
                  <a:pt x="21593" y="40743"/>
                  <a:pt x="21814" y="41468"/>
                  <a:pt x="21944" y="42214"/>
                </a:cubicBezTo>
                <a:cubicBezTo>
                  <a:pt x="21794" y="41973"/>
                  <a:pt x="21644" y="41729"/>
                  <a:pt x="21490" y="41488"/>
                </a:cubicBezTo>
                <a:cubicBezTo>
                  <a:pt x="21286" y="41167"/>
                  <a:pt x="21075" y="40850"/>
                  <a:pt x="20808" y="40579"/>
                </a:cubicBezTo>
                <a:lnTo>
                  <a:pt x="20808" y="40579"/>
                </a:lnTo>
                <a:cubicBezTo>
                  <a:pt x="20881" y="40933"/>
                  <a:pt x="20985" y="41321"/>
                  <a:pt x="21219" y="41565"/>
                </a:cubicBezTo>
                <a:cubicBezTo>
                  <a:pt x="21657" y="42016"/>
                  <a:pt x="21674" y="42564"/>
                  <a:pt x="21771" y="43106"/>
                </a:cubicBezTo>
                <a:cubicBezTo>
                  <a:pt x="21844" y="43524"/>
                  <a:pt x="21995" y="43918"/>
                  <a:pt x="22075" y="44336"/>
                </a:cubicBezTo>
                <a:cubicBezTo>
                  <a:pt x="22108" y="44507"/>
                  <a:pt x="22178" y="44684"/>
                  <a:pt x="22228" y="44861"/>
                </a:cubicBezTo>
                <a:cubicBezTo>
                  <a:pt x="22299" y="45095"/>
                  <a:pt x="22362" y="45329"/>
                  <a:pt x="22419" y="45563"/>
                </a:cubicBezTo>
                <a:cubicBezTo>
                  <a:pt x="22476" y="45793"/>
                  <a:pt x="22519" y="46024"/>
                  <a:pt x="22559" y="46255"/>
                </a:cubicBezTo>
                <a:cubicBezTo>
                  <a:pt x="22603" y="46499"/>
                  <a:pt x="22636" y="46746"/>
                  <a:pt x="22676" y="46993"/>
                </a:cubicBezTo>
                <a:cubicBezTo>
                  <a:pt x="22680" y="47030"/>
                  <a:pt x="22700" y="47074"/>
                  <a:pt x="22643" y="47110"/>
                </a:cubicBezTo>
                <a:cubicBezTo>
                  <a:pt x="22533" y="46990"/>
                  <a:pt x="22579" y="46820"/>
                  <a:pt x="22503" y="46693"/>
                </a:cubicBezTo>
                <a:lnTo>
                  <a:pt x="22503" y="46693"/>
                </a:lnTo>
                <a:cubicBezTo>
                  <a:pt x="22439" y="46716"/>
                  <a:pt x="22513" y="46796"/>
                  <a:pt x="22446" y="46840"/>
                </a:cubicBezTo>
                <a:cubicBezTo>
                  <a:pt x="22359" y="46355"/>
                  <a:pt x="22275" y="45874"/>
                  <a:pt x="22185" y="45392"/>
                </a:cubicBezTo>
                <a:cubicBezTo>
                  <a:pt x="22152" y="45208"/>
                  <a:pt x="22081" y="45035"/>
                  <a:pt x="21978" y="44878"/>
                </a:cubicBezTo>
                <a:lnTo>
                  <a:pt x="21978" y="44878"/>
                </a:lnTo>
                <a:cubicBezTo>
                  <a:pt x="22045" y="45329"/>
                  <a:pt x="22095" y="45783"/>
                  <a:pt x="22152" y="46235"/>
                </a:cubicBezTo>
                <a:cubicBezTo>
                  <a:pt x="22208" y="46716"/>
                  <a:pt x="22228" y="47201"/>
                  <a:pt x="22352" y="47672"/>
                </a:cubicBezTo>
                <a:cubicBezTo>
                  <a:pt x="22369" y="47732"/>
                  <a:pt x="22389" y="47789"/>
                  <a:pt x="22412" y="47869"/>
                </a:cubicBezTo>
                <a:cubicBezTo>
                  <a:pt x="22526" y="47742"/>
                  <a:pt x="22449" y="47602"/>
                  <a:pt x="22506" y="47478"/>
                </a:cubicBezTo>
                <a:lnTo>
                  <a:pt x="22506" y="47478"/>
                </a:lnTo>
                <a:cubicBezTo>
                  <a:pt x="22646" y="48371"/>
                  <a:pt x="22790" y="49256"/>
                  <a:pt x="23101" y="50112"/>
                </a:cubicBezTo>
                <a:cubicBezTo>
                  <a:pt x="23171" y="50065"/>
                  <a:pt x="23138" y="50018"/>
                  <a:pt x="23128" y="49978"/>
                </a:cubicBezTo>
                <a:cubicBezTo>
                  <a:pt x="22994" y="49440"/>
                  <a:pt x="22857" y="48902"/>
                  <a:pt x="22723" y="48361"/>
                </a:cubicBezTo>
                <a:cubicBezTo>
                  <a:pt x="22710" y="48324"/>
                  <a:pt x="22703" y="48284"/>
                  <a:pt x="22696" y="48240"/>
                </a:cubicBezTo>
                <a:cubicBezTo>
                  <a:pt x="22690" y="48207"/>
                  <a:pt x="22710" y="48170"/>
                  <a:pt x="22747" y="48160"/>
                </a:cubicBezTo>
                <a:cubicBezTo>
                  <a:pt x="22753" y="48158"/>
                  <a:pt x="22759" y="48157"/>
                  <a:pt x="22765" y="48157"/>
                </a:cubicBezTo>
                <a:cubicBezTo>
                  <a:pt x="22796" y="48157"/>
                  <a:pt x="22804" y="48189"/>
                  <a:pt x="22810" y="48220"/>
                </a:cubicBezTo>
                <a:cubicBezTo>
                  <a:pt x="22867" y="48514"/>
                  <a:pt x="22994" y="48788"/>
                  <a:pt x="23007" y="49103"/>
                </a:cubicBezTo>
                <a:cubicBezTo>
                  <a:pt x="23021" y="49373"/>
                  <a:pt x="23141" y="49637"/>
                  <a:pt x="23231" y="49901"/>
                </a:cubicBezTo>
                <a:cubicBezTo>
                  <a:pt x="23482" y="50623"/>
                  <a:pt x="23773" y="51329"/>
                  <a:pt x="24104" y="52017"/>
                </a:cubicBezTo>
                <a:cubicBezTo>
                  <a:pt x="24161" y="52134"/>
                  <a:pt x="24244" y="52245"/>
                  <a:pt x="24204" y="52388"/>
                </a:cubicBezTo>
                <a:cubicBezTo>
                  <a:pt x="24204" y="52415"/>
                  <a:pt x="24211" y="52445"/>
                  <a:pt x="24231" y="52465"/>
                </a:cubicBezTo>
                <a:cubicBezTo>
                  <a:pt x="24505" y="52840"/>
                  <a:pt x="24649" y="53284"/>
                  <a:pt x="24953" y="53652"/>
                </a:cubicBezTo>
                <a:cubicBezTo>
                  <a:pt x="25812" y="54708"/>
                  <a:pt x="26811" y="55641"/>
                  <a:pt x="27921" y="56423"/>
                </a:cubicBezTo>
                <a:cubicBezTo>
                  <a:pt x="28322" y="56710"/>
                  <a:pt x="28777" y="56928"/>
                  <a:pt x="29158" y="57232"/>
                </a:cubicBezTo>
                <a:cubicBezTo>
                  <a:pt x="29552" y="57543"/>
                  <a:pt x="30013" y="57676"/>
                  <a:pt x="30441" y="57890"/>
                </a:cubicBezTo>
                <a:cubicBezTo>
                  <a:pt x="30562" y="57954"/>
                  <a:pt x="30642" y="58054"/>
                  <a:pt x="30759" y="58121"/>
                </a:cubicBezTo>
                <a:cubicBezTo>
                  <a:pt x="31404" y="58479"/>
                  <a:pt x="32116" y="58592"/>
                  <a:pt x="32824" y="58736"/>
                </a:cubicBezTo>
                <a:cubicBezTo>
                  <a:pt x="33252" y="58823"/>
                  <a:pt x="33680" y="58910"/>
                  <a:pt x="34101" y="59017"/>
                </a:cubicBezTo>
                <a:cubicBezTo>
                  <a:pt x="34576" y="59137"/>
                  <a:pt x="35061" y="59147"/>
                  <a:pt x="35542" y="59197"/>
                </a:cubicBezTo>
                <a:cubicBezTo>
                  <a:pt x="36027" y="59244"/>
                  <a:pt x="36505" y="59307"/>
                  <a:pt x="36989" y="59344"/>
                </a:cubicBezTo>
                <a:cubicBezTo>
                  <a:pt x="37354" y="59371"/>
                  <a:pt x="37721" y="59364"/>
                  <a:pt x="38086" y="59374"/>
                </a:cubicBezTo>
                <a:cubicBezTo>
                  <a:pt x="38216" y="59381"/>
                  <a:pt x="38346" y="59401"/>
                  <a:pt x="38477" y="59404"/>
                </a:cubicBezTo>
                <a:cubicBezTo>
                  <a:pt x="38507" y="59405"/>
                  <a:pt x="38537" y="59405"/>
                  <a:pt x="38567" y="59405"/>
                </a:cubicBezTo>
                <a:cubicBezTo>
                  <a:pt x="39317" y="59405"/>
                  <a:pt x="40047" y="59248"/>
                  <a:pt x="40780" y="59107"/>
                </a:cubicBezTo>
                <a:cubicBezTo>
                  <a:pt x="41161" y="59037"/>
                  <a:pt x="41535" y="58963"/>
                  <a:pt x="41886" y="58789"/>
                </a:cubicBezTo>
                <a:lnTo>
                  <a:pt x="41886" y="58789"/>
                </a:lnTo>
                <a:cubicBezTo>
                  <a:pt x="40860" y="59007"/>
                  <a:pt x="39820" y="59137"/>
                  <a:pt x="38778" y="59227"/>
                </a:cubicBezTo>
                <a:cubicBezTo>
                  <a:pt x="39717" y="59090"/>
                  <a:pt x="40626" y="58840"/>
                  <a:pt x="41545" y="58609"/>
                </a:cubicBezTo>
                <a:cubicBezTo>
                  <a:pt x="42464" y="58378"/>
                  <a:pt x="43307" y="57930"/>
                  <a:pt x="44229" y="57710"/>
                </a:cubicBezTo>
                <a:lnTo>
                  <a:pt x="44229" y="57710"/>
                </a:lnTo>
                <a:cubicBezTo>
                  <a:pt x="43922" y="57937"/>
                  <a:pt x="43537" y="58027"/>
                  <a:pt x="43200" y="58231"/>
                </a:cubicBezTo>
                <a:cubicBezTo>
                  <a:pt x="43231" y="58257"/>
                  <a:pt x="43261" y="58266"/>
                  <a:pt x="43287" y="58266"/>
                </a:cubicBezTo>
                <a:cubicBezTo>
                  <a:pt x="43334" y="58266"/>
                  <a:pt x="43374" y="58238"/>
                  <a:pt x="43410" y="58221"/>
                </a:cubicBezTo>
                <a:cubicBezTo>
                  <a:pt x="43738" y="58077"/>
                  <a:pt x="44062" y="57930"/>
                  <a:pt x="44396" y="57793"/>
                </a:cubicBezTo>
                <a:cubicBezTo>
                  <a:pt x="44871" y="57599"/>
                  <a:pt x="45322" y="57342"/>
                  <a:pt x="45764" y="57085"/>
                </a:cubicBezTo>
                <a:cubicBezTo>
                  <a:pt x="45941" y="56981"/>
                  <a:pt x="46141" y="57078"/>
                  <a:pt x="46308" y="56964"/>
                </a:cubicBezTo>
                <a:cubicBezTo>
                  <a:pt x="46315" y="56959"/>
                  <a:pt x="46321" y="56957"/>
                  <a:pt x="46327" y="56957"/>
                </a:cubicBezTo>
                <a:cubicBezTo>
                  <a:pt x="46356" y="56957"/>
                  <a:pt x="46360" y="57028"/>
                  <a:pt x="46365" y="57068"/>
                </a:cubicBezTo>
                <a:cubicBezTo>
                  <a:pt x="46666" y="56951"/>
                  <a:pt x="46890" y="56717"/>
                  <a:pt x="47154" y="56540"/>
                </a:cubicBezTo>
                <a:cubicBezTo>
                  <a:pt x="47311" y="56426"/>
                  <a:pt x="47462" y="56306"/>
                  <a:pt x="47605" y="56179"/>
                </a:cubicBezTo>
                <a:cubicBezTo>
                  <a:pt x="47689" y="56109"/>
                  <a:pt x="47796" y="56035"/>
                  <a:pt x="47645" y="55921"/>
                </a:cubicBezTo>
                <a:cubicBezTo>
                  <a:pt x="47609" y="55895"/>
                  <a:pt x="47589" y="55858"/>
                  <a:pt x="47642" y="55828"/>
                </a:cubicBezTo>
                <a:cubicBezTo>
                  <a:pt x="48177" y="55537"/>
                  <a:pt x="48511" y="55016"/>
                  <a:pt x="49023" y="54701"/>
                </a:cubicBezTo>
                <a:cubicBezTo>
                  <a:pt x="49043" y="54695"/>
                  <a:pt x="49063" y="54688"/>
                  <a:pt x="49083" y="54688"/>
                </a:cubicBezTo>
                <a:cubicBezTo>
                  <a:pt x="49143" y="54561"/>
                  <a:pt x="49273" y="54508"/>
                  <a:pt x="49370" y="54424"/>
                </a:cubicBezTo>
                <a:cubicBezTo>
                  <a:pt x="50035" y="53852"/>
                  <a:pt x="50587" y="53174"/>
                  <a:pt x="51209" y="52569"/>
                </a:cubicBezTo>
                <a:cubicBezTo>
                  <a:pt x="51496" y="52281"/>
                  <a:pt x="51750" y="51964"/>
                  <a:pt x="51964" y="51620"/>
                </a:cubicBezTo>
                <a:cubicBezTo>
                  <a:pt x="52011" y="51563"/>
                  <a:pt x="52038" y="51499"/>
                  <a:pt x="52048" y="51432"/>
                </a:cubicBezTo>
                <a:lnTo>
                  <a:pt x="52048" y="51432"/>
                </a:lnTo>
                <a:cubicBezTo>
                  <a:pt x="51961" y="51436"/>
                  <a:pt x="51937" y="51529"/>
                  <a:pt x="51864" y="51556"/>
                </a:cubicBezTo>
                <a:cubicBezTo>
                  <a:pt x="51810" y="51499"/>
                  <a:pt x="51810" y="51422"/>
                  <a:pt x="51780" y="51329"/>
                </a:cubicBezTo>
                <a:cubicBezTo>
                  <a:pt x="51449" y="51750"/>
                  <a:pt x="51229" y="52245"/>
                  <a:pt x="50794" y="52559"/>
                </a:cubicBezTo>
                <a:cubicBezTo>
                  <a:pt x="50828" y="52328"/>
                  <a:pt x="51025" y="52204"/>
                  <a:pt x="51142" y="52031"/>
                </a:cubicBezTo>
                <a:cubicBezTo>
                  <a:pt x="51423" y="51626"/>
                  <a:pt x="51740" y="51249"/>
                  <a:pt x="51964" y="50804"/>
                </a:cubicBezTo>
                <a:cubicBezTo>
                  <a:pt x="52014" y="50710"/>
                  <a:pt x="52018" y="50704"/>
                  <a:pt x="52018" y="50550"/>
                </a:cubicBezTo>
                <a:lnTo>
                  <a:pt x="52018" y="50550"/>
                </a:lnTo>
                <a:cubicBezTo>
                  <a:pt x="51854" y="50737"/>
                  <a:pt x="51807" y="50971"/>
                  <a:pt x="51663" y="51162"/>
                </a:cubicBezTo>
                <a:cubicBezTo>
                  <a:pt x="51616" y="51095"/>
                  <a:pt x="51660" y="51051"/>
                  <a:pt x="51677" y="51005"/>
                </a:cubicBezTo>
                <a:cubicBezTo>
                  <a:pt x="51810" y="50664"/>
                  <a:pt x="52001" y="50343"/>
                  <a:pt x="52054" y="49962"/>
                </a:cubicBezTo>
                <a:cubicBezTo>
                  <a:pt x="52081" y="49764"/>
                  <a:pt x="52191" y="49567"/>
                  <a:pt x="52302" y="49393"/>
                </a:cubicBezTo>
                <a:cubicBezTo>
                  <a:pt x="52485" y="49099"/>
                  <a:pt x="52599" y="48785"/>
                  <a:pt x="52703" y="48461"/>
                </a:cubicBezTo>
                <a:cubicBezTo>
                  <a:pt x="52790" y="48180"/>
                  <a:pt x="53030" y="47993"/>
                  <a:pt x="53131" y="47705"/>
                </a:cubicBezTo>
                <a:cubicBezTo>
                  <a:pt x="53341" y="47080"/>
                  <a:pt x="53605" y="46472"/>
                  <a:pt x="53766" y="45834"/>
                </a:cubicBezTo>
                <a:cubicBezTo>
                  <a:pt x="53843" y="45523"/>
                  <a:pt x="53859" y="45195"/>
                  <a:pt x="53970" y="44884"/>
                </a:cubicBezTo>
                <a:cubicBezTo>
                  <a:pt x="54274" y="44015"/>
                  <a:pt x="54631" y="43166"/>
                  <a:pt x="54972" y="42307"/>
                </a:cubicBezTo>
                <a:cubicBezTo>
                  <a:pt x="55397" y="41241"/>
                  <a:pt x="55962" y="40238"/>
                  <a:pt x="56650" y="39319"/>
                </a:cubicBezTo>
                <a:cubicBezTo>
                  <a:pt x="56871" y="39021"/>
                  <a:pt x="57148" y="38764"/>
                  <a:pt x="57409" y="38497"/>
                </a:cubicBezTo>
                <a:cubicBezTo>
                  <a:pt x="57536" y="38363"/>
                  <a:pt x="57606" y="38169"/>
                  <a:pt x="57807" y="38115"/>
                </a:cubicBezTo>
                <a:lnTo>
                  <a:pt x="57807" y="38115"/>
                </a:lnTo>
                <a:cubicBezTo>
                  <a:pt x="57523" y="38654"/>
                  <a:pt x="57185" y="39165"/>
                  <a:pt x="56804" y="39640"/>
                </a:cubicBezTo>
                <a:cubicBezTo>
                  <a:pt x="56637" y="39844"/>
                  <a:pt x="56473" y="40051"/>
                  <a:pt x="56319" y="40265"/>
                </a:cubicBezTo>
                <a:cubicBezTo>
                  <a:pt x="56226" y="40385"/>
                  <a:pt x="56166" y="40522"/>
                  <a:pt x="56019" y="40596"/>
                </a:cubicBezTo>
                <a:cubicBezTo>
                  <a:pt x="55942" y="40636"/>
                  <a:pt x="55892" y="40713"/>
                  <a:pt x="55885" y="40800"/>
                </a:cubicBezTo>
                <a:cubicBezTo>
                  <a:pt x="55838" y="41241"/>
                  <a:pt x="55567" y="41595"/>
                  <a:pt x="55400" y="41986"/>
                </a:cubicBezTo>
                <a:cubicBezTo>
                  <a:pt x="54976" y="42969"/>
                  <a:pt x="54611" y="43972"/>
                  <a:pt x="54220" y="44968"/>
                </a:cubicBezTo>
                <a:cubicBezTo>
                  <a:pt x="54060" y="45379"/>
                  <a:pt x="53866" y="45780"/>
                  <a:pt x="53732" y="46208"/>
                </a:cubicBezTo>
                <a:cubicBezTo>
                  <a:pt x="53649" y="46479"/>
                  <a:pt x="53719" y="46763"/>
                  <a:pt x="53592" y="47034"/>
                </a:cubicBezTo>
                <a:cubicBezTo>
                  <a:pt x="53415" y="47425"/>
                  <a:pt x="53264" y="47829"/>
                  <a:pt x="53124" y="48237"/>
                </a:cubicBezTo>
                <a:cubicBezTo>
                  <a:pt x="52997" y="48601"/>
                  <a:pt x="52897" y="48972"/>
                  <a:pt x="52783" y="49353"/>
                </a:cubicBezTo>
                <a:cubicBezTo>
                  <a:pt x="53217" y="48822"/>
                  <a:pt x="53331" y="48170"/>
                  <a:pt x="53575" y="47582"/>
                </a:cubicBezTo>
                <a:cubicBezTo>
                  <a:pt x="53635" y="47598"/>
                  <a:pt x="53629" y="47628"/>
                  <a:pt x="53619" y="47652"/>
                </a:cubicBezTo>
                <a:cubicBezTo>
                  <a:pt x="53395" y="48160"/>
                  <a:pt x="53331" y="48725"/>
                  <a:pt x="53070" y="49220"/>
                </a:cubicBezTo>
                <a:cubicBezTo>
                  <a:pt x="53017" y="49313"/>
                  <a:pt x="52994" y="49417"/>
                  <a:pt x="53004" y="49524"/>
                </a:cubicBezTo>
                <a:cubicBezTo>
                  <a:pt x="53221" y="49149"/>
                  <a:pt x="53348" y="48735"/>
                  <a:pt x="53498" y="48334"/>
                </a:cubicBezTo>
                <a:cubicBezTo>
                  <a:pt x="53709" y="47762"/>
                  <a:pt x="53866" y="47167"/>
                  <a:pt x="54107" y="46609"/>
                </a:cubicBezTo>
                <a:cubicBezTo>
                  <a:pt x="54227" y="46335"/>
                  <a:pt x="54374" y="46074"/>
                  <a:pt x="54474" y="45790"/>
                </a:cubicBezTo>
                <a:cubicBezTo>
                  <a:pt x="54655" y="45272"/>
                  <a:pt x="54825" y="44751"/>
                  <a:pt x="54892" y="44202"/>
                </a:cubicBezTo>
                <a:cubicBezTo>
                  <a:pt x="54949" y="43724"/>
                  <a:pt x="55200" y="43313"/>
                  <a:pt x="55380" y="42882"/>
                </a:cubicBezTo>
                <a:cubicBezTo>
                  <a:pt x="55561" y="42454"/>
                  <a:pt x="55808" y="42060"/>
                  <a:pt x="55999" y="41635"/>
                </a:cubicBezTo>
                <a:cubicBezTo>
                  <a:pt x="56396" y="40743"/>
                  <a:pt x="56861" y="39894"/>
                  <a:pt x="57466" y="39125"/>
                </a:cubicBezTo>
                <a:cubicBezTo>
                  <a:pt x="57623" y="38928"/>
                  <a:pt x="57777" y="38741"/>
                  <a:pt x="57997" y="38607"/>
                </a:cubicBezTo>
                <a:cubicBezTo>
                  <a:pt x="58455" y="38329"/>
                  <a:pt x="58800" y="37932"/>
                  <a:pt x="59134" y="37517"/>
                </a:cubicBezTo>
                <a:cubicBezTo>
                  <a:pt x="59435" y="37143"/>
                  <a:pt x="59816" y="36849"/>
                  <a:pt x="60173" y="36534"/>
                </a:cubicBezTo>
                <a:cubicBezTo>
                  <a:pt x="60695" y="36087"/>
                  <a:pt x="61253" y="35685"/>
                  <a:pt x="61845" y="35338"/>
                </a:cubicBezTo>
                <a:cubicBezTo>
                  <a:pt x="61901" y="35304"/>
                  <a:pt x="61975" y="35278"/>
                  <a:pt x="61982" y="35191"/>
                </a:cubicBezTo>
                <a:lnTo>
                  <a:pt x="61932" y="35171"/>
                </a:lnTo>
                <a:lnTo>
                  <a:pt x="61982" y="35151"/>
                </a:lnTo>
                <a:cubicBezTo>
                  <a:pt x="62052" y="35020"/>
                  <a:pt x="62186" y="34963"/>
                  <a:pt x="62303" y="34897"/>
                </a:cubicBezTo>
                <a:cubicBezTo>
                  <a:pt x="62978" y="34509"/>
                  <a:pt x="63630" y="34088"/>
                  <a:pt x="64328" y="33750"/>
                </a:cubicBezTo>
                <a:cubicBezTo>
                  <a:pt x="64512" y="33660"/>
                  <a:pt x="64696" y="33553"/>
                  <a:pt x="64903" y="33519"/>
                </a:cubicBezTo>
                <a:cubicBezTo>
                  <a:pt x="64953" y="33439"/>
                  <a:pt x="65023" y="33406"/>
                  <a:pt x="65144" y="33402"/>
                </a:cubicBezTo>
                <a:lnTo>
                  <a:pt x="65144" y="33402"/>
                </a:lnTo>
                <a:cubicBezTo>
                  <a:pt x="65092" y="33477"/>
                  <a:pt x="65006" y="33523"/>
                  <a:pt x="64916" y="33523"/>
                </a:cubicBezTo>
                <a:cubicBezTo>
                  <a:pt x="64913" y="33523"/>
                  <a:pt x="64910" y="33523"/>
                  <a:pt x="64906" y="33523"/>
                </a:cubicBezTo>
                <a:cubicBezTo>
                  <a:pt x="64789" y="33590"/>
                  <a:pt x="64769" y="33720"/>
                  <a:pt x="64696" y="33814"/>
                </a:cubicBezTo>
                <a:cubicBezTo>
                  <a:pt x="64997" y="33750"/>
                  <a:pt x="65261" y="33590"/>
                  <a:pt x="65545" y="33479"/>
                </a:cubicBezTo>
                <a:cubicBezTo>
                  <a:pt x="66715" y="33041"/>
                  <a:pt x="67905" y="32640"/>
                  <a:pt x="69045" y="32136"/>
                </a:cubicBezTo>
                <a:cubicBezTo>
                  <a:pt x="70291" y="31581"/>
                  <a:pt x="71552" y="31043"/>
                  <a:pt x="72728" y="30331"/>
                </a:cubicBezTo>
                <a:cubicBezTo>
                  <a:pt x="73544" y="29839"/>
                  <a:pt x="74339" y="29318"/>
                  <a:pt x="75058" y="28696"/>
                </a:cubicBezTo>
                <a:cubicBezTo>
                  <a:pt x="75629" y="28201"/>
                  <a:pt x="76228" y="27740"/>
                  <a:pt x="76759" y="27202"/>
                </a:cubicBezTo>
                <a:cubicBezTo>
                  <a:pt x="76799" y="27165"/>
                  <a:pt x="76826" y="27112"/>
                  <a:pt x="76906" y="27108"/>
                </a:cubicBezTo>
                <a:lnTo>
                  <a:pt x="76906" y="27108"/>
                </a:lnTo>
                <a:cubicBezTo>
                  <a:pt x="76906" y="27249"/>
                  <a:pt x="76743" y="27306"/>
                  <a:pt x="76739" y="27459"/>
                </a:cubicBezTo>
                <a:cubicBezTo>
                  <a:pt x="76900" y="27406"/>
                  <a:pt x="76953" y="27259"/>
                  <a:pt x="77037" y="27155"/>
                </a:cubicBezTo>
                <a:cubicBezTo>
                  <a:pt x="77338" y="26781"/>
                  <a:pt x="77625" y="26400"/>
                  <a:pt x="77902" y="26009"/>
                </a:cubicBezTo>
                <a:cubicBezTo>
                  <a:pt x="78213" y="25574"/>
                  <a:pt x="78374" y="25063"/>
                  <a:pt x="78554" y="24571"/>
                </a:cubicBezTo>
                <a:cubicBezTo>
                  <a:pt x="78825" y="23833"/>
                  <a:pt x="79052" y="23081"/>
                  <a:pt x="79229" y="22315"/>
                </a:cubicBezTo>
                <a:cubicBezTo>
                  <a:pt x="79276" y="22108"/>
                  <a:pt x="79300" y="21894"/>
                  <a:pt x="79340" y="21683"/>
                </a:cubicBezTo>
                <a:cubicBezTo>
                  <a:pt x="79403" y="21372"/>
                  <a:pt x="79467" y="21062"/>
                  <a:pt x="79437" y="20741"/>
                </a:cubicBezTo>
                <a:cubicBezTo>
                  <a:pt x="79380" y="20142"/>
                  <a:pt x="79380" y="19531"/>
                  <a:pt x="79249" y="18949"/>
                </a:cubicBezTo>
                <a:cubicBezTo>
                  <a:pt x="79129" y="18424"/>
                  <a:pt x="78922" y="17920"/>
                  <a:pt x="78795" y="17391"/>
                </a:cubicBezTo>
                <a:cubicBezTo>
                  <a:pt x="78681" y="16907"/>
                  <a:pt x="78541" y="16429"/>
                  <a:pt x="78414" y="15944"/>
                </a:cubicBezTo>
                <a:cubicBezTo>
                  <a:pt x="78404" y="15907"/>
                  <a:pt x="78400" y="15867"/>
                  <a:pt x="78384" y="15770"/>
                </a:cubicBezTo>
                <a:lnTo>
                  <a:pt x="78384" y="15770"/>
                </a:lnTo>
                <a:cubicBezTo>
                  <a:pt x="78571" y="16038"/>
                  <a:pt x="78601" y="16312"/>
                  <a:pt x="78741" y="16552"/>
                </a:cubicBezTo>
                <a:cubicBezTo>
                  <a:pt x="78785" y="16476"/>
                  <a:pt x="78751" y="16425"/>
                  <a:pt x="78735" y="16372"/>
                </a:cubicBezTo>
                <a:cubicBezTo>
                  <a:pt x="78417" y="15389"/>
                  <a:pt x="78136" y="14390"/>
                  <a:pt x="77652" y="13467"/>
                </a:cubicBezTo>
                <a:cubicBezTo>
                  <a:pt x="77511" y="13200"/>
                  <a:pt x="77281" y="13006"/>
                  <a:pt x="77104" y="12762"/>
                </a:cubicBezTo>
                <a:cubicBezTo>
                  <a:pt x="76706" y="12207"/>
                  <a:pt x="76288" y="11659"/>
                  <a:pt x="75894" y="11097"/>
                </a:cubicBezTo>
                <a:cubicBezTo>
                  <a:pt x="75813" y="10984"/>
                  <a:pt x="75726" y="10880"/>
                  <a:pt x="75636" y="10773"/>
                </a:cubicBezTo>
                <a:cubicBezTo>
                  <a:pt x="75292" y="10362"/>
                  <a:pt x="74988" y="9894"/>
                  <a:pt x="74523" y="9610"/>
                </a:cubicBezTo>
                <a:cubicBezTo>
                  <a:pt x="74132" y="9366"/>
                  <a:pt x="73791" y="9052"/>
                  <a:pt x="73517" y="8684"/>
                </a:cubicBezTo>
                <a:cubicBezTo>
                  <a:pt x="73229" y="8296"/>
                  <a:pt x="72835" y="8062"/>
                  <a:pt x="72484" y="7765"/>
                </a:cubicBezTo>
                <a:cubicBezTo>
                  <a:pt x="72420" y="7711"/>
                  <a:pt x="72347" y="7665"/>
                  <a:pt x="72261" y="7665"/>
                </a:cubicBezTo>
                <a:cubicBezTo>
                  <a:pt x="72235" y="7665"/>
                  <a:pt x="72208" y="7669"/>
                  <a:pt x="72180" y="7678"/>
                </a:cubicBezTo>
                <a:cubicBezTo>
                  <a:pt x="72167" y="7680"/>
                  <a:pt x="72155" y="7682"/>
                  <a:pt x="72142" y="7682"/>
                </a:cubicBezTo>
                <a:cubicBezTo>
                  <a:pt x="72105" y="7682"/>
                  <a:pt x="72070" y="7670"/>
                  <a:pt x="72040" y="7648"/>
                </a:cubicBezTo>
                <a:cubicBezTo>
                  <a:pt x="71394" y="7187"/>
                  <a:pt x="70716" y="6775"/>
                  <a:pt x="70031" y="6384"/>
                </a:cubicBezTo>
                <a:cubicBezTo>
                  <a:pt x="69325" y="5977"/>
                  <a:pt x="68560" y="5669"/>
                  <a:pt x="67788" y="5388"/>
                </a:cubicBezTo>
                <a:cubicBezTo>
                  <a:pt x="67768" y="5383"/>
                  <a:pt x="67747" y="5380"/>
                  <a:pt x="67726" y="5380"/>
                </a:cubicBezTo>
                <a:cubicBezTo>
                  <a:pt x="67719" y="5380"/>
                  <a:pt x="67711" y="5381"/>
                  <a:pt x="67704" y="5382"/>
                </a:cubicBezTo>
                <a:lnTo>
                  <a:pt x="67701" y="5385"/>
                </a:lnTo>
                <a:cubicBezTo>
                  <a:pt x="67878" y="5672"/>
                  <a:pt x="68182" y="5763"/>
                  <a:pt x="68470" y="5870"/>
                </a:cubicBezTo>
                <a:cubicBezTo>
                  <a:pt x="68994" y="6060"/>
                  <a:pt x="69496" y="6307"/>
                  <a:pt x="69964" y="6605"/>
                </a:cubicBezTo>
                <a:cubicBezTo>
                  <a:pt x="70649" y="7046"/>
                  <a:pt x="71381" y="7414"/>
                  <a:pt x="72050" y="7889"/>
                </a:cubicBezTo>
                <a:cubicBezTo>
                  <a:pt x="72638" y="8303"/>
                  <a:pt x="73216" y="8734"/>
                  <a:pt x="73758" y="9216"/>
                </a:cubicBezTo>
                <a:cubicBezTo>
                  <a:pt x="74042" y="9466"/>
                  <a:pt x="74349" y="9730"/>
                  <a:pt x="74526" y="10054"/>
                </a:cubicBezTo>
                <a:cubicBezTo>
                  <a:pt x="74744" y="10459"/>
                  <a:pt x="75085" y="10723"/>
                  <a:pt x="75385" y="11024"/>
                </a:cubicBezTo>
                <a:cubicBezTo>
                  <a:pt x="75726" y="11365"/>
                  <a:pt x="76000" y="11749"/>
                  <a:pt x="76265" y="12147"/>
                </a:cubicBezTo>
                <a:lnTo>
                  <a:pt x="76305" y="12190"/>
                </a:lnTo>
                <a:cubicBezTo>
                  <a:pt x="76302" y="12191"/>
                  <a:pt x="76299" y="12191"/>
                  <a:pt x="76296" y="12191"/>
                </a:cubicBezTo>
                <a:cubicBezTo>
                  <a:pt x="76266" y="12191"/>
                  <a:pt x="76236" y="12174"/>
                  <a:pt x="76221" y="12147"/>
                </a:cubicBezTo>
                <a:cubicBezTo>
                  <a:pt x="75967" y="11980"/>
                  <a:pt x="75830" y="11706"/>
                  <a:pt x="75633" y="11485"/>
                </a:cubicBezTo>
                <a:cubicBezTo>
                  <a:pt x="75182" y="10967"/>
                  <a:pt x="74704" y="10476"/>
                  <a:pt x="74199" y="10008"/>
                </a:cubicBezTo>
                <a:cubicBezTo>
                  <a:pt x="73791" y="9640"/>
                  <a:pt x="73393" y="9262"/>
                  <a:pt x="72969" y="8915"/>
                </a:cubicBezTo>
                <a:cubicBezTo>
                  <a:pt x="72217" y="8300"/>
                  <a:pt x="71421" y="7741"/>
                  <a:pt x="70586" y="7243"/>
                </a:cubicBezTo>
                <a:cubicBezTo>
                  <a:pt x="69098" y="6361"/>
                  <a:pt x="67514" y="5686"/>
                  <a:pt x="65896" y="5081"/>
                </a:cubicBezTo>
                <a:cubicBezTo>
                  <a:pt x="63857" y="4315"/>
                  <a:pt x="61774" y="3660"/>
                  <a:pt x="59662" y="3119"/>
                </a:cubicBezTo>
                <a:cubicBezTo>
                  <a:pt x="58134" y="2734"/>
                  <a:pt x="56587" y="2443"/>
                  <a:pt x="55036" y="2183"/>
                </a:cubicBezTo>
                <a:cubicBezTo>
                  <a:pt x="53980" y="2006"/>
                  <a:pt x="52920" y="1845"/>
                  <a:pt x="51850" y="1748"/>
                </a:cubicBezTo>
                <a:cubicBezTo>
                  <a:pt x="51429" y="1708"/>
                  <a:pt x="51011" y="1665"/>
                  <a:pt x="50600" y="1554"/>
                </a:cubicBezTo>
                <a:lnTo>
                  <a:pt x="50600" y="1554"/>
                </a:lnTo>
                <a:cubicBezTo>
                  <a:pt x="51483" y="1558"/>
                  <a:pt x="52362" y="1614"/>
                  <a:pt x="53244" y="1655"/>
                </a:cubicBezTo>
                <a:cubicBezTo>
                  <a:pt x="52509" y="1554"/>
                  <a:pt x="51774" y="1491"/>
                  <a:pt x="51035" y="1451"/>
                </a:cubicBezTo>
                <a:cubicBezTo>
                  <a:pt x="50718" y="1434"/>
                  <a:pt x="50402" y="1429"/>
                  <a:pt x="50086" y="1429"/>
                </a:cubicBezTo>
                <a:cubicBezTo>
                  <a:pt x="49682" y="1429"/>
                  <a:pt x="49278" y="1437"/>
                  <a:pt x="48875" y="1437"/>
                </a:cubicBezTo>
                <a:cubicBezTo>
                  <a:pt x="48510" y="1437"/>
                  <a:pt x="48146" y="1431"/>
                  <a:pt x="47782" y="1407"/>
                </a:cubicBezTo>
                <a:cubicBezTo>
                  <a:pt x="47637" y="1398"/>
                  <a:pt x="47492" y="1394"/>
                  <a:pt x="47347" y="1394"/>
                </a:cubicBezTo>
                <a:cubicBezTo>
                  <a:pt x="46677" y="1394"/>
                  <a:pt x="46019" y="1483"/>
                  <a:pt x="45356" y="1538"/>
                </a:cubicBezTo>
                <a:cubicBezTo>
                  <a:pt x="45032" y="1564"/>
                  <a:pt x="44704" y="1531"/>
                  <a:pt x="44376" y="1574"/>
                </a:cubicBezTo>
                <a:cubicBezTo>
                  <a:pt x="44537" y="1484"/>
                  <a:pt x="44721" y="1491"/>
                  <a:pt x="44888" y="1424"/>
                </a:cubicBezTo>
                <a:lnTo>
                  <a:pt x="44888" y="1424"/>
                </a:lnTo>
                <a:cubicBezTo>
                  <a:pt x="44597" y="1437"/>
                  <a:pt x="44303" y="1427"/>
                  <a:pt x="44019" y="1474"/>
                </a:cubicBezTo>
                <a:cubicBezTo>
                  <a:pt x="43738" y="1518"/>
                  <a:pt x="43450" y="1518"/>
                  <a:pt x="43170" y="1534"/>
                </a:cubicBezTo>
                <a:cubicBezTo>
                  <a:pt x="42451" y="1578"/>
                  <a:pt x="41732" y="1641"/>
                  <a:pt x="41010" y="1681"/>
                </a:cubicBezTo>
                <a:cubicBezTo>
                  <a:pt x="40439" y="1711"/>
                  <a:pt x="39867" y="1723"/>
                  <a:pt x="39296" y="1723"/>
                </a:cubicBezTo>
                <a:cubicBezTo>
                  <a:pt x="38790" y="1723"/>
                  <a:pt x="38285" y="1714"/>
                  <a:pt x="37781" y="1701"/>
                </a:cubicBezTo>
                <a:cubicBezTo>
                  <a:pt x="36709" y="1671"/>
                  <a:pt x="35642" y="1534"/>
                  <a:pt x="34576" y="1397"/>
                </a:cubicBezTo>
                <a:cubicBezTo>
                  <a:pt x="34078" y="1337"/>
                  <a:pt x="33570" y="1310"/>
                  <a:pt x="33068" y="1253"/>
                </a:cubicBezTo>
                <a:cubicBezTo>
                  <a:pt x="32477" y="1180"/>
                  <a:pt x="31889" y="1100"/>
                  <a:pt x="31297" y="1023"/>
                </a:cubicBezTo>
                <a:cubicBezTo>
                  <a:pt x="30906" y="973"/>
                  <a:pt x="30511" y="939"/>
                  <a:pt x="30124" y="869"/>
                </a:cubicBezTo>
                <a:cubicBezTo>
                  <a:pt x="29843" y="819"/>
                  <a:pt x="29562" y="755"/>
                  <a:pt x="29271" y="735"/>
                </a:cubicBezTo>
                <a:cubicBezTo>
                  <a:pt x="28907" y="709"/>
                  <a:pt x="28543" y="665"/>
                  <a:pt x="28178" y="625"/>
                </a:cubicBezTo>
                <a:cubicBezTo>
                  <a:pt x="27537" y="562"/>
                  <a:pt x="26898" y="485"/>
                  <a:pt x="26256" y="435"/>
                </a:cubicBezTo>
                <a:cubicBezTo>
                  <a:pt x="25591" y="388"/>
                  <a:pt x="24963" y="154"/>
                  <a:pt x="24301" y="94"/>
                </a:cubicBezTo>
                <a:cubicBezTo>
                  <a:pt x="23978" y="64"/>
                  <a:pt x="23656" y="34"/>
                  <a:pt x="23331" y="34"/>
                </a:cubicBezTo>
                <a:cubicBezTo>
                  <a:pt x="23252" y="34"/>
                  <a:pt x="23173" y="36"/>
                  <a:pt x="23094" y="40"/>
                </a:cubicBezTo>
                <a:cubicBezTo>
                  <a:pt x="23059" y="42"/>
                  <a:pt x="23023" y="47"/>
                  <a:pt x="22988" y="47"/>
                </a:cubicBezTo>
                <a:cubicBezTo>
                  <a:pt x="22942" y="47"/>
                  <a:pt x="22897" y="38"/>
                  <a:pt x="22857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  <p:sp>
        <p:nvSpPr>
          <p:cNvPr id="520" name="Google Shape;520;p37"/>
          <p:cNvSpPr/>
          <p:nvPr/>
        </p:nvSpPr>
        <p:spPr>
          <a:xfrm rot="6129668">
            <a:off x="-1752284" y="8654192"/>
            <a:ext cx="2557117" cy="2643212"/>
          </a:xfrm>
          <a:custGeom>
            <a:avLst/>
            <a:gdLst/>
            <a:ahLst/>
            <a:cxnLst/>
            <a:rect l="l" t="t" r="r" b="b"/>
            <a:pathLst>
              <a:path w="37869" h="39144" extrusionOk="0">
                <a:moveTo>
                  <a:pt x="12139" y="10108"/>
                </a:moveTo>
                <a:cubicBezTo>
                  <a:pt x="12142" y="10108"/>
                  <a:pt x="12145" y="10108"/>
                  <a:pt x="12148" y="10110"/>
                </a:cubicBezTo>
                <a:cubicBezTo>
                  <a:pt x="12158" y="10113"/>
                  <a:pt x="12168" y="10123"/>
                  <a:pt x="12174" y="10130"/>
                </a:cubicBezTo>
                <a:cubicBezTo>
                  <a:pt x="12160" y="10135"/>
                  <a:pt x="12149" y="10139"/>
                  <a:pt x="12141" y="10139"/>
                </a:cubicBezTo>
                <a:cubicBezTo>
                  <a:pt x="12137" y="10139"/>
                  <a:pt x="12134" y="10138"/>
                  <a:pt x="12131" y="10137"/>
                </a:cubicBezTo>
                <a:cubicBezTo>
                  <a:pt x="12111" y="10133"/>
                  <a:pt x="12111" y="10120"/>
                  <a:pt x="12128" y="10113"/>
                </a:cubicBezTo>
                <a:cubicBezTo>
                  <a:pt x="12131" y="10109"/>
                  <a:pt x="12135" y="10108"/>
                  <a:pt x="12139" y="10108"/>
                </a:cubicBezTo>
                <a:close/>
                <a:moveTo>
                  <a:pt x="11954" y="10151"/>
                </a:moveTo>
                <a:cubicBezTo>
                  <a:pt x="11959" y="10151"/>
                  <a:pt x="11965" y="10152"/>
                  <a:pt x="11970" y="10153"/>
                </a:cubicBezTo>
                <a:cubicBezTo>
                  <a:pt x="11980" y="10157"/>
                  <a:pt x="11987" y="10163"/>
                  <a:pt x="12007" y="10177"/>
                </a:cubicBezTo>
                <a:cubicBezTo>
                  <a:pt x="11988" y="10179"/>
                  <a:pt x="11971" y="10181"/>
                  <a:pt x="11953" y="10181"/>
                </a:cubicBezTo>
                <a:cubicBezTo>
                  <a:pt x="11946" y="10181"/>
                  <a:pt x="11938" y="10181"/>
                  <a:pt x="11930" y="10180"/>
                </a:cubicBezTo>
                <a:cubicBezTo>
                  <a:pt x="11914" y="10177"/>
                  <a:pt x="11910" y="10163"/>
                  <a:pt x="11930" y="10157"/>
                </a:cubicBezTo>
                <a:cubicBezTo>
                  <a:pt x="11938" y="10153"/>
                  <a:pt x="11946" y="10151"/>
                  <a:pt x="11954" y="10151"/>
                </a:cubicBezTo>
                <a:close/>
                <a:moveTo>
                  <a:pt x="11151" y="10197"/>
                </a:moveTo>
                <a:cubicBezTo>
                  <a:pt x="11155" y="10197"/>
                  <a:pt x="11162" y="10203"/>
                  <a:pt x="11165" y="10207"/>
                </a:cubicBezTo>
                <a:lnTo>
                  <a:pt x="11138" y="10220"/>
                </a:lnTo>
                <a:lnTo>
                  <a:pt x="11125" y="10210"/>
                </a:lnTo>
                <a:cubicBezTo>
                  <a:pt x="11131" y="10207"/>
                  <a:pt x="11141" y="10200"/>
                  <a:pt x="11151" y="10197"/>
                </a:cubicBezTo>
                <a:close/>
                <a:moveTo>
                  <a:pt x="7391" y="10577"/>
                </a:moveTo>
                <a:cubicBezTo>
                  <a:pt x="7407" y="10577"/>
                  <a:pt x="7423" y="10577"/>
                  <a:pt x="7438" y="10578"/>
                </a:cubicBezTo>
                <a:cubicBezTo>
                  <a:pt x="6886" y="10705"/>
                  <a:pt x="6352" y="10892"/>
                  <a:pt x="5783" y="10979"/>
                </a:cubicBezTo>
                <a:cubicBezTo>
                  <a:pt x="5973" y="10821"/>
                  <a:pt x="6960" y="10577"/>
                  <a:pt x="7391" y="10577"/>
                </a:cubicBezTo>
                <a:close/>
                <a:moveTo>
                  <a:pt x="1405" y="13890"/>
                </a:moveTo>
                <a:lnTo>
                  <a:pt x="1475" y="13920"/>
                </a:lnTo>
                <a:cubicBezTo>
                  <a:pt x="1384" y="14138"/>
                  <a:pt x="1311" y="14365"/>
                  <a:pt x="1204" y="14575"/>
                </a:cubicBezTo>
                <a:cubicBezTo>
                  <a:pt x="1080" y="14816"/>
                  <a:pt x="973" y="15064"/>
                  <a:pt x="850" y="15301"/>
                </a:cubicBezTo>
                <a:cubicBezTo>
                  <a:pt x="786" y="15421"/>
                  <a:pt x="826" y="15608"/>
                  <a:pt x="773" y="15755"/>
                </a:cubicBezTo>
                <a:cubicBezTo>
                  <a:pt x="616" y="16210"/>
                  <a:pt x="589" y="16695"/>
                  <a:pt x="415" y="17146"/>
                </a:cubicBezTo>
                <a:cubicBezTo>
                  <a:pt x="358" y="17283"/>
                  <a:pt x="375" y="17440"/>
                  <a:pt x="462" y="17564"/>
                </a:cubicBezTo>
                <a:cubicBezTo>
                  <a:pt x="542" y="17677"/>
                  <a:pt x="502" y="17898"/>
                  <a:pt x="462" y="18068"/>
                </a:cubicBezTo>
                <a:cubicBezTo>
                  <a:pt x="435" y="18175"/>
                  <a:pt x="465" y="18262"/>
                  <a:pt x="485" y="18366"/>
                </a:cubicBezTo>
                <a:cubicBezTo>
                  <a:pt x="566" y="18754"/>
                  <a:pt x="683" y="19138"/>
                  <a:pt x="662" y="19543"/>
                </a:cubicBezTo>
                <a:cubicBezTo>
                  <a:pt x="505" y="19195"/>
                  <a:pt x="358" y="18841"/>
                  <a:pt x="328" y="18466"/>
                </a:cubicBezTo>
                <a:cubicBezTo>
                  <a:pt x="271" y="17711"/>
                  <a:pt x="248" y="16955"/>
                  <a:pt x="442" y="16213"/>
                </a:cubicBezTo>
                <a:cubicBezTo>
                  <a:pt x="475" y="16063"/>
                  <a:pt x="529" y="15919"/>
                  <a:pt x="596" y="15782"/>
                </a:cubicBezTo>
                <a:cubicBezTo>
                  <a:pt x="749" y="15495"/>
                  <a:pt x="749" y="15167"/>
                  <a:pt x="873" y="14870"/>
                </a:cubicBezTo>
                <a:cubicBezTo>
                  <a:pt x="1020" y="14522"/>
                  <a:pt x="1211" y="14208"/>
                  <a:pt x="1405" y="13890"/>
                </a:cubicBezTo>
                <a:close/>
                <a:moveTo>
                  <a:pt x="713" y="19656"/>
                </a:moveTo>
                <a:lnTo>
                  <a:pt x="719" y="19673"/>
                </a:lnTo>
                <a:lnTo>
                  <a:pt x="709" y="19683"/>
                </a:lnTo>
                <a:cubicBezTo>
                  <a:pt x="706" y="19680"/>
                  <a:pt x="703" y="19673"/>
                  <a:pt x="703" y="19670"/>
                </a:cubicBezTo>
                <a:cubicBezTo>
                  <a:pt x="703" y="19666"/>
                  <a:pt x="709" y="19660"/>
                  <a:pt x="713" y="19656"/>
                </a:cubicBezTo>
                <a:close/>
                <a:moveTo>
                  <a:pt x="753" y="19783"/>
                </a:moveTo>
                <a:lnTo>
                  <a:pt x="759" y="19800"/>
                </a:lnTo>
                <a:lnTo>
                  <a:pt x="743" y="19800"/>
                </a:lnTo>
                <a:lnTo>
                  <a:pt x="753" y="19783"/>
                </a:lnTo>
                <a:close/>
                <a:moveTo>
                  <a:pt x="1384" y="21284"/>
                </a:moveTo>
                <a:lnTo>
                  <a:pt x="1384" y="21284"/>
                </a:lnTo>
                <a:cubicBezTo>
                  <a:pt x="1552" y="21411"/>
                  <a:pt x="1652" y="21592"/>
                  <a:pt x="1745" y="21775"/>
                </a:cubicBezTo>
                <a:cubicBezTo>
                  <a:pt x="1578" y="21648"/>
                  <a:pt x="1471" y="21475"/>
                  <a:pt x="1384" y="21284"/>
                </a:cubicBezTo>
                <a:close/>
                <a:moveTo>
                  <a:pt x="3290" y="23326"/>
                </a:moveTo>
                <a:lnTo>
                  <a:pt x="3290" y="23326"/>
                </a:lnTo>
                <a:cubicBezTo>
                  <a:pt x="3367" y="23336"/>
                  <a:pt x="3427" y="23393"/>
                  <a:pt x="3450" y="23467"/>
                </a:cubicBezTo>
                <a:lnTo>
                  <a:pt x="3454" y="23463"/>
                </a:lnTo>
                <a:cubicBezTo>
                  <a:pt x="3540" y="23473"/>
                  <a:pt x="3617" y="23534"/>
                  <a:pt x="3644" y="23621"/>
                </a:cubicBezTo>
                <a:cubicBezTo>
                  <a:pt x="3534" y="23617"/>
                  <a:pt x="3490" y="23540"/>
                  <a:pt x="3437" y="23480"/>
                </a:cubicBezTo>
                <a:cubicBezTo>
                  <a:pt x="3360" y="23460"/>
                  <a:pt x="3303" y="23400"/>
                  <a:pt x="3290" y="23326"/>
                </a:cubicBezTo>
                <a:close/>
                <a:moveTo>
                  <a:pt x="3708" y="23681"/>
                </a:moveTo>
                <a:cubicBezTo>
                  <a:pt x="3885" y="23707"/>
                  <a:pt x="4002" y="23838"/>
                  <a:pt x="4132" y="23938"/>
                </a:cubicBezTo>
                <a:cubicBezTo>
                  <a:pt x="4233" y="24017"/>
                  <a:pt x="4060" y="23999"/>
                  <a:pt x="4065" y="24058"/>
                </a:cubicBezTo>
                <a:lnTo>
                  <a:pt x="4065" y="24058"/>
                </a:lnTo>
                <a:cubicBezTo>
                  <a:pt x="3993" y="24044"/>
                  <a:pt x="3924" y="24020"/>
                  <a:pt x="3901" y="23935"/>
                </a:cubicBezTo>
                <a:cubicBezTo>
                  <a:pt x="3965" y="23928"/>
                  <a:pt x="3972" y="23901"/>
                  <a:pt x="3925" y="23865"/>
                </a:cubicBezTo>
                <a:cubicBezTo>
                  <a:pt x="3845" y="23811"/>
                  <a:pt x="3771" y="23748"/>
                  <a:pt x="3708" y="23681"/>
                </a:cubicBezTo>
                <a:close/>
                <a:moveTo>
                  <a:pt x="4070" y="24062"/>
                </a:moveTo>
                <a:lnTo>
                  <a:pt x="4070" y="24062"/>
                </a:lnTo>
                <a:cubicBezTo>
                  <a:pt x="4121" y="24067"/>
                  <a:pt x="4167" y="24095"/>
                  <a:pt x="4191" y="24142"/>
                </a:cubicBezTo>
                <a:lnTo>
                  <a:pt x="4191" y="24142"/>
                </a:lnTo>
                <a:cubicBezTo>
                  <a:pt x="4137" y="24140"/>
                  <a:pt x="4094" y="24109"/>
                  <a:pt x="4070" y="24062"/>
                </a:cubicBezTo>
                <a:close/>
                <a:moveTo>
                  <a:pt x="8281" y="25782"/>
                </a:moveTo>
                <a:cubicBezTo>
                  <a:pt x="8282" y="25782"/>
                  <a:pt x="8283" y="25783"/>
                  <a:pt x="8284" y="25783"/>
                </a:cubicBezTo>
                <a:cubicBezTo>
                  <a:pt x="8287" y="25783"/>
                  <a:pt x="8294" y="25787"/>
                  <a:pt x="8297" y="25790"/>
                </a:cubicBezTo>
                <a:lnTo>
                  <a:pt x="8280" y="25797"/>
                </a:lnTo>
                <a:lnTo>
                  <a:pt x="8270" y="25787"/>
                </a:lnTo>
                <a:cubicBezTo>
                  <a:pt x="8273" y="25787"/>
                  <a:pt x="8278" y="25782"/>
                  <a:pt x="8281" y="25782"/>
                </a:cubicBezTo>
                <a:close/>
                <a:moveTo>
                  <a:pt x="8404" y="25823"/>
                </a:moveTo>
                <a:cubicBezTo>
                  <a:pt x="8407" y="25823"/>
                  <a:pt x="8414" y="25823"/>
                  <a:pt x="8421" y="25827"/>
                </a:cubicBezTo>
                <a:cubicBezTo>
                  <a:pt x="8417" y="25830"/>
                  <a:pt x="8414" y="25840"/>
                  <a:pt x="8414" y="25840"/>
                </a:cubicBezTo>
                <a:cubicBezTo>
                  <a:pt x="8408" y="25840"/>
                  <a:pt x="8405" y="25837"/>
                  <a:pt x="8399" y="25834"/>
                </a:cubicBezTo>
                <a:lnTo>
                  <a:pt x="8399" y="25834"/>
                </a:lnTo>
                <a:cubicBezTo>
                  <a:pt x="8402" y="25830"/>
                  <a:pt x="8404" y="25823"/>
                  <a:pt x="8404" y="25823"/>
                </a:cubicBezTo>
                <a:close/>
                <a:moveTo>
                  <a:pt x="8624" y="25829"/>
                </a:moveTo>
                <a:cubicBezTo>
                  <a:pt x="8649" y="25829"/>
                  <a:pt x="8675" y="25837"/>
                  <a:pt x="8701" y="25847"/>
                </a:cubicBezTo>
                <a:cubicBezTo>
                  <a:pt x="10028" y="26261"/>
                  <a:pt x="11359" y="26666"/>
                  <a:pt x="12539" y="27434"/>
                </a:cubicBezTo>
                <a:cubicBezTo>
                  <a:pt x="12761" y="27577"/>
                  <a:pt x="12979" y="27732"/>
                  <a:pt x="13156" y="27940"/>
                </a:cubicBezTo>
                <a:lnTo>
                  <a:pt x="13156" y="27940"/>
                </a:lnTo>
                <a:cubicBezTo>
                  <a:pt x="12863" y="27881"/>
                  <a:pt x="12619" y="27713"/>
                  <a:pt x="12395" y="27541"/>
                </a:cubicBezTo>
                <a:cubicBezTo>
                  <a:pt x="11800" y="27077"/>
                  <a:pt x="11105" y="26826"/>
                  <a:pt x="10413" y="26572"/>
                </a:cubicBezTo>
                <a:cubicBezTo>
                  <a:pt x="9858" y="26368"/>
                  <a:pt x="9296" y="26181"/>
                  <a:pt x="8741" y="25984"/>
                </a:cubicBezTo>
                <a:cubicBezTo>
                  <a:pt x="8668" y="25960"/>
                  <a:pt x="8601" y="25927"/>
                  <a:pt x="8524" y="25897"/>
                </a:cubicBezTo>
                <a:cubicBezTo>
                  <a:pt x="8554" y="25846"/>
                  <a:pt x="8588" y="25829"/>
                  <a:pt x="8624" y="25829"/>
                </a:cubicBezTo>
                <a:close/>
                <a:moveTo>
                  <a:pt x="14252" y="28783"/>
                </a:moveTo>
                <a:cubicBezTo>
                  <a:pt x="14430" y="28869"/>
                  <a:pt x="14576" y="29014"/>
                  <a:pt x="14666" y="29195"/>
                </a:cubicBezTo>
                <a:lnTo>
                  <a:pt x="14666" y="29195"/>
                </a:lnTo>
                <a:cubicBezTo>
                  <a:pt x="14488" y="29105"/>
                  <a:pt x="14346" y="28960"/>
                  <a:pt x="14252" y="28783"/>
                </a:cubicBezTo>
                <a:close/>
                <a:moveTo>
                  <a:pt x="16102" y="31700"/>
                </a:moveTo>
                <a:cubicBezTo>
                  <a:pt x="16168" y="31721"/>
                  <a:pt x="16163" y="31773"/>
                  <a:pt x="16165" y="31820"/>
                </a:cubicBezTo>
                <a:lnTo>
                  <a:pt x="16165" y="31820"/>
                </a:lnTo>
                <a:cubicBezTo>
                  <a:pt x="16141" y="31799"/>
                  <a:pt x="16120" y="31778"/>
                  <a:pt x="16102" y="31756"/>
                </a:cubicBezTo>
                <a:cubicBezTo>
                  <a:pt x="16095" y="31743"/>
                  <a:pt x="16102" y="31720"/>
                  <a:pt x="16102" y="31700"/>
                </a:cubicBezTo>
                <a:close/>
                <a:moveTo>
                  <a:pt x="16369" y="32211"/>
                </a:moveTo>
                <a:lnTo>
                  <a:pt x="16375" y="32243"/>
                </a:lnTo>
                <a:lnTo>
                  <a:pt x="16375" y="32243"/>
                </a:lnTo>
                <a:lnTo>
                  <a:pt x="16356" y="32221"/>
                </a:lnTo>
                <a:lnTo>
                  <a:pt x="16369" y="32211"/>
                </a:lnTo>
                <a:close/>
                <a:moveTo>
                  <a:pt x="16380" y="32252"/>
                </a:moveTo>
                <a:lnTo>
                  <a:pt x="16403" y="32274"/>
                </a:lnTo>
                <a:lnTo>
                  <a:pt x="16386" y="32285"/>
                </a:lnTo>
                <a:lnTo>
                  <a:pt x="16380" y="32252"/>
                </a:lnTo>
                <a:close/>
                <a:moveTo>
                  <a:pt x="30819" y="36921"/>
                </a:moveTo>
                <a:cubicBezTo>
                  <a:pt x="30819" y="36922"/>
                  <a:pt x="30819" y="36923"/>
                  <a:pt x="30819" y="36924"/>
                </a:cubicBezTo>
                <a:lnTo>
                  <a:pt x="30819" y="36921"/>
                </a:lnTo>
                <a:close/>
                <a:moveTo>
                  <a:pt x="30411" y="37208"/>
                </a:moveTo>
                <a:cubicBezTo>
                  <a:pt x="30132" y="37507"/>
                  <a:pt x="29781" y="37694"/>
                  <a:pt x="29402" y="37841"/>
                </a:cubicBezTo>
                <a:lnTo>
                  <a:pt x="29402" y="37841"/>
                </a:lnTo>
                <a:cubicBezTo>
                  <a:pt x="29490" y="37695"/>
                  <a:pt x="29658" y="37665"/>
                  <a:pt x="29786" y="37579"/>
                </a:cubicBezTo>
                <a:cubicBezTo>
                  <a:pt x="29987" y="37439"/>
                  <a:pt x="30194" y="37315"/>
                  <a:pt x="30411" y="37208"/>
                </a:cubicBezTo>
                <a:close/>
                <a:moveTo>
                  <a:pt x="29393" y="37847"/>
                </a:moveTo>
                <a:cubicBezTo>
                  <a:pt x="29357" y="37909"/>
                  <a:pt x="29300" y="37926"/>
                  <a:pt x="29233" y="37927"/>
                </a:cubicBezTo>
                <a:lnTo>
                  <a:pt x="29233" y="37927"/>
                </a:lnTo>
                <a:cubicBezTo>
                  <a:pt x="29269" y="37864"/>
                  <a:pt x="29327" y="37847"/>
                  <a:pt x="29393" y="37847"/>
                </a:cubicBezTo>
                <a:close/>
                <a:moveTo>
                  <a:pt x="29219" y="37935"/>
                </a:moveTo>
                <a:cubicBezTo>
                  <a:pt x="29214" y="37941"/>
                  <a:pt x="29208" y="37946"/>
                  <a:pt x="29201" y="37950"/>
                </a:cubicBezTo>
                <a:cubicBezTo>
                  <a:pt x="29201" y="37951"/>
                  <a:pt x="29200" y="37951"/>
                  <a:pt x="29199" y="37951"/>
                </a:cubicBezTo>
                <a:cubicBezTo>
                  <a:pt x="29195" y="37951"/>
                  <a:pt x="29191" y="37947"/>
                  <a:pt x="29188" y="37947"/>
                </a:cubicBezTo>
                <a:lnTo>
                  <a:pt x="29219" y="37935"/>
                </a:lnTo>
                <a:close/>
                <a:moveTo>
                  <a:pt x="18756" y="36139"/>
                </a:moveTo>
                <a:lnTo>
                  <a:pt x="18756" y="36139"/>
                </a:lnTo>
                <a:cubicBezTo>
                  <a:pt x="19471" y="37001"/>
                  <a:pt x="20370" y="37633"/>
                  <a:pt x="21326" y="38194"/>
                </a:cubicBezTo>
                <a:cubicBezTo>
                  <a:pt x="21304" y="38200"/>
                  <a:pt x="21279" y="38203"/>
                  <a:pt x="21252" y="38203"/>
                </a:cubicBezTo>
                <a:cubicBezTo>
                  <a:pt x="20627" y="38203"/>
                  <a:pt x="18833" y="36661"/>
                  <a:pt x="18756" y="36139"/>
                </a:cubicBezTo>
                <a:close/>
                <a:moveTo>
                  <a:pt x="29068" y="37977"/>
                </a:moveTo>
                <a:cubicBezTo>
                  <a:pt x="28844" y="38147"/>
                  <a:pt x="28583" y="38258"/>
                  <a:pt x="28306" y="38301"/>
                </a:cubicBezTo>
                <a:lnTo>
                  <a:pt x="29068" y="37977"/>
                </a:lnTo>
                <a:close/>
                <a:moveTo>
                  <a:pt x="28182" y="38355"/>
                </a:moveTo>
                <a:cubicBezTo>
                  <a:pt x="28189" y="38355"/>
                  <a:pt x="28192" y="38355"/>
                  <a:pt x="28199" y="38358"/>
                </a:cubicBezTo>
                <a:lnTo>
                  <a:pt x="28199" y="38361"/>
                </a:lnTo>
                <a:cubicBezTo>
                  <a:pt x="28195" y="38365"/>
                  <a:pt x="28192" y="38371"/>
                  <a:pt x="28192" y="38371"/>
                </a:cubicBezTo>
                <a:cubicBezTo>
                  <a:pt x="28189" y="38368"/>
                  <a:pt x="28182" y="38368"/>
                  <a:pt x="28179" y="38365"/>
                </a:cubicBezTo>
                <a:cubicBezTo>
                  <a:pt x="28179" y="38361"/>
                  <a:pt x="28182" y="38355"/>
                  <a:pt x="28182" y="38355"/>
                </a:cubicBezTo>
                <a:close/>
                <a:moveTo>
                  <a:pt x="28065" y="38398"/>
                </a:moveTo>
                <a:lnTo>
                  <a:pt x="28065" y="38411"/>
                </a:lnTo>
                <a:lnTo>
                  <a:pt x="28052" y="38405"/>
                </a:lnTo>
                <a:lnTo>
                  <a:pt x="28065" y="38398"/>
                </a:lnTo>
                <a:close/>
                <a:moveTo>
                  <a:pt x="25810" y="0"/>
                </a:moveTo>
                <a:cubicBezTo>
                  <a:pt x="25785" y="0"/>
                  <a:pt x="25763" y="7"/>
                  <a:pt x="25765" y="49"/>
                </a:cubicBezTo>
                <a:cubicBezTo>
                  <a:pt x="25765" y="69"/>
                  <a:pt x="25809" y="89"/>
                  <a:pt x="25845" y="115"/>
                </a:cubicBezTo>
                <a:cubicBezTo>
                  <a:pt x="25267" y="142"/>
                  <a:pt x="24709" y="115"/>
                  <a:pt x="24147" y="199"/>
                </a:cubicBezTo>
                <a:cubicBezTo>
                  <a:pt x="22536" y="436"/>
                  <a:pt x="21022" y="908"/>
                  <a:pt x="19698" y="1897"/>
                </a:cubicBezTo>
                <a:cubicBezTo>
                  <a:pt x="19558" y="2001"/>
                  <a:pt x="19518" y="2185"/>
                  <a:pt x="19381" y="2275"/>
                </a:cubicBezTo>
                <a:cubicBezTo>
                  <a:pt x="18843" y="2636"/>
                  <a:pt x="18595" y="3237"/>
                  <a:pt x="18161" y="3679"/>
                </a:cubicBezTo>
                <a:cubicBezTo>
                  <a:pt x="17636" y="4210"/>
                  <a:pt x="17285" y="4875"/>
                  <a:pt x="16787" y="5427"/>
                </a:cubicBezTo>
                <a:cubicBezTo>
                  <a:pt x="16576" y="5661"/>
                  <a:pt x="16480" y="5972"/>
                  <a:pt x="16366" y="6262"/>
                </a:cubicBezTo>
                <a:cubicBezTo>
                  <a:pt x="16315" y="6392"/>
                  <a:pt x="16268" y="6501"/>
                  <a:pt x="16154" y="6501"/>
                </a:cubicBezTo>
                <a:cubicBezTo>
                  <a:pt x="16118" y="6501"/>
                  <a:pt x="16076" y="6490"/>
                  <a:pt x="16025" y="6466"/>
                </a:cubicBezTo>
                <a:cubicBezTo>
                  <a:pt x="15998" y="6456"/>
                  <a:pt x="15971" y="6453"/>
                  <a:pt x="15945" y="6453"/>
                </a:cubicBezTo>
                <a:cubicBezTo>
                  <a:pt x="15948" y="6530"/>
                  <a:pt x="16018" y="6520"/>
                  <a:pt x="16045" y="6557"/>
                </a:cubicBezTo>
                <a:cubicBezTo>
                  <a:pt x="16050" y="6557"/>
                  <a:pt x="16054" y="6556"/>
                  <a:pt x="16059" y="6556"/>
                </a:cubicBezTo>
                <a:cubicBezTo>
                  <a:pt x="16174" y="6556"/>
                  <a:pt x="16233" y="6598"/>
                  <a:pt x="16172" y="6727"/>
                </a:cubicBezTo>
                <a:cubicBezTo>
                  <a:pt x="16085" y="6914"/>
                  <a:pt x="16052" y="7128"/>
                  <a:pt x="15878" y="7265"/>
                </a:cubicBezTo>
                <a:cubicBezTo>
                  <a:pt x="15878" y="7339"/>
                  <a:pt x="15861" y="7399"/>
                  <a:pt x="15788" y="7432"/>
                </a:cubicBezTo>
                <a:cubicBezTo>
                  <a:pt x="15788" y="7472"/>
                  <a:pt x="15764" y="7513"/>
                  <a:pt x="15724" y="7529"/>
                </a:cubicBezTo>
                <a:cubicBezTo>
                  <a:pt x="15644" y="7727"/>
                  <a:pt x="15527" y="7907"/>
                  <a:pt x="15380" y="8064"/>
                </a:cubicBezTo>
                <a:cubicBezTo>
                  <a:pt x="15356" y="8091"/>
                  <a:pt x="15330" y="8121"/>
                  <a:pt x="15303" y="8151"/>
                </a:cubicBezTo>
                <a:cubicBezTo>
                  <a:pt x="15316" y="8362"/>
                  <a:pt x="15213" y="8582"/>
                  <a:pt x="15062" y="8622"/>
                </a:cubicBezTo>
                <a:cubicBezTo>
                  <a:pt x="14885" y="8679"/>
                  <a:pt x="14731" y="8789"/>
                  <a:pt x="14628" y="8940"/>
                </a:cubicBezTo>
                <a:cubicBezTo>
                  <a:pt x="14454" y="9167"/>
                  <a:pt x="14230" y="9304"/>
                  <a:pt x="14006" y="9441"/>
                </a:cubicBezTo>
                <a:cubicBezTo>
                  <a:pt x="13582" y="9702"/>
                  <a:pt x="13127" y="9906"/>
                  <a:pt x="12626" y="9983"/>
                </a:cubicBezTo>
                <a:cubicBezTo>
                  <a:pt x="12604" y="10018"/>
                  <a:pt x="12573" y="10025"/>
                  <a:pt x="12541" y="10025"/>
                </a:cubicBezTo>
                <a:cubicBezTo>
                  <a:pt x="12527" y="10025"/>
                  <a:pt x="12512" y="10024"/>
                  <a:pt x="12499" y="10023"/>
                </a:cubicBezTo>
                <a:cubicBezTo>
                  <a:pt x="12445" y="10051"/>
                  <a:pt x="12397" y="10108"/>
                  <a:pt x="12345" y="10108"/>
                </a:cubicBezTo>
                <a:cubicBezTo>
                  <a:pt x="12315" y="10108"/>
                  <a:pt x="12283" y="10090"/>
                  <a:pt x="12248" y="10036"/>
                </a:cubicBezTo>
                <a:cubicBezTo>
                  <a:pt x="12240" y="10025"/>
                  <a:pt x="12228" y="10020"/>
                  <a:pt x="12214" y="10020"/>
                </a:cubicBezTo>
                <a:cubicBezTo>
                  <a:pt x="12184" y="10020"/>
                  <a:pt x="12143" y="10039"/>
                  <a:pt x="12111" y="10046"/>
                </a:cubicBezTo>
                <a:cubicBezTo>
                  <a:pt x="11837" y="10100"/>
                  <a:pt x="11563" y="10153"/>
                  <a:pt x="11282" y="10183"/>
                </a:cubicBezTo>
                <a:cubicBezTo>
                  <a:pt x="11529" y="9989"/>
                  <a:pt x="11847" y="9936"/>
                  <a:pt x="12081" y="9732"/>
                </a:cubicBezTo>
                <a:lnTo>
                  <a:pt x="12081" y="9729"/>
                </a:lnTo>
                <a:cubicBezTo>
                  <a:pt x="11853" y="9752"/>
                  <a:pt x="11629" y="9776"/>
                  <a:pt x="11449" y="9946"/>
                </a:cubicBezTo>
                <a:cubicBezTo>
                  <a:pt x="11389" y="9999"/>
                  <a:pt x="11278" y="10003"/>
                  <a:pt x="11192" y="10016"/>
                </a:cubicBezTo>
                <a:cubicBezTo>
                  <a:pt x="10369" y="10143"/>
                  <a:pt x="9547" y="10270"/>
                  <a:pt x="8725" y="10387"/>
                </a:cubicBezTo>
                <a:cubicBezTo>
                  <a:pt x="8504" y="10414"/>
                  <a:pt x="8280" y="10427"/>
                  <a:pt x="8060" y="10427"/>
                </a:cubicBezTo>
                <a:cubicBezTo>
                  <a:pt x="8397" y="10227"/>
                  <a:pt x="8795" y="10317"/>
                  <a:pt x="9153" y="10203"/>
                </a:cubicBezTo>
                <a:cubicBezTo>
                  <a:pt x="9023" y="10198"/>
                  <a:pt x="8894" y="10196"/>
                  <a:pt x="8765" y="10196"/>
                </a:cubicBezTo>
                <a:cubicBezTo>
                  <a:pt x="8366" y="10196"/>
                  <a:pt x="7969" y="10220"/>
                  <a:pt x="7575" y="10270"/>
                </a:cubicBezTo>
                <a:cubicBezTo>
                  <a:pt x="7618" y="10347"/>
                  <a:pt x="7689" y="10300"/>
                  <a:pt x="7742" y="10354"/>
                </a:cubicBezTo>
                <a:cubicBezTo>
                  <a:pt x="7721" y="10352"/>
                  <a:pt x="7701" y="10351"/>
                  <a:pt x="7681" y="10351"/>
                </a:cubicBezTo>
                <a:cubicBezTo>
                  <a:pt x="7407" y="10351"/>
                  <a:pt x="7195" y="10528"/>
                  <a:pt x="6933" y="10538"/>
                </a:cubicBezTo>
                <a:cubicBezTo>
                  <a:pt x="6281" y="10568"/>
                  <a:pt x="5666" y="10775"/>
                  <a:pt x="5048" y="10955"/>
                </a:cubicBezTo>
                <a:cubicBezTo>
                  <a:pt x="4764" y="11039"/>
                  <a:pt x="4470" y="11103"/>
                  <a:pt x="4196" y="11210"/>
                </a:cubicBezTo>
                <a:cubicBezTo>
                  <a:pt x="3958" y="11310"/>
                  <a:pt x="3731" y="11430"/>
                  <a:pt x="3517" y="11577"/>
                </a:cubicBezTo>
                <a:cubicBezTo>
                  <a:pt x="2795" y="12055"/>
                  <a:pt x="2177" y="12643"/>
                  <a:pt x="1588" y="13282"/>
                </a:cubicBezTo>
                <a:cubicBezTo>
                  <a:pt x="833" y="14098"/>
                  <a:pt x="472" y="15074"/>
                  <a:pt x="251" y="16120"/>
                </a:cubicBezTo>
                <a:cubicBezTo>
                  <a:pt x="134" y="16685"/>
                  <a:pt x="57" y="17256"/>
                  <a:pt x="24" y="17831"/>
                </a:cubicBezTo>
                <a:cubicBezTo>
                  <a:pt x="1" y="18212"/>
                  <a:pt x="91" y="18577"/>
                  <a:pt x="164" y="18944"/>
                </a:cubicBezTo>
                <a:cubicBezTo>
                  <a:pt x="205" y="19151"/>
                  <a:pt x="208" y="19372"/>
                  <a:pt x="378" y="19593"/>
                </a:cubicBezTo>
                <a:cubicBezTo>
                  <a:pt x="301" y="19188"/>
                  <a:pt x="205" y="18831"/>
                  <a:pt x="191" y="18463"/>
                </a:cubicBezTo>
                <a:cubicBezTo>
                  <a:pt x="128" y="18309"/>
                  <a:pt x="118" y="18149"/>
                  <a:pt x="114" y="17948"/>
                </a:cubicBezTo>
                <a:lnTo>
                  <a:pt x="114" y="17948"/>
                </a:lnTo>
                <a:cubicBezTo>
                  <a:pt x="171" y="18115"/>
                  <a:pt x="208" y="18289"/>
                  <a:pt x="221" y="18466"/>
                </a:cubicBezTo>
                <a:cubicBezTo>
                  <a:pt x="328" y="18861"/>
                  <a:pt x="408" y="19265"/>
                  <a:pt x="545" y="19650"/>
                </a:cubicBezTo>
                <a:cubicBezTo>
                  <a:pt x="646" y="19927"/>
                  <a:pt x="813" y="20181"/>
                  <a:pt x="910" y="20465"/>
                </a:cubicBezTo>
                <a:cubicBezTo>
                  <a:pt x="957" y="20606"/>
                  <a:pt x="1044" y="20729"/>
                  <a:pt x="947" y="20880"/>
                </a:cubicBezTo>
                <a:lnTo>
                  <a:pt x="983" y="20926"/>
                </a:lnTo>
                <a:cubicBezTo>
                  <a:pt x="1214" y="21237"/>
                  <a:pt x="1405" y="21555"/>
                  <a:pt x="1505" y="21946"/>
                </a:cubicBezTo>
                <a:cubicBezTo>
                  <a:pt x="1572" y="22200"/>
                  <a:pt x="1809" y="22417"/>
                  <a:pt x="2066" y="22558"/>
                </a:cubicBezTo>
                <a:cubicBezTo>
                  <a:pt x="2094" y="22529"/>
                  <a:pt x="2118" y="22518"/>
                  <a:pt x="2139" y="22518"/>
                </a:cubicBezTo>
                <a:cubicBezTo>
                  <a:pt x="2184" y="22518"/>
                  <a:pt x="2216" y="22568"/>
                  <a:pt x="2250" y="22604"/>
                </a:cubicBezTo>
                <a:cubicBezTo>
                  <a:pt x="2805" y="23179"/>
                  <a:pt x="3350" y="23768"/>
                  <a:pt x="4018" y="24222"/>
                </a:cubicBezTo>
                <a:cubicBezTo>
                  <a:pt x="4222" y="24359"/>
                  <a:pt x="4363" y="24580"/>
                  <a:pt x="4603" y="24673"/>
                </a:cubicBezTo>
                <a:cubicBezTo>
                  <a:pt x="4656" y="24691"/>
                  <a:pt x="4699" y="24729"/>
                  <a:pt x="4754" y="24729"/>
                </a:cubicBezTo>
                <a:cubicBezTo>
                  <a:pt x="4761" y="24729"/>
                  <a:pt x="4769" y="24729"/>
                  <a:pt x="4777" y="24727"/>
                </a:cubicBezTo>
                <a:cubicBezTo>
                  <a:pt x="4821" y="24663"/>
                  <a:pt x="4854" y="24617"/>
                  <a:pt x="4750" y="24553"/>
                </a:cubicBezTo>
                <a:cubicBezTo>
                  <a:pt x="4570" y="24443"/>
                  <a:pt x="4347" y="24389"/>
                  <a:pt x="4236" y="24186"/>
                </a:cubicBezTo>
                <a:lnTo>
                  <a:pt x="4236" y="24186"/>
                </a:lnTo>
                <a:cubicBezTo>
                  <a:pt x="4415" y="24234"/>
                  <a:pt x="4551" y="24360"/>
                  <a:pt x="4704" y="24449"/>
                </a:cubicBezTo>
                <a:cubicBezTo>
                  <a:pt x="4921" y="24573"/>
                  <a:pt x="5145" y="24660"/>
                  <a:pt x="5406" y="24667"/>
                </a:cubicBezTo>
                <a:cubicBezTo>
                  <a:pt x="5586" y="24670"/>
                  <a:pt x="5737" y="24797"/>
                  <a:pt x="5904" y="24871"/>
                </a:cubicBezTo>
                <a:cubicBezTo>
                  <a:pt x="6619" y="25185"/>
                  <a:pt x="7338" y="25492"/>
                  <a:pt x="8090" y="25720"/>
                </a:cubicBezTo>
                <a:cubicBezTo>
                  <a:pt x="8113" y="25730"/>
                  <a:pt x="8140" y="25740"/>
                  <a:pt x="8163" y="25753"/>
                </a:cubicBezTo>
                <a:cubicBezTo>
                  <a:pt x="8118" y="25762"/>
                  <a:pt x="8075" y="25766"/>
                  <a:pt x="8033" y="25766"/>
                </a:cubicBezTo>
                <a:cubicBezTo>
                  <a:pt x="7873" y="25766"/>
                  <a:pt x="7731" y="25709"/>
                  <a:pt x="7588" y="25670"/>
                </a:cubicBezTo>
                <a:cubicBezTo>
                  <a:pt x="7234" y="25576"/>
                  <a:pt x="6910" y="25379"/>
                  <a:pt x="6535" y="25345"/>
                </a:cubicBezTo>
                <a:cubicBezTo>
                  <a:pt x="6532" y="25352"/>
                  <a:pt x="6525" y="25359"/>
                  <a:pt x="6519" y="25365"/>
                </a:cubicBezTo>
                <a:cubicBezTo>
                  <a:pt x="6596" y="25536"/>
                  <a:pt x="6806" y="25436"/>
                  <a:pt x="6903" y="25563"/>
                </a:cubicBezTo>
                <a:lnTo>
                  <a:pt x="7023" y="25569"/>
                </a:lnTo>
                <a:lnTo>
                  <a:pt x="7023" y="25593"/>
                </a:lnTo>
                <a:lnTo>
                  <a:pt x="6903" y="25603"/>
                </a:lnTo>
                <a:cubicBezTo>
                  <a:pt x="7191" y="25770"/>
                  <a:pt x="7525" y="25797"/>
                  <a:pt x="7819" y="25930"/>
                </a:cubicBezTo>
                <a:cubicBezTo>
                  <a:pt x="8447" y="26204"/>
                  <a:pt x="9119" y="26321"/>
                  <a:pt x="9771" y="26502"/>
                </a:cubicBezTo>
                <a:cubicBezTo>
                  <a:pt x="10276" y="26642"/>
                  <a:pt x="10744" y="26903"/>
                  <a:pt x="11235" y="27100"/>
                </a:cubicBezTo>
                <a:cubicBezTo>
                  <a:pt x="11660" y="27271"/>
                  <a:pt x="12071" y="27475"/>
                  <a:pt x="12462" y="27715"/>
                </a:cubicBezTo>
                <a:cubicBezTo>
                  <a:pt x="12656" y="27839"/>
                  <a:pt x="12846" y="27956"/>
                  <a:pt x="12987" y="28150"/>
                </a:cubicBezTo>
                <a:cubicBezTo>
                  <a:pt x="13090" y="28290"/>
                  <a:pt x="13221" y="28410"/>
                  <a:pt x="13368" y="28504"/>
                </a:cubicBezTo>
                <a:cubicBezTo>
                  <a:pt x="13976" y="28929"/>
                  <a:pt x="14454" y="29480"/>
                  <a:pt x="14942" y="30038"/>
                </a:cubicBezTo>
                <a:cubicBezTo>
                  <a:pt x="15316" y="30456"/>
                  <a:pt x="15654" y="30911"/>
                  <a:pt x="15948" y="31389"/>
                </a:cubicBezTo>
                <a:cubicBezTo>
                  <a:pt x="15981" y="31446"/>
                  <a:pt x="16105" y="31526"/>
                  <a:pt x="15945" y="31596"/>
                </a:cubicBezTo>
                <a:cubicBezTo>
                  <a:pt x="15918" y="31606"/>
                  <a:pt x="15931" y="31646"/>
                  <a:pt x="15945" y="31669"/>
                </a:cubicBezTo>
                <a:cubicBezTo>
                  <a:pt x="16122" y="31967"/>
                  <a:pt x="16205" y="32315"/>
                  <a:pt x="16416" y="32595"/>
                </a:cubicBezTo>
                <a:cubicBezTo>
                  <a:pt x="16423" y="32529"/>
                  <a:pt x="16429" y="32465"/>
                  <a:pt x="16436" y="32405"/>
                </a:cubicBezTo>
                <a:cubicBezTo>
                  <a:pt x="16444" y="32403"/>
                  <a:pt x="16452" y="32402"/>
                  <a:pt x="16459" y="32402"/>
                </a:cubicBezTo>
                <a:cubicBezTo>
                  <a:pt x="16533" y="32402"/>
                  <a:pt x="16548" y="32500"/>
                  <a:pt x="16615" y="32500"/>
                </a:cubicBezTo>
                <a:cubicBezTo>
                  <a:pt x="16620" y="32500"/>
                  <a:pt x="16625" y="32499"/>
                  <a:pt x="16630" y="32498"/>
                </a:cubicBezTo>
                <a:cubicBezTo>
                  <a:pt x="16620" y="32445"/>
                  <a:pt x="16610" y="32391"/>
                  <a:pt x="16600" y="32331"/>
                </a:cubicBezTo>
                <a:lnTo>
                  <a:pt x="16600" y="32331"/>
                </a:lnTo>
                <a:cubicBezTo>
                  <a:pt x="16697" y="32361"/>
                  <a:pt x="16663" y="32438"/>
                  <a:pt x="16670" y="32498"/>
                </a:cubicBezTo>
                <a:cubicBezTo>
                  <a:pt x="16820" y="32625"/>
                  <a:pt x="16847" y="32823"/>
                  <a:pt x="16927" y="32990"/>
                </a:cubicBezTo>
                <a:cubicBezTo>
                  <a:pt x="17161" y="33484"/>
                  <a:pt x="17385" y="33986"/>
                  <a:pt x="17646" y="34471"/>
                </a:cubicBezTo>
                <a:cubicBezTo>
                  <a:pt x="17683" y="34537"/>
                  <a:pt x="17723" y="34604"/>
                  <a:pt x="17636" y="34698"/>
                </a:cubicBezTo>
                <a:cubicBezTo>
                  <a:pt x="17469" y="34424"/>
                  <a:pt x="17288" y="34163"/>
                  <a:pt x="17145" y="33886"/>
                </a:cubicBezTo>
                <a:cubicBezTo>
                  <a:pt x="16974" y="33558"/>
                  <a:pt x="16777" y="33244"/>
                  <a:pt x="16670" y="32890"/>
                </a:cubicBezTo>
                <a:cubicBezTo>
                  <a:pt x="16637" y="32789"/>
                  <a:pt x="16540" y="32846"/>
                  <a:pt x="16503" y="32789"/>
                </a:cubicBezTo>
                <a:lnTo>
                  <a:pt x="16503" y="32789"/>
                </a:lnTo>
                <a:cubicBezTo>
                  <a:pt x="16493" y="32856"/>
                  <a:pt x="16510" y="32930"/>
                  <a:pt x="16546" y="32990"/>
                </a:cubicBezTo>
                <a:cubicBezTo>
                  <a:pt x="17041" y="34046"/>
                  <a:pt x="17583" y="35076"/>
                  <a:pt x="18301" y="36005"/>
                </a:cubicBezTo>
                <a:cubicBezTo>
                  <a:pt x="18719" y="36546"/>
                  <a:pt x="19267" y="36967"/>
                  <a:pt x="19702" y="37486"/>
                </a:cubicBezTo>
                <a:cubicBezTo>
                  <a:pt x="20347" y="38261"/>
                  <a:pt x="21243" y="38522"/>
                  <a:pt x="22142" y="38796"/>
                </a:cubicBezTo>
                <a:cubicBezTo>
                  <a:pt x="22660" y="38946"/>
                  <a:pt x="23188" y="39063"/>
                  <a:pt x="23723" y="39143"/>
                </a:cubicBezTo>
                <a:lnTo>
                  <a:pt x="24559" y="39143"/>
                </a:lnTo>
                <a:cubicBezTo>
                  <a:pt x="25297" y="39133"/>
                  <a:pt x="26003" y="38913"/>
                  <a:pt x="26728" y="38826"/>
                </a:cubicBezTo>
                <a:cubicBezTo>
                  <a:pt x="26777" y="38820"/>
                  <a:pt x="26827" y="38803"/>
                  <a:pt x="26875" y="38803"/>
                </a:cubicBezTo>
                <a:cubicBezTo>
                  <a:pt x="26911" y="38803"/>
                  <a:pt x="26947" y="38813"/>
                  <a:pt x="26982" y="38846"/>
                </a:cubicBezTo>
                <a:lnTo>
                  <a:pt x="26979" y="38843"/>
                </a:lnTo>
                <a:cubicBezTo>
                  <a:pt x="27620" y="38772"/>
                  <a:pt x="28259" y="38655"/>
                  <a:pt x="28830" y="38341"/>
                </a:cubicBezTo>
                <a:cubicBezTo>
                  <a:pt x="29348" y="38057"/>
                  <a:pt x="29880" y="37806"/>
                  <a:pt x="30395" y="37519"/>
                </a:cubicBezTo>
                <a:cubicBezTo>
                  <a:pt x="30679" y="37359"/>
                  <a:pt x="30940" y="37165"/>
                  <a:pt x="31173" y="36934"/>
                </a:cubicBezTo>
                <a:cubicBezTo>
                  <a:pt x="31347" y="36767"/>
                  <a:pt x="31555" y="36630"/>
                  <a:pt x="31758" y="36503"/>
                </a:cubicBezTo>
                <a:cubicBezTo>
                  <a:pt x="32009" y="36342"/>
                  <a:pt x="32220" y="36169"/>
                  <a:pt x="32363" y="35891"/>
                </a:cubicBezTo>
                <a:cubicBezTo>
                  <a:pt x="32484" y="35654"/>
                  <a:pt x="32694" y="35467"/>
                  <a:pt x="32878" y="35266"/>
                </a:cubicBezTo>
                <a:cubicBezTo>
                  <a:pt x="33256" y="34862"/>
                  <a:pt x="33533" y="34390"/>
                  <a:pt x="33801" y="33912"/>
                </a:cubicBezTo>
                <a:lnTo>
                  <a:pt x="33694" y="33866"/>
                </a:lnTo>
                <a:cubicBezTo>
                  <a:pt x="33162" y="34815"/>
                  <a:pt x="32460" y="35627"/>
                  <a:pt x="31678" y="36369"/>
                </a:cubicBezTo>
                <a:cubicBezTo>
                  <a:pt x="31528" y="36513"/>
                  <a:pt x="31387" y="36670"/>
                  <a:pt x="31194" y="36754"/>
                </a:cubicBezTo>
                <a:cubicBezTo>
                  <a:pt x="31010" y="36961"/>
                  <a:pt x="30749" y="37031"/>
                  <a:pt x="30475" y="37188"/>
                </a:cubicBezTo>
                <a:cubicBezTo>
                  <a:pt x="30562" y="37024"/>
                  <a:pt x="30685" y="36994"/>
                  <a:pt x="30776" y="36921"/>
                </a:cubicBezTo>
                <a:lnTo>
                  <a:pt x="30819" y="36921"/>
                </a:lnTo>
                <a:cubicBezTo>
                  <a:pt x="30817" y="36889"/>
                  <a:pt x="30833" y="36860"/>
                  <a:pt x="30859" y="36847"/>
                </a:cubicBezTo>
                <a:lnTo>
                  <a:pt x="30936" y="36797"/>
                </a:lnTo>
                <a:cubicBezTo>
                  <a:pt x="31244" y="36516"/>
                  <a:pt x="31578" y="36269"/>
                  <a:pt x="31879" y="35978"/>
                </a:cubicBezTo>
                <a:cubicBezTo>
                  <a:pt x="32544" y="35326"/>
                  <a:pt x="33095" y="34591"/>
                  <a:pt x="33573" y="33792"/>
                </a:cubicBezTo>
                <a:cubicBezTo>
                  <a:pt x="33607" y="33742"/>
                  <a:pt x="33620" y="33675"/>
                  <a:pt x="33694" y="33658"/>
                </a:cubicBezTo>
                <a:lnTo>
                  <a:pt x="33694" y="33665"/>
                </a:lnTo>
                <a:lnTo>
                  <a:pt x="33737" y="33601"/>
                </a:lnTo>
                <a:lnTo>
                  <a:pt x="33727" y="33598"/>
                </a:lnTo>
                <a:lnTo>
                  <a:pt x="33727" y="33588"/>
                </a:lnTo>
                <a:cubicBezTo>
                  <a:pt x="33724" y="33538"/>
                  <a:pt x="33741" y="33491"/>
                  <a:pt x="33777" y="33458"/>
                </a:cubicBezTo>
                <a:cubicBezTo>
                  <a:pt x="33807" y="33357"/>
                  <a:pt x="33861" y="33271"/>
                  <a:pt x="33928" y="33194"/>
                </a:cubicBezTo>
                <a:lnTo>
                  <a:pt x="33975" y="33110"/>
                </a:lnTo>
                <a:cubicBezTo>
                  <a:pt x="34001" y="33040"/>
                  <a:pt x="34028" y="32970"/>
                  <a:pt x="34061" y="32900"/>
                </a:cubicBezTo>
                <a:cubicBezTo>
                  <a:pt x="35151" y="30844"/>
                  <a:pt x="35873" y="28658"/>
                  <a:pt x="36308" y="26375"/>
                </a:cubicBezTo>
                <a:cubicBezTo>
                  <a:pt x="36361" y="26097"/>
                  <a:pt x="36401" y="25817"/>
                  <a:pt x="36465" y="25539"/>
                </a:cubicBezTo>
                <a:lnTo>
                  <a:pt x="36465" y="25539"/>
                </a:lnTo>
                <a:cubicBezTo>
                  <a:pt x="36532" y="25797"/>
                  <a:pt x="36418" y="26051"/>
                  <a:pt x="36485" y="26308"/>
                </a:cubicBezTo>
                <a:cubicBezTo>
                  <a:pt x="36515" y="26061"/>
                  <a:pt x="36558" y="25817"/>
                  <a:pt x="36568" y="25569"/>
                </a:cubicBezTo>
                <a:cubicBezTo>
                  <a:pt x="36592" y="24984"/>
                  <a:pt x="36619" y="24403"/>
                  <a:pt x="36649" y="23821"/>
                </a:cubicBezTo>
                <a:cubicBezTo>
                  <a:pt x="36669" y="23393"/>
                  <a:pt x="36545" y="22955"/>
                  <a:pt x="36598" y="22534"/>
                </a:cubicBezTo>
                <a:cubicBezTo>
                  <a:pt x="36625" y="22317"/>
                  <a:pt x="36598" y="22106"/>
                  <a:pt x="36609" y="21899"/>
                </a:cubicBezTo>
                <a:cubicBezTo>
                  <a:pt x="36619" y="21635"/>
                  <a:pt x="36605" y="21368"/>
                  <a:pt x="36568" y="21107"/>
                </a:cubicBezTo>
                <a:cubicBezTo>
                  <a:pt x="36512" y="20636"/>
                  <a:pt x="36525" y="20161"/>
                  <a:pt x="36538" y="19690"/>
                </a:cubicBezTo>
                <a:cubicBezTo>
                  <a:pt x="36558" y="19014"/>
                  <a:pt x="36669" y="18349"/>
                  <a:pt x="36776" y="17684"/>
                </a:cubicBezTo>
                <a:cubicBezTo>
                  <a:pt x="36899" y="16915"/>
                  <a:pt x="37030" y="16150"/>
                  <a:pt x="37203" y="15391"/>
                </a:cubicBezTo>
                <a:cubicBezTo>
                  <a:pt x="37367" y="14672"/>
                  <a:pt x="37384" y="13927"/>
                  <a:pt x="37585" y="13218"/>
                </a:cubicBezTo>
                <a:cubicBezTo>
                  <a:pt x="37735" y="12674"/>
                  <a:pt x="37795" y="12122"/>
                  <a:pt x="37869" y="11567"/>
                </a:cubicBezTo>
                <a:lnTo>
                  <a:pt x="37869" y="10147"/>
                </a:lnTo>
                <a:cubicBezTo>
                  <a:pt x="37825" y="9819"/>
                  <a:pt x="37782" y="9491"/>
                  <a:pt x="37745" y="9161"/>
                </a:cubicBezTo>
                <a:cubicBezTo>
                  <a:pt x="37668" y="8449"/>
                  <a:pt x="37534" y="7747"/>
                  <a:pt x="37347" y="7058"/>
                </a:cubicBezTo>
                <a:cubicBezTo>
                  <a:pt x="37247" y="6707"/>
                  <a:pt x="37000" y="6453"/>
                  <a:pt x="36836" y="6145"/>
                </a:cubicBezTo>
                <a:cubicBezTo>
                  <a:pt x="36532" y="5567"/>
                  <a:pt x="36107" y="5066"/>
                  <a:pt x="35686" y="4571"/>
                </a:cubicBezTo>
                <a:cubicBezTo>
                  <a:pt x="35629" y="4494"/>
                  <a:pt x="35586" y="4407"/>
                  <a:pt x="35562" y="4314"/>
                </a:cubicBezTo>
                <a:cubicBezTo>
                  <a:pt x="35449" y="3976"/>
                  <a:pt x="35155" y="3799"/>
                  <a:pt x="34910" y="3582"/>
                </a:cubicBezTo>
                <a:cubicBezTo>
                  <a:pt x="34509" y="3231"/>
                  <a:pt x="34065" y="2923"/>
                  <a:pt x="33657" y="2579"/>
                </a:cubicBezTo>
                <a:cubicBezTo>
                  <a:pt x="32698" y="1767"/>
                  <a:pt x="31555" y="1302"/>
                  <a:pt x="30401" y="874"/>
                </a:cubicBezTo>
                <a:cubicBezTo>
                  <a:pt x="29616" y="583"/>
                  <a:pt x="28784" y="426"/>
                  <a:pt x="27975" y="206"/>
                </a:cubicBezTo>
                <a:cubicBezTo>
                  <a:pt x="27640" y="118"/>
                  <a:pt x="27302" y="58"/>
                  <a:pt x="26959" y="58"/>
                </a:cubicBezTo>
                <a:cubicBezTo>
                  <a:pt x="26846" y="58"/>
                  <a:pt x="26732" y="65"/>
                  <a:pt x="26618" y="79"/>
                </a:cubicBezTo>
                <a:cubicBezTo>
                  <a:pt x="26578" y="82"/>
                  <a:pt x="26539" y="84"/>
                  <a:pt x="26500" y="84"/>
                </a:cubicBezTo>
                <a:cubicBezTo>
                  <a:pt x="26399" y="84"/>
                  <a:pt x="26299" y="72"/>
                  <a:pt x="26203" y="45"/>
                </a:cubicBezTo>
                <a:lnTo>
                  <a:pt x="26541" y="25"/>
                </a:lnTo>
                <a:lnTo>
                  <a:pt x="26541" y="2"/>
                </a:lnTo>
                <a:lnTo>
                  <a:pt x="25855" y="2"/>
                </a:lnTo>
                <a:cubicBezTo>
                  <a:pt x="25853" y="2"/>
                  <a:pt x="25850" y="2"/>
                  <a:pt x="25848" y="2"/>
                </a:cubicBezTo>
                <a:cubicBezTo>
                  <a:pt x="25836" y="2"/>
                  <a:pt x="25823" y="0"/>
                  <a:pt x="2581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  <p:sp>
        <p:nvSpPr>
          <p:cNvPr id="521" name="Google Shape;521;p37"/>
          <p:cNvSpPr/>
          <p:nvPr/>
        </p:nvSpPr>
        <p:spPr>
          <a:xfrm rot="-1572597">
            <a:off x="-2607761" y="-364901"/>
            <a:ext cx="3942209" cy="2947020"/>
          </a:xfrm>
          <a:custGeom>
            <a:avLst/>
            <a:gdLst/>
            <a:ahLst/>
            <a:cxnLst/>
            <a:rect l="l" t="t" r="r" b="b"/>
            <a:pathLst>
              <a:path w="79467" h="59406" extrusionOk="0">
                <a:moveTo>
                  <a:pt x="76305" y="12190"/>
                </a:moveTo>
                <a:lnTo>
                  <a:pt x="76305" y="12190"/>
                </a:lnTo>
                <a:cubicBezTo>
                  <a:pt x="76355" y="12210"/>
                  <a:pt x="76388" y="12261"/>
                  <a:pt x="76388" y="12314"/>
                </a:cubicBezTo>
                <a:cubicBezTo>
                  <a:pt x="76308" y="12307"/>
                  <a:pt x="76305" y="12251"/>
                  <a:pt x="76305" y="12190"/>
                </a:cubicBezTo>
                <a:close/>
                <a:moveTo>
                  <a:pt x="76388" y="12314"/>
                </a:moveTo>
                <a:cubicBezTo>
                  <a:pt x="76422" y="12334"/>
                  <a:pt x="76458" y="12354"/>
                  <a:pt x="76452" y="12401"/>
                </a:cubicBezTo>
                <a:cubicBezTo>
                  <a:pt x="76445" y="12411"/>
                  <a:pt x="76435" y="12418"/>
                  <a:pt x="76425" y="12418"/>
                </a:cubicBezTo>
                <a:cubicBezTo>
                  <a:pt x="76378" y="12398"/>
                  <a:pt x="76392" y="12351"/>
                  <a:pt x="76388" y="12314"/>
                </a:cubicBezTo>
                <a:close/>
                <a:moveTo>
                  <a:pt x="76488" y="12498"/>
                </a:moveTo>
                <a:lnTo>
                  <a:pt x="76488" y="12498"/>
                </a:lnTo>
                <a:cubicBezTo>
                  <a:pt x="76575" y="12525"/>
                  <a:pt x="76582" y="12592"/>
                  <a:pt x="76595" y="12648"/>
                </a:cubicBezTo>
                <a:cubicBezTo>
                  <a:pt x="76659" y="12655"/>
                  <a:pt x="76692" y="12692"/>
                  <a:pt x="76722" y="12742"/>
                </a:cubicBezTo>
                <a:cubicBezTo>
                  <a:pt x="77020" y="13193"/>
                  <a:pt x="77287" y="13664"/>
                  <a:pt x="77528" y="14149"/>
                </a:cubicBezTo>
                <a:cubicBezTo>
                  <a:pt x="77555" y="14186"/>
                  <a:pt x="77548" y="14236"/>
                  <a:pt x="77515" y="14266"/>
                </a:cubicBezTo>
                <a:cubicBezTo>
                  <a:pt x="77364" y="14002"/>
                  <a:pt x="77224" y="13741"/>
                  <a:pt x="77073" y="13491"/>
                </a:cubicBezTo>
                <a:cubicBezTo>
                  <a:pt x="76940" y="13267"/>
                  <a:pt x="76796" y="13043"/>
                  <a:pt x="76656" y="12822"/>
                </a:cubicBezTo>
                <a:cubicBezTo>
                  <a:pt x="76619" y="12769"/>
                  <a:pt x="76589" y="12719"/>
                  <a:pt x="76595" y="12652"/>
                </a:cubicBezTo>
                <a:cubicBezTo>
                  <a:pt x="76512" y="12635"/>
                  <a:pt x="76488" y="12581"/>
                  <a:pt x="76488" y="12498"/>
                </a:cubicBezTo>
                <a:close/>
                <a:moveTo>
                  <a:pt x="77581" y="14358"/>
                </a:moveTo>
                <a:cubicBezTo>
                  <a:pt x="77609" y="14358"/>
                  <a:pt x="77590" y="14390"/>
                  <a:pt x="77598" y="14403"/>
                </a:cubicBezTo>
                <a:lnTo>
                  <a:pt x="77598" y="14403"/>
                </a:lnTo>
                <a:lnTo>
                  <a:pt x="77568" y="14360"/>
                </a:lnTo>
                <a:cubicBezTo>
                  <a:pt x="77573" y="14359"/>
                  <a:pt x="77577" y="14358"/>
                  <a:pt x="77581" y="14358"/>
                </a:cubicBezTo>
                <a:close/>
                <a:moveTo>
                  <a:pt x="77598" y="14403"/>
                </a:moveTo>
                <a:lnTo>
                  <a:pt x="77625" y="14433"/>
                </a:lnTo>
                <a:lnTo>
                  <a:pt x="77605" y="14443"/>
                </a:lnTo>
                <a:cubicBezTo>
                  <a:pt x="77605" y="14430"/>
                  <a:pt x="77602" y="14417"/>
                  <a:pt x="77598" y="14403"/>
                </a:cubicBezTo>
                <a:close/>
                <a:moveTo>
                  <a:pt x="77790" y="24947"/>
                </a:moveTo>
                <a:cubicBezTo>
                  <a:pt x="77794" y="24947"/>
                  <a:pt x="77798" y="24948"/>
                  <a:pt x="77802" y="24949"/>
                </a:cubicBezTo>
                <a:cubicBezTo>
                  <a:pt x="77859" y="24962"/>
                  <a:pt x="77852" y="25016"/>
                  <a:pt x="77839" y="25053"/>
                </a:cubicBezTo>
                <a:cubicBezTo>
                  <a:pt x="77632" y="25571"/>
                  <a:pt x="77465" y="26112"/>
                  <a:pt x="76983" y="26467"/>
                </a:cubicBezTo>
                <a:cubicBezTo>
                  <a:pt x="76920" y="26513"/>
                  <a:pt x="76880" y="26594"/>
                  <a:pt x="76833" y="26660"/>
                </a:cubicBezTo>
                <a:cubicBezTo>
                  <a:pt x="76619" y="26981"/>
                  <a:pt x="76348" y="27245"/>
                  <a:pt x="76061" y="27499"/>
                </a:cubicBezTo>
                <a:cubicBezTo>
                  <a:pt x="75830" y="27703"/>
                  <a:pt x="75643" y="27947"/>
                  <a:pt x="75422" y="28158"/>
                </a:cubicBezTo>
                <a:cubicBezTo>
                  <a:pt x="75295" y="28285"/>
                  <a:pt x="75145" y="28389"/>
                  <a:pt x="75004" y="28502"/>
                </a:cubicBezTo>
                <a:cubicBezTo>
                  <a:pt x="74981" y="28520"/>
                  <a:pt x="74943" y="28551"/>
                  <a:pt x="74917" y="28551"/>
                </a:cubicBezTo>
                <a:cubicBezTo>
                  <a:pt x="74909" y="28551"/>
                  <a:pt x="74903" y="28548"/>
                  <a:pt x="74897" y="28542"/>
                </a:cubicBezTo>
                <a:cubicBezTo>
                  <a:pt x="74845" y="28479"/>
                  <a:pt x="74803" y="28456"/>
                  <a:pt x="74769" y="28456"/>
                </a:cubicBezTo>
                <a:cubicBezTo>
                  <a:pt x="74686" y="28456"/>
                  <a:pt x="74642" y="28589"/>
                  <a:pt x="74583" y="28636"/>
                </a:cubicBezTo>
                <a:cubicBezTo>
                  <a:pt x="74429" y="28756"/>
                  <a:pt x="74312" y="28913"/>
                  <a:pt x="74149" y="29024"/>
                </a:cubicBezTo>
                <a:cubicBezTo>
                  <a:pt x="73925" y="29174"/>
                  <a:pt x="73641" y="29181"/>
                  <a:pt x="73430" y="29351"/>
                </a:cubicBezTo>
                <a:cubicBezTo>
                  <a:pt x="73424" y="29354"/>
                  <a:pt x="73418" y="29358"/>
                  <a:pt x="73412" y="29362"/>
                </a:cubicBezTo>
                <a:lnTo>
                  <a:pt x="73412" y="29362"/>
                </a:lnTo>
                <a:lnTo>
                  <a:pt x="73423" y="29351"/>
                </a:lnTo>
                <a:cubicBezTo>
                  <a:pt x="75051" y="28205"/>
                  <a:pt x="76488" y="26904"/>
                  <a:pt x="77495" y="25123"/>
                </a:cubicBezTo>
                <a:cubicBezTo>
                  <a:pt x="77508" y="25230"/>
                  <a:pt x="77515" y="25287"/>
                  <a:pt x="77528" y="25387"/>
                </a:cubicBezTo>
                <a:cubicBezTo>
                  <a:pt x="77608" y="25237"/>
                  <a:pt x="77665" y="25120"/>
                  <a:pt x="77729" y="25006"/>
                </a:cubicBezTo>
                <a:cubicBezTo>
                  <a:pt x="77740" y="24979"/>
                  <a:pt x="77760" y="24947"/>
                  <a:pt x="77790" y="24947"/>
                </a:cubicBezTo>
                <a:close/>
                <a:moveTo>
                  <a:pt x="73371" y="29391"/>
                </a:moveTo>
                <a:cubicBezTo>
                  <a:pt x="73374" y="29391"/>
                  <a:pt x="73377" y="29391"/>
                  <a:pt x="73380" y="29391"/>
                </a:cubicBezTo>
                <a:cubicBezTo>
                  <a:pt x="73365" y="29416"/>
                  <a:pt x="73335" y="29432"/>
                  <a:pt x="73305" y="29432"/>
                </a:cubicBezTo>
                <a:cubicBezTo>
                  <a:pt x="73302" y="29432"/>
                  <a:pt x="73299" y="29432"/>
                  <a:pt x="73296" y="29431"/>
                </a:cubicBezTo>
                <a:cubicBezTo>
                  <a:pt x="73315" y="29407"/>
                  <a:pt x="73341" y="29391"/>
                  <a:pt x="73371" y="29391"/>
                </a:cubicBezTo>
                <a:close/>
                <a:moveTo>
                  <a:pt x="73163" y="29495"/>
                </a:moveTo>
                <a:cubicBezTo>
                  <a:pt x="73173" y="29498"/>
                  <a:pt x="73183" y="29502"/>
                  <a:pt x="73196" y="29508"/>
                </a:cubicBezTo>
                <a:cubicBezTo>
                  <a:pt x="73186" y="29518"/>
                  <a:pt x="73179" y="29528"/>
                  <a:pt x="73173" y="29538"/>
                </a:cubicBezTo>
                <a:cubicBezTo>
                  <a:pt x="73166" y="29528"/>
                  <a:pt x="73156" y="29522"/>
                  <a:pt x="73149" y="29512"/>
                </a:cubicBezTo>
                <a:cubicBezTo>
                  <a:pt x="73149" y="29508"/>
                  <a:pt x="73159" y="29495"/>
                  <a:pt x="73163" y="29495"/>
                </a:cubicBezTo>
                <a:close/>
                <a:moveTo>
                  <a:pt x="73046" y="29599"/>
                </a:moveTo>
                <a:lnTo>
                  <a:pt x="73016" y="29625"/>
                </a:lnTo>
                <a:lnTo>
                  <a:pt x="73006" y="29605"/>
                </a:lnTo>
                <a:lnTo>
                  <a:pt x="73046" y="29599"/>
                </a:lnTo>
                <a:close/>
                <a:moveTo>
                  <a:pt x="71097" y="30825"/>
                </a:moveTo>
                <a:lnTo>
                  <a:pt x="71097" y="30825"/>
                </a:lnTo>
                <a:cubicBezTo>
                  <a:pt x="69763" y="31518"/>
                  <a:pt x="68448" y="32241"/>
                  <a:pt x="66996" y="32660"/>
                </a:cubicBezTo>
                <a:cubicBezTo>
                  <a:pt x="67025" y="32671"/>
                  <a:pt x="67054" y="32675"/>
                  <a:pt x="67083" y="32675"/>
                </a:cubicBezTo>
                <a:cubicBezTo>
                  <a:pt x="67190" y="32675"/>
                  <a:pt x="67298" y="32620"/>
                  <a:pt x="67444" y="32620"/>
                </a:cubicBezTo>
                <a:cubicBezTo>
                  <a:pt x="67450" y="32620"/>
                  <a:pt x="67457" y="32620"/>
                  <a:pt x="67464" y="32620"/>
                </a:cubicBezTo>
                <a:cubicBezTo>
                  <a:pt x="67019" y="32894"/>
                  <a:pt x="66548" y="32874"/>
                  <a:pt x="66120" y="33011"/>
                </a:cubicBezTo>
                <a:cubicBezTo>
                  <a:pt x="66464" y="32747"/>
                  <a:pt x="66865" y="32600"/>
                  <a:pt x="67243" y="32396"/>
                </a:cubicBezTo>
                <a:lnTo>
                  <a:pt x="67243" y="32396"/>
                </a:lnTo>
                <a:lnTo>
                  <a:pt x="66190" y="32674"/>
                </a:lnTo>
                <a:cubicBezTo>
                  <a:pt x="66183" y="32657"/>
                  <a:pt x="66180" y="32644"/>
                  <a:pt x="66173" y="32627"/>
                </a:cubicBezTo>
                <a:cubicBezTo>
                  <a:pt x="66457" y="32523"/>
                  <a:pt x="66738" y="32423"/>
                  <a:pt x="67022" y="32316"/>
                </a:cubicBezTo>
                <a:cubicBezTo>
                  <a:pt x="68232" y="31868"/>
                  <a:pt x="69429" y="31387"/>
                  <a:pt x="70616" y="30872"/>
                </a:cubicBezTo>
                <a:cubicBezTo>
                  <a:pt x="70670" y="30848"/>
                  <a:pt x="70728" y="30843"/>
                  <a:pt x="70786" y="30843"/>
                </a:cubicBezTo>
                <a:cubicBezTo>
                  <a:pt x="70838" y="30843"/>
                  <a:pt x="70891" y="30847"/>
                  <a:pt x="70943" y="30847"/>
                </a:cubicBezTo>
                <a:cubicBezTo>
                  <a:pt x="70995" y="30847"/>
                  <a:pt x="71047" y="30843"/>
                  <a:pt x="71097" y="30825"/>
                </a:cubicBezTo>
                <a:close/>
                <a:moveTo>
                  <a:pt x="65963" y="33031"/>
                </a:moveTo>
                <a:cubicBezTo>
                  <a:pt x="65973" y="33031"/>
                  <a:pt x="65989" y="33043"/>
                  <a:pt x="66016" y="33058"/>
                </a:cubicBezTo>
                <a:cubicBezTo>
                  <a:pt x="65993" y="33075"/>
                  <a:pt x="65966" y="33088"/>
                  <a:pt x="65936" y="33098"/>
                </a:cubicBezTo>
                <a:cubicBezTo>
                  <a:pt x="65935" y="33099"/>
                  <a:pt x="65934" y="33099"/>
                  <a:pt x="65934" y="33099"/>
                </a:cubicBezTo>
                <a:cubicBezTo>
                  <a:pt x="65923" y="33099"/>
                  <a:pt x="65908" y="33081"/>
                  <a:pt x="65896" y="33072"/>
                </a:cubicBezTo>
                <a:cubicBezTo>
                  <a:pt x="65916" y="33055"/>
                  <a:pt x="65936" y="33041"/>
                  <a:pt x="65959" y="33031"/>
                </a:cubicBezTo>
                <a:cubicBezTo>
                  <a:pt x="65960" y="33031"/>
                  <a:pt x="65962" y="33031"/>
                  <a:pt x="65963" y="33031"/>
                </a:cubicBezTo>
                <a:close/>
                <a:moveTo>
                  <a:pt x="65735" y="33105"/>
                </a:moveTo>
                <a:lnTo>
                  <a:pt x="65789" y="33132"/>
                </a:lnTo>
                <a:cubicBezTo>
                  <a:pt x="65776" y="33152"/>
                  <a:pt x="65755" y="33165"/>
                  <a:pt x="65735" y="33179"/>
                </a:cubicBezTo>
                <a:cubicBezTo>
                  <a:pt x="65733" y="33180"/>
                  <a:pt x="65731" y="33180"/>
                  <a:pt x="65728" y="33180"/>
                </a:cubicBezTo>
                <a:cubicBezTo>
                  <a:pt x="65716" y="33180"/>
                  <a:pt x="65699" y="33168"/>
                  <a:pt x="65685" y="33165"/>
                </a:cubicBezTo>
                <a:cubicBezTo>
                  <a:pt x="65702" y="33145"/>
                  <a:pt x="65715" y="33128"/>
                  <a:pt x="65735" y="33105"/>
                </a:cubicBezTo>
                <a:close/>
                <a:moveTo>
                  <a:pt x="65542" y="33201"/>
                </a:moveTo>
                <a:cubicBezTo>
                  <a:pt x="65554" y="33201"/>
                  <a:pt x="65567" y="33202"/>
                  <a:pt x="65582" y="33205"/>
                </a:cubicBezTo>
                <a:cubicBezTo>
                  <a:pt x="65558" y="33279"/>
                  <a:pt x="65501" y="33285"/>
                  <a:pt x="65411" y="33299"/>
                </a:cubicBezTo>
                <a:cubicBezTo>
                  <a:pt x="65449" y="33231"/>
                  <a:pt x="65487" y="33201"/>
                  <a:pt x="65542" y="33201"/>
                </a:cubicBezTo>
                <a:close/>
                <a:moveTo>
                  <a:pt x="64021" y="33409"/>
                </a:moveTo>
                <a:cubicBezTo>
                  <a:pt x="64027" y="33409"/>
                  <a:pt x="64031" y="33412"/>
                  <a:pt x="64034" y="33412"/>
                </a:cubicBezTo>
                <a:lnTo>
                  <a:pt x="64034" y="33416"/>
                </a:lnTo>
                <a:cubicBezTo>
                  <a:pt x="64034" y="33423"/>
                  <a:pt x="64031" y="33426"/>
                  <a:pt x="64031" y="33426"/>
                </a:cubicBezTo>
                <a:cubicBezTo>
                  <a:pt x="64024" y="33423"/>
                  <a:pt x="64021" y="33423"/>
                  <a:pt x="64017" y="33419"/>
                </a:cubicBezTo>
                <a:cubicBezTo>
                  <a:pt x="64017" y="33416"/>
                  <a:pt x="64021" y="33409"/>
                  <a:pt x="64021" y="33409"/>
                </a:cubicBezTo>
                <a:close/>
                <a:moveTo>
                  <a:pt x="63803" y="33476"/>
                </a:moveTo>
                <a:lnTo>
                  <a:pt x="63830" y="33526"/>
                </a:lnTo>
                <a:lnTo>
                  <a:pt x="62149" y="34439"/>
                </a:lnTo>
                <a:lnTo>
                  <a:pt x="62122" y="34389"/>
                </a:lnTo>
                <a:cubicBezTo>
                  <a:pt x="62650" y="34021"/>
                  <a:pt x="63229" y="33753"/>
                  <a:pt x="63803" y="33476"/>
                </a:cubicBezTo>
                <a:close/>
                <a:moveTo>
                  <a:pt x="62014" y="34461"/>
                </a:moveTo>
                <a:cubicBezTo>
                  <a:pt x="62017" y="34461"/>
                  <a:pt x="62021" y="34462"/>
                  <a:pt x="62025" y="34462"/>
                </a:cubicBezTo>
                <a:cubicBezTo>
                  <a:pt x="62032" y="34469"/>
                  <a:pt x="62039" y="34479"/>
                  <a:pt x="62039" y="34492"/>
                </a:cubicBezTo>
                <a:cubicBezTo>
                  <a:pt x="62025" y="34522"/>
                  <a:pt x="61999" y="34525"/>
                  <a:pt x="61973" y="34525"/>
                </a:cubicBezTo>
                <a:cubicBezTo>
                  <a:pt x="61967" y="34525"/>
                  <a:pt x="61961" y="34525"/>
                  <a:pt x="61955" y="34525"/>
                </a:cubicBezTo>
                <a:cubicBezTo>
                  <a:pt x="61951" y="34525"/>
                  <a:pt x="61946" y="34525"/>
                  <a:pt x="61942" y="34525"/>
                </a:cubicBezTo>
                <a:lnTo>
                  <a:pt x="61942" y="34525"/>
                </a:lnTo>
                <a:cubicBezTo>
                  <a:pt x="61957" y="34495"/>
                  <a:pt x="61972" y="34461"/>
                  <a:pt x="62014" y="34461"/>
                </a:cubicBezTo>
                <a:close/>
                <a:moveTo>
                  <a:pt x="15627" y="34953"/>
                </a:moveTo>
                <a:lnTo>
                  <a:pt x="15644" y="34960"/>
                </a:lnTo>
                <a:lnTo>
                  <a:pt x="15637" y="34973"/>
                </a:lnTo>
                <a:cubicBezTo>
                  <a:pt x="15630" y="34973"/>
                  <a:pt x="15627" y="34970"/>
                  <a:pt x="15620" y="34967"/>
                </a:cubicBezTo>
                <a:cubicBezTo>
                  <a:pt x="15620" y="34967"/>
                  <a:pt x="15627" y="34957"/>
                  <a:pt x="15627" y="34953"/>
                </a:cubicBezTo>
                <a:close/>
                <a:moveTo>
                  <a:pt x="60232" y="35687"/>
                </a:moveTo>
                <a:lnTo>
                  <a:pt x="60227" y="35695"/>
                </a:lnTo>
                <a:cubicBezTo>
                  <a:pt x="60229" y="35692"/>
                  <a:pt x="60230" y="35690"/>
                  <a:pt x="60232" y="35687"/>
                </a:cubicBezTo>
                <a:close/>
                <a:moveTo>
                  <a:pt x="60100" y="35779"/>
                </a:moveTo>
                <a:lnTo>
                  <a:pt x="60100" y="35779"/>
                </a:lnTo>
                <a:cubicBezTo>
                  <a:pt x="60000" y="36087"/>
                  <a:pt x="59692" y="36194"/>
                  <a:pt x="59481" y="36394"/>
                </a:cubicBezTo>
                <a:cubicBezTo>
                  <a:pt x="59405" y="36464"/>
                  <a:pt x="59308" y="36514"/>
                  <a:pt x="59207" y="36541"/>
                </a:cubicBezTo>
                <a:cubicBezTo>
                  <a:pt x="59481" y="36257"/>
                  <a:pt x="59759" y="35983"/>
                  <a:pt x="60100" y="35779"/>
                </a:cubicBezTo>
                <a:close/>
                <a:moveTo>
                  <a:pt x="18762" y="36298"/>
                </a:moveTo>
                <a:cubicBezTo>
                  <a:pt x="18765" y="36298"/>
                  <a:pt x="18769" y="36299"/>
                  <a:pt x="18772" y="36300"/>
                </a:cubicBezTo>
                <a:cubicBezTo>
                  <a:pt x="18829" y="36311"/>
                  <a:pt x="18842" y="36354"/>
                  <a:pt x="18846" y="36404"/>
                </a:cubicBezTo>
                <a:cubicBezTo>
                  <a:pt x="18909" y="36404"/>
                  <a:pt x="18963" y="36411"/>
                  <a:pt x="18973" y="36488"/>
                </a:cubicBezTo>
                <a:lnTo>
                  <a:pt x="19013" y="36528"/>
                </a:lnTo>
                <a:cubicBezTo>
                  <a:pt x="19016" y="36527"/>
                  <a:pt x="19019" y="36527"/>
                  <a:pt x="19021" y="36527"/>
                </a:cubicBezTo>
                <a:cubicBezTo>
                  <a:pt x="19052" y="36527"/>
                  <a:pt x="19081" y="36544"/>
                  <a:pt x="19097" y="36571"/>
                </a:cubicBezTo>
                <a:cubicBezTo>
                  <a:pt x="19094" y="36572"/>
                  <a:pt x="19091" y="36572"/>
                  <a:pt x="19088" y="36572"/>
                </a:cubicBezTo>
                <a:cubicBezTo>
                  <a:pt x="19058" y="36572"/>
                  <a:pt x="19028" y="36556"/>
                  <a:pt x="19013" y="36531"/>
                </a:cubicBezTo>
                <a:lnTo>
                  <a:pt x="18969" y="36491"/>
                </a:lnTo>
                <a:cubicBezTo>
                  <a:pt x="18916" y="36488"/>
                  <a:pt x="18866" y="36458"/>
                  <a:pt x="18846" y="36407"/>
                </a:cubicBezTo>
                <a:cubicBezTo>
                  <a:pt x="18799" y="36397"/>
                  <a:pt x="18752" y="36387"/>
                  <a:pt x="18739" y="36334"/>
                </a:cubicBezTo>
                <a:cubicBezTo>
                  <a:pt x="18733" y="36315"/>
                  <a:pt x="18746" y="36298"/>
                  <a:pt x="18762" y="36298"/>
                </a:cubicBezTo>
                <a:close/>
                <a:moveTo>
                  <a:pt x="59057" y="36665"/>
                </a:moveTo>
                <a:lnTo>
                  <a:pt x="59057" y="36665"/>
                </a:lnTo>
                <a:cubicBezTo>
                  <a:pt x="59064" y="36689"/>
                  <a:pt x="59056" y="36694"/>
                  <a:pt x="59045" y="36694"/>
                </a:cubicBezTo>
                <a:cubicBezTo>
                  <a:pt x="59040" y="36694"/>
                  <a:pt x="59033" y="36692"/>
                  <a:pt x="59027" y="36692"/>
                </a:cubicBezTo>
                <a:cubicBezTo>
                  <a:pt x="59023" y="36692"/>
                  <a:pt x="59019" y="36693"/>
                  <a:pt x="59017" y="36695"/>
                </a:cubicBezTo>
                <a:lnTo>
                  <a:pt x="59057" y="36665"/>
                </a:lnTo>
                <a:close/>
                <a:moveTo>
                  <a:pt x="57810" y="38109"/>
                </a:moveTo>
                <a:cubicBezTo>
                  <a:pt x="57809" y="38111"/>
                  <a:pt x="57809" y="38114"/>
                  <a:pt x="57807" y="38115"/>
                </a:cubicBezTo>
                <a:lnTo>
                  <a:pt x="57810" y="38109"/>
                </a:lnTo>
                <a:close/>
                <a:moveTo>
                  <a:pt x="22917" y="47602"/>
                </a:moveTo>
                <a:cubicBezTo>
                  <a:pt x="23168" y="48681"/>
                  <a:pt x="23723" y="49654"/>
                  <a:pt x="24003" y="50724"/>
                </a:cubicBezTo>
                <a:cubicBezTo>
                  <a:pt x="23686" y="50500"/>
                  <a:pt x="22897" y="48267"/>
                  <a:pt x="22917" y="47602"/>
                </a:cubicBezTo>
                <a:close/>
                <a:moveTo>
                  <a:pt x="51249" y="51392"/>
                </a:moveTo>
                <a:lnTo>
                  <a:pt x="51249" y="51392"/>
                </a:lnTo>
                <a:cubicBezTo>
                  <a:pt x="51245" y="51429"/>
                  <a:pt x="51259" y="51472"/>
                  <a:pt x="51212" y="51493"/>
                </a:cubicBezTo>
                <a:cubicBezTo>
                  <a:pt x="51202" y="51493"/>
                  <a:pt x="51192" y="51486"/>
                  <a:pt x="51185" y="51479"/>
                </a:cubicBezTo>
                <a:cubicBezTo>
                  <a:pt x="51179" y="51429"/>
                  <a:pt x="51215" y="51412"/>
                  <a:pt x="51249" y="51392"/>
                </a:cubicBezTo>
                <a:close/>
                <a:moveTo>
                  <a:pt x="50794" y="52559"/>
                </a:moveTo>
                <a:lnTo>
                  <a:pt x="50794" y="52559"/>
                </a:lnTo>
                <a:cubicBezTo>
                  <a:pt x="50784" y="52639"/>
                  <a:pt x="50744" y="52693"/>
                  <a:pt x="50640" y="52713"/>
                </a:cubicBezTo>
                <a:cubicBezTo>
                  <a:pt x="50664" y="52612"/>
                  <a:pt x="50711" y="52569"/>
                  <a:pt x="50794" y="52559"/>
                </a:cubicBezTo>
                <a:close/>
                <a:moveTo>
                  <a:pt x="50528" y="52829"/>
                </a:moveTo>
                <a:cubicBezTo>
                  <a:pt x="50537" y="52829"/>
                  <a:pt x="50546" y="52831"/>
                  <a:pt x="50557" y="52836"/>
                </a:cubicBezTo>
                <a:cubicBezTo>
                  <a:pt x="50570" y="52913"/>
                  <a:pt x="50517" y="52937"/>
                  <a:pt x="50460" y="52963"/>
                </a:cubicBezTo>
                <a:cubicBezTo>
                  <a:pt x="50400" y="52926"/>
                  <a:pt x="50447" y="52893"/>
                  <a:pt x="50467" y="52870"/>
                </a:cubicBezTo>
                <a:cubicBezTo>
                  <a:pt x="50482" y="52849"/>
                  <a:pt x="50501" y="52829"/>
                  <a:pt x="50528" y="52829"/>
                </a:cubicBezTo>
                <a:close/>
                <a:moveTo>
                  <a:pt x="50383" y="53043"/>
                </a:moveTo>
                <a:lnTo>
                  <a:pt x="50390" y="53050"/>
                </a:lnTo>
                <a:lnTo>
                  <a:pt x="50373" y="53060"/>
                </a:lnTo>
                <a:lnTo>
                  <a:pt x="50383" y="53043"/>
                </a:lnTo>
                <a:close/>
                <a:moveTo>
                  <a:pt x="50327" y="53103"/>
                </a:moveTo>
                <a:cubicBezTo>
                  <a:pt x="50329" y="53103"/>
                  <a:pt x="50331" y="53104"/>
                  <a:pt x="50333" y="53104"/>
                </a:cubicBezTo>
                <a:cubicBezTo>
                  <a:pt x="50333" y="53150"/>
                  <a:pt x="50296" y="53187"/>
                  <a:pt x="50249" y="53187"/>
                </a:cubicBezTo>
                <a:cubicBezTo>
                  <a:pt x="50246" y="53142"/>
                  <a:pt x="50283" y="53103"/>
                  <a:pt x="50327" y="53103"/>
                </a:cubicBezTo>
                <a:close/>
                <a:moveTo>
                  <a:pt x="51123" y="51582"/>
                </a:moveTo>
                <a:cubicBezTo>
                  <a:pt x="51130" y="51582"/>
                  <a:pt x="51148" y="51594"/>
                  <a:pt x="51148" y="51599"/>
                </a:cubicBezTo>
                <a:cubicBezTo>
                  <a:pt x="51155" y="51646"/>
                  <a:pt x="51118" y="51666"/>
                  <a:pt x="51085" y="51686"/>
                </a:cubicBezTo>
                <a:cubicBezTo>
                  <a:pt x="50941" y="52027"/>
                  <a:pt x="50711" y="52318"/>
                  <a:pt x="50500" y="52616"/>
                </a:cubicBezTo>
                <a:cubicBezTo>
                  <a:pt x="49745" y="53679"/>
                  <a:pt x="48769" y="54518"/>
                  <a:pt x="47752" y="55320"/>
                </a:cubicBezTo>
                <a:cubicBezTo>
                  <a:pt x="47726" y="55336"/>
                  <a:pt x="47692" y="55350"/>
                  <a:pt x="47659" y="55360"/>
                </a:cubicBezTo>
                <a:cubicBezTo>
                  <a:pt x="47629" y="55410"/>
                  <a:pt x="47599" y="55464"/>
                  <a:pt x="47515" y="55467"/>
                </a:cubicBezTo>
                <a:cubicBezTo>
                  <a:pt x="47515" y="55357"/>
                  <a:pt x="47589" y="55363"/>
                  <a:pt x="47659" y="55357"/>
                </a:cubicBezTo>
                <a:cubicBezTo>
                  <a:pt x="47782" y="55133"/>
                  <a:pt x="48016" y="55022"/>
                  <a:pt x="48200" y="54862"/>
                </a:cubicBezTo>
                <a:cubicBezTo>
                  <a:pt x="48769" y="54370"/>
                  <a:pt x="49303" y="53842"/>
                  <a:pt x="49805" y="53287"/>
                </a:cubicBezTo>
                <a:cubicBezTo>
                  <a:pt x="50233" y="52813"/>
                  <a:pt x="50620" y="52305"/>
                  <a:pt x="50971" y="51770"/>
                </a:cubicBezTo>
                <a:cubicBezTo>
                  <a:pt x="50998" y="51730"/>
                  <a:pt x="51025" y="51686"/>
                  <a:pt x="51082" y="51683"/>
                </a:cubicBezTo>
                <a:cubicBezTo>
                  <a:pt x="51085" y="51646"/>
                  <a:pt x="51072" y="51603"/>
                  <a:pt x="51122" y="51583"/>
                </a:cubicBezTo>
                <a:cubicBezTo>
                  <a:pt x="51122" y="51582"/>
                  <a:pt x="51123" y="51582"/>
                  <a:pt x="51123" y="51582"/>
                </a:cubicBezTo>
                <a:close/>
                <a:moveTo>
                  <a:pt x="47405" y="55503"/>
                </a:moveTo>
                <a:cubicBezTo>
                  <a:pt x="47412" y="55503"/>
                  <a:pt x="47423" y="55511"/>
                  <a:pt x="47432" y="55514"/>
                </a:cubicBezTo>
                <a:cubicBezTo>
                  <a:pt x="47428" y="55524"/>
                  <a:pt x="47425" y="55540"/>
                  <a:pt x="47415" y="55544"/>
                </a:cubicBezTo>
                <a:cubicBezTo>
                  <a:pt x="47414" y="55544"/>
                  <a:pt x="47413" y="55544"/>
                  <a:pt x="47412" y="55544"/>
                </a:cubicBezTo>
                <a:cubicBezTo>
                  <a:pt x="47404" y="55544"/>
                  <a:pt x="47393" y="55537"/>
                  <a:pt x="47385" y="55534"/>
                </a:cubicBezTo>
                <a:cubicBezTo>
                  <a:pt x="47391" y="55520"/>
                  <a:pt x="47391" y="55507"/>
                  <a:pt x="47401" y="55504"/>
                </a:cubicBezTo>
                <a:cubicBezTo>
                  <a:pt x="47402" y="55503"/>
                  <a:pt x="47403" y="55503"/>
                  <a:pt x="47405" y="55503"/>
                </a:cubicBezTo>
                <a:close/>
                <a:moveTo>
                  <a:pt x="47232" y="55650"/>
                </a:moveTo>
                <a:cubicBezTo>
                  <a:pt x="47235" y="55650"/>
                  <a:pt x="47238" y="55650"/>
                  <a:pt x="47241" y="55651"/>
                </a:cubicBezTo>
                <a:cubicBezTo>
                  <a:pt x="47223" y="55675"/>
                  <a:pt x="47196" y="55691"/>
                  <a:pt x="47166" y="55691"/>
                </a:cubicBezTo>
                <a:cubicBezTo>
                  <a:pt x="47163" y="55691"/>
                  <a:pt x="47160" y="55691"/>
                  <a:pt x="47157" y="55691"/>
                </a:cubicBezTo>
                <a:cubicBezTo>
                  <a:pt x="47173" y="55666"/>
                  <a:pt x="47202" y="55650"/>
                  <a:pt x="47232" y="55650"/>
                </a:cubicBezTo>
                <a:close/>
                <a:moveTo>
                  <a:pt x="46556" y="56834"/>
                </a:moveTo>
                <a:cubicBezTo>
                  <a:pt x="46552" y="56840"/>
                  <a:pt x="46548" y="56845"/>
                  <a:pt x="46544" y="56851"/>
                </a:cubicBezTo>
                <a:lnTo>
                  <a:pt x="46544" y="56851"/>
                </a:lnTo>
                <a:cubicBezTo>
                  <a:pt x="46555" y="56845"/>
                  <a:pt x="46563" y="56842"/>
                  <a:pt x="46569" y="56842"/>
                </a:cubicBezTo>
                <a:cubicBezTo>
                  <a:pt x="46574" y="56842"/>
                  <a:pt x="46578" y="56845"/>
                  <a:pt x="46582" y="56847"/>
                </a:cubicBezTo>
                <a:cubicBezTo>
                  <a:pt x="46572" y="56851"/>
                  <a:pt x="46559" y="56857"/>
                  <a:pt x="46549" y="56861"/>
                </a:cubicBezTo>
                <a:lnTo>
                  <a:pt x="46538" y="56861"/>
                </a:lnTo>
                <a:cubicBezTo>
                  <a:pt x="46511" y="56901"/>
                  <a:pt x="46489" y="56931"/>
                  <a:pt x="46467" y="56931"/>
                </a:cubicBezTo>
                <a:cubicBezTo>
                  <a:pt x="46461" y="56931"/>
                  <a:pt x="46455" y="56929"/>
                  <a:pt x="46449" y="56924"/>
                </a:cubicBezTo>
                <a:cubicBezTo>
                  <a:pt x="46409" y="56894"/>
                  <a:pt x="46465" y="56881"/>
                  <a:pt x="46492" y="56867"/>
                </a:cubicBezTo>
                <a:cubicBezTo>
                  <a:pt x="46502" y="56864"/>
                  <a:pt x="46516" y="56861"/>
                  <a:pt x="46529" y="56861"/>
                </a:cubicBezTo>
                <a:cubicBezTo>
                  <a:pt x="46532" y="56859"/>
                  <a:pt x="46535" y="56857"/>
                  <a:pt x="46537" y="56855"/>
                </a:cubicBezTo>
                <a:lnTo>
                  <a:pt x="46537" y="56855"/>
                </a:lnTo>
                <a:lnTo>
                  <a:pt x="46532" y="56861"/>
                </a:lnTo>
                <a:lnTo>
                  <a:pt x="46538" y="56861"/>
                </a:lnTo>
                <a:cubicBezTo>
                  <a:pt x="46540" y="56858"/>
                  <a:pt x="46542" y="56854"/>
                  <a:pt x="46544" y="56851"/>
                </a:cubicBezTo>
                <a:lnTo>
                  <a:pt x="46544" y="56851"/>
                </a:lnTo>
                <a:cubicBezTo>
                  <a:pt x="46542" y="56852"/>
                  <a:pt x="46540" y="56854"/>
                  <a:pt x="46537" y="56855"/>
                </a:cubicBezTo>
                <a:lnTo>
                  <a:pt x="46537" y="56855"/>
                </a:lnTo>
                <a:lnTo>
                  <a:pt x="46556" y="56834"/>
                </a:lnTo>
                <a:close/>
                <a:moveTo>
                  <a:pt x="30301" y="57292"/>
                </a:moveTo>
                <a:lnTo>
                  <a:pt x="30326" y="57317"/>
                </a:lnTo>
                <a:lnTo>
                  <a:pt x="30326" y="57317"/>
                </a:lnTo>
                <a:lnTo>
                  <a:pt x="30291" y="57312"/>
                </a:lnTo>
                <a:lnTo>
                  <a:pt x="30301" y="57292"/>
                </a:lnTo>
                <a:close/>
                <a:moveTo>
                  <a:pt x="46415" y="56386"/>
                </a:moveTo>
                <a:lnTo>
                  <a:pt x="46405" y="56403"/>
                </a:lnTo>
                <a:cubicBezTo>
                  <a:pt x="46228" y="56603"/>
                  <a:pt x="45991" y="56720"/>
                  <a:pt x="45767" y="56854"/>
                </a:cubicBezTo>
                <a:cubicBezTo>
                  <a:pt x="45453" y="57038"/>
                  <a:pt x="45132" y="57212"/>
                  <a:pt x="44784" y="57409"/>
                </a:cubicBezTo>
                <a:cubicBezTo>
                  <a:pt x="44811" y="57279"/>
                  <a:pt x="44891" y="57255"/>
                  <a:pt x="44948" y="57222"/>
                </a:cubicBezTo>
                <a:cubicBezTo>
                  <a:pt x="45393" y="56954"/>
                  <a:pt x="45837" y="56690"/>
                  <a:pt x="46285" y="56430"/>
                </a:cubicBezTo>
                <a:cubicBezTo>
                  <a:pt x="46322" y="56413"/>
                  <a:pt x="46362" y="56403"/>
                  <a:pt x="46405" y="56403"/>
                </a:cubicBezTo>
                <a:cubicBezTo>
                  <a:pt x="46409" y="56396"/>
                  <a:pt x="46412" y="56389"/>
                  <a:pt x="46415" y="56386"/>
                </a:cubicBezTo>
                <a:close/>
                <a:moveTo>
                  <a:pt x="44665" y="57412"/>
                </a:moveTo>
                <a:cubicBezTo>
                  <a:pt x="44674" y="57412"/>
                  <a:pt x="44683" y="57413"/>
                  <a:pt x="44694" y="57416"/>
                </a:cubicBezTo>
                <a:cubicBezTo>
                  <a:pt x="44691" y="57509"/>
                  <a:pt x="44617" y="57476"/>
                  <a:pt x="44567" y="57489"/>
                </a:cubicBezTo>
                <a:lnTo>
                  <a:pt x="44560" y="57502"/>
                </a:lnTo>
                <a:lnTo>
                  <a:pt x="44567" y="57486"/>
                </a:lnTo>
                <a:cubicBezTo>
                  <a:pt x="44589" y="57446"/>
                  <a:pt x="44617" y="57412"/>
                  <a:pt x="44665" y="57412"/>
                </a:cubicBezTo>
                <a:close/>
                <a:moveTo>
                  <a:pt x="42391" y="58124"/>
                </a:moveTo>
                <a:cubicBezTo>
                  <a:pt x="42394" y="58124"/>
                  <a:pt x="42401" y="58128"/>
                  <a:pt x="42404" y="58131"/>
                </a:cubicBezTo>
                <a:cubicBezTo>
                  <a:pt x="42404" y="58134"/>
                  <a:pt x="42401" y="58141"/>
                  <a:pt x="42401" y="58141"/>
                </a:cubicBezTo>
                <a:cubicBezTo>
                  <a:pt x="42394" y="58141"/>
                  <a:pt x="42391" y="58141"/>
                  <a:pt x="42384" y="58138"/>
                </a:cubicBezTo>
                <a:cubicBezTo>
                  <a:pt x="42388" y="58134"/>
                  <a:pt x="42391" y="58124"/>
                  <a:pt x="42391" y="58124"/>
                </a:cubicBezTo>
                <a:close/>
                <a:moveTo>
                  <a:pt x="30338" y="57324"/>
                </a:moveTo>
                <a:lnTo>
                  <a:pt x="30338" y="57324"/>
                </a:lnTo>
                <a:cubicBezTo>
                  <a:pt x="30596" y="57407"/>
                  <a:pt x="30858" y="57480"/>
                  <a:pt x="31126" y="57536"/>
                </a:cubicBezTo>
                <a:cubicBezTo>
                  <a:pt x="31624" y="57643"/>
                  <a:pt x="32079" y="57870"/>
                  <a:pt x="32560" y="58014"/>
                </a:cubicBezTo>
                <a:cubicBezTo>
                  <a:pt x="32798" y="58087"/>
                  <a:pt x="33028" y="58168"/>
                  <a:pt x="33226" y="58325"/>
                </a:cubicBezTo>
                <a:cubicBezTo>
                  <a:pt x="33146" y="58347"/>
                  <a:pt x="33068" y="58357"/>
                  <a:pt x="32992" y="58357"/>
                </a:cubicBezTo>
                <a:cubicBezTo>
                  <a:pt x="32727" y="58357"/>
                  <a:pt x="32478" y="58244"/>
                  <a:pt x="32226" y="58174"/>
                </a:cubicBezTo>
                <a:cubicBezTo>
                  <a:pt x="31598" y="57997"/>
                  <a:pt x="30989" y="57760"/>
                  <a:pt x="30408" y="57469"/>
                </a:cubicBezTo>
                <a:cubicBezTo>
                  <a:pt x="30315" y="57427"/>
                  <a:pt x="30363" y="57367"/>
                  <a:pt x="30338" y="57324"/>
                </a:cubicBezTo>
                <a:close/>
                <a:moveTo>
                  <a:pt x="42294" y="58151"/>
                </a:moveTo>
                <a:cubicBezTo>
                  <a:pt x="41354" y="58625"/>
                  <a:pt x="39497" y="59015"/>
                  <a:pt x="37475" y="59015"/>
                </a:cubicBezTo>
                <a:cubicBezTo>
                  <a:pt x="36102" y="59015"/>
                  <a:pt x="34652" y="58835"/>
                  <a:pt x="33363" y="58378"/>
                </a:cubicBezTo>
                <a:cubicBezTo>
                  <a:pt x="33387" y="58264"/>
                  <a:pt x="33442" y="58225"/>
                  <a:pt x="33520" y="58225"/>
                </a:cubicBezTo>
                <a:cubicBezTo>
                  <a:pt x="33547" y="58225"/>
                  <a:pt x="33577" y="58230"/>
                  <a:pt x="33610" y="58238"/>
                </a:cubicBezTo>
                <a:cubicBezTo>
                  <a:pt x="34593" y="58448"/>
                  <a:pt x="35595" y="58542"/>
                  <a:pt x="36575" y="58753"/>
                </a:cubicBezTo>
                <a:cubicBezTo>
                  <a:pt x="36999" y="58846"/>
                  <a:pt x="37414" y="58860"/>
                  <a:pt x="37898" y="58860"/>
                </a:cubicBezTo>
                <a:cubicBezTo>
                  <a:pt x="37725" y="58751"/>
                  <a:pt x="37551" y="58735"/>
                  <a:pt x="37376" y="58735"/>
                </a:cubicBezTo>
                <a:cubicBezTo>
                  <a:pt x="37306" y="58735"/>
                  <a:pt x="37235" y="58738"/>
                  <a:pt x="37164" y="58738"/>
                </a:cubicBezTo>
                <a:cubicBezTo>
                  <a:pt x="37048" y="58738"/>
                  <a:pt x="36931" y="58731"/>
                  <a:pt x="36812" y="58696"/>
                </a:cubicBezTo>
                <a:cubicBezTo>
                  <a:pt x="37172" y="58696"/>
                  <a:pt x="37515" y="58689"/>
                  <a:pt x="37849" y="58689"/>
                </a:cubicBezTo>
                <a:cubicBezTo>
                  <a:pt x="38135" y="58689"/>
                  <a:pt x="38415" y="58694"/>
                  <a:pt x="38694" y="58713"/>
                </a:cubicBezTo>
                <a:cubicBezTo>
                  <a:pt x="38819" y="58722"/>
                  <a:pt x="38949" y="58754"/>
                  <a:pt x="39071" y="58754"/>
                </a:cubicBezTo>
                <a:cubicBezTo>
                  <a:pt x="39130" y="58754"/>
                  <a:pt x="39186" y="58746"/>
                  <a:pt x="39239" y="58726"/>
                </a:cubicBezTo>
                <a:cubicBezTo>
                  <a:pt x="39800" y="58512"/>
                  <a:pt x="40409" y="58535"/>
                  <a:pt x="40980" y="58385"/>
                </a:cubicBezTo>
                <a:cubicBezTo>
                  <a:pt x="41014" y="58372"/>
                  <a:pt x="41047" y="58365"/>
                  <a:pt x="41081" y="58365"/>
                </a:cubicBezTo>
                <a:cubicBezTo>
                  <a:pt x="41140" y="58375"/>
                  <a:pt x="41199" y="58380"/>
                  <a:pt x="41257" y="58380"/>
                </a:cubicBezTo>
                <a:cubicBezTo>
                  <a:pt x="41571" y="58380"/>
                  <a:pt x="41861" y="58244"/>
                  <a:pt x="42164" y="58171"/>
                </a:cubicBezTo>
                <a:cubicBezTo>
                  <a:pt x="42194" y="58164"/>
                  <a:pt x="42230" y="58161"/>
                  <a:pt x="42294" y="58151"/>
                </a:cubicBezTo>
                <a:close/>
                <a:moveTo>
                  <a:pt x="20517" y="0"/>
                </a:moveTo>
                <a:cubicBezTo>
                  <a:pt x="20483" y="34"/>
                  <a:pt x="20443" y="42"/>
                  <a:pt x="20402" y="42"/>
                </a:cubicBezTo>
                <a:cubicBezTo>
                  <a:pt x="20366" y="42"/>
                  <a:pt x="20330" y="37"/>
                  <a:pt x="20293" y="37"/>
                </a:cubicBezTo>
                <a:cubicBezTo>
                  <a:pt x="19110" y="60"/>
                  <a:pt x="17933" y="184"/>
                  <a:pt x="16770" y="408"/>
                </a:cubicBezTo>
                <a:cubicBezTo>
                  <a:pt x="16674" y="426"/>
                  <a:pt x="16578" y="431"/>
                  <a:pt x="16482" y="431"/>
                </a:cubicBezTo>
                <a:cubicBezTo>
                  <a:pt x="16396" y="431"/>
                  <a:pt x="16311" y="427"/>
                  <a:pt x="16225" y="427"/>
                </a:cubicBezTo>
                <a:cubicBezTo>
                  <a:pt x="16146" y="427"/>
                  <a:pt x="16067" y="430"/>
                  <a:pt x="15988" y="441"/>
                </a:cubicBezTo>
                <a:cubicBezTo>
                  <a:pt x="15393" y="535"/>
                  <a:pt x="14805" y="655"/>
                  <a:pt x="14223" y="809"/>
                </a:cubicBezTo>
                <a:cubicBezTo>
                  <a:pt x="13678" y="946"/>
                  <a:pt x="13113" y="999"/>
                  <a:pt x="12599" y="1240"/>
                </a:cubicBezTo>
                <a:cubicBezTo>
                  <a:pt x="12542" y="1267"/>
                  <a:pt x="12478" y="1280"/>
                  <a:pt x="12425" y="1307"/>
                </a:cubicBezTo>
                <a:cubicBezTo>
                  <a:pt x="12264" y="1397"/>
                  <a:pt x="12485" y="1357"/>
                  <a:pt x="12448" y="1417"/>
                </a:cubicBezTo>
                <a:cubicBezTo>
                  <a:pt x="11960" y="1614"/>
                  <a:pt x="11455" y="1815"/>
                  <a:pt x="10997" y="2109"/>
                </a:cubicBezTo>
                <a:cubicBezTo>
                  <a:pt x="10827" y="2226"/>
                  <a:pt x="10643" y="2320"/>
                  <a:pt x="10449" y="2397"/>
                </a:cubicBezTo>
                <a:cubicBezTo>
                  <a:pt x="9945" y="2570"/>
                  <a:pt x="9604" y="2988"/>
                  <a:pt x="9152" y="3249"/>
                </a:cubicBezTo>
                <a:cubicBezTo>
                  <a:pt x="8885" y="3403"/>
                  <a:pt x="8601" y="3540"/>
                  <a:pt x="8374" y="3760"/>
                </a:cubicBezTo>
                <a:cubicBezTo>
                  <a:pt x="8344" y="3785"/>
                  <a:pt x="8306" y="3800"/>
                  <a:pt x="8266" y="3800"/>
                </a:cubicBezTo>
                <a:cubicBezTo>
                  <a:pt x="8256" y="3800"/>
                  <a:pt x="8246" y="3799"/>
                  <a:pt x="8236" y="3797"/>
                </a:cubicBezTo>
                <a:cubicBezTo>
                  <a:pt x="8143" y="3897"/>
                  <a:pt x="7972" y="3844"/>
                  <a:pt x="7889" y="3971"/>
                </a:cubicBezTo>
                <a:cubicBezTo>
                  <a:pt x="7852" y="4014"/>
                  <a:pt x="7809" y="4051"/>
                  <a:pt x="7762" y="4081"/>
                </a:cubicBezTo>
                <a:cubicBezTo>
                  <a:pt x="7730" y="4107"/>
                  <a:pt x="7708" y="4118"/>
                  <a:pt x="7692" y="4118"/>
                </a:cubicBezTo>
                <a:cubicBezTo>
                  <a:pt x="7656" y="4118"/>
                  <a:pt x="7654" y="4064"/>
                  <a:pt x="7652" y="4011"/>
                </a:cubicBezTo>
                <a:lnTo>
                  <a:pt x="7648" y="4008"/>
                </a:lnTo>
                <a:cubicBezTo>
                  <a:pt x="7481" y="4061"/>
                  <a:pt x="7351" y="4178"/>
                  <a:pt x="7224" y="4295"/>
                </a:cubicBezTo>
                <a:cubicBezTo>
                  <a:pt x="6308" y="5131"/>
                  <a:pt x="5442" y="6020"/>
                  <a:pt x="4630" y="6953"/>
                </a:cubicBezTo>
                <a:cubicBezTo>
                  <a:pt x="4536" y="7063"/>
                  <a:pt x="4469" y="7213"/>
                  <a:pt x="4312" y="7267"/>
                </a:cubicBezTo>
                <a:cubicBezTo>
                  <a:pt x="4299" y="7297"/>
                  <a:pt x="4292" y="7340"/>
                  <a:pt x="4269" y="7350"/>
                </a:cubicBezTo>
                <a:cubicBezTo>
                  <a:pt x="4261" y="7355"/>
                  <a:pt x="4256" y="7357"/>
                  <a:pt x="4251" y="7357"/>
                </a:cubicBezTo>
                <a:cubicBezTo>
                  <a:pt x="4233" y="7357"/>
                  <a:pt x="4234" y="7326"/>
                  <a:pt x="4229" y="7307"/>
                </a:cubicBezTo>
                <a:cubicBezTo>
                  <a:pt x="3995" y="7427"/>
                  <a:pt x="3898" y="7671"/>
                  <a:pt x="3764" y="7872"/>
                </a:cubicBezTo>
                <a:cubicBezTo>
                  <a:pt x="3416" y="8390"/>
                  <a:pt x="3082" y="8921"/>
                  <a:pt x="2761" y="9456"/>
                </a:cubicBezTo>
                <a:cubicBezTo>
                  <a:pt x="2227" y="10342"/>
                  <a:pt x="1765" y="11271"/>
                  <a:pt x="1381" y="12234"/>
                </a:cubicBezTo>
                <a:cubicBezTo>
                  <a:pt x="1154" y="12805"/>
                  <a:pt x="1017" y="13414"/>
                  <a:pt x="863" y="14012"/>
                </a:cubicBezTo>
                <a:cubicBezTo>
                  <a:pt x="696" y="14651"/>
                  <a:pt x="495" y="15279"/>
                  <a:pt x="305" y="15911"/>
                </a:cubicBezTo>
                <a:cubicBezTo>
                  <a:pt x="117" y="16556"/>
                  <a:pt x="20" y="17224"/>
                  <a:pt x="14" y="17896"/>
                </a:cubicBezTo>
                <a:cubicBezTo>
                  <a:pt x="0" y="18555"/>
                  <a:pt x="14" y="19210"/>
                  <a:pt x="117" y="19878"/>
                </a:cubicBezTo>
                <a:cubicBezTo>
                  <a:pt x="241" y="19551"/>
                  <a:pt x="184" y="19233"/>
                  <a:pt x="124" y="18926"/>
                </a:cubicBezTo>
                <a:cubicBezTo>
                  <a:pt x="47" y="18511"/>
                  <a:pt x="57" y="18097"/>
                  <a:pt x="81" y="17676"/>
                </a:cubicBezTo>
                <a:lnTo>
                  <a:pt x="81" y="17676"/>
                </a:lnTo>
                <a:cubicBezTo>
                  <a:pt x="94" y="17742"/>
                  <a:pt x="107" y="17806"/>
                  <a:pt x="117" y="17869"/>
                </a:cubicBezTo>
                <a:cubicBezTo>
                  <a:pt x="127" y="17940"/>
                  <a:pt x="134" y="18007"/>
                  <a:pt x="137" y="18077"/>
                </a:cubicBezTo>
                <a:cubicBezTo>
                  <a:pt x="131" y="18675"/>
                  <a:pt x="241" y="19263"/>
                  <a:pt x="315" y="19852"/>
                </a:cubicBezTo>
                <a:cubicBezTo>
                  <a:pt x="358" y="20219"/>
                  <a:pt x="438" y="20594"/>
                  <a:pt x="355" y="20968"/>
                </a:cubicBezTo>
                <a:cubicBezTo>
                  <a:pt x="331" y="21082"/>
                  <a:pt x="378" y="21189"/>
                  <a:pt x="401" y="21296"/>
                </a:cubicBezTo>
                <a:cubicBezTo>
                  <a:pt x="773" y="22837"/>
                  <a:pt x="1217" y="24354"/>
                  <a:pt x="1896" y="25795"/>
                </a:cubicBezTo>
                <a:cubicBezTo>
                  <a:pt x="2146" y="26333"/>
                  <a:pt x="2531" y="26787"/>
                  <a:pt x="2888" y="27255"/>
                </a:cubicBezTo>
                <a:cubicBezTo>
                  <a:pt x="3330" y="27827"/>
                  <a:pt x="3757" y="28409"/>
                  <a:pt x="4269" y="28920"/>
                </a:cubicBezTo>
                <a:cubicBezTo>
                  <a:pt x="4473" y="29121"/>
                  <a:pt x="4677" y="29304"/>
                  <a:pt x="4954" y="29405"/>
                </a:cubicBezTo>
                <a:cubicBezTo>
                  <a:pt x="5335" y="29542"/>
                  <a:pt x="5619" y="29826"/>
                  <a:pt x="5880" y="30120"/>
                </a:cubicBezTo>
                <a:cubicBezTo>
                  <a:pt x="5997" y="30250"/>
                  <a:pt x="6134" y="30321"/>
                  <a:pt x="6284" y="30394"/>
                </a:cubicBezTo>
                <a:cubicBezTo>
                  <a:pt x="6752" y="30621"/>
                  <a:pt x="7230" y="30835"/>
                  <a:pt x="7682" y="31093"/>
                </a:cubicBezTo>
                <a:cubicBezTo>
                  <a:pt x="7896" y="31216"/>
                  <a:pt x="8140" y="31323"/>
                  <a:pt x="8273" y="31574"/>
                </a:cubicBezTo>
                <a:cubicBezTo>
                  <a:pt x="8337" y="31691"/>
                  <a:pt x="8511" y="31738"/>
                  <a:pt x="8654" y="31775"/>
                </a:cubicBezTo>
                <a:lnTo>
                  <a:pt x="8654" y="31774"/>
                </a:lnTo>
                <a:lnTo>
                  <a:pt x="8654" y="31774"/>
                </a:lnTo>
                <a:cubicBezTo>
                  <a:pt x="8878" y="31983"/>
                  <a:pt x="9160" y="32099"/>
                  <a:pt x="9430" y="32202"/>
                </a:cubicBezTo>
                <a:cubicBezTo>
                  <a:pt x="9854" y="32366"/>
                  <a:pt x="10262" y="32580"/>
                  <a:pt x="10640" y="32838"/>
                </a:cubicBezTo>
                <a:cubicBezTo>
                  <a:pt x="11626" y="33479"/>
                  <a:pt x="12689" y="33931"/>
                  <a:pt x="13822" y="34228"/>
                </a:cubicBezTo>
                <a:cubicBezTo>
                  <a:pt x="13849" y="34235"/>
                  <a:pt x="13875" y="34241"/>
                  <a:pt x="13902" y="34251"/>
                </a:cubicBezTo>
                <a:cubicBezTo>
                  <a:pt x="13962" y="34285"/>
                  <a:pt x="14066" y="34265"/>
                  <a:pt x="14066" y="34378"/>
                </a:cubicBezTo>
                <a:cubicBezTo>
                  <a:pt x="14063" y="34439"/>
                  <a:pt x="14009" y="34472"/>
                  <a:pt x="13825" y="34512"/>
                </a:cubicBezTo>
                <a:cubicBezTo>
                  <a:pt x="14083" y="34536"/>
                  <a:pt x="13912" y="34706"/>
                  <a:pt x="13986" y="34806"/>
                </a:cubicBezTo>
                <a:cubicBezTo>
                  <a:pt x="14093" y="34713"/>
                  <a:pt x="14129" y="34589"/>
                  <a:pt x="14160" y="34472"/>
                </a:cubicBezTo>
                <a:cubicBezTo>
                  <a:pt x="14177" y="34412"/>
                  <a:pt x="14191" y="34360"/>
                  <a:pt x="14244" y="34360"/>
                </a:cubicBezTo>
                <a:cubicBezTo>
                  <a:pt x="14254" y="34360"/>
                  <a:pt x="14264" y="34362"/>
                  <a:pt x="14277" y="34365"/>
                </a:cubicBezTo>
                <a:cubicBezTo>
                  <a:pt x="14648" y="34475"/>
                  <a:pt x="15032" y="34556"/>
                  <a:pt x="15380" y="34726"/>
                </a:cubicBezTo>
                <a:cubicBezTo>
                  <a:pt x="15396" y="34733"/>
                  <a:pt x="15406" y="34760"/>
                  <a:pt x="15420" y="34776"/>
                </a:cubicBezTo>
                <a:cubicBezTo>
                  <a:pt x="15430" y="34776"/>
                  <a:pt x="15440" y="34776"/>
                  <a:pt x="15451" y="34776"/>
                </a:cubicBezTo>
                <a:cubicBezTo>
                  <a:pt x="15486" y="34776"/>
                  <a:pt x="15520" y="34780"/>
                  <a:pt x="15543" y="34816"/>
                </a:cubicBezTo>
                <a:lnTo>
                  <a:pt x="15593" y="34833"/>
                </a:lnTo>
                <a:lnTo>
                  <a:pt x="15587" y="34846"/>
                </a:lnTo>
                <a:lnTo>
                  <a:pt x="15543" y="34816"/>
                </a:lnTo>
                <a:cubicBezTo>
                  <a:pt x="15533" y="34816"/>
                  <a:pt x="15523" y="34817"/>
                  <a:pt x="15512" y="34817"/>
                </a:cubicBezTo>
                <a:cubicBezTo>
                  <a:pt x="15477" y="34817"/>
                  <a:pt x="15443" y="34813"/>
                  <a:pt x="15420" y="34776"/>
                </a:cubicBezTo>
                <a:cubicBezTo>
                  <a:pt x="15399" y="34777"/>
                  <a:pt x="15379" y="34778"/>
                  <a:pt x="15359" y="34778"/>
                </a:cubicBezTo>
                <a:cubicBezTo>
                  <a:pt x="15018" y="34778"/>
                  <a:pt x="14701" y="34651"/>
                  <a:pt x="14357" y="34616"/>
                </a:cubicBezTo>
                <a:lnTo>
                  <a:pt x="14357" y="34616"/>
                </a:lnTo>
                <a:cubicBezTo>
                  <a:pt x="14460" y="34679"/>
                  <a:pt x="14571" y="34733"/>
                  <a:pt x="14684" y="34783"/>
                </a:cubicBezTo>
                <a:cubicBezTo>
                  <a:pt x="15624" y="35137"/>
                  <a:pt x="16563" y="35502"/>
                  <a:pt x="17462" y="35960"/>
                </a:cubicBezTo>
                <a:cubicBezTo>
                  <a:pt x="17491" y="35973"/>
                  <a:pt x="17531" y="36015"/>
                  <a:pt x="17567" y="36015"/>
                </a:cubicBezTo>
                <a:cubicBezTo>
                  <a:pt x="17585" y="36015"/>
                  <a:pt x="17601" y="36005"/>
                  <a:pt x="17616" y="35976"/>
                </a:cubicBezTo>
                <a:cubicBezTo>
                  <a:pt x="17649" y="35906"/>
                  <a:pt x="17566" y="35873"/>
                  <a:pt x="17512" y="35846"/>
                </a:cubicBezTo>
                <a:cubicBezTo>
                  <a:pt x="17001" y="35578"/>
                  <a:pt x="16459" y="35381"/>
                  <a:pt x="15931" y="35147"/>
                </a:cubicBezTo>
                <a:cubicBezTo>
                  <a:pt x="15861" y="35117"/>
                  <a:pt x="15794" y="35084"/>
                  <a:pt x="15710" y="35044"/>
                </a:cubicBezTo>
                <a:cubicBezTo>
                  <a:pt x="15772" y="34982"/>
                  <a:pt x="15829" y="34956"/>
                  <a:pt x="15888" y="34956"/>
                </a:cubicBezTo>
                <a:cubicBezTo>
                  <a:pt x="15929" y="34956"/>
                  <a:pt x="15972" y="34968"/>
                  <a:pt x="16018" y="34990"/>
                </a:cubicBezTo>
                <a:cubicBezTo>
                  <a:pt x="16459" y="35191"/>
                  <a:pt x="16917" y="35365"/>
                  <a:pt x="17328" y="35625"/>
                </a:cubicBezTo>
                <a:cubicBezTo>
                  <a:pt x="17536" y="35759"/>
                  <a:pt x="17790" y="35679"/>
                  <a:pt x="18007" y="35819"/>
                </a:cubicBezTo>
                <a:cubicBezTo>
                  <a:pt x="18224" y="35956"/>
                  <a:pt x="18468" y="36053"/>
                  <a:pt x="18672" y="36217"/>
                </a:cubicBezTo>
                <a:lnTo>
                  <a:pt x="18645" y="36264"/>
                </a:lnTo>
                <a:lnTo>
                  <a:pt x="18254" y="36070"/>
                </a:lnTo>
                <a:lnTo>
                  <a:pt x="18254" y="36070"/>
                </a:lnTo>
                <a:cubicBezTo>
                  <a:pt x="18224" y="36157"/>
                  <a:pt x="18288" y="36170"/>
                  <a:pt x="18321" y="36190"/>
                </a:cubicBezTo>
                <a:cubicBezTo>
                  <a:pt x="18632" y="36384"/>
                  <a:pt x="18919" y="36618"/>
                  <a:pt x="19177" y="36882"/>
                </a:cubicBezTo>
                <a:cubicBezTo>
                  <a:pt x="19207" y="36919"/>
                  <a:pt x="19254" y="36942"/>
                  <a:pt x="19304" y="36946"/>
                </a:cubicBezTo>
                <a:cubicBezTo>
                  <a:pt x="19324" y="36880"/>
                  <a:pt x="19361" y="36855"/>
                  <a:pt x="19398" y="36855"/>
                </a:cubicBezTo>
                <a:cubicBezTo>
                  <a:pt x="19434" y="36855"/>
                  <a:pt x="19469" y="36879"/>
                  <a:pt x="19488" y="36912"/>
                </a:cubicBezTo>
                <a:cubicBezTo>
                  <a:pt x="19625" y="37146"/>
                  <a:pt x="19855" y="37290"/>
                  <a:pt x="20006" y="37510"/>
                </a:cubicBezTo>
                <a:cubicBezTo>
                  <a:pt x="20073" y="37607"/>
                  <a:pt x="20210" y="37684"/>
                  <a:pt x="20280" y="37795"/>
                </a:cubicBezTo>
                <a:cubicBezTo>
                  <a:pt x="20972" y="38824"/>
                  <a:pt x="21570" y="39900"/>
                  <a:pt x="21904" y="41107"/>
                </a:cubicBezTo>
                <a:cubicBezTo>
                  <a:pt x="21924" y="41164"/>
                  <a:pt x="21951" y="41224"/>
                  <a:pt x="21904" y="41314"/>
                </a:cubicBezTo>
                <a:cubicBezTo>
                  <a:pt x="21767" y="40937"/>
                  <a:pt x="21634" y="40582"/>
                  <a:pt x="21483" y="40235"/>
                </a:cubicBezTo>
                <a:cubicBezTo>
                  <a:pt x="21283" y="39787"/>
                  <a:pt x="21079" y="39336"/>
                  <a:pt x="20831" y="38911"/>
                </a:cubicBezTo>
                <a:cubicBezTo>
                  <a:pt x="20808" y="38868"/>
                  <a:pt x="20781" y="38824"/>
                  <a:pt x="20724" y="38824"/>
                </a:cubicBezTo>
                <a:cubicBezTo>
                  <a:pt x="20915" y="39232"/>
                  <a:pt x="21112" y="39636"/>
                  <a:pt x="21293" y="40048"/>
                </a:cubicBezTo>
                <a:cubicBezTo>
                  <a:pt x="21593" y="40743"/>
                  <a:pt x="21814" y="41468"/>
                  <a:pt x="21944" y="42214"/>
                </a:cubicBezTo>
                <a:cubicBezTo>
                  <a:pt x="21794" y="41973"/>
                  <a:pt x="21644" y="41729"/>
                  <a:pt x="21490" y="41488"/>
                </a:cubicBezTo>
                <a:cubicBezTo>
                  <a:pt x="21286" y="41167"/>
                  <a:pt x="21075" y="40850"/>
                  <a:pt x="20808" y="40579"/>
                </a:cubicBezTo>
                <a:lnTo>
                  <a:pt x="20808" y="40579"/>
                </a:lnTo>
                <a:cubicBezTo>
                  <a:pt x="20881" y="40933"/>
                  <a:pt x="20985" y="41321"/>
                  <a:pt x="21219" y="41565"/>
                </a:cubicBezTo>
                <a:cubicBezTo>
                  <a:pt x="21657" y="42016"/>
                  <a:pt x="21674" y="42564"/>
                  <a:pt x="21771" y="43106"/>
                </a:cubicBezTo>
                <a:cubicBezTo>
                  <a:pt x="21844" y="43524"/>
                  <a:pt x="21995" y="43918"/>
                  <a:pt x="22075" y="44336"/>
                </a:cubicBezTo>
                <a:cubicBezTo>
                  <a:pt x="22108" y="44507"/>
                  <a:pt x="22178" y="44684"/>
                  <a:pt x="22228" y="44861"/>
                </a:cubicBezTo>
                <a:cubicBezTo>
                  <a:pt x="22299" y="45095"/>
                  <a:pt x="22362" y="45329"/>
                  <a:pt x="22419" y="45563"/>
                </a:cubicBezTo>
                <a:cubicBezTo>
                  <a:pt x="22476" y="45793"/>
                  <a:pt x="22519" y="46024"/>
                  <a:pt x="22559" y="46255"/>
                </a:cubicBezTo>
                <a:cubicBezTo>
                  <a:pt x="22603" y="46499"/>
                  <a:pt x="22636" y="46746"/>
                  <a:pt x="22676" y="46993"/>
                </a:cubicBezTo>
                <a:cubicBezTo>
                  <a:pt x="22680" y="47030"/>
                  <a:pt x="22700" y="47074"/>
                  <a:pt x="22643" y="47110"/>
                </a:cubicBezTo>
                <a:cubicBezTo>
                  <a:pt x="22533" y="46990"/>
                  <a:pt x="22579" y="46820"/>
                  <a:pt x="22503" y="46693"/>
                </a:cubicBezTo>
                <a:lnTo>
                  <a:pt x="22503" y="46693"/>
                </a:lnTo>
                <a:cubicBezTo>
                  <a:pt x="22439" y="46716"/>
                  <a:pt x="22513" y="46796"/>
                  <a:pt x="22446" y="46840"/>
                </a:cubicBezTo>
                <a:cubicBezTo>
                  <a:pt x="22359" y="46355"/>
                  <a:pt x="22275" y="45874"/>
                  <a:pt x="22185" y="45392"/>
                </a:cubicBezTo>
                <a:cubicBezTo>
                  <a:pt x="22152" y="45208"/>
                  <a:pt x="22081" y="45035"/>
                  <a:pt x="21978" y="44878"/>
                </a:cubicBezTo>
                <a:lnTo>
                  <a:pt x="21978" y="44878"/>
                </a:lnTo>
                <a:cubicBezTo>
                  <a:pt x="22045" y="45329"/>
                  <a:pt x="22095" y="45783"/>
                  <a:pt x="22152" y="46235"/>
                </a:cubicBezTo>
                <a:cubicBezTo>
                  <a:pt x="22208" y="46716"/>
                  <a:pt x="22228" y="47201"/>
                  <a:pt x="22352" y="47672"/>
                </a:cubicBezTo>
                <a:cubicBezTo>
                  <a:pt x="22369" y="47732"/>
                  <a:pt x="22389" y="47789"/>
                  <a:pt x="22412" y="47869"/>
                </a:cubicBezTo>
                <a:cubicBezTo>
                  <a:pt x="22526" y="47742"/>
                  <a:pt x="22449" y="47602"/>
                  <a:pt x="22506" y="47478"/>
                </a:cubicBezTo>
                <a:lnTo>
                  <a:pt x="22506" y="47478"/>
                </a:lnTo>
                <a:cubicBezTo>
                  <a:pt x="22646" y="48371"/>
                  <a:pt x="22790" y="49256"/>
                  <a:pt x="23101" y="50112"/>
                </a:cubicBezTo>
                <a:cubicBezTo>
                  <a:pt x="23171" y="50065"/>
                  <a:pt x="23138" y="50018"/>
                  <a:pt x="23128" y="49978"/>
                </a:cubicBezTo>
                <a:cubicBezTo>
                  <a:pt x="22994" y="49440"/>
                  <a:pt x="22857" y="48902"/>
                  <a:pt x="22723" y="48361"/>
                </a:cubicBezTo>
                <a:cubicBezTo>
                  <a:pt x="22710" y="48324"/>
                  <a:pt x="22703" y="48284"/>
                  <a:pt x="22696" y="48240"/>
                </a:cubicBezTo>
                <a:cubicBezTo>
                  <a:pt x="22690" y="48207"/>
                  <a:pt x="22710" y="48170"/>
                  <a:pt x="22747" y="48160"/>
                </a:cubicBezTo>
                <a:cubicBezTo>
                  <a:pt x="22753" y="48158"/>
                  <a:pt x="22759" y="48157"/>
                  <a:pt x="22765" y="48157"/>
                </a:cubicBezTo>
                <a:cubicBezTo>
                  <a:pt x="22796" y="48157"/>
                  <a:pt x="22804" y="48189"/>
                  <a:pt x="22810" y="48220"/>
                </a:cubicBezTo>
                <a:cubicBezTo>
                  <a:pt x="22867" y="48514"/>
                  <a:pt x="22994" y="48788"/>
                  <a:pt x="23007" y="49103"/>
                </a:cubicBezTo>
                <a:cubicBezTo>
                  <a:pt x="23021" y="49373"/>
                  <a:pt x="23141" y="49637"/>
                  <a:pt x="23231" y="49901"/>
                </a:cubicBezTo>
                <a:cubicBezTo>
                  <a:pt x="23482" y="50623"/>
                  <a:pt x="23773" y="51329"/>
                  <a:pt x="24104" y="52017"/>
                </a:cubicBezTo>
                <a:cubicBezTo>
                  <a:pt x="24161" y="52134"/>
                  <a:pt x="24244" y="52245"/>
                  <a:pt x="24204" y="52388"/>
                </a:cubicBezTo>
                <a:cubicBezTo>
                  <a:pt x="24204" y="52415"/>
                  <a:pt x="24211" y="52445"/>
                  <a:pt x="24231" y="52465"/>
                </a:cubicBezTo>
                <a:cubicBezTo>
                  <a:pt x="24505" y="52840"/>
                  <a:pt x="24649" y="53284"/>
                  <a:pt x="24953" y="53652"/>
                </a:cubicBezTo>
                <a:cubicBezTo>
                  <a:pt x="25812" y="54708"/>
                  <a:pt x="26811" y="55641"/>
                  <a:pt x="27921" y="56423"/>
                </a:cubicBezTo>
                <a:cubicBezTo>
                  <a:pt x="28322" y="56710"/>
                  <a:pt x="28777" y="56928"/>
                  <a:pt x="29158" y="57232"/>
                </a:cubicBezTo>
                <a:cubicBezTo>
                  <a:pt x="29552" y="57543"/>
                  <a:pt x="30013" y="57676"/>
                  <a:pt x="30441" y="57890"/>
                </a:cubicBezTo>
                <a:cubicBezTo>
                  <a:pt x="30562" y="57954"/>
                  <a:pt x="30642" y="58054"/>
                  <a:pt x="30759" y="58121"/>
                </a:cubicBezTo>
                <a:cubicBezTo>
                  <a:pt x="31404" y="58479"/>
                  <a:pt x="32116" y="58592"/>
                  <a:pt x="32824" y="58736"/>
                </a:cubicBezTo>
                <a:cubicBezTo>
                  <a:pt x="33252" y="58823"/>
                  <a:pt x="33680" y="58910"/>
                  <a:pt x="34101" y="59017"/>
                </a:cubicBezTo>
                <a:cubicBezTo>
                  <a:pt x="34576" y="59137"/>
                  <a:pt x="35061" y="59147"/>
                  <a:pt x="35542" y="59197"/>
                </a:cubicBezTo>
                <a:cubicBezTo>
                  <a:pt x="36027" y="59244"/>
                  <a:pt x="36505" y="59307"/>
                  <a:pt x="36989" y="59344"/>
                </a:cubicBezTo>
                <a:cubicBezTo>
                  <a:pt x="37354" y="59371"/>
                  <a:pt x="37721" y="59364"/>
                  <a:pt x="38086" y="59374"/>
                </a:cubicBezTo>
                <a:cubicBezTo>
                  <a:pt x="38216" y="59381"/>
                  <a:pt x="38346" y="59401"/>
                  <a:pt x="38477" y="59404"/>
                </a:cubicBezTo>
                <a:cubicBezTo>
                  <a:pt x="38507" y="59405"/>
                  <a:pt x="38537" y="59405"/>
                  <a:pt x="38567" y="59405"/>
                </a:cubicBezTo>
                <a:cubicBezTo>
                  <a:pt x="39317" y="59405"/>
                  <a:pt x="40047" y="59248"/>
                  <a:pt x="40780" y="59107"/>
                </a:cubicBezTo>
                <a:cubicBezTo>
                  <a:pt x="41161" y="59037"/>
                  <a:pt x="41535" y="58963"/>
                  <a:pt x="41886" y="58789"/>
                </a:cubicBezTo>
                <a:lnTo>
                  <a:pt x="41886" y="58789"/>
                </a:lnTo>
                <a:cubicBezTo>
                  <a:pt x="40860" y="59007"/>
                  <a:pt x="39820" y="59137"/>
                  <a:pt x="38778" y="59227"/>
                </a:cubicBezTo>
                <a:cubicBezTo>
                  <a:pt x="39717" y="59090"/>
                  <a:pt x="40626" y="58840"/>
                  <a:pt x="41545" y="58609"/>
                </a:cubicBezTo>
                <a:cubicBezTo>
                  <a:pt x="42464" y="58378"/>
                  <a:pt x="43307" y="57930"/>
                  <a:pt x="44229" y="57710"/>
                </a:cubicBezTo>
                <a:lnTo>
                  <a:pt x="44229" y="57710"/>
                </a:lnTo>
                <a:cubicBezTo>
                  <a:pt x="43922" y="57937"/>
                  <a:pt x="43537" y="58027"/>
                  <a:pt x="43200" y="58231"/>
                </a:cubicBezTo>
                <a:cubicBezTo>
                  <a:pt x="43231" y="58257"/>
                  <a:pt x="43261" y="58266"/>
                  <a:pt x="43287" y="58266"/>
                </a:cubicBezTo>
                <a:cubicBezTo>
                  <a:pt x="43334" y="58266"/>
                  <a:pt x="43374" y="58238"/>
                  <a:pt x="43410" y="58221"/>
                </a:cubicBezTo>
                <a:cubicBezTo>
                  <a:pt x="43738" y="58077"/>
                  <a:pt x="44062" y="57930"/>
                  <a:pt x="44396" y="57793"/>
                </a:cubicBezTo>
                <a:cubicBezTo>
                  <a:pt x="44871" y="57599"/>
                  <a:pt x="45322" y="57342"/>
                  <a:pt x="45764" y="57085"/>
                </a:cubicBezTo>
                <a:cubicBezTo>
                  <a:pt x="45941" y="56981"/>
                  <a:pt x="46141" y="57078"/>
                  <a:pt x="46308" y="56964"/>
                </a:cubicBezTo>
                <a:cubicBezTo>
                  <a:pt x="46315" y="56959"/>
                  <a:pt x="46321" y="56957"/>
                  <a:pt x="46327" y="56957"/>
                </a:cubicBezTo>
                <a:cubicBezTo>
                  <a:pt x="46356" y="56957"/>
                  <a:pt x="46360" y="57028"/>
                  <a:pt x="46365" y="57068"/>
                </a:cubicBezTo>
                <a:cubicBezTo>
                  <a:pt x="46666" y="56951"/>
                  <a:pt x="46890" y="56717"/>
                  <a:pt x="47154" y="56540"/>
                </a:cubicBezTo>
                <a:cubicBezTo>
                  <a:pt x="47311" y="56426"/>
                  <a:pt x="47462" y="56306"/>
                  <a:pt x="47605" y="56179"/>
                </a:cubicBezTo>
                <a:cubicBezTo>
                  <a:pt x="47689" y="56109"/>
                  <a:pt x="47796" y="56035"/>
                  <a:pt x="47645" y="55921"/>
                </a:cubicBezTo>
                <a:cubicBezTo>
                  <a:pt x="47609" y="55895"/>
                  <a:pt x="47589" y="55858"/>
                  <a:pt x="47642" y="55828"/>
                </a:cubicBezTo>
                <a:cubicBezTo>
                  <a:pt x="48177" y="55537"/>
                  <a:pt x="48511" y="55016"/>
                  <a:pt x="49023" y="54701"/>
                </a:cubicBezTo>
                <a:cubicBezTo>
                  <a:pt x="49043" y="54695"/>
                  <a:pt x="49063" y="54688"/>
                  <a:pt x="49083" y="54688"/>
                </a:cubicBezTo>
                <a:cubicBezTo>
                  <a:pt x="49143" y="54561"/>
                  <a:pt x="49273" y="54508"/>
                  <a:pt x="49370" y="54424"/>
                </a:cubicBezTo>
                <a:cubicBezTo>
                  <a:pt x="50035" y="53852"/>
                  <a:pt x="50587" y="53174"/>
                  <a:pt x="51209" y="52569"/>
                </a:cubicBezTo>
                <a:cubicBezTo>
                  <a:pt x="51496" y="52281"/>
                  <a:pt x="51750" y="51964"/>
                  <a:pt x="51964" y="51620"/>
                </a:cubicBezTo>
                <a:cubicBezTo>
                  <a:pt x="52011" y="51563"/>
                  <a:pt x="52038" y="51499"/>
                  <a:pt x="52048" y="51432"/>
                </a:cubicBezTo>
                <a:lnTo>
                  <a:pt x="52048" y="51432"/>
                </a:lnTo>
                <a:cubicBezTo>
                  <a:pt x="51961" y="51436"/>
                  <a:pt x="51937" y="51529"/>
                  <a:pt x="51864" y="51556"/>
                </a:cubicBezTo>
                <a:cubicBezTo>
                  <a:pt x="51810" y="51499"/>
                  <a:pt x="51810" y="51422"/>
                  <a:pt x="51780" y="51329"/>
                </a:cubicBezTo>
                <a:cubicBezTo>
                  <a:pt x="51449" y="51750"/>
                  <a:pt x="51229" y="52245"/>
                  <a:pt x="50794" y="52559"/>
                </a:cubicBezTo>
                <a:cubicBezTo>
                  <a:pt x="50828" y="52328"/>
                  <a:pt x="51025" y="52204"/>
                  <a:pt x="51142" y="52031"/>
                </a:cubicBezTo>
                <a:cubicBezTo>
                  <a:pt x="51423" y="51626"/>
                  <a:pt x="51740" y="51249"/>
                  <a:pt x="51964" y="50804"/>
                </a:cubicBezTo>
                <a:cubicBezTo>
                  <a:pt x="52014" y="50710"/>
                  <a:pt x="52018" y="50704"/>
                  <a:pt x="52018" y="50550"/>
                </a:cubicBezTo>
                <a:lnTo>
                  <a:pt x="52018" y="50550"/>
                </a:lnTo>
                <a:cubicBezTo>
                  <a:pt x="51854" y="50737"/>
                  <a:pt x="51807" y="50971"/>
                  <a:pt x="51663" y="51162"/>
                </a:cubicBezTo>
                <a:cubicBezTo>
                  <a:pt x="51616" y="51095"/>
                  <a:pt x="51660" y="51051"/>
                  <a:pt x="51677" y="51005"/>
                </a:cubicBezTo>
                <a:cubicBezTo>
                  <a:pt x="51810" y="50664"/>
                  <a:pt x="52001" y="50343"/>
                  <a:pt x="52054" y="49962"/>
                </a:cubicBezTo>
                <a:cubicBezTo>
                  <a:pt x="52081" y="49764"/>
                  <a:pt x="52191" y="49567"/>
                  <a:pt x="52302" y="49393"/>
                </a:cubicBezTo>
                <a:cubicBezTo>
                  <a:pt x="52485" y="49099"/>
                  <a:pt x="52599" y="48785"/>
                  <a:pt x="52703" y="48461"/>
                </a:cubicBezTo>
                <a:cubicBezTo>
                  <a:pt x="52790" y="48180"/>
                  <a:pt x="53030" y="47993"/>
                  <a:pt x="53131" y="47705"/>
                </a:cubicBezTo>
                <a:cubicBezTo>
                  <a:pt x="53341" y="47080"/>
                  <a:pt x="53605" y="46472"/>
                  <a:pt x="53766" y="45834"/>
                </a:cubicBezTo>
                <a:cubicBezTo>
                  <a:pt x="53843" y="45523"/>
                  <a:pt x="53859" y="45195"/>
                  <a:pt x="53970" y="44884"/>
                </a:cubicBezTo>
                <a:cubicBezTo>
                  <a:pt x="54274" y="44015"/>
                  <a:pt x="54631" y="43166"/>
                  <a:pt x="54972" y="42307"/>
                </a:cubicBezTo>
                <a:cubicBezTo>
                  <a:pt x="55397" y="41241"/>
                  <a:pt x="55962" y="40238"/>
                  <a:pt x="56650" y="39319"/>
                </a:cubicBezTo>
                <a:cubicBezTo>
                  <a:pt x="56871" y="39021"/>
                  <a:pt x="57148" y="38764"/>
                  <a:pt x="57409" y="38497"/>
                </a:cubicBezTo>
                <a:cubicBezTo>
                  <a:pt x="57536" y="38363"/>
                  <a:pt x="57606" y="38169"/>
                  <a:pt x="57807" y="38115"/>
                </a:cubicBezTo>
                <a:lnTo>
                  <a:pt x="57807" y="38115"/>
                </a:lnTo>
                <a:cubicBezTo>
                  <a:pt x="57523" y="38654"/>
                  <a:pt x="57185" y="39165"/>
                  <a:pt x="56804" y="39640"/>
                </a:cubicBezTo>
                <a:cubicBezTo>
                  <a:pt x="56637" y="39844"/>
                  <a:pt x="56473" y="40051"/>
                  <a:pt x="56319" y="40265"/>
                </a:cubicBezTo>
                <a:cubicBezTo>
                  <a:pt x="56226" y="40385"/>
                  <a:pt x="56166" y="40522"/>
                  <a:pt x="56019" y="40596"/>
                </a:cubicBezTo>
                <a:cubicBezTo>
                  <a:pt x="55942" y="40636"/>
                  <a:pt x="55892" y="40713"/>
                  <a:pt x="55885" y="40800"/>
                </a:cubicBezTo>
                <a:cubicBezTo>
                  <a:pt x="55838" y="41241"/>
                  <a:pt x="55567" y="41595"/>
                  <a:pt x="55400" y="41986"/>
                </a:cubicBezTo>
                <a:cubicBezTo>
                  <a:pt x="54976" y="42969"/>
                  <a:pt x="54611" y="43972"/>
                  <a:pt x="54220" y="44968"/>
                </a:cubicBezTo>
                <a:cubicBezTo>
                  <a:pt x="54060" y="45379"/>
                  <a:pt x="53866" y="45780"/>
                  <a:pt x="53732" y="46208"/>
                </a:cubicBezTo>
                <a:cubicBezTo>
                  <a:pt x="53649" y="46479"/>
                  <a:pt x="53719" y="46763"/>
                  <a:pt x="53592" y="47034"/>
                </a:cubicBezTo>
                <a:cubicBezTo>
                  <a:pt x="53415" y="47425"/>
                  <a:pt x="53264" y="47829"/>
                  <a:pt x="53124" y="48237"/>
                </a:cubicBezTo>
                <a:cubicBezTo>
                  <a:pt x="52997" y="48601"/>
                  <a:pt x="52897" y="48972"/>
                  <a:pt x="52783" y="49353"/>
                </a:cubicBezTo>
                <a:cubicBezTo>
                  <a:pt x="53217" y="48822"/>
                  <a:pt x="53331" y="48170"/>
                  <a:pt x="53575" y="47582"/>
                </a:cubicBezTo>
                <a:cubicBezTo>
                  <a:pt x="53635" y="47598"/>
                  <a:pt x="53629" y="47628"/>
                  <a:pt x="53619" y="47652"/>
                </a:cubicBezTo>
                <a:cubicBezTo>
                  <a:pt x="53395" y="48160"/>
                  <a:pt x="53331" y="48725"/>
                  <a:pt x="53070" y="49220"/>
                </a:cubicBezTo>
                <a:cubicBezTo>
                  <a:pt x="53017" y="49313"/>
                  <a:pt x="52994" y="49417"/>
                  <a:pt x="53004" y="49524"/>
                </a:cubicBezTo>
                <a:cubicBezTo>
                  <a:pt x="53221" y="49149"/>
                  <a:pt x="53348" y="48735"/>
                  <a:pt x="53498" y="48334"/>
                </a:cubicBezTo>
                <a:cubicBezTo>
                  <a:pt x="53709" y="47762"/>
                  <a:pt x="53866" y="47167"/>
                  <a:pt x="54107" y="46609"/>
                </a:cubicBezTo>
                <a:cubicBezTo>
                  <a:pt x="54227" y="46335"/>
                  <a:pt x="54374" y="46074"/>
                  <a:pt x="54474" y="45790"/>
                </a:cubicBezTo>
                <a:cubicBezTo>
                  <a:pt x="54655" y="45272"/>
                  <a:pt x="54825" y="44751"/>
                  <a:pt x="54892" y="44202"/>
                </a:cubicBezTo>
                <a:cubicBezTo>
                  <a:pt x="54949" y="43724"/>
                  <a:pt x="55200" y="43313"/>
                  <a:pt x="55380" y="42882"/>
                </a:cubicBezTo>
                <a:cubicBezTo>
                  <a:pt x="55561" y="42454"/>
                  <a:pt x="55808" y="42060"/>
                  <a:pt x="55999" y="41635"/>
                </a:cubicBezTo>
                <a:cubicBezTo>
                  <a:pt x="56396" y="40743"/>
                  <a:pt x="56861" y="39894"/>
                  <a:pt x="57466" y="39125"/>
                </a:cubicBezTo>
                <a:cubicBezTo>
                  <a:pt x="57623" y="38928"/>
                  <a:pt x="57777" y="38741"/>
                  <a:pt x="57997" y="38607"/>
                </a:cubicBezTo>
                <a:cubicBezTo>
                  <a:pt x="58455" y="38329"/>
                  <a:pt x="58800" y="37932"/>
                  <a:pt x="59134" y="37517"/>
                </a:cubicBezTo>
                <a:cubicBezTo>
                  <a:pt x="59435" y="37143"/>
                  <a:pt x="59816" y="36849"/>
                  <a:pt x="60173" y="36534"/>
                </a:cubicBezTo>
                <a:cubicBezTo>
                  <a:pt x="60695" y="36087"/>
                  <a:pt x="61253" y="35685"/>
                  <a:pt x="61845" y="35338"/>
                </a:cubicBezTo>
                <a:cubicBezTo>
                  <a:pt x="61901" y="35304"/>
                  <a:pt x="61975" y="35278"/>
                  <a:pt x="61982" y="35191"/>
                </a:cubicBezTo>
                <a:lnTo>
                  <a:pt x="61932" y="35171"/>
                </a:lnTo>
                <a:lnTo>
                  <a:pt x="61982" y="35151"/>
                </a:lnTo>
                <a:cubicBezTo>
                  <a:pt x="62052" y="35020"/>
                  <a:pt x="62186" y="34963"/>
                  <a:pt x="62303" y="34897"/>
                </a:cubicBezTo>
                <a:cubicBezTo>
                  <a:pt x="62978" y="34509"/>
                  <a:pt x="63630" y="34088"/>
                  <a:pt x="64328" y="33750"/>
                </a:cubicBezTo>
                <a:cubicBezTo>
                  <a:pt x="64512" y="33660"/>
                  <a:pt x="64696" y="33553"/>
                  <a:pt x="64903" y="33519"/>
                </a:cubicBezTo>
                <a:cubicBezTo>
                  <a:pt x="64953" y="33439"/>
                  <a:pt x="65023" y="33406"/>
                  <a:pt x="65144" y="33402"/>
                </a:cubicBezTo>
                <a:lnTo>
                  <a:pt x="65144" y="33402"/>
                </a:lnTo>
                <a:cubicBezTo>
                  <a:pt x="65092" y="33477"/>
                  <a:pt x="65006" y="33523"/>
                  <a:pt x="64916" y="33523"/>
                </a:cubicBezTo>
                <a:cubicBezTo>
                  <a:pt x="64913" y="33523"/>
                  <a:pt x="64910" y="33523"/>
                  <a:pt x="64906" y="33523"/>
                </a:cubicBezTo>
                <a:cubicBezTo>
                  <a:pt x="64789" y="33590"/>
                  <a:pt x="64769" y="33720"/>
                  <a:pt x="64696" y="33814"/>
                </a:cubicBezTo>
                <a:cubicBezTo>
                  <a:pt x="64997" y="33750"/>
                  <a:pt x="65261" y="33590"/>
                  <a:pt x="65545" y="33479"/>
                </a:cubicBezTo>
                <a:cubicBezTo>
                  <a:pt x="66715" y="33041"/>
                  <a:pt x="67905" y="32640"/>
                  <a:pt x="69045" y="32136"/>
                </a:cubicBezTo>
                <a:cubicBezTo>
                  <a:pt x="70291" y="31581"/>
                  <a:pt x="71552" y="31043"/>
                  <a:pt x="72728" y="30331"/>
                </a:cubicBezTo>
                <a:cubicBezTo>
                  <a:pt x="73544" y="29839"/>
                  <a:pt x="74339" y="29318"/>
                  <a:pt x="75058" y="28696"/>
                </a:cubicBezTo>
                <a:cubicBezTo>
                  <a:pt x="75629" y="28201"/>
                  <a:pt x="76228" y="27740"/>
                  <a:pt x="76759" y="27202"/>
                </a:cubicBezTo>
                <a:cubicBezTo>
                  <a:pt x="76799" y="27165"/>
                  <a:pt x="76826" y="27112"/>
                  <a:pt x="76906" y="27108"/>
                </a:cubicBezTo>
                <a:lnTo>
                  <a:pt x="76906" y="27108"/>
                </a:lnTo>
                <a:cubicBezTo>
                  <a:pt x="76906" y="27249"/>
                  <a:pt x="76743" y="27306"/>
                  <a:pt x="76739" y="27459"/>
                </a:cubicBezTo>
                <a:cubicBezTo>
                  <a:pt x="76900" y="27406"/>
                  <a:pt x="76953" y="27259"/>
                  <a:pt x="77037" y="27155"/>
                </a:cubicBezTo>
                <a:cubicBezTo>
                  <a:pt x="77338" y="26781"/>
                  <a:pt x="77625" y="26400"/>
                  <a:pt x="77902" y="26009"/>
                </a:cubicBezTo>
                <a:cubicBezTo>
                  <a:pt x="78213" y="25574"/>
                  <a:pt x="78374" y="25063"/>
                  <a:pt x="78554" y="24571"/>
                </a:cubicBezTo>
                <a:cubicBezTo>
                  <a:pt x="78825" y="23833"/>
                  <a:pt x="79052" y="23081"/>
                  <a:pt x="79229" y="22315"/>
                </a:cubicBezTo>
                <a:cubicBezTo>
                  <a:pt x="79276" y="22108"/>
                  <a:pt x="79300" y="21894"/>
                  <a:pt x="79340" y="21683"/>
                </a:cubicBezTo>
                <a:cubicBezTo>
                  <a:pt x="79403" y="21372"/>
                  <a:pt x="79467" y="21062"/>
                  <a:pt x="79437" y="20741"/>
                </a:cubicBezTo>
                <a:cubicBezTo>
                  <a:pt x="79380" y="20142"/>
                  <a:pt x="79380" y="19531"/>
                  <a:pt x="79249" y="18949"/>
                </a:cubicBezTo>
                <a:cubicBezTo>
                  <a:pt x="79129" y="18424"/>
                  <a:pt x="78922" y="17920"/>
                  <a:pt x="78795" y="17391"/>
                </a:cubicBezTo>
                <a:cubicBezTo>
                  <a:pt x="78681" y="16907"/>
                  <a:pt x="78541" y="16429"/>
                  <a:pt x="78414" y="15944"/>
                </a:cubicBezTo>
                <a:cubicBezTo>
                  <a:pt x="78404" y="15907"/>
                  <a:pt x="78400" y="15867"/>
                  <a:pt x="78384" y="15770"/>
                </a:cubicBezTo>
                <a:lnTo>
                  <a:pt x="78384" y="15770"/>
                </a:lnTo>
                <a:cubicBezTo>
                  <a:pt x="78571" y="16038"/>
                  <a:pt x="78601" y="16312"/>
                  <a:pt x="78741" y="16552"/>
                </a:cubicBezTo>
                <a:cubicBezTo>
                  <a:pt x="78785" y="16476"/>
                  <a:pt x="78751" y="16425"/>
                  <a:pt x="78735" y="16372"/>
                </a:cubicBezTo>
                <a:cubicBezTo>
                  <a:pt x="78417" y="15389"/>
                  <a:pt x="78136" y="14390"/>
                  <a:pt x="77652" y="13467"/>
                </a:cubicBezTo>
                <a:cubicBezTo>
                  <a:pt x="77511" y="13200"/>
                  <a:pt x="77281" y="13006"/>
                  <a:pt x="77104" y="12762"/>
                </a:cubicBezTo>
                <a:cubicBezTo>
                  <a:pt x="76706" y="12207"/>
                  <a:pt x="76288" y="11659"/>
                  <a:pt x="75894" y="11097"/>
                </a:cubicBezTo>
                <a:cubicBezTo>
                  <a:pt x="75813" y="10984"/>
                  <a:pt x="75726" y="10880"/>
                  <a:pt x="75636" y="10773"/>
                </a:cubicBezTo>
                <a:cubicBezTo>
                  <a:pt x="75292" y="10362"/>
                  <a:pt x="74988" y="9894"/>
                  <a:pt x="74523" y="9610"/>
                </a:cubicBezTo>
                <a:cubicBezTo>
                  <a:pt x="74132" y="9366"/>
                  <a:pt x="73791" y="9052"/>
                  <a:pt x="73517" y="8684"/>
                </a:cubicBezTo>
                <a:cubicBezTo>
                  <a:pt x="73229" y="8296"/>
                  <a:pt x="72835" y="8062"/>
                  <a:pt x="72484" y="7765"/>
                </a:cubicBezTo>
                <a:cubicBezTo>
                  <a:pt x="72420" y="7711"/>
                  <a:pt x="72347" y="7665"/>
                  <a:pt x="72261" y="7665"/>
                </a:cubicBezTo>
                <a:cubicBezTo>
                  <a:pt x="72235" y="7665"/>
                  <a:pt x="72208" y="7669"/>
                  <a:pt x="72180" y="7678"/>
                </a:cubicBezTo>
                <a:cubicBezTo>
                  <a:pt x="72167" y="7680"/>
                  <a:pt x="72155" y="7682"/>
                  <a:pt x="72142" y="7682"/>
                </a:cubicBezTo>
                <a:cubicBezTo>
                  <a:pt x="72105" y="7682"/>
                  <a:pt x="72070" y="7670"/>
                  <a:pt x="72040" y="7648"/>
                </a:cubicBezTo>
                <a:cubicBezTo>
                  <a:pt x="71394" y="7187"/>
                  <a:pt x="70716" y="6775"/>
                  <a:pt x="70031" y="6384"/>
                </a:cubicBezTo>
                <a:cubicBezTo>
                  <a:pt x="69325" y="5977"/>
                  <a:pt x="68560" y="5669"/>
                  <a:pt x="67788" y="5388"/>
                </a:cubicBezTo>
                <a:cubicBezTo>
                  <a:pt x="67768" y="5383"/>
                  <a:pt x="67747" y="5380"/>
                  <a:pt x="67726" y="5380"/>
                </a:cubicBezTo>
                <a:cubicBezTo>
                  <a:pt x="67719" y="5380"/>
                  <a:pt x="67711" y="5381"/>
                  <a:pt x="67704" y="5382"/>
                </a:cubicBezTo>
                <a:lnTo>
                  <a:pt x="67701" y="5385"/>
                </a:lnTo>
                <a:cubicBezTo>
                  <a:pt x="67878" y="5672"/>
                  <a:pt x="68182" y="5763"/>
                  <a:pt x="68470" y="5870"/>
                </a:cubicBezTo>
                <a:cubicBezTo>
                  <a:pt x="68994" y="6060"/>
                  <a:pt x="69496" y="6307"/>
                  <a:pt x="69964" y="6605"/>
                </a:cubicBezTo>
                <a:cubicBezTo>
                  <a:pt x="70649" y="7046"/>
                  <a:pt x="71381" y="7414"/>
                  <a:pt x="72050" y="7889"/>
                </a:cubicBezTo>
                <a:cubicBezTo>
                  <a:pt x="72638" y="8303"/>
                  <a:pt x="73216" y="8734"/>
                  <a:pt x="73758" y="9216"/>
                </a:cubicBezTo>
                <a:cubicBezTo>
                  <a:pt x="74042" y="9466"/>
                  <a:pt x="74349" y="9730"/>
                  <a:pt x="74526" y="10054"/>
                </a:cubicBezTo>
                <a:cubicBezTo>
                  <a:pt x="74744" y="10459"/>
                  <a:pt x="75085" y="10723"/>
                  <a:pt x="75385" y="11024"/>
                </a:cubicBezTo>
                <a:cubicBezTo>
                  <a:pt x="75726" y="11365"/>
                  <a:pt x="76000" y="11749"/>
                  <a:pt x="76265" y="12147"/>
                </a:cubicBezTo>
                <a:lnTo>
                  <a:pt x="76305" y="12190"/>
                </a:lnTo>
                <a:cubicBezTo>
                  <a:pt x="76302" y="12191"/>
                  <a:pt x="76299" y="12191"/>
                  <a:pt x="76296" y="12191"/>
                </a:cubicBezTo>
                <a:cubicBezTo>
                  <a:pt x="76266" y="12191"/>
                  <a:pt x="76236" y="12174"/>
                  <a:pt x="76221" y="12147"/>
                </a:cubicBezTo>
                <a:cubicBezTo>
                  <a:pt x="75967" y="11980"/>
                  <a:pt x="75830" y="11706"/>
                  <a:pt x="75633" y="11485"/>
                </a:cubicBezTo>
                <a:cubicBezTo>
                  <a:pt x="75182" y="10967"/>
                  <a:pt x="74704" y="10476"/>
                  <a:pt x="74199" y="10008"/>
                </a:cubicBezTo>
                <a:cubicBezTo>
                  <a:pt x="73791" y="9640"/>
                  <a:pt x="73393" y="9262"/>
                  <a:pt x="72969" y="8915"/>
                </a:cubicBezTo>
                <a:cubicBezTo>
                  <a:pt x="72217" y="8300"/>
                  <a:pt x="71421" y="7741"/>
                  <a:pt x="70586" y="7243"/>
                </a:cubicBezTo>
                <a:cubicBezTo>
                  <a:pt x="69098" y="6361"/>
                  <a:pt x="67514" y="5686"/>
                  <a:pt x="65896" y="5081"/>
                </a:cubicBezTo>
                <a:cubicBezTo>
                  <a:pt x="63857" y="4315"/>
                  <a:pt x="61774" y="3660"/>
                  <a:pt x="59662" y="3119"/>
                </a:cubicBezTo>
                <a:cubicBezTo>
                  <a:pt x="58134" y="2734"/>
                  <a:pt x="56587" y="2443"/>
                  <a:pt x="55036" y="2183"/>
                </a:cubicBezTo>
                <a:cubicBezTo>
                  <a:pt x="53980" y="2006"/>
                  <a:pt x="52920" y="1845"/>
                  <a:pt x="51850" y="1748"/>
                </a:cubicBezTo>
                <a:cubicBezTo>
                  <a:pt x="51429" y="1708"/>
                  <a:pt x="51011" y="1665"/>
                  <a:pt x="50600" y="1554"/>
                </a:cubicBezTo>
                <a:lnTo>
                  <a:pt x="50600" y="1554"/>
                </a:lnTo>
                <a:cubicBezTo>
                  <a:pt x="51483" y="1558"/>
                  <a:pt x="52362" y="1614"/>
                  <a:pt x="53244" y="1655"/>
                </a:cubicBezTo>
                <a:cubicBezTo>
                  <a:pt x="52509" y="1554"/>
                  <a:pt x="51774" y="1491"/>
                  <a:pt x="51035" y="1451"/>
                </a:cubicBezTo>
                <a:cubicBezTo>
                  <a:pt x="50718" y="1434"/>
                  <a:pt x="50402" y="1429"/>
                  <a:pt x="50086" y="1429"/>
                </a:cubicBezTo>
                <a:cubicBezTo>
                  <a:pt x="49682" y="1429"/>
                  <a:pt x="49278" y="1437"/>
                  <a:pt x="48875" y="1437"/>
                </a:cubicBezTo>
                <a:cubicBezTo>
                  <a:pt x="48510" y="1437"/>
                  <a:pt x="48146" y="1431"/>
                  <a:pt x="47782" y="1407"/>
                </a:cubicBezTo>
                <a:cubicBezTo>
                  <a:pt x="47637" y="1398"/>
                  <a:pt x="47492" y="1394"/>
                  <a:pt x="47347" y="1394"/>
                </a:cubicBezTo>
                <a:cubicBezTo>
                  <a:pt x="46677" y="1394"/>
                  <a:pt x="46019" y="1483"/>
                  <a:pt x="45356" y="1538"/>
                </a:cubicBezTo>
                <a:cubicBezTo>
                  <a:pt x="45032" y="1564"/>
                  <a:pt x="44704" y="1531"/>
                  <a:pt x="44376" y="1574"/>
                </a:cubicBezTo>
                <a:cubicBezTo>
                  <a:pt x="44537" y="1484"/>
                  <a:pt x="44721" y="1491"/>
                  <a:pt x="44888" y="1424"/>
                </a:cubicBezTo>
                <a:lnTo>
                  <a:pt x="44888" y="1424"/>
                </a:lnTo>
                <a:cubicBezTo>
                  <a:pt x="44597" y="1437"/>
                  <a:pt x="44303" y="1427"/>
                  <a:pt x="44019" y="1474"/>
                </a:cubicBezTo>
                <a:cubicBezTo>
                  <a:pt x="43738" y="1518"/>
                  <a:pt x="43450" y="1518"/>
                  <a:pt x="43170" y="1534"/>
                </a:cubicBezTo>
                <a:cubicBezTo>
                  <a:pt x="42451" y="1578"/>
                  <a:pt x="41732" y="1641"/>
                  <a:pt x="41010" y="1681"/>
                </a:cubicBezTo>
                <a:cubicBezTo>
                  <a:pt x="40439" y="1711"/>
                  <a:pt x="39867" y="1723"/>
                  <a:pt x="39296" y="1723"/>
                </a:cubicBezTo>
                <a:cubicBezTo>
                  <a:pt x="38790" y="1723"/>
                  <a:pt x="38285" y="1714"/>
                  <a:pt x="37781" y="1701"/>
                </a:cubicBezTo>
                <a:cubicBezTo>
                  <a:pt x="36709" y="1671"/>
                  <a:pt x="35642" y="1534"/>
                  <a:pt x="34576" y="1397"/>
                </a:cubicBezTo>
                <a:cubicBezTo>
                  <a:pt x="34078" y="1337"/>
                  <a:pt x="33570" y="1310"/>
                  <a:pt x="33068" y="1253"/>
                </a:cubicBezTo>
                <a:cubicBezTo>
                  <a:pt x="32477" y="1180"/>
                  <a:pt x="31889" y="1100"/>
                  <a:pt x="31297" y="1023"/>
                </a:cubicBezTo>
                <a:cubicBezTo>
                  <a:pt x="30906" y="973"/>
                  <a:pt x="30511" y="939"/>
                  <a:pt x="30124" y="869"/>
                </a:cubicBezTo>
                <a:cubicBezTo>
                  <a:pt x="29843" y="819"/>
                  <a:pt x="29562" y="755"/>
                  <a:pt x="29271" y="735"/>
                </a:cubicBezTo>
                <a:cubicBezTo>
                  <a:pt x="28907" y="709"/>
                  <a:pt x="28543" y="665"/>
                  <a:pt x="28178" y="625"/>
                </a:cubicBezTo>
                <a:cubicBezTo>
                  <a:pt x="27537" y="562"/>
                  <a:pt x="26898" y="485"/>
                  <a:pt x="26256" y="435"/>
                </a:cubicBezTo>
                <a:cubicBezTo>
                  <a:pt x="25591" y="388"/>
                  <a:pt x="24963" y="154"/>
                  <a:pt x="24301" y="94"/>
                </a:cubicBezTo>
                <a:cubicBezTo>
                  <a:pt x="23978" y="64"/>
                  <a:pt x="23656" y="34"/>
                  <a:pt x="23331" y="34"/>
                </a:cubicBezTo>
                <a:cubicBezTo>
                  <a:pt x="23252" y="34"/>
                  <a:pt x="23173" y="36"/>
                  <a:pt x="23094" y="40"/>
                </a:cubicBezTo>
                <a:cubicBezTo>
                  <a:pt x="23059" y="42"/>
                  <a:pt x="23023" y="47"/>
                  <a:pt x="22988" y="47"/>
                </a:cubicBezTo>
                <a:cubicBezTo>
                  <a:pt x="22942" y="47"/>
                  <a:pt x="22897" y="38"/>
                  <a:pt x="22857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  <p:sp>
        <p:nvSpPr>
          <p:cNvPr id="522" name="Google Shape;522;p37"/>
          <p:cNvSpPr/>
          <p:nvPr/>
        </p:nvSpPr>
        <p:spPr>
          <a:xfrm>
            <a:off x="-1734685" y="6571837"/>
            <a:ext cx="2196056" cy="1042837"/>
          </a:xfrm>
          <a:custGeom>
            <a:avLst/>
            <a:gdLst/>
            <a:ahLst/>
            <a:cxnLst/>
            <a:rect l="l" t="t" r="r" b="b"/>
            <a:pathLst>
              <a:path w="28450" h="13510" extrusionOk="0">
                <a:moveTo>
                  <a:pt x="9874" y="1"/>
                </a:moveTo>
                <a:cubicBezTo>
                  <a:pt x="8741" y="1"/>
                  <a:pt x="7800" y="901"/>
                  <a:pt x="7655" y="2085"/>
                </a:cubicBezTo>
                <a:cubicBezTo>
                  <a:pt x="7595" y="2599"/>
                  <a:pt x="7675" y="3108"/>
                  <a:pt x="7662" y="3619"/>
                </a:cubicBezTo>
                <a:cubicBezTo>
                  <a:pt x="7652" y="4007"/>
                  <a:pt x="7662" y="4394"/>
                  <a:pt x="7689" y="4782"/>
                </a:cubicBezTo>
                <a:cubicBezTo>
                  <a:pt x="7746" y="5541"/>
                  <a:pt x="7759" y="6303"/>
                  <a:pt x="7772" y="7062"/>
                </a:cubicBezTo>
                <a:cubicBezTo>
                  <a:pt x="7786" y="7854"/>
                  <a:pt x="7635" y="8630"/>
                  <a:pt x="7535" y="9412"/>
                </a:cubicBezTo>
                <a:cubicBezTo>
                  <a:pt x="7371" y="10732"/>
                  <a:pt x="6275" y="11431"/>
                  <a:pt x="5443" y="11608"/>
                </a:cubicBezTo>
                <a:cubicBezTo>
                  <a:pt x="5400" y="11617"/>
                  <a:pt x="5354" y="11621"/>
                  <a:pt x="5307" y="11621"/>
                </a:cubicBezTo>
                <a:cubicBezTo>
                  <a:pt x="4924" y="11621"/>
                  <a:pt x="4443" y="11343"/>
                  <a:pt x="4330" y="11009"/>
                </a:cubicBezTo>
                <a:cubicBezTo>
                  <a:pt x="4159" y="10491"/>
                  <a:pt x="4029" y="9963"/>
                  <a:pt x="4019" y="9408"/>
                </a:cubicBezTo>
                <a:cubicBezTo>
                  <a:pt x="4002" y="8345"/>
                  <a:pt x="4132" y="7292"/>
                  <a:pt x="4216" y="6240"/>
                </a:cubicBezTo>
                <a:cubicBezTo>
                  <a:pt x="4259" y="5715"/>
                  <a:pt x="4333" y="5193"/>
                  <a:pt x="4433" y="4679"/>
                </a:cubicBezTo>
                <a:cubicBezTo>
                  <a:pt x="4580" y="3943"/>
                  <a:pt x="4701" y="3201"/>
                  <a:pt x="4704" y="2439"/>
                </a:cubicBezTo>
                <a:cubicBezTo>
                  <a:pt x="4711" y="1466"/>
                  <a:pt x="4263" y="845"/>
                  <a:pt x="3404" y="467"/>
                </a:cubicBezTo>
                <a:cubicBezTo>
                  <a:pt x="3124" y="346"/>
                  <a:pt x="2838" y="295"/>
                  <a:pt x="2549" y="295"/>
                </a:cubicBezTo>
                <a:cubicBezTo>
                  <a:pt x="2345" y="295"/>
                  <a:pt x="2139" y="320"/>
                  <a:pt x="1933" y="363"/>
                </a:cubicBezTo>
                <a:cubicBezTo>
                  <a:pt x="1191" y="517"/>
                  <a:pt x="710" y="952"/>
                  <a:pt x="559" y="1710"/>
                </a:cubicBezTo>
                <a:cubicBezTo>
                  <a:pt x="509" y="1961"/>
                  <a:pt x="479" y="2215"/>
                  <a:pt x="432" y="2466"/>
                </a:cubicBezTo>
                <a:cubicBezTo>
                  <a:pt x="298" y="3188"/>
                  <a:pt x="175" y="3910"/>
                  <a:pt x="211" y="4648"/>
                </a:cubicBezTo>
                <a:cubicBezTo>
                  <a:pt x="225" y="4886"/>
                  <a:pt x="252" y="5123"/>
                  <a:pt x="232" y="5354"/>
                </a:cubicBezTo>
                <a:cubicBezTo>
                  <a:pt x="128" y="6728"/>
                  <a:pt x="1" y="8101"/>
                  <a:pt x="48" y="9482"/>
                </a:cubicBezTo>
                <a:cubicBezTo>
                  <a:pt x="54" y="9699"/>
                  <a:pt x="145" y="9813"/>
                  <a:pt x="362" y="9846"/>
                </a:cubicBezTo>
                <a:cubicBezTo>
                  <a:pt x="396" y="9851"/>
                  <a:pt x="429" y="9854"/>
                  <a:pt x="461" y="9854"/>
                </a:cubicBezTo>
                <a:cubicBezTo>
                  <a:pt x="701" y="9854"/>
                  <a:pt x="839" y="9707"/>
                  <a:pt x="830" y="9432"/>
                </a:cubicBezTo>
                <a:cubicBezTo>
                  <a:pt x="813" y="8392"/>
                  <a:pt x="847" y="7353"/>
                  <a:pt x="940" y="6320"/>
                </a:cubicBezTo>
                <a:cubicBezTo>
                  <a:pt x="984" y="5775"/>
                  <a:pt x="1027" y="5230"/>
                  <a:pt x="1004" y="4682"/>
                </a:cubicBezTo>
                <a:cubicBezTo>
                  <a:pt x="987" y="4267"/>
                  <a:pt x="957" y="3846"/>
                  <a:pt x="1044" y="3438"/>
                </a:cubicBezTo>
                <a:cubicBezTo>
                  <a:pt x="1151" y="2937"/>
                  <a:pt x="1204" y="2426"/>
                  <a:pt x="1298" y="1924"/>
                </a:cubicBezTo>
                <a:cubicBezTo>
                  <a:pt x="1341" y="1680"/>
                  <a:pt x="1398" y="1436"/>
                  <a:pt x="1565" y="1236"/>
                </a:cubicBezTo>
                <a:cubicBezTo>
                  <a:pt x="1787" y="967"/>
                  <a:pt x="2135" y="834"/>
                  <a:pt x="2494" y="834"/>
                </a:cubicBezTo>
                <a:cubicBezTo>
                  <a:pt x="2884" y="834"/>
                  <a:pt x="3287" y="992"/>
                  <a:pt x="3554" y="1306"/>
                </a:cubicBezTo>
                <a:cubicBezTo>
                  <a:pt x="3694" y="1466"/>
                  <a:pt x="3852" y="1630"/>
                  <a:pt x="3872" y="1854"/>
                </a:cubicBezTo>
                <a:cubicBezTo>
                  <a:pt x="3925" y="2442"/>
                  <a:pt x="3952" y="3027"/>
                  <a:pt x="3841" y="3612"/>
                </a:cubicBezTo>
                <a:cubicBezTo>
                  <a:pt x="3738" y="4191"/>
                  <a:pt x="3614" y="4769"/>
                  <a:pt x="3541" y="5350"/>
                </a:cubicBezTo>
                <a:cubicBezTo>
                  <a:pt x="3440" y="6153"/>
                  <a:pt x="3370" y="6958"/>
                  <a:pt x="3303" y="7767"/>
                </a:cubicBezTo>
                <a:cubicBezTo>
                  <a:pt x="3216" y="8767"/>
                  <a:pt x="3176" y="9766"/>
                  <a:pt x="3447" y="10755"/>
                </a:cubicBezTo>
                <a:cubicBezTo>
                  <a:pt x="3670" y="11563"/>
                  <a:pt x="4381" y="12167"/>
                  <a:pt x="5215" y="12167"/>
                </a:cubicBezTo>
                <a:cubicBezTo>
                  <a:pt x="5268" y="12167"/>
                  <a:pt x="5322" y="12164"/>
                  <a:pt x="5376" y="12159"/>
                </a:cubicBezTo>
                <a:cubicBezTo>
                  <a:pt x="6399" y="12069"/>
                  <a:pt x="7204" y="11554"/>
                  <a:pt x="7829" y="10755"/>
                </a:cubicBezTo>
                <a:cubicBezTo>
                  <a:pt x="8140" y="10358"/>
                  <a:pt x="8204" y="9863"/>
                  <a:pt x="8311" y="9382"/>
                </a:cubicBezTo>
                <a:cubicBezTo>
                  <a:pt x="8611" y="8061"/>
                  <a:pt x="8571" y="6728"/>
                  <a:pt x="8498" y="5394"/>
                </a:cubicBezTo>
                <a:cubicBezTo>
                  <a:pt x="8441" y="4374"/>
                  <a:pt x="8441" y="3358"/>
                  <a:pt x="8421" y="2339"/>
                </a:cubicBezTo>
                <a:cubicBezTo>
                  <a:pt x="8407" y="1747"/>
                  <a:pt x="8648" y="1232"/>
                  <a:pt x="9113" y="845"/>
                </a:cubicBezTo>
                <a:cubicBezTo>
                  <a:pt x="9344" y="654"/>
                  <a:pt x="9598" y="533"/>
                  <a:pt x="9874" y="533"/>
                </a:cubicBezTo>
                <a:cubicBezTo>
                  <a:pt x="9984" y="533"/>
                  <a:pt x="10098" y="552"/>
                  <a:pt x="10216" y="594"/>
                </a:cubicBezTo>
                <a:cubicBezTo>
                  <a:pt x="11175" y="935"/>
                  <a:pt x="11656" y="1690"/>
                  <a:pt x="11860" y="2630"/>
                </a:cubicBezTo>
                <a:cubicBezTo>
                  <a:pt x="11957" y="3067"/>
                  <a:pt x="11941" y="3539"/>
                  <a:pt x="11937" y="3993"/>
                </a:cubicBezTo>
                <a:cubicBezTo>
                  <a:pt x="11927" y="4776"/>
                  <a:pt x="11807" y="5551"/>
                  <a:pt x="11723" y="6330"/>
                </a:cubicBezTo>
                <a:cubicBezTo>
                  <a:pt x="11613" y="7403"/>
                  <a:pt x="11329" y="8449"/>
                  <a:pt x="11219" y="9525"/>
                </a:cubicBezTo>
                <a:cubicBezTo>
                  <a:pt x="11118" y="10478"/>
                  <a:pt x="11122" y="11411"/>
                  <a:pt x="11443" y="12330"/>
                </a:cubicBezTo>
                <a:cubicBezTo>
                  <a:pt x="11660" y="12948"/>
                  <a:pt x="11994" y="13399"/>
                  <a:pt x="12693" y="13476"/>
                </a:cubicBezTo>
                <a:cubicBezTo>
                  <a:pt x="12709" y="13480"/>
                  <a:pt x="12726" y="13500"/>
                  <a:pt x="12743" y="13510"/>
                </a:cubicBezTo>
                <a:lnTo>
                  <a:pt x="13368" y="13510"/>
                </a:lnTo>
                <a:cubicBezTo>
                  <a:pt x="13752" y="13403"/>
                  <a:pt x="14147" y="13336"/>
                  <a:pt x="14518" y="13182"/>
                </a:cubicBezTo>
                <a:cubicBezTo>
                  <a:pt x="15400" y="12818"/>
                  <a:pt x="16015" y="12173"/>
                  <a:pt x="16249" y="11260"/>
                </a:cubicBezTo>
                <a:cubicBezTo>
                  <a:pt x="16486" y="10351"/>
                  <a:pt x="16517" y="9398"/>
                  <a:pt x="16476" y="8456"/>
                </a:cubicBezTo>
                <a:cubicBezTo>
                  <a:pt x="16416" y="7045"/>
                  <a:pt x="16346" y="5635"/>
                  <a:pt x="16283" y="4224"/>
                </a:cubicBezTo>
                <a:cubicBezTo>
                  <a:pt x="16252" y="3545"/>
                  <a:pt x="16313" y="2867"/>
                  <a:pt x="16373" y="2192"/>
                </a:cubicBezTo>
                <a:cubicBezTo>
                  <a:pt x="16423" y="1650"/>
                  <a:pt x="16697" y="1252"/>
                  <a:pt x="17239" y="1085"/>
                </a:cubicBezTo>
                <a:cubicBezTo>
                  <a:pt x="17435" y="1025"/>
                  <a:pt x="17623" y="996"/>
                  <a:pt x="17803" y="996"/>
                </a:cubicBezTo>
                <a:cubicBezTo>
                  <a:pt x="18376" y="996"/>
                  <a:pt x="18870" y="1280"/>
                  <a:pt x="19318" y="1697"/>
                </a:cubicBezTo>
                <a:cubicBezTo>
                  <a:pt x="19511" y="1874"/>
                  <a:pt x="19679" y="2075"/>
                  <a:pt x="19692" y="2369"/>
                </a:cubicBezTo>
                <a:cubicBezTo>
                  <a:pt x="19705" y="2720"/>
                  <a:pt x="19735" y="3077"/>
                  <a:pt x="19685" y="3425"/>
                </a:cubicBezTo>
                <a:cubicBezTo>
                  <a:pt x="19488" y="4782"/>
                  <a:pt x="19488" y="6156"/>
                  <a:pt x="19368" y="7520"/>
                </a:cubicBezTo>
                <a:cubicBezTo>
                  <a:pt x="19298" y="8339"/>
                  <a:pt x="19264" y="9164"/>
                  <a:pt x="19217" y="9987"/>
                </a:cubicBezTo>
                <a:cubicBezTo>
                  <a:pt x="19174" y="10672"/>
                  <a:pt x="19267" y="11360"/>
                  <a:pt x="19485" y="12012"/>
                </a:cubicBezTo>
                <a:cubicBezTo>
                  <a:pt x="19642" y="12484"/>
                  <a:pt x="19953" y="12781"/>
                  <a:pt x="20447" y="12891"/>
                </a:cubicBezTo>
                <a:cubicBezTo>
                  <a:pt x="20620" y="12929"/>
                  <a:pt x="20790" y="12967"/>
                  <a:pt x="20966" y="12967"/>
                </a:cubicBezTo>
                <a:cubicBezTo>
                  <a:pt x="20991" y="12967"/>
                  <a:pt x="21017" y="12967"/>
                  <a:pt x="21042" y="12965"/>
                </a:cubicBezTo>
                <a:cubicBezTo>
                  <a:pt x="21744" y="12925"/>
                  <a:pt x="22416" y="12768"/>
                  <a:pt x="23018" y="12397"/>
                </a:cubicBezTo>
                <a:cubicBezTo>
                  <a:pt x="23419" y="12159"/>
                  <a:pt x="23713" y="11782"/>
                  <a:pt x="23847" y="11337"/>
                </a:cubicBezTo>
                <a:cubicBezTo>
                  <a:pt x="24108" y="10488"/>
                  <a:pt x="24151" y="9609"/>
                  <a:pt x="24138" y="8726"/>
                </a:cubicBezTo>
                <a:cubicBezTo>
                  <a:pt x="24134" y="8349"/>
                  <a:pt x="24084" y="7968"/>
                  <a:pt x="24077" y="7587"/>
                </a:cubicBezTo>
                <a:cubicBezTo>
                  <a:pt x="24054" y="5899"/>
                  <a:pt x="24044" y="4207"/>
                  <a:pt x="24121" y="2516"/>
                </a:cubicBezTo>
                <a:cubicBezTo>
                  <a:pt x="24134" y="2061"/>
                  <a:pt x="24211" y="1607"/>
                  <a:pt x="24352" y="1172"/>
                </a:cubicBezTo>
                <a:cubicBezTo>
                  <a:pt x="24448" y="881"/>
                  <a:pt x="24612" y="758"/>
                  <a:pt x="24923" y="748"/>
                </a:cubicBezTo>
                <a:cubicBezTo>
                  <a:pt x="24950" y="747"/>
                  <a:pt x="24978" y="747"/>
                  <a:pt x="25005" y="747"/>
                </a:cubicBezTo>
                <a:cubicBezTo>
                  <a:pt x="25500" y="747"/>
                  <a:pt x="25975" y="860"/>
                  <a:pt x="26447" y="1018"/>
                </a:cubicBezTo>
                <a:cubicBezTo>
                  <a:pt x="27179" y="1266"/>
                  <a:pt x="27514" y="1814"/>
                  <a:pt x="27604" y="2523"/>
                </a:cubicBezTo>
                <a:cubicBezTo>
                  <a:pt x="27704" y="3342"/>
                  <a:pt x="27691" y="4171"/>
                  <a:pt x="27644" y="4993"/>
                </a:cubicBezTo>
                <a:cubicBezTo>
                  <a:pt x="27554" y="6604"/>
                  <a:pt x="27433" y="8212"/>
                  <a:pt x="27320" y="9819"/>
                </a:cubicBezTo>
                <a:cubicBezTo>
                  <a:pt x="27303" y="10090"/>
                  <a:pt x="27290" y="10361"/>
                  <a:pt x="27196" y="10618"/>
                </a:cubicBezTo>
                <a:cubicBezTo>
                  <a:pt x="27126" y="10809"/>
                  <a:pt x="27179" y="10923"/>
                  <a:pt x="27363" y="10993"/>
                </a:cubicBezTo>
                <a:cubicBezTo>
                  <a:pt x="27430" y="11019"/>
                  <a:pt x="27494" y="11031"/>
                  <a:pt x="27556" y="11031"/>
                </a:cubicBezTo>
                <a:cubicBezTo>
                  <a:pt x="27732" y="11031"/>
                  <a:pt x="27880" y="10927"/>
                  <a:pt x="27955" y="10739"/>
                </a:cubicBezTo>
                <a:cubicBezTo>
                  <a:pt x="28075" y="10438"/>
                  <a:pt x="28082" y="10114"/>
                  <a:pt x="28105" y="9799"/>
                </a:cubicBezTo>
                <a:cubicBezTo>
                  <a:pt x="28202" y="8446"/>
                  <a:pt x="28279" y="7092"/>
                  <a:pt x="28376" y="5738"/>
                </a:cubicBezTo>
                <a:cubicBezTo>
                  <a:pt x="28389" y="5558"/>
                  <a:pt x="28356" y="5367"/>
                  <a:pt x="28446" y="5197"/>
                </a:cubicBezTo>
                <a:lnTo>
                  <a:pt x="28450" y="2907"/>
                </a:lnTo>
                <a:cubicBezTo>
                  <a:pt x="28373" y="2733"/>
                  <a:pt x="28413" y="2543"/>
                  <a:pt x="28366" y="2362"/>
                </a:cubicBezTo>
                <a:cubicBezTo>
                  <a:pt x="28242" y="1901"/>
                  <a:pt x="28145" y="1420"/>
                  <a:pt x="27748" y="1099"/>
                </a:cubicBezTo>
                <a:cubicBezTo>
                  <a:pt x="26965" y="471"/>
                  <a:pt x="26069" y="221"/>
                  <a:pt x="25108" y="221"/>
                </a:cubicBezTo>
                <a:cubicBezTo>
                  <a:pt x="24969" y="221"/>
                  <a:pt x="24828" y="226"/>
                  <a:pt x="24686" y="236"/>
                </a:cubicBezTo>
                <a:cubicBezTo>
                  <a:pt x="24084" y="280"/>
                  <a:pt x="23690" y="607"/>
                  <a:pt x="23549" y="1196"/>
                </a:cubicBezTo>
                <a:cubicBezTo>
                  <a:pt x="23426" y="1720"/>
                  <a:pt x="23335" y="2252"/>
                  <a:pt x="23325" y="2797"/>
                </a:cubicBezTo>
                <a:cubicBezTo>
                  <a:pt x="23315" y="3238"/>
                  <a:pt x="23329" y="3682"/>
                  <a:pt x="23312" y="4127"/>
                </a:cubicBezTo>
                <a:cubicBezTo>
                  <a:pt x="23258" y="5594"/>
                  <a:pt x="23275" y="7062"/>
                  <a:pt x="23349" y="8529"/>
                </a:cubicBezTo>
                <a:cubicBezTo>
                  <a:pt x="23392" y="9402"/>
                  <a:pt x="23352" y="10271"/>
                  <a:pt x="23118" y="11123"/>
                </a:cubicBezTo>
                <a:cubicBezTo>
                  <a:pt x="22978" y="11631"/>
                  <a:pt x="22660" y="11982"/>
                  <a:pt x="22165" y="12173"/>
                </a:cubicBezTo>
                <a:cubicBezTo>
                  <a:pt x="21848" y="12296"/>
                  <a:pt x="21517" y="12377"/>
                  <a:pt x="21179" y="12420"/>
                </a:cubicBezTo>
                <a:cubicBezTo>
                  <a:pt x="21104" y="12431"/>
                  <a:pt x="21034" y="12436"/>
                  <a:pt x="20969" y="12436"/>
                </a:cubicBezTo>
                <a:cubicBezTo>
                  <a:pt x="20591" y="12436"/>
                  <a:pt x="20376" y="12251"/>
                  <a:pt x="20233" y="11835"/>
                </a:cubicBezTo>
                <a:cubicBezTo>
                  <a:pt x="20187" y="11705"/>
                  <a:pt x="20150" y="11571"/>
                  <a:pt x="20116" y="11437"/>
                </a:cubicBezTo>
                <a:cubicBezTo>
                  <a:pt x="19879" y="10404"/>
                  <a:pt x="20046" y="9368"/>
                  <a:pt x="20100" y="8335"/>
                </a:cubicBezTo>
                <a:cubicBezTo>
                  <a:pt x="20137" y="7670"/>
                  <a:pt x="20217" y="7012"/>
                  <a:pt x="20240" y="6347"/>
                </a:cubicBezTo>
                <a:cubicBezTo>
                  <a:pt x="20260" y="5608"/>
                  <a:pt x="20320" y="4869"/>
                  <a:pt x="20397" y="4134"/>
                </a:cubicBezTo>
                <a:cubicBezTo>
                  <a:pt x="20451" y="3602"/>
                  <a:pt x="20534" y="3074"/>
                  <a:pt x="20488" y="2539"/>
                </a:cubicBezTo>
                <a:cubicBezTo>
                  <a:pt x="20461" y="2249"/>
                  <a:pt x="20434" y="1964"/>
                  <a:pt x="20250" y="1714"/>
                </a:cubicBezTo>
                <a:cubicBezTo>
                  <a:pt x="19722" y="994"/>
                  <a:pt x="18751" y="455"/>
                  <a:pt x="17755" y="455"/>
                </a:cubicBezTo>
                <a:cubicBezTo>
                  <a:pt x="17409" y="455"/>
                  <a:pt x="17061" y="520"/>
                  <a:pt x="16727" y="664"/>
                </a:cubicBezTo>
                <a:cubicBezTo>
                  <a:pt x="16115" y="925"/>
                  <a:pt x="15721" y="1366"/>
                  <a:pt x="15621" y="2035"/>
                </a:cubicBezTo>
                <a:cubicBezTo>
                  <a:pt x="15547" y="2569"/>
                  <a:pt x="15507" y="3111"/>
                  <a:pt x="15504" y="3652"/>
                </a:cubicBezTo>
                <a:cubicBezTo>
                  <a:pt x="15487" y="4501"/>
                  <a:pt x="15591" y="5350"/>
                  <a:pt x="15604" y="6203"/>
                </a:cubicBezTo>
                <a:cubicBezTo>
                  <a:pt x="15621" y="7440"/>
                  <a:pt x="15788" y="8676"/>
                  <a:pt x="15657" y="9916"/>
                </a:cubicBezTo>
                <a:cubicBezTo>
                  <a:pt x="15607" y="10384"/>
                  <a:pt x="15624" y="10866"/>
                  <a:pt x="15450" y="11307"/>
                </a:cubicBezTo>
                <a:cubicBezTo>
                  <a:pt x="15076" y="12253"/>
                  <a:pt x="14364" y="12778"/>
                  <a:pt x="13361" y="12935"/>
                </a:cubicBezTo>
                <a:cubicBezTo>
                  <a:pt x="13230" y="12955"/>
                  <a:pt x="13117" y="12966"/>
                  <a:pt x="13017" y="12966"/>
                </a:cubicBezTo>
                <a:cubicBezTo>
                  <a:pt x="12611" y="12966"/>
                  <a:pt x="12430" y="12786"/>
                  <a:pt x="12235" y="12290"/>
                </a:cubicBezTo>
                <a:cubicBezTo>
                  <a:pt x="11857" y="11340"/>
                  <a:pt x="11900" y="10364"/>
                  <a:pt x="12014" y="9382"/>
                </a:cubicBezTo>
                <a:cubicBezTo>
                  <a:pt x="12148" y="8195"/>
                  <a:pt x="12449" y="7032"/>
                  <a:pt x="12562" y="5838"/>
                </a:cubicBezTo>
                <a:cubicBezTo>
                  <a:pt x="12646" y="4959"/>
                  <a:pt x="12716" y="4087"/>
                  <a:pt x="12696" y="3204"/>
                </a:cubicBezTo>
                <a:cubicBezTo>
                  <a:pt x="12673" y="2366"/>
                  <a:pt x="12415" y="1633"/>
                  <a:pt x="11874" y="998"/>
                </a:cubicBezTo>
                <a:cubicBezTo>
                  <a:pt x="11386" y="423"/>
                  <a:pt x="10774" y="52"/>
                  <a:pt x="10019" y="6"/>
                </a:cubicBezTo>
                <a:cubicBezTo>
                  <a:pt x="9970" y="2"/>
                  <a:pt x="9922" y="1"/>
                  <a:pt x="9874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  <p:sp>
        <p:nvSpPr>
          <p:cNvPr id="523" name="Google Shape;523;p37"/>
          <p:cNvSpPr/>
          <p:nvPr/>
        </p:nvSpPr>
        <p:spPr>
          <a:xfrm rot="-9198129">
            <a:off x="6595816" y="-122895"/>
            <a:ext cx="1659574" cy="2265129"/>
          </a:xfrm>
          <a:custGeom>
            <a:avLst/>
            <a:gdLst/>
            <a:ahLst/>
            <a:cxnLst/>
            <a:rect l="l" t="t" r="r" b="b"/>
            <a:pathLst>
              <a:path w="18699" h="25522" extrusionOk="0">
                <a:moveTo>
                  <a:pt x="5997" y="0"/>
                </a:moveTo>
                <a:cubicBezTo>
                  <a:pt x="5028" y="281"/>
                  <a:pt x="4550" y="1033"/>
                  <a:pt x="4202" y="1902"/>
                </a:cubicBezTo>
                <a:cubicBezTo>
                  <a:pt x="4095" y="2166"/>
                  <a:pt x="3995" y="2434"/>
                  <a:pt x="3911" y="2704"/>
                </a:cubicBezTo>
                <a:cubicBezTo>
                  <a:pt x="3557" y="3868"/>
                  <a:pt x="3480" y="5061"/>
                  <a:pt x="3517" y="6271"/>
                </a:cubicBezTo>
                <a:cubicBezTo>
                  <a:pt x="3574" y="8012"/>
                  <a:pt x="3878" y="9720"/>
                  <a:pt x="4262" y="11415"/>
                </a:cubicBezTo>
                <a:cubicBezTo>
                  <a:pt x="4296" y="11556"/>
                  <a:pt x="4316" y="11703"/>
                  <a:pt x="4342" y="11843"/>
                </a:cubicBezTo>
                <a:cubicBezTo>
                  <a:pt x="4352" y="11890"/>
                  <a:pt x="4369" y="11943"/>
                  <a:pt x="4309" y="11970"/>
                </a:cubicBezTo>
                <a:cubicBezTo>
                  <a:pt x="4278" y="11984"/>
                  <a:pt x="4248" y="11997"/>
                  <a:pt x="4217" y="11997"/>
                </a:cubicBezTo>
                <a:cubicBezTo>
                  <a:pt x="4191" y="11997"/>
                  <a:pt x="4165" y="11988"/>
                  <a:pt x="4138" y="11963"/>
                </a:cubicBezTo>
                <a:cubicBezTo>
                  <a:pt x="4048" y="11886"/>
                  <a:pt x="3955" y="11813"/>
                  <a:pt x="3864" y="11736"/>
                </a:cubicBezTo>
                <a:cubicBezTo>
                  <a:pt x="3386" y="11325"/>
                  <a:pt x="2858" y="10977"/>
                  <a:pt x="2287" y="10707"/>
                </a:cubicBezTo>
                <a:cubicBezTo>
                  <a:pt x="2010" y="10574"/>
                  <a:pt x="1708" y="10504"/>
                  <a:pt x="1401" y="10504"/>
                </a:cubicBezTo>
                <a:cubicBezTo>
                  <a:pt x="1374" y="10504"/>
                  <a:pt x="1348" y="10505"/>
                  <a:pt x="1321" y="10506"/>
                </a:cubicBezTo>
                <a:cubicBezTo>
                  <a:pt x="726" y="10529"/>
                  <a:pt x="298" y="10857"/>
                  <a:pt x="127" y="11432"/>
                </a:cubicBezTo>
                <a:cubicBezTo>
                  <a:pt x="81" y="11582"/>
                  <a:pt x="44" y="11733"/>
                  <a:pt x="0" y="11886"/>
                </a:cubicBezTo>
                <a:lnTo>
                  <a:pt x="0" y="12679"/>
                </a:lnTo>
                <a:cubicBezTo>
                  <a:pt x="111" y="12966"/>
                  <a:pt x="137" y="13270"/>
                  <a:pt x="221" y="13561"/>
                </a:cubicBezTo>
                <a:cubicBezTo>
                  <a:pt x="635" y="15032"/>
                  <a:pt x="1377" y="16335"/>
                  <a:pt x="2270" y="17562"/>
                </a:cubicBezTo>
                <a:cubicBezTo>
                  <a:pt x="3624" y="19421"/>
                  <a:pt x="5245" y="21022"/>
                  <a:pt x="6966" y="22533"/>
                </a:cubicBezTo>
                <a:cubicBezTo>
                  <a:pt x="7782" y="23248"/>
                  <a:pt x="8617" y="23940"/>
                  <a:pt x="9456" y="24622"/>
                </a:cubicBezTo>
                <a:cubicBezTo>
                  <a:pt x="10065" y="25120"/>
                  <a:pt x="10794" y="25307"/>
                  <a:pt x="11546" y="25437"/>
                </a:cubicBezTo>
                <a:cubicBezTo>
                  <a:pt x="11696" y="25461"/>
                  <a:pt x="11846" y="25484"/>
                  <a:pt x="11997" y="25508"/>
                </a:cubicBezTo>
                <a:cubicBezTo>
                  <a:pt x="12052" y="25517"/>
                  <a:pt x="12104" y="25521"/>
                  <a:pt x="12155" y="25521"/>
                </a:cubicBezTo>
                <a:cubicBezTo>
                  <a:pt x="12419" y="25521"/>
                  <a:pt x="12625" y="25397"/>
                  <a:pt x="12779" y="25153"/>
                </a:cubicBezTo>
                <a:cubicBezTo>
                  <a:pt x="12799" y="25120"/>
                  <a:pt x="12822" y="25083"/>
                  <a:pt x="12839" y="25046"/>
                </a:cubicBezTo>
                <a:cubicBezTo>
                  <a:pt x="14116" y="22509"/>
                  <a:pt x="15383" y="19969"/>
                  <a:pt x="16285" y="17268"/>
                </a:cubicBezTo>
                <a:cubicBezTo>
                  <a:pt x="17218" y="14484"/>
                  <a:pt x="17910" y="11639"/>
                  <a:pt x="18465" y="8761"/>
                </a:cubicBezTo>
                <a:cubicBezTo>
                  <a:pt x="18602" y="8043"/>
                  <a:pt x="18699" y="7324"/>
                  <a:pt x="18662" y="6588"/>
                </a:cubicBezTo>
                <a:cubicBezTo>
                  <a:pt x="18617" y="5692"/>
                  <a:pt x="18111" y="5182"/>
                  <a:pt x="17289" y="5182"/>
                </a:cubicBezTo>
                <a:cubicBezTo>
                  <a:pt x="17198" y="5182"/>
                  <a:pt x="17103" y="5189"/>
                  <a:pt x="17004" y="5201"/>
                </a:cubicBezTo>
                <a:cubicBezTo>
                  <a:pt x="16048" y="5322"/>
                  <a:pt x="15249" y="5790"/>
                  <a:pt x="14517" y="6381"/>
                </a:cubicBezTo>
                <a:cubicBezTo>
                  <a:pt x="13879" y="6899"/>
                  <a:pt x="13397" y="7554"/>
                  <a:pt x="12949" y="8236"/>
                </a:cubicBezTo>
                <a:cubicBezTo>
                  <a:pt x="12395" y="9075"/>
                  <a:pt x="11866" y="9934"/>
                  <a:pt x="11218" y="10710"/>
                </a:cubicBezTo>
                <a:cubicBezTo>
                  <a:pt x="11148" y="10793"/>
                  <a:pt x="11074" y="10874"/>
                  <a:pt x="10981" y="10984"/>
                </a:cubicBezTo>
                <a:cubicBezTo>
                  <a:pt x="10897" y="10693"/>
                  <a:pt x="10900" y="10426"/>
                  <a:pt x="10884" y="10162"/>
                </a:cubicBezTo>
                <a:cubicBezTo>
                  <a:pt x="10787" y="8671"/>
                  <a:pt x="10723" y="7177"/>
                  <a:pt x="10590" y="5689"/>
                </a:cubicBezTo>
                <a:cubicBezTo>
                  <a:pt x="10463" y="4295"/>
                  <a:pt x="10118" y="2982"/>
                  <a:pt x="9233" y="1862"/>
                </a:cubicBezTo>
                <a:cubicBezTo>
                  <a:pt x="8858" y="1384"/>
                  <a:pt x="8420" y="963"/>
                  <a:pt x="7932" y="609"/>
                </a:cubicBezTo>
                <a:cubicBezTo>
                  <a:pt x="7535" y="318"/>
                  <a:pt x="7093" y="134"/>
                  <a:pt x="6625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CUSTOM_4">
    <p:spTree>
      <p:nvGrpSpPr>
        <p:cNvPr id="1" name="Shape 5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5" name="Google Shape;525;p38"/>
          <p:cNvSpPr/>
          <p:nvPr/>
        </p:nvSpPr>
        <p:spPr>
          <a:xfrm rot="-10099047">
            <a:off x="-2039580" y="8710175"/>
            <a:ext cx="3942171" cy="2946992"/>
          </a:xfrm>
          <a:custGeom>
            <a:avLst/>
            <a:gdLst/>
            <a:ahLst/>
            <a:cxnLst/>
            <a:rect l="l" t="t" r="r" b="b"/>
            <a:pathLst>
              <a:path w="79467" h="59406" extrusionOk="0">
                <a:moveTo>
                  <a:pt x="76305" y="12190"/>
                </a:moveTo>
                <a:lnTo>
                  <a:pt x="76305" y="12190"/>
                </a:lnTo>
                <a:cubicBezTo>
                  <a:pt x="76355" y="12210"/>
                  <a:pt x="76388" y="12261"/>
                  <a:pt x="76388" y="12314"/>
                </a:cubicBezTo>
                <a:cubicBezTo>
                  <a:pt x="76308" y="12307"/>
                  <a:pt x="76305" y="12251"/>
                  <a:pt x="76305" y="12190"/>
                </a:cubicBezTo>
                <a:close/>
                <a:moveTo>
                  <a:pt x="76388" y="12314"/>
                </a:moveTo>
                <a:cubicBezTo>
                  <a:pt x="76422" y="12334"/>
                  <a:pt x="76458" y="12354"/>
                  <a:pt x="76452" y="12401"/>
                </a:cubicBezTo>
                <a:cubicBezTo>
                  <a:pt x="76445" y="12411"/>
                  <a:pt x="76435" y="12418"/>
                  <a:pt x="76425" y="12418"/>
                </a:cubicBezTo>
                <a:cubicBezTo>
                  <a:pt x="76378" y="12398"/>
                  <a:pt x="76392" y="12351"/>
                  <a:pt x="76388" y="12314"/>
                </a:cubicBezTo>
                <a:close/>
                <a:moveTo>
                  <a:pt x="76488" y="12498"/>
                </a:moveTo>
                <a:lnTo>
                  <a:pt x="76488" y="12498"/>
                </a:lnTo>
                <a:cubicBezTo>
                  <a:pt x="76575" y="12525"/>
                  <a:pt x="76582" y="12592"/>
                  <a:pt x="76595" y="12648"/>
                </a:cubicBezTo>
                <a:cubicBezTo>
                  <a:pt x="76659" y="12655"/>
                  <a:pt x="76692" y="12692"/>
                  <a:pt x="76722" y="12742"/>
                </a:cubicBezTo>
                <a:cubicBezTo>
                  <a:pt x="77020" y="13193"/>
                  <a:pt x="77287" y="13664"/>
                  <a:pt x="77528" y="14149"/>
                </a:cubicBezTo>
                <a:cubicBezTo>
                  <a:pt x="77555" y="14186"/>
                  <a:pt x="77548" y="14236"/>
                  <a:pt x="77515" y="14266"/>
                </a:cubicBezTo>
                <a:cubicBezTo>
                  <a:pt x="77364" y="14002"/>
                  <a:pt x="77224" y="13741"/>
                  <a:pt x="77073" y="13491"/>
                </a:cubicBezTo>
                <a:cubicBezTo>
                  <a:pt x="76940" y="13267"/>
                  <a:pt x="76796" y="13043"/>
                  <a:pt x="76656" y="12822"/>
                </a:cubicBezTo>
                <a:cubicBezTo>
                  <a:pt x="76619" y="12769"/>
                  <a:pt x="76589" y="12719"/>
                  <a:pt x="76595" y="12652"/>
                </a:cubicBezTo>
                <a:cubicBezTo>
                  <a:pt x="76512" y="12635"/>
                  <a:pt x="76488" y="12581"/>
                  <a:pt x="76488" y="12498"/>
                </a:cubicBezTo>
                <a:close/>
                <a:moveTo>
                  <a:pt x="77581" y="14358"/>
                </a:moveTo>
                <a:cubicBezTo>
                  <a:pt x="77609" y="14358"/>
                  <a:pt x="77590" y="14390"/>
                  <a:pt x="77598" y="14403"/>
                </a:cubicBezTo>
                <a:lnTo>
                  <a:pt x="77598" y="14403"/>
                </a:lnTo>
                <a:lnTo>
                  <a:pt x="77568" y="14360"/>
                </a:lnTo>
                <a:cubicBezTo>
                  <a:pt x="77573" y="14359"/>
                  <a:pt x="77577" y="14358"/>
                  <a:pt x="77581" y="14358"/>
                </a:cubicBezTo>
                <a:close/>
                <a:moveTo>
                  <a:pt x="77598" y="14403"/>
                </a:moveTo>
                <a:lnTo>
                  <a:pt x="77625" y="14433"/>
                </a:lnTo>
                <a:lnTo>
                  <a:pt x="77605" y="14443"/>
                </a:lnTo>
                <a:cubicBezTo>
                  <a:pt x="77605" y="14430"/>
                  <a:pt x="77602" y="14417"/>
                  <a:pt x="77598" y="14403"/>
                </a:cubicBezTo>
                <a:close/>
                <a:moveTo>
                  <a:pt x="77790" y="24947"/>
                </a:moveTo>
                <a:cubicBezTo>
                  <a:pt x="77794" y="24947"/>
                  <a:pt x="77798" y="24948"/>
                  <a:pt x="77802" y="24949"/>
                </a:cubicBezTo>
                <a:cubicBezTo>
                  <a:pt x="77859" y="24962"/>
                  <a:pt x="77852" y="25016"/>
                  <a:pt x="77839" y="25053"/>
                </a:cubicBezTo>
                <a:cubicBezTo>
                  <a:pt x="77632" y="25571"/>
                  <a:pt x="77465" y="26112"/>
                  <a:pt x="76983" y="26467"/>
                </a:cubicBezTo>
                <a:cubicBezTo>
                  <a:pt x="76920" y="26513"/>
                  <a:pt x="76880" y="26594"/>
                  <a:pt x="76833" y="26660"/>
                </a:cubicBezTo>
                <a:cubicBezTo>
                  <a:pt x="76619" y="26981"/>
                  <a:pt x="76348" y="27245"/>
                  <a:pt x="76061" y="27499"/>
                </a:cubicBezTo>
                <a:cubicBezTo>
                  <a:pt x="75830" y="27703"/>
                  <a:pt x="75643" y="27947"/>
                  <a:pt x="75422" y="28158"/>
                </a:cubicBezTo>
                <a:cubicBezTo>
                  <a:pt x="75295" y="28285"/>
                  <a:pt x="75145" y="28389"/>
                  <a:pt x="75004" y="28502"/>
                </a:cubicBezTo>
                <a:cubicBezTo>
                  <a:pt x="74981" y="28520"/>
                  <a:pt x="74943" y="28551"/>
                  <a:pt x="74917" y="28551"/>
                </a:cubicBezTo>
                <a:cubicBezTo>
                  <a:pt x="74909" y="28551"/>
                  <a:pt x="74903" y="28548"/>
                  <a:pt x="74897" y="28542"/>
                </a:cubicBezTo>
                <a:cubicBezTo>
                  <a:pt x="74845" y="28479"/>
                  <a:pt x="74803" y="28456"/>
                  <a:pt x="74769" y="28456"/>
                </a:cubicBezTo>
                <a:cubicBezTo>
                  <a:pt x="74686" y="28456"/>
                  <a:pt x="74642" y="28589"/>
                  <a:pt x="74583" y="28636"/>
                </a:cubicBezTo>
                <a:cubicBezTo>
                  <a:pt x="74429" y="28756"/>
                  <a:pt x="74312" y="28913"/>
                  <a:pt x="74149" y="29024"/>
                </a:cubicBezTo>
                <a:cubicBezTo>
                  <a:pt x="73925" y="29174"/>
                  <a:pt x="73641" y="29181"/>
                  <a:pt x="73430" y="29351"/>
                </a:cubicBezTo>
                <a:cubicBezTo>
                  <a:pt x="73424" y="29354"/>
                  <a:pt x="73418" y="29358"/>
                  <a:pt x="73412" y="29362"/>
                </a:cubicBezTo>
                <a:lnTo>
                  <a:pt x="73412" y="29362"/>
                </a:lnTo>
                <a:lnTo>
                  <a:pt x="73423" y="29351"/>
                </a:lnTo>
                <a:cubicBezTo>
                  <a:pt x="75051" y="28205"/>
                  <a:pt x="76488" y="26904"/>
                  <a:pt x="77495" y="25123"/>
                </a:cubicBezTo>
                <a:cubicBezTo>
                  <a:pt x="77508" y="25230"/>
                  <a:pt x="77515" y="25287"/>
                  <a:pt x="77528" y="25387"/>
                </a:cubicBezTo>
                <a:cubicBezTo>
                  <a:pt x="77608" y="25237"/>
                  <a:pt x="77665" y="25120"/>
                  <a:pt x="77729" y="25006"/>
                </a:cubicBezTo>
                <a:cubicBezTo>
                  <a:pt x="77740" y="24979"/>
                  <a:pt x="77760" y="24947"/>
                  <a:pt x="77790" y="24947"/>
                </a:cubicBezTo>
                <a:close/>
                <a:moveTo>
                  <a:pt x="73371" y="29391"/>
                </a:moveTo>
                <a:cubicBezTo>
                  <a:pt x="73374" y="29391"/>
                  <a:pt x="73377" y="29391"/>
                  <a:pt x="73380" y="29391"/>
                </a:cubicBezTo>
                <a:cubicBezTo>
                  <a:pt x="73365" y="29416"/>
                  <a:pt x="73335" y="29432"/>
                  <a:pt x="73305" y="29432"/>
                </a:cubicBezTo>
                <a:cubicBezTo>
                  <a:pt x="73302" y="29432"/>
                  <a:pt x="73299" y="29432"/>
                  <a:pt x="73296" y="29431"/>
                </a:cubicBezTo>
                <a:cubicBezTo>
                  <a:pt x="73315" y="29407"/>
                  <a:pt x="73341" y="29391"/>
                  <a:pt x="73371" y="29391"/>
                </a:cubicBezTo>
                <a:close/>
                <a:moveTo>
                  <a:pt x="73163" y="29495"/>
                </a:moveTo>
                <a:cubicBezTo>
                  <a:pt x="73173" y="29498"/>
                  <a:pt x="73183" y="29502"/>
                  <a:pt x="73196" y="29508"/>
                </a:cubicBezTo>
                <a:cubicBezTo>
                  <a:pt x="73186" y="29518"/>
                  <a:pt x="73179" y="29528"/>
                  <a:pt x="73173" y="29538"/>
                </a:cubicBezTo>
                <a:cubicBezTo>
                  <a:pt x="73166" y="29528"/>
                  <a:pt x="73156" y="29522"/>
                  <a:pt x="73149" y="29512"/>
                </a:cubicBezTo>
                <a:cubicBezTo>
                  <a:pt x="73149" y="29508"/>
                  <a:pt x="73159" y="29495"/>
                  <a:pt x="73163" y="29495"/>
                </a:cubicBezTo>
                <a:close/>
                <a:moveTo>
                  <a:pt x="73046" y="29599"/>
                </a:moveTo>
                <a:lnTo>
                  <a:pt x="73016" y="29625"/>
                </a:lnTo>
                <a:lnTo>
                  <a:pt x="73006" y="29605"/>
                </a:lnTo>
                <a:lnTo>
                  <a:pt x="73046" y="29599"/>
                </a:lnTo>
                <a:close/>
                <a:moveTo>
                  <a:pt x="71097" y="30825"/>
                </a:moveTo>
                <a:lnTo>
                  <a:pt x="71097" y="30825"/>
                </a:lnTo>
                <a:cubicBezTo>
                  <a:pt x="69763" y="31518"/>
                  <a:pt x="68448" y="32241"/>
                  <a:pt x="66996" y="32660"/>
                </a:cubicBezTo>
                <a:cubicBezTo>
                  <a:pt x="67025" y="32671"/>
                  <a:pt x="67054" y="32675"/>
                  <a:pt x="67083" y="32675"/>
                </a:cubicBezTo>
                <a:cubicBezTo>
                  <a:pt x="67190" y="32675"/>
                  <a:pt x="67298" y="32620"/>
                  <a:pt x="67444" y="32620"/>
                </a:cubicBezTo>
                <a:cubicBezTo>
                  <a:pt x="67450" y="32620"/>
                  <a:pt x="67457" y="32620"/>
                  <a:pt x="67464" y="32620"/>
                </a:cubicBezTo>
                <a:cubicBezTo>
                  <a:pt x="67019" y="32894"/>
                  <a:pt x="66548" y="32874"/>
                  <a:pt x="66120" y="33011"/>
                </a:cubicBezTo>
                <a:cubicBezTo>
                  <a:pt x="66464" y="32747"/>
                  <a:pt x="66865" y="32600"/>
                  <a:pt x="67243" y="32396"/>
                </a:cubicBezTo>
                <a:lnTo>
                  <a:pt x="67243" y="32396"/>
                </a:lnTo>
                <a:lnTo>
                  <a:pt x="66190" y="32674"/>
                </a:lnTo>
                <a:cubicBezTo>
                  <a:pt x="66183" y="32657"/>
                  <a:pt x="66180" y="32644"/>
                  <a:pt x="66173" y="32627"/>
                </a:cubicBezTo>
                <a:cubicBezTo>
                  <a:pt x="66457" y="32523"/>
                  <a:pt x="66738" y="32423"/>
                  <a:pt x="67022" y="32316"/>
                </a:cubicBezTo>
                <a:cubicBezTo>
                  <a:pt x="68232" y="31868"/>
                  <a:pt x="69429" y="31387"/>
                  <a:pt x="70616" y="30872"/>
                </a:cubicBezTo>
                <a:cubicBezTo>
                  <a:pt x="70670" y="30848"/>
                  <a:pt x="70728" y="30843"/>
                  <a:pt x="70786" y="30843"/>
                </a:cubicBezTo>
                <a:cubicBezTo>
                  <a:pt x="70838" y="30843"/>
                  <a:pt x="70891" y="30847"/>
                  <a:pt x="70943" y="30847"/>
                </a:cubicBezTo>
                <a:cubicBezTo>
                  <a:pt x="70995" y="30847"/>
                  <a:pt x="71047" y="30843"/>
                  <a:pt x="71097" y="30825"/>
                </a:cubicBezTo>
                <a:close/>
                <a:moveTo>
                  <a:pt x="65963" y="33031"/>
                </a:moveTo>
                <a:cubicBezTo>
                  <a:pt x="65973" y="33031"/>
                  <a:pt x="65989" y="33043"/>
                  <a:pt x="66016" y="33058"/>
                </a:cubicBezTo>
                <a:cubicBezTo>
                  <a:pt x="65993" y="33075"/>
                  <a:pt x="65966" y="33088"/>
                  <a:pt x="65936" y="33098"/>
                </a:cubicBezTo>
                <a:cubicBezTo>
                  <a:pt x="65935" y="33099"/>
                  <a:pt x="65934" y="33099"/>
                  <a:pt x="65934" y="33099"/>
                </a:cubicBezTo>
                <a:cubicBezTo>
                  <a:pt x="65923" y="33099"/>
                  <a:pt x="65908" y="33081"/>
                  <a:pt x="65896" y="33072"/>
                </a:cubicBezTo>
                <a:cubicBezTo>
                  <a:pt x="65916" y="33055"/>
                  <a:pt x="65936" y="33041"/>
                  <a:pt x="65959" y="33031"/>
                </a:cubicBezTo>
                <a:cubicBezTo>
                  <a:pt x="65960" y="33031"/>
                  <a:pt x="65962" y="33031"/>
                  <a:pt x="65963" y="33031"/>
                </a:cubicBezTo>
                <a:close/>
                <a:moveTo>
                  <a:pt x="65735" y="33105"/>
                </a:moveTo>
                <a:lnTo>
                  <a:pt x="65789" y="33132"/>
                </a:lnTo>
                <a:cubicBezTo>
                  <a:pt x="65776" y="33152"/>
                  <a:pt x="65755" y="33165"/>
                  <a:pt x="65735" y="33179"/>
                </a:cubicBezTo>
                <a:cubicBezTo>
                  <a:pt x="65733" y="33180"/>
                  <a:pt x="65731" y="33180"/>
                  <a:pt x="65728" y="33180"/>
                </a:cubicBezTo>
                <a:cubicBezTo>
                  <a:pt x="65716" y="33180"/>
                  <a:pt x="65699" y="33168"/>
                  <a:pt x="65685" y="33165"/>
                </a:cubicBezTo>
                <a:cubicBezTo>
                  <a:pt x="65702" y="33145"/>
                  <a:pt x="65715" y="33128"/>
                  <a:pt x="65735" y="33105"/>
                </a:cubicBezTo>
                <a:close/>
                <a:moveTo>
                  <a:pt x="65542" y="33201"/>
                </a:moveTo>
                <a:cubicBezTo>
                  <a:pt x="65554" y="33201"/>
                  <a:pt x="65567" y="33202"/>
                  <a:pt x="65582" y="33205"/>
                </a:cubicBezTo>
                <a:cubicBezTo>
                  <a:pt x="65558" y="33279"/>
                  <a:pt x="65501" y="33285"/>
                  <a:pt x="65411" y="33299"/>
                </a:cubicBezTo>
                <a:cubicBezTo>
                  <a:pt x="65449" y="33231"/>
                  <a:pt x="65487" y="33201"/>
                  <a:pt x="65542" y="33201"/>
                </a:cubicBezTo>
                <a:close/>
                <a:moveTo>
                  <a:pt x="64021" y="33409"/>
                </a:moveTo>
                <a:cubicBezTo>
                  <a:pt x="64027" y="33409"/>
                  <a:pt x="64031" y="33412"/>
                  <a:pt x="64034" y="33412"/>
                </a:cubicBezTo>
                <a:lnTo>
                  <a:pt x="64034" y="33416"/>
                </a:lnTo>
                <a:cubicBezTo>
                  <a:pt x="64034" y="33423"/>
                  <a:pt x="64031" y="33426"/>
                  <a:pt x="64031" y="33426"/>
                </a:cubicBezTo>
                <a:cubicBezTo>
                  <a:pt x="64024" y="33423"/>
                  <a:pt x="64021" y="33423"/>
                  <a:pt x="64017" y="33419"/>
                </a:cubicBezTo>
                <a:cubicBezTo>
                  <a:pt x="64017" y="33416"/>
                  <a:pt x="64021" y="33409"/>
                  <a:pt x="64021" y="33409"/>
                </a:cubicBezTo>
                <a:close/>
                <a:moveTo>
                  <a:pt x="63803" y="33476"/>
                </a:moveTo>
                <a:lnTo>
                  <a:pt x="63830" y="33526"/>
                </a:lnTo>
                <a:lnTo>
                  <a:pt x="62149" y="34439"/>
                </a:lnTo>
                <a:lnTo>
                  <a:pt x="62122" y="34389"/>
                </a:lnTo>
                <a:cubicBezTo>
                  <a:pt x="62650" y="34021"/>
                  <a:pt x="63229" y="33753"/>
                  <a:pt x="63803" y="33476"/>
                </a:cubicBezTo>
                <a:close/>
                <a:moveTo>
                  <a:pt x="62014" y="34461"/>
                </a:moveTo>
                <a:cubicBezTo>
                  <a:pt x="62017" y="34461"/>
                  <a:pt x="62021" y="34462"/>
                  <a:pt x="62025" y="34462"/>
                </a:cubicBezTo>
                <a:cubicBezTo>
                  <a:pt x="62032" y="34469"/>
                  <a:pt x="62039" y="34479"/>
                  <a:pt x="62039" y="34492"/>
                </a:cubicBezTo>
                <a:cubicBezTo>
                  <a:pt x="62025" y="34522"/>
                  <a:pt x="61999" y="34525"/>
                  <a:pt x="61973" y="34525"/>
                </a:cubicBezTo>
                <a:cubicBezTo>
                  <a:pt x="61967" y="34525"/>
                  <a:pt x="61961" y="34525"/>
                  <a:pt x="61955" y="34525"/>
                </a:cubicBezTo>
                <a:cubicBezTo>
                  <a:pt x="61951" y="34525"/>
                  <a:pt x="61946" y="34525"/>
                  <a:pt x="61942" y="34525"/>
                </a:cubicBezTo>
                <a:lnTo>
                  <a:pt x="61942" y="34525"/>
                </a:lnTo>
                <a:cubicBezTo>
                  <a:pt x="61957" y="34495"/>
                  <a:pt x="61972" y="34461"/>
                  <a:pt x="62014" y="34461"/>
                </a:cubicBezTo>
                <a:close/>
                <a:moveTo>
                  <a:pt x="15627" y="34953"/>
                </a:moveTo>
                <a:lnTo>
                  <a:pt x="15644" y="34960"/>
                </a:lnTo>
                <a:lnTo>
                  <a:pt x="15637" y="34973"/>
                </a:lnTo>
                <a:cubicBezTo>
                  <a:pt x="15630" y="34973"/>
                  <a:pt x="15627" y="34970"/>
                  <a:pt x="15620" y="34967"/>
                </a:cubicBezTo>
                <a:cubicBezTo>
                  <a:pt x="15620" y="34967"/>
                  <a:pt x="15627" y="34957"/>
                  <a:pt x="15627" y="34953"/>
                </a:cubicBezTo>
                <a:close/>
                <a:moveTo>
                  <a:pt x="60232" y="35687"/>
                </a:moveTo>
                <a:lnTo>
                  <a:pt x="60227" y="35695"/>
                </a:lnTo>
                <a:cubicBezTo>
                  <a:pt x="60229" y="35692"/>
                  <a:pt x="60230" y="35690"/>
                  <a:pt x="60232" y="35687"/>
                </a:cubicBezTo>
                <a:close/>
                <a:moveTo>
                  <a:pt x="60100" y="35779"/>
                </a:moveTo>
                <a:lnTo>
                  <a:pt x="60100" y="35779"/>
                </a:lnTo>
                <a:cubicBezTo>
                  <a:pt x="60000" y="36087"/>
                  <a:pt x="59692" y="36194"/>
                  <a:pt x="59481" y="36394"/>
                </a:cubicBezTo>
                <a:cubicBezTo>
                  <a:pt x="59405" y="36464"/>
                  <a:pt x="59308" y="36514"/>
                  <a:pt x="59207" y="36541"/>
                </a:cubicBezTo>
                <a:cubicBezTo>
                  <a:pt x="59481" y="36257"/>
                  <a:pt x="59759" y="35983"/>
                  <a:pt x="60100" y="35779"/>
                </a:cubicBezTo>
                <a:close/>
                <a:moveTo>
                  <a:pt x="18762" y="36298"/>
                </a:moveTo>
                <a:cubicBezTo>
                  <a:pt x="18765" y="36298"/>
                  <a:pt x="18769" y="36299"/>
                  <a:pt x="18772" y="36300"/>
                </a:cubicBezTo>
                <a:cubicBezTo>
                  <a:pt x="18829" y="36311"/>
                  <a:pt x="18842" y="36354"/>
                  <a:pt x="18846" y="36404"/>
                </a:cubicBezTo>
                <a:cubicBezTo>
                  <a:pt x="18909" y="36404"/>
                  <a:pt x="18963" y="36411"/>
                  <a:pt x="18973" y="36488"/>
                </a:cubicBezTo>
                <a:lnTo>
                  <a:pt x="19013" y="36528"/>
                </a:lnTo>
                <a:cubicBezTo>
                  <a:pt x="19016" y="36527"/>
                  <a:pt x="19019" y="36527"/>
                  <a:pt x="19021" y="36527"/>
                </a:cubicBezTo>
                <a:cubicBezTo>
                  <a:pt x="19052" y="36527"/>
                  <a:pt x="19081" y="36544"/>
                  <a:pt x="19097" y="36571"/>
                </a:cubicBezTo>
                <a:cubicBezTo>
                  <a:pt x="19094" y="36572"/>
                  <a:pt x="19091" y="36572"/>
                  <a:pt x="19088" y="36572"/>
                </a:cubicBezTo>
                <a:cubicBezTo>
                  <a:pt x="19058" y="36572"/>
                  <a:pt x="19028" y="36556"/>
                  <a:pt x="19013" y="36531"/>
                </a:cubicBezTo>
                <a:lnTo>
                  <a:pt x="18969" y="36491"/>
                </a:lnTo>
                <a:cubicBezTo>
                  <a:pt x="18916" y="36488"/>
                  <a:pt x="18866" y="36458"/>
                  <a:pt x="18846" y="36407"/>
                </a:cubicBezTo>
                <a:cubicBezTo>
                  <a:pt x="18799" y="36397"/>
                  <a:pt x="18752" y="36387"/>
                  <a:pt x="18739" y="36334"/>
                </a:cubicBezTo>
                <a:cubicBezTo>
                  <a:pt x="18733" y="36315"/>
                  <a:pt x="18746" y="36298"/>
                  <a:pt x="18762" y="36298"/>
                </a:cubicBezTo>
                <a:close/>
                <a:moveTo>
                  <a:pt x="59057" y="36665"/>
                </a:moveTo>
                <a:lnTo>
                  <a:pt x="59057" y="36665"/>
                </a:lnTo>
                <a:cubicBezTo>
                  <a:pt x="59064" y="36689"/>
                  <a:pt x="59056" y="36694"/>
                  <a:pt x="59045" y="36694"/>
                </a:cubicBezTo>
                <a:cubicBezTo>
                  <a:pt x="59040" y="36694"/>
                  <a:pt x="59033" y="36692"/>
                  <a:pt x="59027" y="36692"/>
                </a:cubicBezTo>
                <a:cubicBezTo>
                  <a:pt x="59023" y="36692"/>
                  <a:pt x="59019" y="36693"/>
                  <a:pt x="59017" y="36695"/>
                </a:cubicBezTo>
                <a:lnTo>
                  <a:pt x="59057" y="36665"/>
                </a:lnTo>
                <a:close/>
                <a:moveTo>
                  <a:pt x="57810" y="38109"/>
                </a:moveTo>
                <a:cubicBezTo>
                  <a:pt x="57809" y="38111"/>
                  <a:pt x="57809" y="38114"/>
                  <a:pt x="57807" y="38115"/>
                </a:cubicBezTo>
                <a:lnTo>
                  <a:pt x="57810" y="38109"/>
                </a:lnTo>
                <a:close/>
                <a:moveTo>
                  <a:pt x="22917" y="47602"/>
                </a:moveTo>
                <a:cubicBezTo>
                  <a:pt x="23168" y="48681"/>
                  <a:pt x="23723" y="49654"/>
                  <a:pt x="24003" y="50724"/>
                </a:cubicBezTo>
                <a:cubicBezTo>
                  <a:pt x="23686" y="50500"/>
                  <a:pt x="22897" y="48267"/>
                  <a:pt x="22917" y="47602"/>
                </a:cubicBezTo>
                <a:close/>
                <a:moveTo>
                  <a:pt x="51249" y="51392"/>
                </a:moveTo>
                <a:lnTo>
                  <a:pt x="51249" y="51392"/>
                </a:lnTo>
                <a:cubicBezTo>
                  <a:pt x="51245" y="51429"/>
                  <a:pt x="51259" y="51472"/>
                  <a:pt x="51212" y="51493"/>
                </a:cubicBezTo>
                <a:cubicBezTo>
                  <a:pt x="51202" y="51493"/>
                  <a:pt x="51192" y="51486"/>
                  <a:pt x="51185" y="51479"/>
                </a:cubicBezTo>
                <a:cubicBezTo>
                  <a:pt x="51179" y="51429"/>
                  <a:pt x="51215" y="51412"/>
                  <a:pt x="51249" y="51392"/>
                </a:cubicBezTo>
                <a:close/>
                <a:moveTo>
                  <a:pt x="50794" y="52559"/>
                </a:moveTo>
                <a:lnTo>
                  <a:pt x="50794" y="52559"/>
                </a:lnTo>
                <a:cubicBezTo>
                  <a:pt x="50784" y="52639"/>
                  <a:pt x="50744" y="52693"/>
                  <a:pt x="50640" y="52713"/>
                </a:cubicBezTo>
                <a:cubicBezTo>
                  <a:pt x="50664" y="52612"/>
                  <a:pt x="50711" y="52569"/>
                  <a:pt x="50794" y="52559"/>
                </a:cubicBezTo>
                <a:close/>
                <a:moveTo>
                  <a:pt x="50528" y="52829"/>
                </a:moveTo>
                <a:cubicBezTo>
                  <a:pt x="50537" y="52829"/>
                  <a:pt x="50546" y="52831"/>
                  <a:pt x="50557" y="52836"/>
                </a:cubicBezTo>
                <a:cubicBezTo>
                  <a:pt x="50570" y="52913"/>
                  <a:pt x="50517" y="52937"/>
                  <a:pt x="50460" y="52963"/>
                </a:cubicBezTo>
                <a:cubicBezTo>
                  <a:pt x="50400" y="52926"/>
                  <a:pt x="50447" y="52893"/>
                  <a:pt x="50467" y="52870"/>
                </a:cubicBezTo>
                <a:cubicBezTo>
                  <a:pt x="50482" y="52849"/>
                  <a:pt x="50501" y="52829"/>
                  <a:pt x="50528" y="52829"/>
                </a:cubicBezTo>
                <a:close/>
                <a:moveTo>
                  <a:pt x="50383" y="53043"/>
                </a:moveTo>
                <a:lnTo>
                  <a:pt x="50390" y="53050"/>
                </a:lnTo>
                <a:lnTo>
                  <a:pt x="50373" y="53060"/>
                </a:lnTo>
                <a:lnTo>
                  <a:pt x="50383" y="53043"/>
                </a:lnTo>
                <a:close/>
                <a:moveTo>
                  <a:pt x="50327" y="53103"/>
                </a:moveTo>
                <a:cubicBezTo>
                  <a:pt x="50329" y="53103"/>
                  <a:pt x="50331" y="53104"/>
                  <a:pt x="50333" y="53104"/>
                </a:cubicBezTo>
                <a:cubicBezTo>
                  <a:pt x="50333" y="53150"/>
                  <a:pt x="50296" y="53187"/>
                  <a:pt x="50249" y="53187"/>
                </a:cubicBezTo>
                <a:cubicBezTo>
                  <a:pt x="50246" y="53142"/>
                  <a:pt x="50283" y="53103"/>
                  <a:pt x="50327" y="53103"/>
                </a:cubicBezTo>
                <a:close/>
                <a:moveTo>
                  <a:pt x="51123" y="51582"/>
                </a:moveTo>
                <a:cubicBezTo>
                  <a:pt x="51130" y="51582"/>
                  <a:pt x="51148" y="51594"/>
                  <a:pt x="51148" y="51599"/>
                </a:cubicBezTo>
                <a:cubicBezTo>
                  <a:pt x="51155" y="51646"/>
                  <a:pt x="51118" y="51666"/>
                  <a:pt x="51085" y="51686"/>
                </a:cubicBezTo>
                <a:cubicBezTo>
                  <a:pt x="50941" y="52027"/>
                  <a:pt x="50711" y="52318"/>
                  <a:pt x="50500" y="52616"/>
                </a:cubicBezTo>
                <a:cubicBezTo>
                  <a:pt x="49745" y="53679"/>
                  <a:pt x="48769" y="54518"/>
                  <a:pt x="47752" y="55320"/>
                </a:cubicBezTo>
                <a:cubicBezTo>
                  <a:pt x="47726" y="55336"/>
                  <a:pt x="47692" y="55350"/>
                  <a:pt x="47659" y="55360"/>
                </a:cubicBezTo>
                <a:cubicBezTo>
                  <a:pt x="47629" y="55410"/>
                  <a:pt x="47599" y="55464"/>
                  <a:pt x="47515" y="55467"/>
                </a:cubicBezTo>
                <a:cubicBezTo>
                  <a:pt x="47515" y="55357"/>
                  <a:pt x="47589" y="55363"/>
                  <a:pt x="47659" y="55357"/>
                </a:cubicBezTo>
                <a:cubicBezTo>
                  <a:pt x="47782" y="55133"/>
                  <a:pt x="48016" y="55022"/>
                  <a:pt x="48200" y="54862"/>
                </a:cubicBezTo>
                <a:cubicBezTo>
                  <a:pt x="48769" y="54370"/>
                  <a:pt x="49303" y="53842"/>
                  <a:pt x="49805" y="53287"/>
                </a:cubicBezTo>
                <a:cubicBezTo>
                  <a:pt x="50233" y="52813"/>
                  <a:pt x="50620" y="52305"/>
                  <a:pt x="50971" y="51770"/>
                </a:cubicBezTo>
                <a:cubicBezTo>
                  <a:pt x="50998" y="51730"/>
                  <a:pt x="51025" y="51686"/>
                  <a:pt x="51082" y="51683"/>
                </a:cubicBezTo>
                <a:cubicBezTo>
                  <a:pt x="51085" y="51646"/>
                  <a:pt x="51072" y="51603"/>
                  <a:pt x="51122" y="51583"/>
                </a:cubicBezTo>
                <a:cubicBezTo>
                  <a:pt x="51122" y="51582"/>
                  <a:pt x="51123" y="51582"/>
                  <a:pt x="51123" y="51582"/>
                </a:cubicBezTo>
                <a:close/>
                <a:moveTo>
                  <a:pt x="47405" y="55503"/>
                </a:moveTo>
                <a:cubicBezTo>
                  <a:pt x="47412" y="55503"/>
                  <a:pt x="47423" y="55511"/>
                  <a:pt x="47432" y="55514"/>
                </a:cubicBezTo>
                <a:cubicBezTo>
                  <a:pt x="47428" y="55524"/>
                  <a:pt x="47425" y="55540"/>
                  <a:pt x="47415" y="55544"/>
                </a:cubicBezTo>
                <a:cubicBezTo>
                  <a:pt x="47414" y="55544"/>
                  <a:pt x="47413" y="55544"/>
                  <a:pt x="47412" y="55544"/>
                </a:cubicBezTo>
                <a:cubicBezTo>
                  <a:pt x="47404" y="55544"/>
                  <a:pt x="47393" y="55537"/>
                  <a:pt x="47385" y="55534"/>
                </a:cubicBezTo>
                <a:cubicBezTo>
                  <a:pt x="47391" y="55520"/>
                  <a:pt x="47391" y="55507"/>
                  <a:pt x="47401" y="55504"/>
                </a:cubicBezTo>
                <a:cubicBezTo>
                  <a:pt x="47402" y="55503"/>
                  <a:pt x="47403" y="55503"/>
                  <a:pt x="47405" y="55503"/>
                </a:cubicBezTo>
                <a:close/>
                <a:moveTo>
                  <a:pt x="47232" y="55650"/>
                </a:moveTo>
                <a:cubicBezTo>
                  <a:pt x="47235" y="55650"/>
                  <a:pt x="47238" y="55650"/>
                  <a:pt x="47241" y="55651"/>
                </a:cubicBezTo>
                <a:cubicBezTo>
                  <a:pt x="47223" y="55675"/>
                  <a:pt x="47196" y="55691"/>
                  <a:pt x="47166" y="55691"/>
                </a:cubicBezTo>
                <a:cubicBezTo>
                  <a:pt x="47163" y="55691"/>
                  <a:pt x="47160" y="55691"/>
                  <a:pt x="47157" y="55691"/>
                </a:cubicBezTo>
                <a:cubicBezTo>
                  <a:pt x="47173" y="55666"/>
                  <a:pt x="47202" y="55650"/>
                  <a:pt x="47232" y="55650"/>
                </a:cubicBezTo>
                <a:close/>
                <a:moveTo>
                  <a:pt x="46556" y="56834"/>
                </a:moveTo>
                <a:cubicBezTo>
                  <a:pt x="46552" y="56840"/>
                  <a:pt x="46548" y="56845"/>
                  <a:pt x="46544" y="56851"/>
                </a:cubicBezTo>
                <a:lnTo>
                  <a:pt x="46544" y="56851"/>
                </a:lnTo>
                <a:cubicBezTo>
                  <a:pt x="46555" y="56845"/>
                  <a:pt x="46563" y="56842"/>
                  <a:pt x="46569" y="56842"/>
                </a:cubicBezTo>
                <a:cubicBezTo>
                  <a:pt x="46574" y="56842"/>
                  <a:pt x="46578" y="56845"/>
                  <a:pt x="46582" y="56847"/>
                </a:cubicBezTo>
                <a:cubicBezTo>
                  <a:pt x="46572" y="56851"/>
                  <a:pt x="46559" y="56857"/>
                  <a:pt x="46549" y="56861"/>
                </a:cubicBezTo>
                <a:lnTo>
                  <a:pt x="46538" y="56861"/>
                </a:lnTo>
                <a:cubicBezTo>
                  <a:pt x="46511" y="56901"/>
                  <a:pt x="46489" y="56931"/>
                  <a:pt x="46467" y="56931"/>
                </a:cubicBezTo>
                <a:cubicBezTo>
                  <a:pt x="46461" y="56931"/>
                  <a:pt x="46455" y="56929"/>
                  <a:pt x="46449" y="56924"/>
                </a:cubicBezTo>
                <a:cubicBezTo>
                  <a:pt x="46409" y="56894"/>
                  <a:pt x="46465" y="56881"/>
                  <a:pt x="46492" y="56867"/>
                </a:cubicBezTo>
                <a:cubicBezTo>
                  <a:pt x="46502" y="56864"/>
                  <a:pt x="46516" y="56861"/>
                  <a:pt x="46529" y="56861"/>
                </a:cubicBezTo>
                <a:cubicBezTo>
                  <a:pt x="46532" y="56859"/>
                  <a:pt x="46535" y="56857"/>
                  <a:pt x="46537" y="56855"/>
                </a:cubicBezTo>
                <a:lnTo>
                  <a:pt x="46537" y="56855"/>
                </a:lnTo>
                <a:lnTo>
                  <a:pt x="46532" y="56861"/>
                </a:lnTo>
                <a:lnTo>
                  <a:pt x="46538" y="56861"/>
                </a:lnTo>
                <a:cubicBezTo>
                  <a:pt x="46540" y="56858"/>
                  <a:pt x="46542" y="56854"/>
                  <a:pt x="46544" y="56851"/>
                </a:cubicBezTo>
                <a:lnTo>
                  <a:pt x="46544" y="56851"/>
                </a:lnTo>
                <a:cubicBezTo>
                  <a:pt x="46542" y="56852"/>
                  <a:pt x="46540" y="56854"/>
                  <a:pt x="46537" y="56855"/>
                </a:cubicBezTo>
                <a:lnTo>
                  <a:pt x="46537" y="56855"/>
                </a:lnTo>
                <a:lnTo>
                  <a:pt x="46556" y="56834"/>
                </a:lnTo>
                <a:close/>
                <a:moveTo>
                  <a:pt x="30301" y="57292"/>
                </a:moveTo>
                <a:lnTo>
                  <a:pt x="30326" y="57317"/>
                </a:lnTo>
                <a:lnTo>
                  <a:pt x="30326" y="57317"/>
                </a:lnTo>
                <a:lnTo>
                  <a:pt x="30291" y="57312"/>
                </a:lnTo>
                <a:lnTo>
                  <a:pt x="30301" y="57292"/>
                </a:lnTo>
                <a:close/>
                <a:moveTo>
                  <a:pt x="46415" y="56386"/>
                </a:moveTo>
                <a:lnTo>
                  <a:pt x="46405" y="56403"/>
                </a:lnTo>
                <a:cubicBezTo>
                  <a:pt x="46228" y="56603"/>
                  <a:pt x="45991" y="56720"/>
                  <a:pt x="45767" y="56854"/>
                </a:cubicBezTo>
                <a:cubicBezTo>
                  <a:pt x="45453" y="57038"/>
                  <a:pt x="45132" y="57212"/>
                  <a:pt x="44784" y="57409"/>
                </a:cubicBezTo>
                <a:cubicBezTo>
                  <a:pt x="44811" y="57279"/>
                  <a:pt x="44891" y="57255"/>
                  <a:pt x="44948" y="57222"/>
                </a:cubicBezTo>
                <a:cubicBezTo>
                  <a:pt x="45393" y="56954"/>
                  <a:pt x="45837" y="56690"/>
                  <a:pt x="46285" y="56430"/>
                </a:cubicBezTo>
                <a:cubicBezTo>
                  <a:pt x="46322" y="56413"/>
                  <a:pt x="46362" y="56403"/>
                  <a:pt x="46405" y="56403"/>
                </a:cubicBezTo>
                <a:cubicBezTo>
                  <a:pt x="46409" y="56396"/>
                  <a:pt x="46412" y="56389"/>
                  <a:pt x="46415" y="56386"/>
                </a:cubicBezTo>
                <a:close/>
                <a:moveTo>
                  <a:pt x="44665" y="57412"/>
                </a:moveTo>
                <a:cubicBezTo>
                  <a:pt x="44674" y="57412"/>
                  <a:pt x="44683" y="57413"/>
                  <a:pt x="44694" y="57416"/>
                </a:cubicBezTo>
                <a:cubicBezTo>
                  <a:pt x="44691" y="57509"/>
                  <a:pt x="44617" y="57476"/>
                  <a:pt x="44567" y="57489"/>
                </a:cubicBezTo>
                <a:lnTo>
                  <a:pt x="44560" y="57502"/>
                </a:lnTo>
                <a:lnTo>
                  <a:pt x="44567" y="57486"/>
                </a:lnTo>
                <a:cubicBezTo>
                  <a:pt x="44589" y="57446"/>
                  <a:pt x="44617" y="57412"/>
                  <a:pt x="44665" y="57412"/>
                </a:cubicBezTo>
                <a:close/>
                <a:moveTo>
                  <a:pt x="42391" y="58124"/>
                </a:moveTo>
                <a:cubicBezTo>
                  <a:pt x="42394" y="58124"/>
                  <a:pt x="42401" y="58128"/>
                  <a:pt x="42404" y="58131"/>
                </a:cubicBezTo>
                <a:cubicBezTo>
                  <a:pt x="42404" y="58134"/>
                  <a:pt x="42401" y="58141"/>
                  <a:pt x="42401" y="58141"/>
                </a:cubicBezTo>
                <a:cubicBezTo>
                  <a:pt x="42394" y="58141"/>
                  <a:pt x="42391" y="58141"/>
                  <a:pt x="42384" y="58138"/>
                </a:cubicBezTo>
                <a:cubicBezTo>
                  <a:pt x="42388" y="58134"/>
                  <a:pt x="42391" y="58124"/>
                  <a:pt x="42391" y="58124"/>
                </a:cubicBezTo>
                <a:close/>
                <a:moveTo>
                  <a:pt x="30338" y="57324"/>
                </a:moveTo>
                <a:lnTo>
                  <a:pt x="30338" y="57324"/>
                </a:lnTo>
                <a:cubicBezTo>
                  <a:pt x="30596" y="57407"/>
                  <a:pt x="30858" y="57480"/>
                  <a:pt x="31126" y="57536"/>
                </a:cubicBezTo>
                <a:cubicBezTo>
                  <a:pt x="31624" y="57643"/>
                  <a:pt x="32079" y="57870"/>
                  <a:pt x="32560" y="58014"/>
                </a:cubicBezTo>
                <a:cubicBezTo>
                  <a:pt x="32798" y="58087"/>
                  <a:pt x="33028" y="58168"/>
                  <a:pt x="33226" y="58325"/>
                </a:cubicBezTo>
                <a:cubicBezTo>
                  <a:pt x="33146" y="58347"/>
                  <a:pt x="33068" y="58357"/>
                  <a:pt x="32992" y="58357"/>
                </a:cubicBezTo>
                <a:cubicBezTo>
                  <a:pt x="32727" y="58357"/>
                  <a:pt x="32478" y="58244"/>
                  <a:pt x="32226" y="58174"/>
                </a:cubicBezTo>
                <a:cubicBezTo>
                  <a:pt x="31598" y="57997"/>
                  <a:pt x="30989" y="57760"/>
                  <a:pt x="30408" y="57469"/>
                </a:cubicBezTo>
                <a:cubicBezTo>
                  <a:pt x="30315" y="57427"/>
                  <a:pt x="30363" y="57367"/>
                  <a:pt x="30338" y="57324"/>
                </a:cubicBezTo>
                <a:close/>
                <a:moveTo>
                  <a:pt x="42294" y="58151"/>
                </a:moveTo>
                <a:cubicBezTo>
                  <a:pt x="41354" y="58625"/>
                  <a:pt x="39497" y="59015"/>
                  <a:pt x="37475" y="59015"/>
                </a:cubicBezTo>
                <a:cubicBezTo>
                  <a:pt x="36102" y="59015"/>
                  <a:pt x="34652" y="58835"/>
                  <a:pt x="33363" y="58378"/>
                </a:cubicBezTo>
                <a:cubicBezTo>
                  <a:pt x="33387" y="58264"/>
                  <a:pt x="33442" y="58225"/>
                  <a:pt x="33520" y="58225"/>
                </a:cubicBezTo>
                <a:cubicBezTo>
                  <a:pt x="33547" y="58225"/>
                  <a:pt x="33577" y="58230"/>
                  <a:pt x="33610" y="58238"/>
                </a:cubicBezTo>
                <a:cubicBezTo>
                  <a:pt x="34593" y="58448"/>
                  <a:pt x="35595" y="58542"/>
                  <a:pt x="36575" y="58753"/>
                </a:cubicBezTo>
                <a:cubicBezTo>
                  <a:pt x="36999" y="58846"/>
                  <a:pt x="37414" y="58860"/>
                  <a:pt x="37898" y="58860"/>
                </a:cubicBezTo>
                <a:cubicBezTo>
                  <a:pt x="37725" y="58751"/>
                  <a:pt x="37551" y="58735"/>
                  <a:pt x="37376" y="58735"/>
                </a:cubicBezTo>
                <a:cubicBezTo>
                  <a:pt x="37306" y="58735"/>
                  <a:pt x="37235" y="58738"/>
                  <a:pt x="37164" y="58738"/>
                </a:cubicBezTo>
                <a:cubicBezTo>
                  <a:pt x="37048" y="58738"/>
                  <a:pt x="36931" y="58731"/>
                  <a:pt x="36812" y="58696"/>
                </a:cubicBezTo>
                <a:cubicBezTo>
                  <a:pt x="37172" y="58696"/>
                  <a:pt x="37515" y="58689"/>
                  <a:pt x="37849" y="58689"/>
                </a:cubicBezTo>
                <a:cubicBezTo>
                  <a:pt x="38135" y="58689"/>
                  <a:pt x="38415" y="58694"/>
                  <a:pt x="38694" y="58713"/>
                </a:cubicBezTo>
                <a:cubicBezTo>
                  <a:pt x="38819" y="58722"/>
                  <a:pt x="38949" y="58754"/>
                  <a:pt x="39071" y="58754"/>
                </a:cubicBezTo>
                <a:cubicBezTo>
                  <a:pt x="39130" y="58754"/>
                  <a:pt x="39186" y="58746"/>
                  <a:pt x="39239" y="58726"/>
                </a:cubicBezTo>
                <a:cubicBezTo>
                  <a:pt x="39800" y="58512"/>
                  <a:pt x="40409" y="58535"/>
                  <a:pt x="40980" y="58385"/>
                </a:cubicBezTo>
                <a:cubicBezTo>
                  <a:pt x="41014" y="58372"/>
                  <a:pt x="41047" y="58365"/>
                  <a:pt x="41081" y="58365"/>
                </a:cubicBezTo>
                <a:cubicBezTo>
                  <a:pt x="41140" y="58375"/>
                  <a:pt x="41199" y="58380"/>
                  <a:pt x="41257" y="58380"/>
                </a:cubicBezTo>
                <a:cubicBezTo>
                  <a:pt x="41571" y="58380"/>
                  <a:pt x="41861" y="58244"/>
                  <a:pt x="42164" y="58171"/>
                </a:cubicBezTo>
                <a:cubicBezTo>
                  <a:pt x="42194" y="58164"/>
                  <a:pt x="42230" y="58161"/>
                  <a:pt x="42294" y="58151"/>
                </a:cubicBezTo>
                <a:close/>
                <a:moveTo>
                  <a:pt x="20517" y="0"/>
                </a:moveTo>
                <a:cubicBezTo>
                  <a:pt x="20483" y="34"/>
                  <a:pt x="20443" y="42"/>
                  <a:pt x="20402" y="42"/>
                </a:cubicBezTo>
                <a:cubicBezTo>
                  <a:pt x="20366" y="42"/>
                  <a:pt x="20330" y="37"/>
                  <a:pt x="20293" y="37"/>
                </a:cubicBezTo>
                <a:cubicBezTo>
                  <a:pt x="19110" y="60"/>
                  <a:pt x="17933" y="184"/>
                  <a:pt x="16770" y="408"/>
                </a:cubicBezTo>
                <a:cubicBezTo>
                  <a:pt x="16674" y="426"/>
                  <a:pt x="16578" y="431"/>
                  <a:pt x="16482" y="431"/>
                </a:cubicBezTo>
                <a:cubicBezTo>
                  <a:pt x="16396" y="431"/>
                  <a:pt x="16311" y="427"/>
                  <a:pt x="16225" y="427"/>
                </a:cubicBezTo>
                <a:cubicBezTo>
                  <a:pt x="16146" y="427"/>
                  <a:pt x="16067" y="430"/>
                  <a:pt x="15988" y="441"/>
                </a:cubicBezTo>
                <a:cubicBezTo>
                  <a:pt x="15393" y="535"/>
                  <a:pt x="14805" y="655"/>
                  <a:pt x="14223" y="809"/>
                </a:cubicBezTo>
                <a:cubicBezTo>
                  <a:pt x="13678" y="946"/>
                  <a:pt x="13113" y="999"/>
                  <a:pt x="12599" y="1240"/>
                </a:cubicBezTo>
                <a:cubicBezTo>
                  <a:pt x="12542" y="1267"/>
                  <a:pt x="12478" y="1280"/>
                  <a:pt x="12425" y="1307"/>
                </a:cubicBezTo>
                <a:cubicBezTo>
                  <a:pt x="12264" y="1397"/>
                  <a:pt x="12485" y="1357"/>
                  <a:pt x="12448" y="1417"/>
                </a:cubicBezTo>
                <a:cubicBezTo>
                  <a:pt x="11960" y="1614"/>
                  <a:pt x="11455" y="1815"/>
                  <a:pt x="10997" y="2109"/>
                </a:cubicBezTo>
                <a:cubicBezTo>
                  <a:pt x="10827" y="2226"/>
                  <a:pt x="10643" y="2320"/>
                  <a:pt x="10449" y="2397"/>
                </a:cubicBezTo>
                <a:cubicBezTo>
                  <a:pt x="9945" y="2570"/>
                  <a:pt x="9604" y="2988"/>
                  <a:pt x="9152" y="3249"/>
                </a:cubicBezTo>
                <a:cubicBezTo>
                  <a:pt x="8885" y="3403"/>
                  <a:pt x="8601" y="3540"/>
                  <a:pt x="8374" y="3760"/>
                </a:cubicBezTo>
                <a:cubicBezTo>
                  <a:pt x="8344" y="3785"/>
                  <a:pt x="8306" y="3800"/>
                  <a:pt x="8266" y="3800"/>
                </a:cubicBezTo>
                <a:cubicBezTo>
                  <a:pt x="8256" y="3800"/>
                  <a:pt x="8246" y="3799"/>
                  <a:pt x="8236" y="3797"/>
                </a:cubicBezTo>
                <a:cubicBezTo>
                  <a:pt x="8143" y="3897"/>
                  <a:pt x="7972" y="3844"/>
                  <a:pt x="7889" y="3971"/>
                </a:cubicBezTo>
                <a:cubicBezTo>
                  <a:pt x="7852" y="4014"/>
                  <a:pt x="7809" y="4051"/>
                  <a:pt x="7762" y="4081"/>
                </a:cubicBezTo>
                <a:cubicBezTo>
                  <a:pt x="7730" y="4107"/>
                  <a:pt x="7708" y="4118"/>
                  <a:pt x="7692" y="4118"/>
                </a:cubicBezTo>
                <a:cubicBezTo>
                  <a:pt x="7656" y="4118"/>
                  <a:pt x="7654" y="4064"/>
                  <a:pt x="7652" y="4011"/>
                </a:cubicBezTo>
                <a:lnTo>
                  <a:pt x="7648" y="4008"/>
                </a:lnTo>
                <a:cubicBezTo>
                  <a:pt x="7481" y="4061"/>
                  <a:pt x="7351" y="4178"/>
                  <a:pt x="7224" y="4295"/>
                </a:cubicBezTo>
                <a:cubicBezTo>
                  <a:pt x="6308" y="5131"/>
                  <a:pt x="5442" y="6020"/>
                  <a:pt x="4630" y="6953"/>
                </a:cubicBezTo>
                <a:cubicBezTo>
                  <a:pt x="4536" y="7063"/>
                  <a:pt x="4469" y="7213"/>
                  <a:pt x="4312" y="7267"/>
                </a:cubicBezTo>
                <a:cubicBezTo>
                  <a:pt x="4299" y="7297"/>
                  <a:pt x="4292" y="7340"/>
                  <a:pt x="4269" y="7350"/>
                </a:cubicBezTo>
                <a:cubicBezTo>
                  <a:pt x="4261" y="7355"/>
                  <a:pt x="4256" y="7357"/>
                  <a:pt x="4251" y="7357"/>
                </a:cubicBezTo>
                <a:cubicBezTo>
                  <a:pt x="4233" y="7357"/>
                  <a:pt x="4234" y="7326"/>
                  <a:pt x="4229" y="7307"/>
                </a:cubicBezTo>
                <a:cubicBezTo>
                  <a:pt x="3995" y="7427"/>
                  <a:pt x="3898" y="7671"/>
                  <a:pt x="3764" y="7872"/>
                </a:cubicBezTo>
                <a:cubicBezTo>
                  <a:pt x="3416" y="8390"/>
                  <a:pt x="3082" y="8921"/>
                  <a:pt x="2761" y="9456"/>
                </a:cubicBezTo>
                <a:cubicBezTo>
                  <a:pt x="2227" y="10342"/>
                  <a:pt x="1765" y="11271"/>
                  <a:pt x="1381" y="12234"/>
                </a:cubicBezTo>
                <a:cubicBezTo>
                  <a:pt x="1154" y="12805"/>
                  <a:pt x="1017" y="13414"/>
                  <a:pt x="863" y="14012"/>
                </a:cubicBezTo>
                <a:cubicBezTo>
                  <a:pt x="696" y="14651"/>
                  <a:pt x="495" y="15279"/>
                  <a:pt x="305" y="15911"/>
                </a:cubicBezTo>
                <a:cubicBezTo>
                  <a:pt x="117" y="16556"/>
                  <a:pt x="20" y="17224"/>
                  <a:pt x="14" y="17896"/>
                </a:cubicBezTo>
                <a:cubicBezTo>
                  <a:pt x="0" y="18555"/>
                  <a:pt x="14" y="19210"/>
                  <a:pt x="117" y="19878"/>
                </a:cubicBezTo>
                <a:cubicBezTo>
                  <a:pt x="241" y="19551"/>
                  <a:pt x="184" y="19233"/>
                  <a:pt x="124" y="18926"/>
                </a:cubicBezTo>
                <a:cubicBezTo>
                  <a:pt x="47" y="18511"/>
                  <a:pt x="57" y="18097"/>
                  <a:pt x="81" y="17676"/>
                </a:cubicBezTo>
                <a:lnTo>
                  <a:pt x="81" y="17676"/>
                </a:lnTo>
                <a:cubicBezTo>
                  <a:pt x="94" y="17742"/>
                  <a:pt x="107" y="17806"/>
                  <a:pt x="117" y="17869"/>
                </a:cubicBezTo>
                <a:cubicBezTo>
                  <a:pt x="127" y="17940"/>
                  <a:pt x="134" y="18007"/>
                  <a:pt x="137" y="18077"/>
                </a:cubicBezTo>
                <a:cubicBezTo>
                  <a:pt x="131" y="18675"/>
                  <a:pt x="241" y="19263"/>
                  <a:pt x="315" y="19852"/>
                </a:cubicBezTo>
                <a:cubicBezTo>
                  <a:pt x="358" y="20219"/>
                  <a:pt x="438" y="20594"/>
                  <a:pt x="355" y="20968"/>
                </a:cubicBezTo>
                <a:cubicBezTo>
                  <a:pt x="331" y="21082"/>
                  <a:pt x="378" y="21189"/>
                  <a:pt x="401" y="21296"/>
                </a:cubicBezTo>
                <a:cubicBezTo>
                  <a:pt x="773" y="22837"/>
                  <a:pt x="1217" y="24354"/>
                  <a:pt x="1896" y="25795"/>
                </a:cubicBezTo>
                <a:cubicBezTo>
                  <a:pt x="2146" y="26333"/>
                  <a:pt x="2531" y="26787"/>
                  <a:pt x="2888" y="27255"/>
                </a:cubicBezTo>
                <a:cubicBezTo>
                  <a:pt x="3330" y="27827"/>
                  <a:pt x="3757" y="28409"/>
                  <a:pt x="4269" y="28920"/>
                </a:cubicBezTo>
                <a:cubicBezTo>
                  <a:pt x="4473" y="29121"/>
                  <a:pt x="4677" y="29304"/>
                  <a:pt x="4954" y="29405"/>
                </a:cubicBezTo>
                <a:cubicBezTo>
                  <a:pt x="5335" y="29542"/>
                  <a:pt x="5619" y="29826"/>
                  <a:pt x="5880" y="30120"/>
                </a:cubicBezTo>
                <a:cubicBezTo>
                  <a:pt x="5997" y="30250"/>
                  <a:pt x="6134" y="30321"/>
                  <a:pt x="6284" y="30394"/>
                </a:cubicBezTo>
                <a:cubicBezTo>
                  <a:pt x="6752" y="30621"/>
                  <a:pt x="7230" y="30835"/>
                  <a:pt x="7682" y="31093"/>
                </a:cubicBezTo>
                <a:cubicBezTo>
                  <a:pt x="7896" y="31216"/>
                  <a:pt x="8140" y="31323"/>
                  <a:pt x="8273" y="31574"/>
                </a:cubicBezTo>
                <a:cubicBezTo>
                  <a:pt x="8337" y="31691"/>
                  <a:pt x="8511" y="31738"/>
                  <a:pt x="8654" y="31775"/>
                </a:cubicBezTo>
                <a:lnTo>
                  <a:pt x="8654" y="31774"/>
                </a:lnTo>
                <a:lnTo>
                  <a:pt x="8654" y="31774"/>
                </a:lnTo>
                <a:cubicBezTo>
                  <a:pt x="8878" y="31983"/>
                  <a:pt x="9160" y="32099"/>
                  <a:pt x="9430" y="32202"/>
                </a:cubicBezTo>
                <a:cubicBezTo>
                  <a:pt x="9854" y="32366"/>
                  <a:pt x="10262" y="32580"/>
                  <a:pt x="10640" y="32838"/>
                </a:cubicBezTo>
                <a:cubicBezTo>
                  <a:pt x="11626" y="33479"/>
                  <a:pt x="12689" y="33931"/>
                  <a:pt x="13822" y="34228"/>
                </a:cubicBezTo>
                <a:cubicBezTo>
                  <a:pt x="13849" y="34235"/>
                  <a:pt x="13875" y="34241"/>
                  <a:pt x="13902" y="34251"/>
                </a:cubicBezTo>
                <a:cubicBezTo>
                  <a:pt x="13962" y="34285"/>
                  <a:pt x="14066" y="34265"/>
                  <a:pt x="14066" y="34378"/>
                </a:cubicBezTo>
                <a:cubicBezTo>
                  <a:pt x="14063" y="34439"/>
                  <a:pt x="14009" y="34472"/>
                  <a:pt x="13825" y="34512"/>
                </a:cubicBezTo>
                <a:cubicBezTo>
                  <a:pt x="14083" y="34536"/>
                  <a:pt x="13912" y="34706"/>
                  <a:pt x="13986" y="34806"/>
                </a:cubicBezTo>
                <a:cubicBezTo>
                  <a:pt x="14093" y="34713"/>
                  <a:pt x="14129" y="34589"/>
                  <a:pt x="14160" y="34472"/>
                </a:cubicBezTo>
                <a:cubicBezTo>
                  <a:pt x="14177" y="34412"/>
                  <a:pt x="14191" y="34360"/>
                  <a:pt x="14244" y="34360"/>
                </a:cubicBezTo>
                <a:cubicBezTo>
                  <a:pt x="14254" y="34360"/>
                  <a:pt x="14264" y="34362"/>
                  <a:pt x="14277" y="34365"/>
                </a:cubicBezTo>
                <a:cubicBezTo>
                  <a:pt x="14648" y="34475"/>
                  <a:pt x="15032" y="34556"/>
                  <a:pt x="15380" y="34726"/>
                </a:cubicBezTo>
                <a:cubicBezTo>
                  <a:pt x="15396" y="34733"/>
                  <a:pt x="15406" y="34760"/>
                  <a:pt x="15420" y="34776"/>
                </a:cubicBezTo>
                <a:cubicBezTo>
                  <a:pt x="15430" y="34776"/>
                  <a:pt x="15440" y="34776"/>
                  <a:pt x="15451" y="34776"/>
                </a:cubicBezTo>
                <a:cubicBezTo>
                  <a:pt x="15486" y="34776"/>
                  <a:pt x="15520" y="34780"/>
                  <a:pt x="15543" y="34816"/>
                </a:cubicBezTo>
                <a:lnTo>
                  <a:pt x="15593" y="34833"/>
                </a:lnTo>
                <a:lnTo>
                  <a:pt x="15587" y="34846"/>
                </a:lnTo>
                <a:lnTo>
                  <a:pt x="15543" y="34816"/>
                </a:lnTo>
                <a:cubicBezTo>
                  <a:pt x="15533" y="34816"/>
                  <a:pt x="15523" y="34817"/>
                  <a:pt x="15512" y="34817"/>
                </a:cubicBezTo>
                <a:cubicBezTo>
                  <a:pt x="15477" y="34817"/>
                  <a:pt x="15443" y="34813"/>
                  <a:pt x="15420" y="34776"/>
                </a:cubicBezTo>
                <a:cubicBezTo>
                  <a:pt x="15399" y="34777"/>
                  <a:pt x="15379" y="34778"/>
                  <a:pt x="15359" y="34778"/>
                </a:cubicBezTo>
                <a:cubicBezTo>
                  <a:pt x="15018" y="34778"/>
                  <a:pt x="14701" y="34651"/>
                  <a:pt x="14357" y="34616"/>
                </a:cubicBezTo>
                <a:lnTo>
                  <a:pt x="14357" y="34616"/>
                </a:lnTo>
                <a:cubicBezTo>
                  <a:pt x="14460" y="34679"/>
                  <a:pt x="14571" y="34733"/>
                  <a:pt x="14684" y="34783"/>
                </a:cubicBezTo>
                <a:cubicBezTo>
                  <a:pt x="15624" y="35137"/>
                  <a:pt x="16563" y="35502"/>
                  <a:pt x="17462" y="35960"/>
                </a:cubicBezTo>
                <a:cubicBezTo>
                  <a:pt x="17491" y="35973"/>
                  <a:pt x="17531" y="36015"/>
                  <a:pt x="17567" y="36015"/>
                </a:cubicBezTo>
                <a:cubicBezTo>
                  <a:pt x="17585" y="36015"/>
                  <a:pt x="17601" y="36005"/>
                  <a:pt x="17616" y="35976"/>
                </a:cubicBezTo>
                <a:cubicBezTo>
                  <a:pt x="17649" y="35906"/>
                  <a:pt x="17566" y="35873"/>
                  <a:pt x="17512" y="35846"/>
                </a:cubicBezTo>
                <a:cubicBezTo>
                  <a:pt x="17001" y="35578"/>
                  <a:pt x="16459" y="35381"/>
                  <a:pt x="15931" y="35147"/>
                </a:cubicBezTo>
                <a:cubicBezTo>
                  <a:pt x="15861" y="35117"/>
                  <a:pt x="15794" y="35084"/>
                  <a:pt x="15710" y="35044"/>
                </a:cubicBezTo>
                <a:cubicBezTo>
                  <a:pt x="15772" y="34982"/>
                  <a:pt x="15829" y="34956"/>
                  <a:pt x="15888" y="34956"/>
                </a:cubicBezTo>
                <a:cubicBezTo>
                  <a:pt x="15929" y="34956"/>
                  <a:pt x="15972" y="34968"/>
                  <a:pt x="16018" y="34990"/>
                </a:cubicBezTo>
                <a:cubicBezTo>
                  <a:pt x="16459" y="35191"/>
                  <a:pt x="16917" y="35365"/>
                  <a:pt x="17328" y="35625"/>
                </a:cubicBezTo>
                <a:cubicBezTo>
                  <a:pt x="17536" y="35759"/>
                  <a:pt x="17790" y="35679"/>
                  <a:pt x="18007" y="35819"/>
                </a:cubicBezTo>
                <a:cubicBezTo>
                  <a:pt x="18224" y="35956"/>
                  <a:pt x="18468" y="36053"/>
                  <a:pt x="18672" y="36217"/>
                </a:cubicBezTo>
                <a:lnTo>
                  <a:pt x="18645" y="36264"/>
                </a:lnTo>
                <a:lnTo>
                  <a:pt x="18254" y="36070"/>
                </a:lnTo>
                <a:lnTo>
                  <a:pt x="18254" y="36070"/>
                </a:lnTo>
                <a:cubicBezTo>
                  <a:pt x="18224" y="36157"/>
                  <a:pt x="18288" y="36170"/>
                  <a:pt x="18321" y="36190"/>
                </a:cubicBezTo>
                <a:cubicBezTo>
                  <a:pt x="18632" y="36384"/>
                  <a:pt x="18919" y="36618"/>
                  <a:pt x="19177" y="36882"/>
                </a:cubicBezTo>
                <a:cubicBezTo>
                  <a:pt x="19207" y="36919"/>
                  <a:pt x="19254" y="36942"/>
                  <a:pt x="19304" y="36946"/>
                </a:cubicBezTo>
                <a:cubicBezTo>
                  <a:pt x="19324" y="36880"/>
                  <a:pt x="19361" y="36855"/>
                  <a:pt x="19398" y="36855"/>
                </a:cubicBezTo>
                <a:cubicBezTo>
                  <a:pt x="19434" y="36855"/>
                  <a:pt x="19469" y="36879"/>
                  <a:pt x="19488" y="36912"/>
                </a:cubicBezTo>
                <a:cubicBezTo>
                  <a:pt x="19625" y="37146"/>
                  <a:pt x="19855" y="37290"/>
                  <a:pt x="20006" y="37510"/>
                </a:cubicBezTo>
                <a:cubicBezTo>
                  <a:pt x="20073" y="37607"/>
                  <a:pt x="20210" y="37684"/>
                  <a:pt x="20280" y="37795"/>
                </a:cubicBezTo>
                <a:cubicBezTo>
                  <a:pt x="20972" y="38824"/>
                  <a:pt x="21570" y="39900"/>
                  <a:pt x="21904" y="41107"/>
                </a:cubicBezTo>
                <a:cubicBezTo>
                  <a:pt x="21924" y="41164"/>
                  <a:pt x="21951" y="41224"/>
                  <a:pt x="21904" y="41314"/>
                </a:cubicBezTo>
                <a:cubicBezTo>
                  <a:pt x="21767" y="40937"/>
                  <a:pt x="21634" y="40582"/>
                  <a:pt x="21483" y="40235"/>
                </a:cubicBezTo>
                <a:cubicBezTo>
                  <a:pt x="21283" y="39787"/>
                  <a:pt x="21079" y="39336"/>
                  <a:pt x="20831" y="38911"/>
                </a:cubicBezTo>
                <a:cubicBezTo>
                  <a:pt x="20808" y="38868"/>
                  <a:pt x="20781" y="38824"/>
                  <a:pt x="20724" y="38824"/>
                </a:cubicBezTo>
                <a:cubicBezTo>
                  <a:pt x="20915" y="39232"/>
                  <a:pt x="21112" y="39636"/>
                  <a:pt x="21293" y="40048"/>
                </a:cubicBezTo>
                <a:cubicBezTo>
                  <a:pt x="21593" y="40743"/>
                  <a:pt x="21814" y="41468"/>
                  <a:pt x="21944" y="42214"/>
                </a:cubicBezTo>
                <a:cubicBezTo>
                  <a:pt x="21794" y="41973"/>
                  <a:pt x="21644" y="41729"/>
                  <a:pt x="21490" y="41488"/>
                </a:cubicBezTo>
                <a:cubicBezTo>
                  <a:pt x="21286" y="41167"/>
                  <a:pt x="21075" y="40850"/>
                  <a:pt x="20808" y="40579"/>
                </a:cubicBezTo>
                <a:lnTo>
                  <a:pt x="20808" y="40579"/>
                </a:lnTo>
                <a:cubicBezTo>
                  <a:pt x="20881" y="40933"/>
                  <a:pt x="20985" y="41321"/>
                  <a:pt x="21219" y="41565"/>
                </a:cubicBezTo>
                <a:cubicBezTo>
                  <a:pt x="21657" y="42016"/>
                  <a:pt x="21674" y="42564"/>
                  <a:pt x="21771" y="43106"/>
                </a:cubicBezTo>
                <a:cubicBezTo>
                  <a:pt x="21844" y="43524"/>
                  <a:pt x="21995" y="43918"/>
                  <a:pt x="22075" y="44336"/>
                </a:cubicBezTo>
                <a:cubicBezTo>
                  <a:pt x="22108" y="44507"/>
                  <a:pt x="22178" y="44684"/>
                  <a:pt x="22228" y="44861"/>
                </a:cubicBezTo>
                <a:cubicBezTo>
                  <a:pt x="22299" y="45095"/>
                  <a:pt x="22362" y="45329"/>
                  <a:pt x="22419" y="45563"/>
                </a:cubicBezTo>
                <a:cubicBezTo>
                  <a:pt x="22476" y="45793"/>
                  <a:pt x="22519" y="46024"/>
                  <a:pt x="22559" y="46255"/>
                </a:cubicBezTo>
                <a:cubicBezTo>
                  <a:pt x="22603" y="46499"/>
                  <a:pt x="22636" y="46746"/>
                  <a:pt x="22676" y="46993"/>
                </a:cubicBezTo>
                <a:cubicBezTo>
                  <a:pt x="22680" y="47030"/>
                  <a:pt x="22700" y="47074"/>
                  <a:pt x="22643" y="47110"/>
                </a:cubicBezTo>
                <a:cubicBezTo>
                  <a:pt x="22533" y="46990"/>
                  <a:pt x="22579" y="46820"/>
                  <a:pt x="22503" y="46693"/>
                </a:cubicBezTo>
                <a:lnTo>
                  <a:pt x="22503" y="46693"/>
                </a:lnTo>
                <a:cubicBezTo>
                  <a:pt x="22439" y="46716"/>
                  <a:pt x="22513" y="46796"/>
                  <a:pt x="22446" y="46840"/>
                </a:cubicBezTo>
                <a:cubicBezTo>
                  <a:pt x="22359" y="46355"/>
                  <a:pt x="22275" y="45874"/>
                  <a:pt x="22185" y="45392"/>
                </a:cubicBezTo>
                <a:cubicBezTo>
                  <a:pt x="22152" y="45208"/>
                  <a:pt x="22081" y="45035"/>
                  <a:pt x="21978" y="44878"/>
                </a:cubicBezTo>
                <a:lnTo>
                  <a:pt x="21978" y="44878"/>
                </a:lnTo>
                <a:cubicBezTo>
                  <a:pt x="22045" y="45329"/>
                  <a:pt x="22095" y="45783"/>
                  <a:pt x="22152" y="46235"/>
                </a:cubicBezTo>
                <a:cubicBezTo>
                  <a:pt x="22208" y="46716"/>
                  <a:pt x="22228" y="47201"/>
                  <a:pt x="22352" y="47672"/>
                </a:cubicBezTo>
                <a:cubicBezTo>
                  <a:pt x="22369" y="47732"/>
                  <a:pt x="22389" y="47789"/>
                  <a:pt x="22412" y="47869"/>
                </a:cubicBezTo>
                <a:cubicBezTo>
                  <a:pt x="22526" y="47742"/>
                  <a:pt x="22449" y="47602"/>
                  <a:pt x="22506" y="47478"/>
                </a:cubicBezTo>
                <a:lnTo>
                  <a:pt x="22506" y="47478"/>
                </a:lnTo>
                <a:cubicBezTo>
                  <a:pt x="22646" y="48371"/>
                  <a:pt x="22790" y="49256"/>
                  <a:pt x="23101" y="50112"/>
                </a:cubicBezTo>
                <a:cubicBezTo>
                  <a:pt x="23171" y="50065"/>
                  <a:pt x="23138" y="50018"/>
                  <a:pt x="23128" y="49978"/>
                </a:cubicBezTo>
                <a:cubicBezTo>
                  <a:pt x="22994" y="49440"/>
                  <a:pt x="22857" y="48902"/>
                  <a:pt x="22723" y="48361"/>
                </a:cubicBezTo>
                <a:cubicBezTo>
                  <a:pt x="22710" y="48324"/>
                  <a:pt x="22703" y="48284"/>
                  <a:pt x="22696" y="48240"/>
                </a:cubicBezTo>
                <a:cubicBezTo>
                  <a:pt x="22690" y="48207"/>
                  <a:pt x="22710" y="48170"/>
                  <a:pt x="22747" y="48160"/>
                </a:cubicBezTo>
                <a:cubicBezTo>
                  <a:pt x="22753" y="48158"/>
                  <a:pt x="22759" y="48157"/>
                  <a:pt x="22765" y="48157"/>
                </a:cubicBezTo>
                <a:cubicBezTo>
                  <a:pt x="22796" y="48157"/>
                  <a:pt x="22804" y="48189"/>
                  <a:pt x="22810" y="48220"/>
                </a:cubicBezTo>
                <a:cubicBezTo>
                  <a:pt x="22867" y="48514"/>
                  <a:pt x="22994" y="48788"/>
                  <a:pt x="23007" y="49103"/>
                </a:cubicBezTo>
                <a:cubicBezTo>
                  <a:pt x="23021" y="49373"/>
                  <a:pt x="23141" y="49637"/>
                  <a:pt x="23231" y="49901"/>
                </a:cubicBezTo>
                <a:cubicBezTo>
                  <a:pt x="23482" y="50623"/>
                  <a:pt x="23773" y="51329"/>
                  <a:pt x="24104" y="52017"/>
                </a:cubicBezTo>
                <a:cubicBezTo>
                  <a:pt x="24161" y="52134"/>
                  <a:pt x="24244" y="52245"/>
                  <a:pt x="24204" y="52388"/>
                </a:cubicBezTo>
                <a:cubicBezTo>
                  <a:pt x="24204" y="52415"/>
                  <a:pt x="24211" y="52445"/>
                  <a:pt x="24231" y="52465"/>
                </a:cubicBezTo>
                <a:cubicBezTo>
                  <a:pt x="24505" y="52840"/>
                  <a:pt x="24649" y="53284"/>
                  <a:pt x="24953" y="53652"/>
                </a:cubicBezTo>
                <a:cubicBezTo>
                  <a:pt x="25812" y="54708"/>
                  <a:pt x="26811" y="55641"/>
                  <a:pt x="27921" y="56423"/>
                </a:cubicBezTo>
                <a:cubicBezTo>
                  <a:pt x="28322" y="56710"/>
                  <a:pt x="28777" y="56928"/>
                  <a:pt x="29158" y="57232"/>
                </a:cubicBezTo>
                <a:cubicBezTo>
                  <a:pt x="29552" y="57543"/>
                  <a:pt x="30013" y="57676"/>
                  <a:pt x="30441" y="57890"/>
                </a:cubicBezTo>
                <a:cubicBezTo>
                  <a:pt x="30562" y="57954"/>
                  <a:pt x="30642" y="58054"/>
                  <a:pt x="30759" y="58121"/>
                </a:cubicBezTo>
                <a:cubicBezTo>
                  <a:pt x="31404" y="58479"/>
                  <a:pt x="32116" y="58592"/>
                  <a:pt x="32824" y="58736"/>
                </a:cubicBezTo>
                <a:cubicBezTo>
                  <a:pt x="33252" y="58823"/>
                  <a:pt x="33680" y="58910"/>
                  <a:pt x="34101" y="59017"/>
                </a:cubicBezTo>
                <a:cubicBezTo>
                  <a:pt x="34576" y="59137"/>
                  <a:pt x="35061" y="59147"/>
                  <a:pt x="35542" y="59197"/>
                </a:cubicBezTo>
                <a:cubicBezTo>
                  <a:pt x="36027" y="59244"/>
                  <a:pt x="36505" y="59307"/>
                  <a:pt x="36989" y="59344"/>
                </a:cubicBezTo>
                <a:cubicBezTo>
                  <a:pt x="37354" y="59371"/>
                  <a:pt x="37721" y="59364"/>
                  <a:pt x="38086" y="59374"/>
                </a:cubicBezTo>
                <a:cubicBezTo>
                  <a:pt x="38216" y="59381"/>
                  <a:pt x="38346" y="59401"/>
                  <a:pt x="38477" y="59404"/>
                </a:cubicBezTo>
                <a:cubicBezTo>
                  <a:pt x="38507" y="59405"/>
                  <a:pt x="38537" y="59405"/>
                  <a:pt x="38567" y="59405"/>
                </a:cubicBezTo>
                <a:cubicBezTo>
                  <a:pt x="39317" y="59405"/>
                  <a:pt x="40047" y="59248"/>
                  <a:pt x="40780" y="59107"/>
                </a:cubicBezTo>
                <a:cubicBezTo>
                  <a:pt x="41161" y="59037"/>
                  <a:pt x="41535" y="58963"/>
                  <a:pt x="41886" y="58789"/>
                </a:cubicBezTo>
                <a:lnTo>
                  <a:pt x="41886" y="58789"/>
                </a:lnTo>
                <a:cubicBezTo>
                  <a:pt x="40860" y="59007"/>
                  <a:pt x="39820" y="59137"/>
                  <a:pt x="38778" y="59227"/>
                </a:cubicBezTo>
                <a:cubicBezTo>
                  <a:pt x="39717" y="59090"/>
                  <a:pt x="40626" y="58840"/>
                  <a:pt x="41545" y="58609"/>
                </a:cubicBezTo>
                <a:cubicBezTo>
                  <a:pt x="42464" y="58378"/>
                  <a:pt x="43307" y="57930"/>
                  <a:pt x="44229" y="57710"/>
                </a:cubicBezTo>
                <a:lnTo>
                  <a:pt x="44229" y="57710"/>
                </a:lnTo>
                <a:cubicBezTo>
                  <a:pt x="43922" y="57937"/>
                  <a:pt x="43537" y="58027"/>
                  <a:pt x="43200" y="58231"/>
                </a:cubicBezTo>
                <a:cubicBezTo>
                  <a:pt x="43231" y="58257"/>
                  <a:pt x="43261" y="58266"/>
                  <a:pt x="43287" y="58266"/>
                </a:cubicBezTo>
                <a:cubicBezTo>
                  <a:pt x="43334" y="58266"/>
                  <a:pt x="43374" y="58238"/>
                  <a:pt x="43410" y="58221"/>
                </a:cubicBezTo>
                <a:cubicBezTo>
                  <a:pt x="43738" y="58077"/>
                  <a:pt x="44062" y="57930"/>
                  <a:pt x="44396" y="57793"/>
                </a:cubicBezTo>
                <a:cubicBezTo>
                  <a:pt x="44871" y="57599"/>
                  <a:pt x="45322" y="57342"/>
                  <a:pt x="45764" y="57085"/>
                </a:cubicBezTo>
                <a:cubicBezTo>
                  <a:pt x="45941" y="56981"/>
                  <a:pt x="46141" y="57078"/>
                  <a:pt x="46308" y="56964"/>
                </a:cubicBezTo>
                <a:cubicBezTo>
                  <a:pt x="46315" y="56959"/>
                  <a:pt x="46321" y="56957"/>
                  <a:pt x="46327" y="56957"/>
                </a:cubicBezTo>
                <a:cubicBezTo>
                  <a:pt x="46356" y="56957"/>
                  <a:pt x="46360" y="57028"/>
                  <a:pt x="46365" y="57068"/>
                </a:cubicBezTo>
                <a:cubicBezTo>
                  <a:pt x="46666" y="56951"/>
                  <a:pt x="46890" y="56717"/>
                  <a:pt x="47154" y="56540"/>
                </a:cubicBezTo>
                <a:cubicBezTo>
                  <a:pt x="47311" y="56426"/>
                  <a:pt x="47462" y="56306"/>
                  <a:pt x="47605" y="56179"/>
                </a:cubicBezTo>
                <a:cubicBezTo>
                  <a:pt x="47689" y="56109"/>
                  <a:pt x="47796" y="56035"/>
                  <a:pt x="47645" y="55921"/>
                </a:cubicBezTo>
                <a:cubicBezTo>
                  <a:pt x="47609" y="55895"/>
                  <a:pt x="47589" y="55858"/>
                  <a:pt x="47642" y="55828"/>
                </a:cubicBezTo>
                <a:cubicBezTo>
                  <a:pt x="48177" y="55537"/>
                  <a:pt x="48511" y="55016"/>
                  <a:pt x="49023" y="54701"/>
                </a:cubicBezTo>
                <a:cubicBezTo>
                  <a:pt x="49043" y="54695"/>
                  <a:pt x="49063" y="54688"/>
                  <a:pt x="49083" y="54688"/>
                </a:cubicBezTo>
                <a:cubicBezTo>
                  <a:pt x="49143" y="54561"/>
                  <a:pt x="49273" y="54508"/>
                  <a:pt x="49370" y="54424"/>
                </a:cubicBezTo>
                <a:cubicBezTo>
                  <a:pt x="50035" y="53852"/>
                  <a:pt x="50587" y="53174"/>
                  <a:pt x="51209" y="52569"/>
                </a:cubicBezTo>
                <a:cubicBezTo>
                  <a:pt x="51496" y="52281"/>
                  <a:pt x="51750" y="51964"/>
                  <a:pt x="51964" y="51620"/>
                </a:cubicBezTo>
                <a:cubicBezTo>
                  <a:pt x="52011" y="51563"/>
                  <a:pt x="52038" y="51499"/>
                  <a:pt x="52048" y="51432"/>
                </a:cubicBezTo>
                <a:lnTo>
                  <a:pt x="52048" y="51432"/>
                </a:lnTo>
                <a:cubicBezTo>
                  <a:pt x="51961" y="51436"/>
                  <a:pt x="51937" y="51529"/>
                  <a:pt x="51864" y="51556"/>
                </a:cubicBezTo>
                <a:cubicBezTo>
                  <a:pt x="51810" y="51499"/>
                  <a:pt x="51810" y="51422"/>
                  <a:pt x="51780" y="51329"/>
                </a:cubicBezTo>
                <a:cubicBezTo>
                  <a:pt x="51449" y="51750"/>
                  <a:pt x="51229" y="52245"/>
                  <a:pt x="50794" y="52559"/>
                </a:cubicBezTo>
                <a:cubicBezTo>
                  <a:pt x="50828" y="52328"/>
                  <a:pt x="51025" y="52204"/>
                  <a:pt x="51142" y="52031"/>
                </a:cubicBezTo>
                <a:cubicBezTo>
                  <a:pt x="51423" y="51626"/>
                  <a:pt x="51740" y="51249"/>
                  <a:pt x="51964" y="50804"/>
                </a:cubicBezTo>
                <a:cubicBezTo>
                  <a:pt x="52014" y="50710"/>
                  <a:pt x="52018" y="50704"/>
                  <a:pt x="52018" y="50550"/>
                </a:cubicBezTo>
                <a:lnTo>
                  <a:pt x="52018" y="50550"/>
                </a:lnTo>
                <a:cubicBezTo>
                  <a:pt x="51854" y="50737"/>
                  <a:pt x="51807" y="50971"/>
                  <a:pt x="51663" y="51162"/>
                </a:cubicBezTo>
                <a:cubicBezTo>
                  <a:pt x="51616" y="51095"/>
                  <a:pt x="51660" y="51051"/>
                  <a:pt x="51677" y="51005"/>
                </a:cubicBezTo>
                <a:cubicBezTo>
                  <a:pt x="51810" y="50664"/>
                  <a:pt x="52001" y="50343"/>
                  <a:pt x="52054" y="49962"/>
                </a:cubicBezTo>
                <a:cubicBezTo>
                  <a:pt x="52081" y="49764"/>
                  <a:pt x="52191" y="49567"/>
                  <a:pt x="52302" y="49393"/>
                </a:cubicBezTo>
                <a:cubicBezTo>
                  <a:pt x="52485" y="49099"/>
                  <a:pt x="52599" y="48785"/>
                  <a:pt x="52703" y="48461"/>
                </a:cubicBezTo>
                <a:cubicBezTo>
                  <a:pt x="52790" y="48180"/>
                  <a:pt x="53030" y="47993"/>
                  <a:pt x="53131" y="47705"/>
                </a:cubicBezTo>
                <a:cubicBezTo>
                  <a:pt x="53341" y="47080"/>
                  <a:pt x="53605" y="46472"/>
                  <a:pt x="53766" y="45834"/>
                </a:cubicBezTo>
                <a:cubicBezTo>
                  <a:pt x="53843" y="45523"/>
                  <a:pt x="53859" y="45195"/>
                  <a:pt x="53970" y="44884"/>
                </a:cubicBezTo>
                <a:cubicBezTo>
                  <a:pt x="54274" y="44015"/>
                  <a:pt x="54631" y="43166"/>
                  <a:pt x="54972" y="42307"/>
                </a:cubicBezTo>
                <a:cubicBezTo>
                  <a:pt x="55397" y="41241"/>
                  <a:pt x="55962" y="40238"/>
                  <a:pt x="56650" y="39319"/>
                </a:cubicBezTo>
                <a:cubicBezTo>
                  <a:pt x="56871" y="39021"/>
                  <a:pt x="57148" y="38764"/>
                  <a:pt x="57409" y="38497"/>
                </a:cubicBezTo>
                <a:cubicBezTo>
                  <a:pt x="57536" y="38363"/>
                  <a:pt x="57606" y="38169"/>
                  <a:pt x="57807" y="38115"/>
                </a:cubicBezTo>
                <a:lnTo>
                  <a:pt x="57807" y="38115"/>
                </a:lnTo>
                <a:cubicBezTo>
                  <a:pt x="57523" y="38654"/>
                  <a:pt x="57185" y="39165"/>
                  <a:pt x="56804" y="39640"/>
                </a:cubicBezTo>
                <a:cubicBezTo>
                  <a:pt x="56637" y="39844"/>
                  <a:pt x="56473" y="40051"/>
                  <a:pt x="56319" y="40265"/>
                </a:cubicBezTo>
                <a:cubicBezTo>
                  <a:pt x="56226" y="40385"/>
                  <a:pt x="56166" y="40522"/>
                  <a:pt x="56019" y="40596"/>
                </a:cubicBezTo>
                <a:cubicBezTo>
                  <a:pt x="55942" y="40636"/>
                  <a:pt x="55892" y="40713"/>
                  <a:pt x="55885" y="40800"/>
                </a:cubicBezTo>
                <a:cubicBezTo>
                  <a:pt x="55838" y="41241"/>
                  <a:pt x="55567" y="41595"/>
                  <a:pt x="55400" y="41986"/>
                </a:cubicBezTo>
                <a:cubicBezTo>
                  <a:pt x="54976" y="42969"/>
                  <a:pt x="54611" y="43972"/>
                  <a:pt x="54220" y="44968"/>
                </a:cubicBezTo>
                <a:cubicBezTo>
                  <a:pt x="54060" y="45379"/>
                  <a:pt x="53866" y="45780"/>
                  <a:pt x="53732" y="46208"/>
                </a:cubicBezTo>
                <a:cubicBezTo>
                  <a:pt x="53649" y="46479"/>
                  <a:pt x="53719" y="46763"/>
                  <a:pt x="53592" y="47034"/>
                </a:cubicBezTo>
                <a:cubicBezTo>
                  <a:pt x="53415" y="47425"/>
                  <a:pt x="53264" y="47829"/>
                  <a:pt x="53124" y="48237"/>
                </a:cubicBezTo>
                <a:cubicBezTo>
                  <a:pt x="52997" y="48601"/>
                  <a:pt x="52897" y="48972"/>
                  <a:pt x="52783" y="49353"/>
                </a:cubicBezTo>
                <a:cubicBezTo>
                  <a:pt x="53217" y="48822"/>
                  <a:pt x="53331" y="48170"/>
                  <a:pt x="53575" y="47582"/>
                </a:cubicBezTo>
                <a:cubicBezTo>
                  <a:pt x="53635" y="47598"/>
                  <a:pt x="53629" y="47628"/>
                  <a:pt x="53619" y="47652"/>
                </a:cubicBezTo>
                <a:cubicBezTo>
                  <a:pt x="53395" y="48160"/>
                  <a:pt x="53331" y="48725"/>
                  <a:pt x="53070" y="49220"/>
                </a:cubicBezTo>
                <a:cubicBezTo>
                  <a:pt x="53017" y="49313"/>
                  <a:pt x="52994" y="49417"/>
                  <a:pt x="53004" y="49524"/>
                </a:cubicBezTo>
                <a:cubicBezTo>
                  <a:pt x="53221" y="49149"/>
                  <a:pt x="53348" y="48735"/>
                  <a:pt x="53498" y="48334"/>
                </a:cubicBezTo>
                <a:cubicBezTo>
                  <a:pt x="53709" y="47762"/>
                  <a:pt x="53866" y="47167"/>
                  <a:pt x="54107" y="46609"/>
                </a:cubicBezTo>
                <a:cubicBezTo>
                  <a:pt x="54227" y="46335"/>
                  <a:pt x="54374" y="46074"/>
                  <a:pt x="54474" y="45790"/>
                </a:cubicBezTo>
                <a:cubicBezTo>
                  <a:pt x="54655" y="45272"/>
                  <a:pt x="54825" y="44751"/>
                  <a:pt x="54892" y="44202"/>
                </a:cubicBezTo>
                <a:cubicBezTo>
                  <a:pt x="54949" y="43724"/>
                  <a:pt x="55200" y="43313"/>
                  <a:pt x="55380" y="42882"/>
                </a:cubicBezTo>
                <a:cubicBezTo>
                  <a:pt x="55561" y="42454"/>
                  <a:pt x="55808" y="42060"/>
                  <a:pt x="55999" y="41635"/>
                </a:cubicBezTo>
                <a:cubicBezTo>
                  <a:pt x="56396" y="40743"/>
                  <a:pt x="56861" y="39894"/>
                  <a:pt x="57466" y="39125"/>
                </a:cubicBezTo>
                <a:cubicBezTo>
                  <a:pt x="57623" y="38928"/>
                  <a:pt x="57777" y="38741"/>
                  <a:pt x="57997" y="38607"/>
                </a:cubicBezTo>
                <a:cubicBezTo>
                  <a:pt x="58455" y="38329"/>
                  <a:pt x="58800" y="37932"/>
                  <a:pt x="59134" y="37517"/>
                </a:cubicBezTo>
                <a:cubicBezTo>
                  <a:pt x="59435" y="37143"/>
                  <a:pt x="59816" y="36849"/>
                  <a:pt x="60173" y="36534"/>
                </a:cubicBezTo>
                <a:cubicBezTo>
                  <a:pt x="60695" y="36087"/>
                  <a:pt x="61253" y="35685"/>
                  <a:pt x="61845" y="35338"/>
                </a:cubicBezTo>
                <a:cubicBezTo>
                  <a:pt x="61901" y="35304"/>
                  <a:pt x="61975" y="35278"/>
                  <a:pt x="61982" y="35191"/>
                </a:cubicBezTo>
                <a:lnTo>
                  <a:pt x="61932" y="35171"/>
                </a:lnTo>
                <a:lnTo>
                  <a:pt x="61982" y="35151"/>
                </a:lnTo>
                <a:cubicBezTo>
                  <a:pt x="62052" y="35020"/>
                  <a:pt x="62186" y="34963"/>
                  <a:pt x="62303" y="34897"/>
                </a:cubicBezTo>
                <a:cubicBezTo>
                  <a:pt x="62978" y="34509"/>
                  <a:pt x="63630" y="34088"/>
                  <a:pt x="64328" y="33750"/>
                </a:cubicBezTo>
                <a:cubicBezTo>
                  <a:pt x="64512" y="33660"/>
                  <a:pt x="64696" y="33553"/>
                  <a:pt x="64903" y="33519"/>
                </a:cubicBezTo>
                <a:cubicBezTo>
                  <a:pt x="64953" y="33439"/>
                  <a:pt x="65023" y="33406"/>
                  <a:pt x="65144" y="33402"/>
                </a:cubicBezTo>
                <a:lnTo>
                  <a:pt x="65144" y="33402"/>
                </a:lnTo>
                <a:cubicBezTo>
                  <a:pt x="65092" y="33477"/>
                  <a:pt x="65006" y="33523"/>
                  <a:pt x="64916" y="33523"/>
                </a:cubicBezTo>
                <a:cubicBezTo>
                  <a:pt x="64913" y="33523"/>
                  <a:pt x="64910" y="33523"/>
                  <a:pt x="64906" y="33523"/>
                </a:cubicBezTo>
                <a:cubicBezTo>
                  <a:pt x="64789" y="33590"/>
                  <a:pt x="64769" y="33720"/>
                  <a:pt x="64696" y="33814"/>
                </a:cubicBezTo>
                <a:cubicBezTo>
                  <a:pt x="64997" y="33750"/>
                  <a:pt x="65261" y="33590"/>
                  <a:pt x="65545" y="33479"/>
                </a:cubicBezTo>
                <a:cubicBezTo>
                  <a:pt x="66715" y="33041"/>
                  <a:pt x="67905" y="32640"/>
                  <a:pt x="69045" y="32136"/>
                </a:cubicBezTo>
                <a:cubicBezTo>
                  <a:pt x="70291" y="31581"/>
                  <a:pt x="71552" y="31043"/>
                  <a:pt x="72728" y="30331"/>
                </a:cubicBezTo>
                <a:cubicBezTo>
                  <a:pt x="73544" y="29839"/>
                  <a:pt x="74339" y="29318"/>
                  <a:pt x="75058" y="28696"/>
                </a:cubicBezTo>
                <a:cubicBezTo>
                  <a:pt x="75629" y="28201"/>
                  <a:pt x="76228" y="27740"/>
                  <a:pt x="76759" y="27202"/>
                </a:cubicBezTo>
                <a:cubicBezTo>
                  <a:pt x="76799" y="27165"/>
                  <a:pt x="76826" y="27112"/>
                  <a:pt x="76906" y="27108"/>
                </a:cubicBezTo>
                <a:lnTo>
                  <a:pt x="76906" y="27108"/>
                </a:lnTo>
                <a:cubicBezTo>
                  <a:pt x="76906" y="27249"/>
                  <a:pt x="76743" y="27306"/>
                  <a:pt x="76739" y="27459"/>
                </a:cubicBezTo>
                <a:cubicBezTo>
                  <a:pt x="76900" y="27406"/>
                  <a:pt x="76953" y="27259"/>
                  <a:pt x="77037" y="27155"/>
                </a:cubicBezTo>
                <a:cubicBezTo>
                  <a:pt x="77338" y="26781"/>
                  <a:pt x="77625" y="26400"/>
                  <a:pt x="77902" y="26009"/>
                </a:cubicBezTo>
                <a:cubicBezTo>
                  <a:pt x="78213" y="25574"/>
                  <a:pt x="78374" y="25063"/>
                  <a:pt x="78554" y="24571"/>
                </a:cubicBezTo>
                <a:cubicBezTo>
                  <a:pt x="78825" y="23833"/>
                  <a:pt x="79052" y="23081"/>
                  <a:pt x="79229" y="22315"/>
                </a:cubicBezTo>
                <a:cubicBezTo>
                  <a:pt x="79276" y="22108"/>
                  <a:pt x="79300" y="21894"/>
                  <a:pt x="79340" y="21683"/>
                </a:cubicBezTo>
                <a:cubicBezTo>
                  <a:pt x="79403" y="21372"/>
                  <a:pt x="79467" y="21062"/>
                  <a:pt x="79437" y="20741"/>
                </a:cubicBezTo>
                <a:cubicBezTo>
                  <a:pt x="79380" y="20142"/>
                  <a:pt x="79380" y="19531"/>
                  <a:pt x="79249" y="18949"/>
                </a:cubicBezTo>
                <a:cubicBezTo>
                  <a:pt x="79129" y="18424"/>
                  <a:pt x="78922" y="17920"/>
                  <a:pt x="78795" y="17391"/>
                </a:cubicBezTo>
                <a:cubicBezTo>
                  <a:pt x="78681" y="16907"/>
                  <a:pt x="78541" y="16429"/>
                  <a:pt x="78414" y="15944"/>
                </a:cubicBezTo>
                <a:cubicBezTo>
                  <a:pt x="78404" y="15907"/>
                  <a:pt x="78400" y="15867"/>
                  <a:pt x="78384" y="15770"/>
                </a:cubicBezTo>
                <a:lnTo>
                  <a:pt x="78384" y="15770"/>
                </a:lnTo>
                <a:cubicBezTo>
                  <a:pt x="78571" y="16038"/>
                  <a:pt x="78601" y="16312"/>
                  <a:pt x="78741" y="16552"/>
                </a:cubicBezTo>
                <a:cubicBezTo>
                  <a:pt x="78785" y="16476"/>
                  <a:pt x="78751" y="16425"/>
                  <a:pt x="78735" y="16372"/>
                </a:cubicBezTo>
                <a:cubicBezTo>
                  <a:pt x="78417" y="15389"/>
                  <a:pt x="78136" y="14390"/>
                  <a:pt x="77652" y="13467"/>
                </a:cubicBezTo>
                <a:cubicBezTo>
                  <a:pt x="77511" y="13200"/>
                  <a:pt x="77281" y="13006"/>
                  <a:pt x="77104" y="12762"/>
                </a:cubicBezTo>
                <a:cubicBezTo>
                  <a:pt x="76706" y="12207"/>
                  <a:pt x="76288" y="11659"/>
                  <a:pt x="75894" y="11097"/>
                </a:cubicBezTo>
                <a:cubicBezTo>
                  <a:pt x="75813" y="10984"/>
                  <a:pt x="75726" y="10880"/>
                  <a:pt x="75636" y="10773"/>
                </a:cubicBezTo>
                <a:cubicBezTo>
                  <a:pt x="75292" y="10362"/>
                  <a:pt x="74988" y="9894"/>
                  <a:pt x="74523" y="9610"/>
                </a:cubicBezTo>
                <a:cubicBezTo>
                  <a:pt x="74132" y="9366"/>
                  <a:pt x="73791" y="9052"/>
                  <a:pt x="73517" y="8684"/>
                </a:cubicBezTo>
                <a:cubicBezTo>
                  <a:pt x="73229" y="8296"/>
                  <a:pt x="72835" y="8062"/>
                  <a:pt x="72484" y="7765"/>
                </a:cubicBezTo>
                <a:cubicBezTo>
                  <a:pt x="72420" y="7711"/>
                  <a:pt x="72347" y="7665"/>
                  <a:pt x="72261" y="7665"/>
                </a:cubicBezTo>
                <a:cubicBezTo>
                  <a:pt x="72235" y="7665"/>
                  <a:pt x="72208" y="7669"/>
                  <a:pt x="72180" y="7678"/>
                </a:cubicBezTo>
                <a:cubicBezTo>
                  <a:pt x="72167" y="7680"/>
                  <a:pt x="72155" y="7682"/>
                  <a:pt x="72142" y="7682"/>
                </a:cubicBezTo>
                <a:cubicBezTo>
                  <a:pt x="72105" y="7682"/>
                  <a:pt x="72070" y="7670"/>
                  <a:pt x="72040" y="7648"/>
                </a:cubicBezTo>
                <a:cubicBezTo>
                  <a:pt x="71394" y="7187"/>
                  <a:pt x="70716" y="6775"/>
                  <a:pt x="70031" y="6384"/>
                </a:cubicBezTo>
                <a:cubicBezTo>
                  <a:pt x="69325" y="5977"/>
                  <a:pt x="68560" y="5669"/>
                  <a:pt x="67788" y="5388"/>
                </a:cubicBezTo>
                <a:cubicBezTo>
                  <a:pt x="67768" y="5383"/>
                  <a:pt x="67747" y="5380"/>
                  <a:pt x="67726" y="5380"/>
                </a:cubicBezTo>
                <a:cubicBezTo>
                  <a:pt x="67719" y="5380"/>
                  <a:pt x="67711" y="5381"/>
                  <a:pt x="67704" y="5382"/>
                </a:cubicBezTo>
                <a:lnTo>
                  <a:pt x="67701" y="5385"/>
                </a:lnTo>
                <a:cubicBezTo>
                  <a:pt x="67878" y="5672"/>
                  <a:pt x="68182" y="5763"/>
                  <a:pt x="68470" y="5870"/>
                </a:cubicBezTo>
                <a:cubicBezTo>
                  <a:pt x="68994" y="6060"/>
                  <a:pt x="69496" y="6307"/>
                  <a:pt x="69964" y="6605"/>
                </a:cubicBezTo>
                <a:cubicBezTo>
                  <a:pt x="70649" y="7046"/>
                  <a:pt x="71381" y="7414"/>
                  <a:pt x="72050" y="7889"/>
                </a:cubicBezTo>
                <a:cubicBezTo>
                  <a:pt x="72638" y="8303"/>
                  <a:pt x="73216" y="8734"/>
                  <a:pt x="73758" y="9216"/>
                </a:cubicBezTo>
                <a:cubicBezTo>
                  <a:pt x="74042" y="9466"/>
                  <a:pt x="74349" y="9730"/>
                  <a:pt x="74526" y="10054"/>
                </a:cubicBezTo>
                <a:cubicBezTo>
                  <a:pt x="74744" y="10459"/>
                  <a:pt x="75085" y="10723"/>
                  <a:pt x="75385" y="11024"/>
                </a:cubicBezTo>
                <a:cubicBezTo>
                  <a:pt x="75726" y="11365"/>
                  <a:pt x="76000" y="11749"/>
                  <a:pt x="76265" y="12147"/>
                </a:cubicBezTo>
                <a:lnTo>
                  <a:pt x="76305" y="12190"/>
                </a:lnTo>
                <a:cubicBezTo>
                  <a:pt x="76302" y="12191"/>
                  <a:pt x="76299" y="12191"/>
                  <a:pt x="76296" y="12191"/>
                </a:cubicBezTo>
                <a:cubicBezTo>
                  <a:pt x="76266" y="12191"/>
                  <a:pt x="76236" y="12174"/>
                  <a:pt x="76221" y="12147"/>
                </a:cubicBezTo>
                <a:cubicBezTo>
                  <a:pt x="75967" y="11980"/>
                  <a:pt x="75830" y="11706"/>
                  <a:pt x="75633" y="11485"/>
                </a:cubicBezTo>
                <a:cubicBezTo>
                  <a:pt x="75182" y="10967"/>
                  <a:pt x="74704" y="10476"/>
                  <a:pt x="74199" y="10008"/>
                </a:cubicBezTo>
                <a:cubicBezTo>
                  <a:pt x="73791" y="9640"/>
                  <a:pt x="73393" y="9262"/>
                  <a:pt x="72969" y="8915"/>
                </a:cubicBezTo>
                <a:cubicBezTo>
                  <a:pt x="72217" y="8300"/>
                  <a:pt x="71421" y="7741"/>
                  <a:pt x="70586" y="7243"/>
                </a:cubicBezTo>
                <a:cubicBezTo>
                  <a:pt x="69098" y="6361"/>
                  <a:pt x="67514" y="5686"/>
                  <a:pt x="65896" y="5081"/>
                </a:cubicBezTo>
                <a:cubicBezTo>
                  <a:pt x="63857" y="4315"/>
                  <a:pt x="61774" y="3660"/>
                  <a:pt x="59662" y="3119"/>
                </a:cubicBezTo>
                <a:cubicBezTo>
                  <a:pt x="58134" y="2734"/>
                  <a:pt x="56587" y="2443"/>
                  <a:pt x="55036" y="2183"/>
                </a:cubicBezTo>
                <a:cubicBezTo>
                  <a:pt x="53980" y="2006"/>
                  <a:pt x="52920" y="1845"/>
                  <a:pt x="51850" y="1748"/>
                </a:cubicBezTo>
                <a:cubicBezTo>
                  <a:pt x="51429" y="1708"/>
                  <a:pt x="51011" y="1665"/>
                  <a:pt x="50600" y="1554"/>
                </a:cubicBezTo>
                <a:lnTo>
                  <a:pt x="50600" y="1554"/>
                </a:lnTo>
                <a:cubicBezTo>
                  <a:pt x="51483" y="1558"/>
                  <a:pt x="52362" y="1614"/>
                  <a:pt x="53244" y="1655"/>
                </a:cubicBezTo>
                <a:cubicBezTo>
                  <a:pt x="52509" y="1554"/>
                  <a:pt x="51774" y="1491"/>
                  <a:pt x="51035" y="1451"/>
                </a:cubicBezTo>
                <a:cubicBezTo>
                  <a:pt x="50718" y="1434"/>
                  <a:pt x="50402" y="1429"/>
                  <a:pt x="50086" y="1429"/>
                </a:cubicBezTo>
                <a:cubicBezTo>
                  <a:pt x="49682" y="1429"/>
                  <a:pt x="49278" y="1437"/>
                  <a:pt x="48875" y="1437"/>
                </a:cubicBezTo>
                <a:cubicBezTo>
                  <a:pt x="48510" y="1437"/>
                  <a:pt x="48146" y="1431"/>
                  <a:pt x="47782" y="1407"/>
                </a:cubicBezTo>
                <a:cubicBezTo>
                  <a:pt x="47637" y="1398"/>
                  <a:pt x="47492" y="1394"/>
                  <a:pt x="47347" y="1394"/>
                </a:cubicBezTo>
                <a:cubicBezTo>
                  <a:pt x="46677" y="1394"/>
                  <a:pt x="46019" y="1483"/>
                  <a:pt x="45356" y="1538"/>
                </a:cubicBezTo>
                <a:cubicBezTo>
                  <a:pt x="45032" y="1564"/>
                  <a:pt x="44704" y="1531"/>
                  <a:pt x="44376" y="1574"/>
                </a:cubicBezTo>
                <a:cubicBezTo>
                  <a:pt x="44537" y="1484"/>
                  <a:pt x="44721" y="1491"/>
                  <a:pt x="44888" y="1424"/>
                </a:cubicBezTo>
                <a:lnTo>
                  <a:pt x="44888" y="1424"/>
                </a:lnTo>
                <a:cubicBezTo>
                  <a:pt x="44597" y="1437"/>
                  <a:pt x="44303" y="1427"/>
                  <a:pt x="44019" y="1474"/>
                </a:cubicBezTo>
                <a:cubicBezTo>
                  <a:pt x="43738" y="1518"/>
                  <a:pt x="43450" y="1518"/>
                  <a:pt x="43170" y="1534"/>
                </a:cubicBezTo>
                <a:cubicBezTo>
                  <a:pt x="42451" y="1578"/>
                  <a:pt x="41732" y="1641"/>
                  <a:pt x="41010" y="1681"/>
                </a:cubicBezTo>
                <a:cubicBezTo>
                  <a:pt x="40439" y="1711"/>
                  <a:pt x="39867" y="1723"/>
                  <a:pt x="39296" y="1723"/>
                </a:cubicBezTo>
                <a:cubicBezTo>
                  <a:pt x="38790" y="1723"/>
                  <a:pt x="38285" y="1714"/>
                  <a:pt x="37781" y="1701"/>
                </a:cubicBezTo>
                <a:cubicBezTo>
                  <a:pt x="36709" y="1671"/>
                  <a:pt x="35642" y="1534"/>
                  <a:pt x="34576" y="1397"/>
                </a:cubicBezTo>
                <a:cubicBezTo>
                  <a:pt x="34078" y="1337"/>
                  <a:pt x="33570" y="1310"/>
                  <a:pt x="33068" y="1253"/>
                </a:cubicBezTo>
                <a:cubicBezTo>
                  <a:pt x="32477" y="1180"/>
                  <a:pt x="31889" y="1100"/>
                  <a:pt x="31297" y="1023"/>
                </a:cubicBezTo>
                <a:cubicBezTo>
                  <a:pt x="30906" y="973"/>
                  <a:pt x="30511" y="939"/>
                  <a:pt x="30124" y="869"/>
                </a:cubicBezTo>
                <a:cubicBezTo>
                  <a:pt x="29843" y="819"/>
                  <a:pt x="29562" y="755"/>
                  <a:pt x="29271" y="735"/>
                </a:cubicBezTo>
                <a:cubicBezTo>
                  <a:pt x="28907" y="709"/>
                  <a:pt x="28543" y="665"/>
                  <a:pt x="28178" y="625"/>
                </a:cubicBezTo>
                <a:cubicBezTo>
                  <a:pt x="27537" y="562"/>
                  <a:pt x="26898" y="485"/>
                  <a:pt x="26256" y="435"/>
                </a:cubicBezTo>
                <a:cubicBezTo>
                  <a:pt x="25591" y="388"/>
                  <a:pt x="24963" y="154"/>
                  <a:pt x="24301" y="94"/>
                </a:cubicBezTo>
                <a:cubicBezTo>
                  <a:pt x="23978" y="64"/>
                  <a:pt x="23656" y="34"/>
                  <a:pt x="23331" y="34"/>
                </a:cubicBezTo>
                <a:cubicBezTo>
                  <a:pt x="23252" y="34"/>
                  <a:pt x="23173" y="36"/>
                  <a:pt x="23094" y="40"/>
                </a:cubicBezTo>
                <a:cubicBezTo>
                  <a:pt x="23059" y="42"/>
                  <a:pt x="23023" y="47"/>
                  <a:pt x="22988" y="47"/>
                </a:cubicBezTo>
                <a:cubicBezTo>
                  <a:pt x="22942" y="47"/>
                  <a:pt x="22897" y="38"/>
                  <a:pt x="22857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  <p:sp>
        <p:nvSpPr>
          <p:cNvPr id="526" name="Google Shape;526;p38"/>
          <p:cNvSpPr/>
          <p:nvPr/>
        </p:nvSpPr>
        <p:spPr>
          <a:xfrm rot="7133836">
            <a:off x="5069370" y="7648179"/>
            <a:ext cx="5467008" cy="4086892"/>
          </a:xfrm>
          <a:custGeom>
            <a:avLst/>
            <a:gdLst/>
            <a:ahLst/>
            <a:cxnLst/>
            <a:rect l="l" t="t" r="r" b="b"/>
            <a:pathLst>
              <a:path w="79467" h="59406" extrusionOk="0">
                <a:moveTo>
                  <a:pt x="76305" y="12190"/>
                </a:moveTo>
                <a:lnTo>
                  <a:pt x="76305" y="12190"/>
                </a:lnTo>
                <a:cubicBezTo>
                  <a:pt x="76355" y="12210"/>
                  <a:pt x="76388" y="12261"/>
                  <a:pt x="76388" y="12314"/>
                </a:cubicBezTo>
                <a:cubicBezTo>
                  <a:pt x="76308" y="12307"/>
                  <a:pt x="76305" y="12251"/>
                  <a:pt x="76305" y="12190"/>
                </a:cubicBezTo>
                <a:close/>
                <a:moveTo>
                  <a:pt x="76388" y="12314"/>
                </a:moveTo>
                <a:cubicBezTo>
                  <a:pt x="76422" y="12334"/>
                  <a:pt x="76458" y="12354"/>
                  <a:pt x="76452" y="12401"/>
                </a:cubicBezTo>
                <a:cubicBezTo>
                  <a:pt x="76445" y="12411"/>
                  <a:pt x="76435" y="12418"/>
                  <a:pt x="76425" y="12418"/>
                </a:cubicBezTo>
                <a:cubicBezTo>
                  <a:pt x="76378" y="12398"/>
                  <a:pt x="76392" y="12351"/>
                  <a:pt x="76388" y="12314"/>
                </a:cubicBezTo>
                <a:close/>
                <a:moveTo>
                  <a:pt x="76488" y="12498"/>
                </a:moveTo>
                <a:lnTo>
                  <a:pt x="76488" y="12498"/>
                </a:lnTo>
                <a:cubicBezTo>
                  <a:pt x="76575" y="12525"/>
                  <a:pt x="76582" y="12592"/>
                  <a:pt x="76595" y="12648"/>
                </a:cubicBezTo>
                <a:cubicBezTo>
                  <a:pt x="76659" y="12655"/>
                  <a:pt x="76692" y="12692"/>
                  <a:pt x="76722" y="12742"/>
                </a:cubicBezTo>
                <a:cubicBezTo>
                  <a:pt x="77020" y="13193"/>
                  <a:pt x="77287" y="13664"/>
                  <a:pt x="77528" y="14149"/>
                </a:cubicBezTo>
                <a:cubicBezTo>
                  <a:pt x="77555" y="14186"/>
                  <a:pt x="77548" y="14236"/>
                  <a:pt x="77515" y="14266"/>
                </a:cubicBezTo>
                <a:cubicBezTo>
                  <a:pt x="77364" y="14002"/>
                  <a:pt x="77224" y="13741"/>
                  <a:pt x="77073" y="13491"/>
                </a:cubicBezTo>
                <a:cubicBezTo>
                  <a:pt x="76940" y="13267"/>
                  <a:pt x="76796" y="13043"/>
                  <a:pt x="76656" y="12822"/>
                </a:cubicBezTo>
                <a:cubicBezTo>
                  <a:pt x="76619" y="12769"/>
                  <a:pt x="76589" y="12719"/>
                  <a:pt x="76595" y="12652"/>
                </a:cubicBezTo>
                <a:cubicBezTo>
                  <a:pt x="76512" y="12635"/>
                  <a:pt x="76488" y="12581"/>
                  <a:pt x="76488" y="12498"/>
                </a:cubicBezTo>
                <a:close/>
                <a:moveTo>
                  <a:pt x="77581" y="14358"/>
                </a:moveTo>
                <a:cubicBezTo>
                  <a:pt x="77609" y="14358"/>
                  <a:pt x="77590" y="14390"/>
                  <a:pt x="77598" y="14403"/>
                </a:cubicBezTo>
                <a:lnTo>
                  <a:pt x="77598" y="14403"/>
                </a:lnTo>
                <a:lnTo>
                  <a:pt x="77568" y="14360"/>
                </a:lnTo>
                <a:cubicBezTo>
                  <a:pt x="77573" y="14359"/>
                  <a:pt x="77577" y="14358"/>
                  <a:pt x="77581" y="14358"/>
                </a:cubicBezTo>
                <a:close/>
                <a:moveTo>
                  <a:pt x="77598" y="14403"/>
                </a:moveTo>
                <a:lnTo>
                  <a:pt x="77625" y="14433"/>
                </a:lnTo>
                <a:lnTo>
                  <a:pt x="77605" y="14443"/>
                </a:lnTo>
                <a:cubicBezTo>
                  <a:pt x="77605" y="14430"/>
                  <a:pt x="77602" y="14417"/>
                  <a:pt x="77598" y="14403"/>
                </a:cubicBezTo>
                <a:close/>
                <a:moveTo>
                  <a:pt x="77790" y="24947"/>
                </a:moveTo>
                <a:cubicBezTo>
                  <a:pt x="77794" y="24947"/>
                  <a:pt x="77798" y="24948"/>
                  <a:pt x="77802" y="24949"/>
                </a:cubicBezTo>
                <a:cubicBezTo>
                  <a:pt x="77859" y="24962"/>
                  <a:pt x="77852" y="25016"/>
                  <a:pt x="77839" y="25053"/>
                </a:cubicBezTo>
                <a:cubicBezTo>
                  <a:pt x="77632" y="25571"/>
                  <a:pt x="77465" y="26112"/>
                  <a:pt x="76983" y="26467"/>
                </a:cubicBezTo>
                <a:cubicBezTo>
                  <a:pt x="76920" y="26513"/>
                  <a:pt x="76880" y="26594"/>
                  <a:pt x="76833" y="26660"/>
                </a:cubicBezTo>
                <a:cubicBezTo>
                  <a:pt x="76619" y="26981"/>
                  <a:pt x="76348" y="27245"/>
                  <a:pt x="76061" y="27499"/>
                </a:cubicBezTo>
                <a:cubicBezTo>
                  <a:pt x="75830" y="27703"/>
                  <a:pt x="75643" y="27947"/>
                  <a:pt x="75422" y="28158"/>
                </a:cubicBezTo>
                <a:cubicBezTo>
                  <a:pt x="75295" y="28285"/>
                  <a:pt x="75145" y="28389"/>
                  <a:pt x="75004" y="28502"/>
                </a:cubicBezTo>
                <a:cubicBezTo>
                  <a:pt x="74981" y="28520"/>
                  <a:pt x="74943" y="28551"/>
                  <a:pt x="74917" y="28551"/>
                </a:cubicBezTo>
                <a:cubicBezTo>
                  <a:pt x="74909" y="28551"/>
                  <a:pt x="74903" y="28548"/>
                  <a:pt x="74897" y="28542"/>
                </a:cubicBezTo>
                <a:cubicBezTo>
                  <a:pt x="74845" y="28479"/>
                  <a:pt x="74803" y="28456"/>
                  <a:pt x="74769" y="28456"/>
                </a:cubicBezTo>
                <a:cubicBezTo>
                  <a:pt x="74686" y="28456"/>
                  <a:pt x="74642" y="28589"/>
                  <a:pt x="74583" y="28636"/>
                </a:cubicBezTo>
                <a:cubicBezTo>
                  <a:pt x="74429" y="28756"/>
                  <a:pt x="74312" y="28913"/>
                  <a:pt x="74149" y="29024"/>
                </a:cubicBezTo>
                <a:cubicBezTo>
                  <a:pt x="73925" y="29174"/>
                  <a:pt x="73641" y="29181"/>
                  <a:pt x="73430" y="29351"/>
                </a:cubicBezTo>
                <a:cubicBezTo>
                  <a:pt x="73424" y="29354"/>
                  <a:pt x="73418" y="29358"/>
                  <a:pt x="73412" y="29362"/>
                </a:cubicBezTo>
                <a:lnTo>
                  <a:pt x="73412" y="29362"/>
                </a:lnTo>
                <a:lnTo>
                  <a:pt x="73423" y="29351"/>
                </a:lnTo>
                <a:cubicBezTo>
                  <a:pt x="75051" y="28205"/>
                  <a:pt x="76488" y="26904"/>
                  <a:pt x="77495" y="25123"/>
                </a:cubicBezTo>
                <a:cubicBezTo>
                  <a:pt x="77508" y="25230"/>
                  <a:pt x="77515" y="25287"/>
                  <a:pt x="77528" y="25387"/>
                </a:cubicBezTo>
                <a:cubicBezTo>
                  <a:pt x="77608" y="25237"/>
                  <a:pt x="77665" y="25120"/>
                  <a:pt x="77729" y="25006"/>
                </a:cubicBezTo>
                <a:cubicBezTo>
                  <a:pt x="77740" y="24979"/>
                  <a:pt x="77760" y="24947"/>
                  <a:pt x="77790" y="24947"/>
                </a:cubicBezTo>
                <a:close/>
                <a:moveTo>
                  <a:pt x="73371" y="29391"/>
                </a:moveTo>
                <a:cubicBezTo>
                  <a:pt x="73374" y="29391"/>
                  <a:pt x="73377" y="29391"/>
                  <a:pt x="73380" y="29391"/>
                </a:cubicBezTo>
                <a:cubicBezTo>
                  <a:pt x="73365" y="29416"/>
                  <a:pt x="73335" y="29432"/>
                  <a:pt x="73305" y="29432"/>
                </a:cubicBezTo>
                <a:cubicBezTo>
                  <a:pt x="73302" y="29432"/>
                  <a:pt x="73299" y="29432"/>
                  <a:pt x="73296" y="29431"/>
                </a:cubicBezTo>
                <a:cubicBezTo>
                  <a:pt x="73315" y="29407"/>
                  <a:pt x="73341" y="29391"/>
                  <a:pt x="73371" y="29391"/>
                </a:cubicBezTo>
                <a:close/>
                <a:moveTo>
                  <a:pt x="73163" y="29495"/>
                </a:moveTo>
                <a:cubicBezTo>
                  <a:pt x="73173" y="29498"/>
                  <a:pt x="73183" y="29502"/>
                  <a:pt x="73196" y="29508"/>
                </a:cubicBezTo>
                <a:cubicBezTo>
                  <a:pt x="73186" y="29518"/>
                  <a:pt x="73179" y="29528"/>
                  <a:pt x="73173" y="29538"/>
                </a:cubicBezTo>
                <a:cubicBezTo>
                  <a:pt x="73166" y="29528"/>
                  <a:pt x="73156" y="29522"/>
                  <a:pt x="73149" y="29512"/>
                </a:cubicBezTo>
                <a:cubicBezTo>
                  <a:pt x="73149" y="29508"/>
                  <a:pt x="73159" y="29495"/>
                  <a:pt x="73163" y="29495"/>
                </a:cubicBezTo>
                <a:close/>
                <a:moveTo>
                  <a:pt x="73046" y="29599"/>
                </a:moveTo>
                <a:lnTo>
                  <a:pt x="73016" y="29625"/>
                </a:lnTo>
                <a:lnTo>
                  <a:pt x="73006" y="29605"/>
                </a:lnTo>
                <a:lnTo>
                  <a:pt x="73046" y="29599"/>
                </a:lnTo>
                <a:close/>
                <a:moveTo>
                  <a:pt x="71097" y="30825"/>
                </a:moveTo>
                <a:lnTo>
                  <a:pt x="71097" y="30825"/>
                </a:lnTo>
                <a:cubicBezTo>
                  <a:pt x="69763" y="31518"/>
                  <a:pt x="68448" y="32241"/>
                  <a:pt x="66996" y="32660"/>
                </a:cubicBezTo>
                <a:cubicBezTo>
                  <a:pt x="67025" y="32671"/>
                  <a:pt x="67054" y="32675"/>
                  <a:pt x="67083" y="32675"/>
                </a:cubicBezTo>
                <a:cubicBezTo>
                  <a:pt x="67190" y="32675"/>
                  <a:pt x="67298" y="32620"/>
                  <a:pt x="67444" y="32620"/>
                </a:cubicBezTo>
                <a:cubicBezTo>
                  <a:pt x="67450" y="32620"/>
                  <a:pt x="67457" y="32620"/>
                  <a:pt x="67464" y="32620"/>
                </a:cubicBezTo>
                <a:cubicBezTo>
                  <a:pt x="67019" y="32894"/>
                  <a:pt x="66548" y="32874"/>
                  <a:pt x="66120" y="33011"/>
                </a:cubicBezTo>
                <a:cubicBezTo>
                  <a:pt x="66464" y="32747"/>
                  <a:pt x="66865" y="32600"/>
                  <a:pt x="67243" y="32396"/>
                </a:cubicBezTo>
                <a:lnTo>
                  <a:pt x="67243" y="32396"/>
                </a:lnTo>
                <a:lnTo>
                  <a:pt x="66190" y="32674"/>
                </a:lnTo>
                <a:cubicBezTo>
                  <a:pt x="66183" y="32657"/>
                  <a:pt x="66180" y="32644"/>
                  <a:pt x="66173" y="32627"/>
                </a:cubicBezTo>
                <a:cubicBezTo>
                  <a:pt x="66457" y="32523"/>
                  <a:pt x="66738" y="32423"/>
                  <a:pt x="67022" y="32316"/>
                </a:cubicBezTo>
                <a:cubicBezTo>
                  <a:pt x="68232" y="31868"/>
                  <a:pt x="69429" y="31387"/>
                  <a:pt x="70616" y="30872"/>
                </a:cubicBezTo>
                <a:cubicBezTo>
                  <a:pt x="70670" y="30848"/>
                  <a:pt x="70728" y="30843"/>
                  <a:pt x="70786" y="30843"/>
                </a:cubicBezTo>
                <a:cubicBezTo>
                  <a:pt x="70838" y="30843"/>
                  <a:pt x="70891" y="30847"/>
                  <a:pt x="70943" y="30847"/>
                </a:cubicBezTo>
                <a:cubicBezTo>
                  <a:pt x="70995" y="30847"/>
                  <a:pt x="71047" y="30843"/>
                  <a:pt x="71097" y="30825"/>
                </a:cubicBezTo>
                <a:close/>
                <a:moveTo>
                  <a:pt x="65963" y="33031"/>
                </a:moveTo>
                <a:cubicBezTo>
                  <a:pt x="65973" y="33031"/>
                  <a:pt x="65989" y="33043"/>
                  <a:pt x="66016" y="33058"/>
                </a:cubicBezTo>
                <a:cubicBezTo>
                  <a:pt x="65993" y="33075"/>
                  <a:pt x="65966" y="33088"/>
                  <a:pt x="65936" y="33098"/>
                </a:cubicBezTo>
                <a:cubicBezTo>
                  <a:pt x="65935" y="33099"/>
                  <a:pt x="65934" y="33099"/>
                  <a:pt x="65934" y="33099"/>
                </a:cubicBezTo>
                <a:cubicBezTo>
                  <a:pt x="65923" y="33099"/>
                  <a:pt x="65908" y="33081"/>
                  <a:pt x="65896" y="33072"/>
                </a:cubicBezTo>
                <a:cubicBezTo>
                  <a:pt x="65916" y="33055"/>
                  <a:pt x="65936" y="33041"/>
                  <a:pt x="65959" y="33031"/>
                </a:cubicBezTo>
                <a:cubicBezTo>
                  <a:pt x="65960" y="33031"/>
                  <a:pt x="65962" y="33031"/>
                  <a:pt x="65963" y="33031"/>
                </a:cubicBezTo>
                <a:close/>
                <a:moveTo>
                  <a:pt x="65735" y="33105"/>
                </a:moveTo>
                <a:lnTo>
                  <a:pt x="65789" y="33132"/>
                </a:lnTo>
                <a:cubicBezTo>
                  <a:pt x="65776" y="33152"/>
                  <a:pt x="65755" y="33165"/>
                  <a:pt x="65735" y="33179"/>
                </a:cubicBezTo>
                <a:cubicBezTo>
                  <a:pt x="65733" y="33180"/>
                  <a:pt x="65731" y="33180"/>
                  <a:pt x="65728" y="33180"/>
                </a:cubicBezTo>
                <a:cubicBezTo>
                  <a:pt x="65716" y="33180"/>
                  <a:pt x="65699" y="33168"/>
                  <a:pt x="65685" y="33165"/>
                </a:cubicBezTo>
                <a:cubicBezTo>
                  <a:pt x="65702" y="33145"/>
                  <a:pt x="65715" y="33128"/>
                  <a:pt x="65735" y="33105"/>
                </a:cubicBezTo>
                <a:close/>
                <a:moveTo>
                  <a:pt x="65542" y="33201"/>
                </a:moveTo>
                <a:cubicBezTo>
                  <a:pt x="65554" y="33201"/>
                  <a:pt x="65567" y="33202"/>
                  <a:pt x="65582" y="33205"/>
                </a:cubicBezTo>
                <a:cubicBezTo>
                  <a:pt x="65558" y="33279"/>
                  <a:pt x="65501" y="33285"/>
                  <a:pt x="65411" y="33299"/>
                </a:cubicBezTo>
                <a:cubicBezTo>
                  <a:pt x="65449" y="33231"/>
                  <a:pt x="65487" y="33201"/>
                  <a:pt x="65542" y="33201"/>
                </a:cubicBezTo>
                <a:close/>
                <a:moveTo>
                  <a:pt x="64021" y="33409"/>
                </a:moveTo>
                <a:cubicBezTo>
                  <a:pt x="64027" y="33409"/>
                  <a:pt x="64031" y="33412"/>
                  <a:pt x="64034" y="33412"/>
                </a:cubicBezTo>
                <a:lnTo>
                  <a:pt x="64034" y="33416"/>
                </a:lnTo>
                <a:cubicBezTo>
                  <a:pt x="64034" y="33423"/>
                  <a:pt x="64031" y="33426"/>
                  <a:pt x="64031" y="33426"/>
                </a:cubicBezTo>
                <a:cubicBezTo>
                  <a:pt x="64024" y="33423"/>
                  <a:pt x="64021" y="33423"/>
                  <a:pt x="64017" y="33419"/>
                </a:cubicBezTo>
                <a:cubicBezTo>
                  <a:pt x="64017" y="33416"/>
                  <a:pt x="64021" y="33409"/>
                  <a:pt x="64021" y="33409"/>
                </a:cubicBezTo>
                <a:close/>
                <a:moveTo>
                  <a:pt x="63803" y="33476"/>
                </a:moveTo>
                <a:lnTo>
                  <a:pt x="63830" y="33526"/>
                </a:lnTo>
                <a:lnTo>
                  <a:pt x="62149" y="34439"/>
                </a:lnTo>
                <a:lnTo>
                  <a:pt x="62122" y="34389"/>
                </a:lnTo>
                <a:cubicBezTo>
                  <a:pt x="62650" y="34021"/>
                  <a:pt x="63229" y="33753"/>
                  <a:pt x="63803" y="33476"/>
                </a:cubicBezTo>
                <a:close/>
                <a:moveTo>
                  <a:pt x="62014" y="34461"/>
                </a:moveTo>
                <a:cubicBezTo>
                  <a:pt x="62017" y="34461"/>
                  <a:pt x="62021" y="34462"/>
                  <a:pt x="62025" y="34462"/>
                </a:cubicBezTo>
                <a:cubicBezTo>
                  <a:pt x="62032" y="34469"/>
                  <a:pt x="62039" y="34479"/>
                  <a:pt x="62039" y="34492"/>
                </a:cubicBezTo>
                <a:cubicBezTo>
                  <a:pt x="62025" y="34522"/>
                  <a:pt x="61999" y="34525"/>
                  <a:pt x="61973" y="34525"/>
                </a:cubicBezTo>
                <a:cubicBezTo>
                  <a:pt x="61967" y="34525"/>
                  <a:pt x="61961" y="34525"/>
                  <a:pt x="61955" y="34525"/>
                </a:cubicBezTo>
                <a:cubicBezTo>
                  <a:pt x="61951" y="34525"/>
                  <a:pt x="61946" y="34525"/>
                  <a:pt x="61942" y="34525"/>
                </a:cubicBezTo>
                <a:lnTo>
                  <a:pt x="61942" y="34525"/>
                </a:lnTo>
                <a:cubicBezTo>
                  <a:pt x="61957" y="34495"/>
                  <a:pt x="61972" y="34461"/>
                  <a:pt x="62014" y="34461"/>
                </a:cubicBezTo>
                <a:close/>
                <a:moveTo>
                  <a:pt x="15627" y="34953"/>
                </a:moveTo>
                <a:lnTo>
                  <a:pt x="15644" y="34960"/>
                </a:lnTo>
                <a:lnTo>
                  <a:pt x="15637" y="34973"/>
                </a:lnTo>
                <a:cubicBezTo>
                  <a:pt x="15630" y="34973"/>
                  <a:pt x="15627" y="34970"/>
                  <a:pt x="15620" y="34967"/>
                </a:cubicBezTo>
                <a:cubicBezTo>
                  <a:pt x="15620" y="34967"/>
                  <a:pt x="15627" y="34957"/>
                  <a:pt x="15627" y="34953"/>
                </a:cubicBezTo>
                <a:close/>
                <a:moveTo>
                  <a:pt x="60232" y="35687"/>
                </a:moveTo>
                <a:lnTo>
                  <a:pt x="60227" y="35695"/>
                </a:lnTo>
                <a:cubicBezTo>
                  <a:pt x="60229" y="35692"/>
                  <a:pt x="60230" y="35690"/>
                  <a:pt x="60232" y="35687"/>
                </a:cubicBezTo>
                <a:close/>
                <a:moveTo>
                  <a:pt x="60100" y="35779"/>
                </a:moveTo>
                <a:lnTo>
                  <a:pt x="60100" y="35779"/>
                </a:lnTo>
                <a:cubicBezTo>
                  <a:pt x="60000" y="36087"/>
                  <a:pt x="59692" y="36194"/>
                  <a:pt x="59481" y="36394"/>
                </a:cubicBezTo>
                <a:cubicBezTo>
                  <a:pt x="59405" y="36464"/>
                  <a:pt x="59308" y="36514"/>
                  <a:pt x="59207" y="36541"/>
                </a:cubicBezTo>
                <a:cubicBezTo>
                  <a:pt x="59481" y="36257"/>
                  <a:pt x="59759" y="35983"/>
                  <a:pt x="60100" y="35779"/>
                </a:cubicBezTo>
                <a:close/>
                <a:moveTo>
                  <a:pt x="18762" y="36298"/>
                </a:moveTo>
                <a:cubicBezTo>
                  <a:pt x="18765" y="36298"/>
                  <a:pt x="18769" y="36299"/>
                  <a:pt x="18772" y="36300"/>
                </a:cubicBezTo>
                <a:cubicBezTo>
                  <a:pt x="18829" y="36311"/>
                  <a:pt x="18842" y="36354"/>
                  <a:pt x="18846" y="36404"/>
                </a:cubicBezTo>
                <a:cubicBezTo>
                  <a:pt x="18909" y="36404"/>
                  <a:pt x="18963" y="36411"/>
                  <a:pt x="18973" y="36488"/>
                </a:cubicBezTo>
                <a:lnTo>
                  <a:pt x="19013" y="36528"/>
                </a:lnTo>
                <a:cubicBezTo>
                  <a:pt x="19016" y="36527"/>
                  <a:pt x="19019" y="36527"/>
                  <a:pt x="19021" y="36527"/>
                </a:cubicBezTo>
                <a:cubicBezTo>
                  <a:pt x="19052" y="36527"/>
                  <a:pt x="19081" y="36544"/>
                  <a:pt x="19097" y="36571"/>
                </a:cubicBezTo>
                <a:cubicBezTo>
                  <a:pt x="19094" y="36572"/>
                  <a:pt x="19091" y="36572"/>
                  <a:pt x="19088" y="36572"/>
                </a:cubicBezTo>
                <a:cubicBezTo>
                  <a:pt x="19058" y="36572"/>
                  <a:pt x="19028" y="36556"/>
                  <a:pt x="19013" y="36531"/>
                </a:cubicBezTo>
                <a:lnTo>
                  <a:pt x="18969" y="36491"/>
                </a:lnTo>
                <a:cubicBezTo>
                  <a:pt x="18916" y="36488"/>
                  <a:pt x="18866" y="36458"/>
                  <a:pt x="18846" y="36407"/>
                </a:cubicBezTo>
                <a:cubicBezTo>
                  <a:pt x="18799" y="36397"/>
                  <a:pt x="18752" y="36387"/>
                  <a:pt x="18739" y="36334"/>
                </a:cubicBezTo>
                <a:cubicBezTo>
                  <a:pt x="18733" y="36315"/>
                  <a:pt x="18746" y="36298"/>
                  <a:pt x="18762" y="36298"/>
                </a:cubicBezTo>
                <a:close/>
                <a:moveTo>
                  <a:pt x="59057" y="36665"/>
                </a:moveTo>
                <a:lnTo>
                  <a:pt x="59057" y="36665"/>
                </a:lnTo>
                <a:cubicBezTo>
                  <a:pt x="59064" y="36689"/>
                  <a:pt x="59056" y="36694"/>
                  <a:pt x="59045" y="36694"/>
                </a:cubicBezTo>
                <a:cubicBezTo>
                  <a:pt x="59040" y="36694"/>
                  <a:pt x="59033" y="36692"/>
                  <a:pt x="59027" y="36692"/>
                </a:cubicBezTo>
                <a:cubicBezTo>
                  <a:pt x="59023" y="36692"/>
                  <a:pt x="59019" y="36693"/>
                  <a:pt x="59017" y="36695"/>
                </a:cubicBezTo>
                <a:lnTo>
                  <a:pt x="59057" y="36665"/>
                </a:lnTo>
                <a:close/>
                <a:moveTo>
                  <a:pt x="57810" y="38109"/>
                </a:moveTo>
                <a:cubicBezTo>
                  <a:pt x="57809" y="38111"/>
                  <a:pt x="57809" y="38114"/>
                  <a:pt x="57807" y="38115"/>
                </a:cubicBezTo>
                <a:lnTo>
                  <a:pt x="57810" y="38109"/>
                </a:lnTo>
                <a:close/>
                <a:moveTo>
                  <a:pt x="22917" y="47602"/>
                </a:moveTo>
                <a:cubicBezTo>
                  <a:pt x="23168" y="48681"/>
                  <a:pt x="23723" y="49654"/>
                  <a:pt x="24003" y="50724"/>
                </a:cubicBezTo>
                <a:cubicBezTo>
                  <a:pt x="23686" y="50500"/>
                  <a:pt x="22897" y="48267"/>
                  <a:pt x="22917" y="47602"/>
                </a:cubicBezTo>
                <a:close/>
                <a:moveTo>
                  <a:pt x="51249" y="51392"/>
                </a:moveTo>
                <a:lnTo>
                  <a:pt x="51249" y="51392"/>
                </a:lnTo>
                <a:cubicBezTo>
                  <a:pt x="51245" y="51429"/>
                  <a:pt x="51259" y="51472"/>
                  <a:pt x="51212" y="51493"/>
                </a:cubicBezTo>
                <a:cubicBezTo>
                  <a:pt x="51202" y="51493"/>
                  <a:pt x="51192" y="51486"/>
                  <a:pt x="51185" y="51479"/>
                </a:cubicBezTo>
                <a:cubicBezTo>
                  <a:pt x="51179" y="51429"/>
                  <a:pt x="51215" y="51412"/>
                  <a:pt x="51249" y="51392"/>
                </a:cubicBezTo>
                <a:close/>
                <a:moveTo>
                  <a:pt x="50794" y="52559"/>
                </a:moveTo>
                <a:lnTo>
                  <a:pt x="50794" y="52559"/>
                </a:lnTo>
                <a:cubicBezTo>
                  <a:pt x="50784" y="52639"/>
                  <a:pt x="50744" y="52693"/>
                  <a:pt x="50640" y="52713"/>
                </a:cubicBezTo>
                <a:cubicBezTo>
                  <a:pt x="50664" y="52612"/>
                  <a:pt x="50711" y="52569"/>
                  <a:pt x="50794" y="52559"/>
                </a:cubicBezTo>
                <a:close/>
                <a:moveTo>
                  <a:pt x="50528" y="52829"/>
                </a:moveTo>
                <a:cubicBezTo>
                  <a:pt x="50537" y="52829"/>
                  <a:pt x="50546" y="52831"/>
                  <a:pt x="50557" y="52836"/>
                </a:cubicBezTo>
                <a:cubicBezTo>
                  <a:pt x="50570" y="52913"/>
                  <a:pt x="50517" y="52937"/>
                  <a:pt x="50460" y="52963"/>
                </a:cubicBezTo>
                <a:cubicBezTo>
                  <a:pt x="50400" y="52926"/>
                  <a:pt x="50447" y="52893"/>
                  <a:pt x="50467" y="52870"/>
                </a:cubicBezTo>
                <a:cubicBezTo>
                  <a:pt x="50482" y="52849"/>
                  <a:pt x="50501" y="52829"/>
                  <a:pt x="50528" y="52829"/>
                </a:cubicBezTo>
                <a:close/>
                <a:moveTo>
                  <a:pt x="50383" y="53043"/>
                </a:moveTo>
                <a:lnTo>
                  <a:pt x="50390" y="53050"/>
                </a:lnTo>
                <a:lnTo>
                  <a:pt x="50373" y="53060"/>
                </a:lnTo>
                <a:lnTo>
                  <a:pt x="50383" y="53043"/>
                </a:lnTo>
                <a:close/>
                <a:moveTo>
                  <a:pt x="50327" y="53103"/>
                </a:moveTo>
                <a:cubicBezTo>
                  <a:pt x="50329" y="53103"/>
                  <a:pt x="50331" y="53104"/>
                  <a:pt x="50333" y="53104"/>
                </a:cubicBezTo>
                <a:cubicBezTo>
                  <a:pt x="50333" y="53150"/>
                  <a:pt x="50296" y="53187"/>
                  <a:pt x="50249" y="53187"/>
                </a:cubicBezTo>
                <a:cubicBezTo>
                  <a:pt x="50246" y="53142"/>
                  <a:pt x="50283" y="53103"/>
                  <a:pt x="50327" y="53103"/>
                </a:cubicBezTo>
                <a:close/>
                <a:moveTo>
                  <a:pt x="51123" y="51582"/>
                </a:moveTo>
                <a:cubicBezTo>
                  <a:pt x="51130" y="51582"/>
                  <a:pt x="51148" y="51594"/>
                  <a:pt x="51148" y="51599"/>
                </a:cubicBezTo>
                <a:cubicBezTo>
                  <a:pt x="51155" y="51646"/>
                  <a:pt x="51118" y="51666"/>
                  <a:pt x="51085" y="51686"/>
                </a:cubicBezTo>
                <a:cubicBezTo>
                  <a:pt x="50941" y="52027"/>
                  <a:pt x="50711" y="52318"/>
                  <a:pt x="50500" y="52616"/>
                </a:cubicBezTo>
                <a:cubicBezTo>
                  <a:pt x="49745" y="53679"/>
                  <a:pt x="48769" y="54518"/>
                  <a:pt x="47752" y="55320"/>
                </a:cubicBezTo>
                <a:cubicBezTo>
                  <a:pt x="47726" y="55336"/>
                  <a:pt x="47692" y="55350"/>
                  <a:pt x="47659" y="55360"/>
                </a:cubicBezTo>
                <a:cubicBezTo>
                  <a:pt x="47629" y="55410"/>
                  <a:pt x="47599" y="55464"/>
                  <a:pt x="47515" y="55467"/>
                </a:cubicBezTo>
                <a:cubicBezTo>
                  <a:pt x="47515" y="55357"/>
                  <a:pt x="47589" y="55363"/>
                  <a:pt x="47659" y="55357"/>
                </a:cubicBezTo>
                <a:cubicBezTo>
                  <a:pt x="47782" y="55133"/>
                  <a:pt x="48016" y="55022"/>
                  <a:pt x="48200" y="54862"/>
                </a:cubicBezTo>
                <a:cubicBezTo>
                  <a:pt x="48769" y="54370"/>
                  <a:pt x="49303" y="53842"/>
                  <a:pt x="49805" y="53287"/>
                </a:cubicBezTo>
                <a:cubicBezTo>
                  <a:pt x="50233" y="52813"/>
                  <a:pt x="50620" y="52305"/>
                  <a:pt x="50971" y="51770"/>
                </a:cubicBezTo>
                <a:cubicBezTo>
                  <a:pt x="50998" y="51730"/>
                  <a:pt x="51025" y="51686"/>
                  <a:pt x="51082" y="51683"/>
                </a:cubicBezTo>
                <a:cubicBezTo>
                  <a:pt x="51085" y="51646"/>
                  <a:pt x="51072" y="51603"/>
                  <a:pt x="51122" y="51583"/>
                </a:cubicBezTo>
                <a:cubicBezTo>
                  <a:pt x="51122" y="51582"/>
                  <a:pt x="51123" y="51582"/>
                  <a:pt x="51123" y="51582"/>
                </a:cubicBezTo>
                <a:close/>
                <a:moveTo>
                  <a:pt x="47405" y="55503"/>
                </a:moveTo>
                <a:cubicBezTo>
                  <a:pt x="47412" y="55503"/>
                  <a:pt x="47423" y="55511"/>
                  <a:pt x="47432" y="55514"/>
                </a:cubicBezTo>
                <a:cubicBezTo>
                  <a:pt x="47428" y="55524"/>
                  <a:pt x="47425" y="55540"/>
                  <a:pt x="47415" y="55544"/>
                </a:cubicBezTo>
                <a:cubicBezTo>
                  <a:pt x="47414" y="55544"/>
                  <a:pt x="47413" y="55544"/>
                  <a:pt x="47412" y="55544"/>
                </a:cubicBezTo>
                <a:cubicBezTo>
                  <a:pt x="47404" y="55544"/>
                  <a:pt x="47393" y="55537"/>
                  <a:pt x="47385" y="55534"/>
                </a:cubicBezTo>
                <a:cubicBezTo>
                  <a:pt x="47391" y="55520"/>
                  <a:pt x="47391" y="55507"/>
                  <a:pt x="47401" y="55504"/>
                </a:cubicBezTo>
                <a:cubicBezTo>
                  <a:pt x="47402" y="55503"/>
                  <a:pt x="47403" y="55503"/>
                  <a:pt x="47405" y="55503"/>
                </a:cubicBezTo>
                <a:close/>
                <a:moveTo>
                  <a:pt x="47232" y="55650"/>
                </a:moveTo>
                <a:cubicBezTo>
                  <a:pt x="47235" y="55650"/>
                  <a:pt x="47238" y="55650"/>
                  <a:pt x="47241" y="55651"/>
                </a:cubicBezTo>
                <a:cubicBezTo>
                  <a:pt x="47223" y="55675"/>
                  <a:pt x="47196" y="55691"/>
                  <a:pt x="47166" y="55691"/>
                </a:cubicBezTo>
                <a:cubicBezTo>
                  <a:pt x="47163" y="55691"/>
                  <a:pt x="47160" y="55691"/>
                  <a:pt x="47157" y="55691"/>
                </a:cubicBezTo>
                <a:cubicBezTo>
                  <a:pt x="47173" y="55666"/>
                  <a:pt x="47202" y="55650"/>
                  <a:pt x="47232" y="55650"/>
                </a:cubicBezTo>
                <a:close/>
                <a:moveTo>
                  <a:pt x="46556" y="56834"/>
                </a:moveTo>
                <a:cubicBezTo>
                  <a:pt x="46552" y="56840"/>
                  <a:pt x="46548" y="56845"/>
                  <a:pt x="46544" y="56851"/>
                </a:cubicBezTo>
                <a:lnTo>
                  <a:pt x="46544" y="56851"/>
                </a:lnTo>
                <a:cubicBezTo>
                  <a:pt x="46555" y="56845"/>
                  <a:pt x="46563" y="56842"/>
                  <a:pt x="46569" y="56842"/>
                </a:cubicBezTo>
                <a:cubicBezTo>
                  <a:pt x="46574" y="56842"/>
                  <a:pt x="46578" y="56845"/>
                  <a:pt x="46582" y="56847"/>
                </a:cubicBezTo>
                <a:cubicBezTo>
                  <a:pt x="46572" y="56851"/>
                  <a:pt x="46559" y="56857"/>
                  <a:pt x="46549" y="56861"/>
                </a:cubicBezTo>
                <a:lnTo>
                  <a:pt x="46538" y="56861"/>
                </a:lnTo>
                <a:cubicBezTo>
                  <a:pt x="46511" y="56901"/>
                  <a:pt x="46489" y="56931"/>
                  <a:pt x="46467" y="56931"/>
                </a:cubicBezTo>
                <a:cubicBezTo>
                  <a:pt x="46461" y="56931"/>
                  <a:pt x="46455" y="56929"/>
                  <a:pt x="46449" y="56924"/>
                </a:cubicBezTo>
                <a:cubicBezTo>
                  <a:pt x="46409" y="56894"/>
                  <a:pt x="46465" y="56881"/>
                  <a:pt x="46492" y="56867"/>
                </a:cubicBezTo>
                <a:cubicBezTo>
                  <a:pt x="46502" y="56864"/>
                  <a:pt x="46516" y="56861"/>
                  <a:pt x="46529" y="56861"/>
                </a:cubicBezTo>
                <a:cubicBezTo>
                  <a:pt x="46532" y="56859"/>
                  <a:pt x="46535" y="56857"/>
                  <a:pt x="46537" y="56855"/>
                </a:cubicBezTo>
                <a:lnTo>
                  <a:pt x="46537" y="56855"/>
                </a:lnTo>
                <a:lnTo>
                  <a:pt x="46532" y="56861"/>
                </a:lnTo>
                <a:lnTo>
                  <a:pt x="46538" y="56861"/>
                </a:lnTo>
                <a:cubicBezTo>
                  <a:pt x="46540" y="56858"/>
                  <a:pt x="46542" y="56854"/>
                  <a:pt x="46544" y="56851"/>
                </a:cubicBezTo>
                <a:lnTo>
                  <a:pt x="46544" y="56851"/>
                </a:lnTo>
                <a:cubicBezTo>
                  <a:pt x="46542" y="56852"/>
                  <a:pt x="46540" y="56854"/>
                  <a:pt x="46537" y="56855"/>
                </a:cubicBezTo>
                <a:lnTo>
                  <a:pt x="46537" y="56855"/>
                </a:lnTo>
                <a:lnTo>
                  <a:pt x="46556" y="56834"/>
                </a:lnTo>
                <a:close/>
                <a:moveTo>
                  <a:pt x="30301" y="57292"/>
                </a:moveTo>
                <a:lnTo>
                  <a:pt x="30326" y="57317"/>
                </a:lnTo>
                <a:lnTo>
                  <a:pt x="30326" y="57317"/>
                </a:lnTo>
                <a:lnTo>
                  <a:pt x="30291" y="57312"/>
                </a:lnTo>
                <a:lnTo>
                  <a:pt x="30301" y="57292"/>
                </a:lnTo>
                <a:close/>
                <a:moveTo>
                  <a:pt x="46415" y="56386"/>
                </a:moveTo>
                <a:lnTo>
                  <a:pt x="46405" y="56403"/>
                </a:lnTo>
                <a:cubicBezTo>
                  <a:pt x="46228" y="56603"/>
                  <a:pt x="45991" y="56720"/>
                  <a:pt x="45767" y="56854"/>
                </a:cubicBezTo>
                <a:cubicBezTo>
                  <a:pt x="45453" y="57038"/>
                  <a:pt x="45132" y="57212"/>
                  <a:pt x="44784" y="57409"/>
                </a:cubicBezTo>
                <a:cubicBezTo>
                  <a:pt x="44811" y="57279"/>
                  <a:pt x="44891" y="57255"/>
                  <a:pt x="44948" y="57222"/>
                </a:cubicBezTo>
                <a:cubicBezTo>
                  <a:pt x="45393" y="56954"/>
                  <a:pt x="45837" y="56690"/>
                  <a:pt x="46285" y="56430"/>
                </a:cubicBezTo>
                <a:cubicBezTo>
                  <a:pt x="46322" y="56413"/>
                  <a:pt x="46362" y="56403"/>
                  <a:pt x="46405" y="56403"/>
                </a:cubicBezTo>
                <a:cubicBezTo>
                  <a:pt x="46409" y="56396"/>
                  <a:pt x="46412" y="56389"/>
                  <a:pt x="46415" y="56386"/>
                </a:cubicBezTo>
                <a:close/>
                <a:moveTo>
                  <a:pt x="44665" y="57412"/>
                </a:moveTo>
                <a:cubicBezTo>
                  <a:pt x="44674" y="57412"/>
                  <a:pt x="44683" y="57413"/>
                  <a:pt x="44694" y="57416"/>
                </a:cubicBezTo>
                <a:cubicBezTo>
                  <a:pt x="44691" y="57509"/>
                  <a:pt x="44617" y="57476"/>
                  <a:pt x="44567" y="57489"/>
                </a:cubicBezTo>
                <a:lnTo>
                  <a:pt x="44560" y="57502"/>
                </a:lnTo>
                <a:lnTo>
                  <a:pt x="44567" y="57486"/>
                </a:lnTo>
                <a:cubicBezTo>
                  <a:pt x="44589" y="57446"/>
                  <a:pt x="44617" y="57412"/>
                  <a:pt x="44665" y="57412"/>
                </a:cubicBezTo>
                <a:close/>
                <a:moveTo>
                  <a:pt x="42391" y="58124"/>
                </a:moveTo>
                <a:cubicBezTo>
                  <a:pt x="42394" y="58124"/>
                  <a:pt x="42401" y="58128"/>
                  <a:pt x="42404" y="58131"/>
                </a:cubicBezTo>
                <a:cubicBezTo>
                  <a:pt x="42404" y="58134"/>
                  <a:pt x="42401" y="58141"/>
                  <a:pt x="42401" y="58141"/>
                </a:cubicBezTo>
                <a:cubicBezTo>
                  <a:pt x="42394" y="58141"/>
                  <a:pt x="42391" y="58141"/>
                  <a:pt x="42384" y="58138"/>
                </a:cubicBezTo>
                <a:cubicBezTo>
                  <a:pt x="42388" y="58134"/>
                  <a:pt x="42391" y="58124"/>
                  <a:pt x="42391" y="58124"/>
                </a:cubicBezTo>
                <a:close/>
                <a:moveTo>
                  <a:pt x="30338" y="57324"/>
                </a:moveTo>
                <a:lnTo>
                  <a:pt x="30338" y="57324"/>
                </a:lnTo>
                <a:cubicBezTo>
                  <a:pt x="30596" y="57407"/>
                  <a:pt x="30858" y="57480"/>
                  <a:pt x="31126" y="57536"/>
                </a:cubicBezTo>
                <a:cubicBezTo>
                  <a:pt x="31624" y="57643"/>
                  <a:pt x="32079" y="57870"/>
                  <a:pt x="32560" y="58014"/>
                </a:cubicBezTo>
                <a:cubicBezTo>
                  <a:pt x="32798" y="58087"/>
                  <a:pt x="33028" y="58168"/>
                  <a:pt x="33226" y="58325"/>
                </a:cubicBezTo>
                <a:cubicBezTo>
                  <a:pt x="33146" y="58347"/>
                  <a:pt x="33068" y="58357"/>
                  <a:pt x="32992" y="58357"/>
                </a:cubicBezTo>
                <a:cubicBezTo>
                  <a:pt x="32727" y="58357"/>
                  <a:pt x="32478" y="58244"/>
                  <a:pt x="32226" y="58174"/>
                </a:cubicBezTo>
                <a:cubicBezTo>
                  <a:pt x="31598" y="57997"/>
                  <a:pt x="30989" y="57760"/>
                  <a:pt x="30408" y="57469"/>
                </a:cubicBezTo>
                <a:cubicBezTo>
                  <a:pt x="30315" y="57427"/>
                  <a:pt x="30363" y="57367"/>
                  <a:pt x="30338" y="57324"/>
                </a:cubicBezTo>
                <a:close/>
                <a:moveTo>
                  <a:pt x="42294" y="58151"/>
                </a:moveTo>
                <a:cubicBezTo>
                  <a:pt x="41354" y="58625"/>
                  <a:pt x="39497" y="59015"/>
                  <a:pt x="37475" y="59015"/>
                </a:cubicBezTo>
                <a:cubicBezTo>
                  <a:pt x="36102" y="59015"/>
                  <a:pt x="34652" y="58835"/>
                  <a:pt x="33363" y="58378"/>
                </a:cubicBezTo>
                <a:cubicBezTo>
                  <a:pt x="33387" y="58264"/>
                  <a:pt x="33442" y="58225"/>
                  <a:pt x="33520" y="58225"/>
                </a:cubicBezTo>
                <a:cubicBezTo>
                  <a:pt x="33547" y="58225"/>
                  <a:pt x="33577" y="58230"/>
                  <a:pt x="33610" y="58238"/>
                </a:cubicBezTo>
                <a:cubicBezTo>
                  <a:pt x="34593" y="58448"/>
                  <a:pt x="35595" y="58542"/>
                  <a:pt x="36575" y="58753"/>
                </a:cubicBezTo>
                <a:cubicBezTo>
                  <a:pt x="36999" y="58846"/>
                  <a:pt x="37414" y="58860"/>
                  <a:pt x="37898" y="58860"/>
                </a:cubicBezTo>
                <a:cubicBezTo>
                  <a:pt x="37725" y="58751"/>
                  <a:pt x="37551" y="58735"/>
                  <a:pt x="37376" y="58735"/>
                </a:cubicBezTo>
                <a:cubicBezTo>
                  <a:pt x="37306" y="58735"/>
                  <a:pt x="37235" y="58738"/>
                  <a:pt x="37164" y="58738"/>
                </a:cubicBezTo>
                <a:cubicBezTo>
                  <a:pt x="37048" y="58738"/>
                  <a:pt x="36931" y="58731"/>
                  <a:pt x="36812" y="58696"/>
                </a:cubicBezTo>
                <a:cubicBezTo>
                  <a:pt x="37172" y="58696"/>
                  <a:pt x="37515" y="58689"/>
                  <a:pt x="37849" y="58689"/>
                </a:cubicBezTo>
                <a:cubicBezTo>
                  <a:pt x="38135" y="58689"/>
                  <a:pt x="38415" y="58694"/>
                  <a:pt x="38694" y="58713"/>
                </a:cubicBezTo>
                <a:cubicBezTo>
                  <a:pt x="38819" y="58722"/>
                  <a:pt x="38949" y="58754"/>
                  <a:pt x="39071" y="58754"/>
                </a:cubicBezTo>
                <a:cubicBezTo>
                  <a:pt x="39130" y="58754"/>
                  <a:pt x="39186" y="58746"/>
                  <a:pt x="39239" y="58726"/>
                </a:cubicBezTo>
                <a:cubicBezTo>
                  <a:pt x="39800" y="58512"/>
                  <a:pt x="40409" y="58535"/>
                  <a:pt x="40980" y="58385"/>
                </a:cubicBezTo>
                <a:cubicBezTo>
                  <a:pt x="41014" y="58372"/>
                  <a:pt x="41047" y="58365"/>
                  <a:pt x="41081" y="58365"/>
                </a:cubicBezTo>
                <a:cubicBezTo>
                  <a:pt x="41140" y="58375"/>
                  <a:pt x="41199" y="58380"/>
                  <a:pt x="41257" y="58380"/>
                </a:cubicBezTo>
                <a:cubicBezTo>
                  <a:pt x="41571" y="58380"/>
                  <a:pt x="41861" y="58244"/>
                  <a:pt x="42164" y="58171"/>
                </a:cubicBezTo>
                <a:cubicBezTo>
                  <a:pt x="42194" y="58164"/>
                  <a:pt x="42230" y="58161"/>
                  <a:pt x="42294" y="58151"/>
                </a:cubicBezTo>
                <a:close/>
                <a:moveTo>
                  <a:pt x="20517" y="0"/>
                </a:moveTo>
                <a:cubicBezTo>
                  <a:pt x="20483" y="34"/>
                  <a:pt x="20443" y="42"/>
                  <a:pt x="20402" y="42"/>
                </a:cubicBezTo>
                <a:cubicBezTo>
                  <a:pt x="20366" y="42"/>
                  <a:pt x="20330" y="37"/>
                  <a:pt x="20293" y="37"/>
                </a:cubicBezTo>
                <a:cubicBezTo>
                  <a:pt x="19110" y="60"/>
                  <a:pt x="17933" y="184"/>
                  <a:pt x="16770" y="408"/>
                </a:cubicBezTo>
                <a:cubicBezTo>
                  <a:pt x="16674" y="426"/>
                  <a:pt x="16578" y="431"/>
                  <a:pt x="16482" y="431"/>
                </a:cubicBezTo>
                <a:cubicBezTo>
                  <a:pt x="16396" y="431"/>
                  <a:pt x="16311" y="427"/>
                  <a:pt x="16225" y="427"/>
                </a:cubicBezTo>
                <a:cubicBezTo>
                  <a:pt x="16146" y="427"/>
                  <a:pt x="16067" y="430"/>
                  <a:pt x="15988" y="441"/>
                </a:cubicBezTo>
                <a:cubicBezTo>
                  <a:pt x="15393" y="535"/>
                  <a:pt x="14805" y="655"/>
                  <a:pt x="14223" y="809"/>
                </a:cubicBezTo>
                <a:cubicBezTo>
                  <a:pt x="13678" y="946"/>
                  <a:pt x="13113" y="999"/>
                  <a:pt x="12599" y="1240"/>
                </a:cubicBezTo>
                <a:cubicBezTo>
                  <a:pt x="12542" y="1267"/>
                  <a:pt x="12478" y="1280"/>
                  <a:pt x="12425" y="1307"/>
                </a:cubicBezTo>
                <a:cubicBezTo>
                  <a:pt x="12264" y="1397"/>
                  <a:pt x="12485" y="1357"/>
                  <a:pt x="12448" y="1417"/>
                </a:cubicBezTo>
                <a:cubicBezTo>
                  <a:pt x="11960" y="1614"/>
                  <a:pt x="11455" y="1815"/>
                  <a:pt x="10997" y="2109"/>
                </a:cubicBezTo>
                <a:cubicBezTo>
                  <a:pt x="10827" y="2226"/>
                  <a:pt x="10643" y="2320"/>
                  <a:pt x="10449" y="2397"/>
                </a:cubicBezTo>
                <a:cubicBezTo>
                  <a:pt x="9945" y="2570"/>
                  <a:pt x="9604" y="2988"/>
                  <a:pt x="9152" y="3249"/>
                </a:cubicBezTo>
                <a:cubicBezTo>
                  <a:pt x="8885" y="3403"/>
                  <a:pt x="8601" y="3540"/>
                  <a:pt x="8374" y="3760"/>
                </a:cubicBezTo>
                <a:cubicBezTo>
                  <a:pt x="8344" y="3785"/>
                  <a:pt x="8306" y="3800"/>
                  <a:pt x="8266" y="3800"/>
                </a:cubicBezTo>
                <a:cubicBezTo>
                  <a:pt x="8256" y="3800"/>
                  <a:pt x="8246" y="3799"/>
                  <a:pt x="8236" y="3797"/>
                </a:cubicBezTo>
                <a:cubicBezTo>
                  <a:pt x="8143" y="3897"/>
                  <a:pt x="7972" y="3844"/>
                  <a:pt x="7889" y="3971"/>
                </a:cubicBezTo>
                <a:cubicBezTo>
                  <a:pt x="7852" y="4014"/>
                  <a:pt x="7809" y="4051"/>
                  <a:pt x="7762" y="4081"/>
                </a:cubicBezTo>
                <a:cubicBezTo>
                  <a:pt x="7730" y="4107"/>
                  <a:pt x="7708" y="4118"/>
                  <a:pt x="7692" y="4118"/>
                </a:cubicBezTo>
                <a:cubicBezTo>
                  <a:pt x="7656" y="4118"/>
                  <a:pt x="7654" y="4064"/>
                  <a:pt x="7652" y="4011"/>
                </a:cubicBezTo>
                <a:lnTo>
                  <a:pt x="7648" y="4008"/>
                </a:lnTo>
                <a:cubicBezTo>
                  <a:pt x="7481" y="4061"/>
                  <a:pt x="7351" y="4178"/>
                  <a:pt x="7224" y="4295"/>
                </a:cubicBezTo>
                <a:cubicBezTo>
                  <a:pt x="6308" y="5131"/>
                  <a:pt x="5442" y="6020"/>
                  <a:pt x="4630" y="6953"/>
                </a:cubicBezTo>
                <a:cubicBezTo>
                  <a:pt x="4536" y="7063"/>
                  <a:pt x="4469" y="7213"/>
                  <a:pt x="4312" y="7267"/>
                </a:cubicBezTo>
                <a:cubicBezTo>
                  <a:pt x="4299" y="7297"/>
                  <a:pt x="4292" y="7340"/>
                  <a:pt x="4269" y="7350"/>
                </a:cubicBezTo>
                <a:cubicBezTo>
                  <a:pt x="4261" y="7355"/>
                  <a:pt x="4256" y="7357"/>
                  <a:pt x="4251" y="7357"/>
                </a:cubicBezTo>
                <a:cubicBezTo>
                  <a:pt x="4233" y="7357"/>
                  <a:pt x="4234" y="7326"/>
                  <a:pt x="4229" y="7307"/>
                </a:cubicBezTo>
                <a:cubicBezTo>
                  <a:pt x="3995" y="7427"/>
                  <a:pt x="3898" y="7671"/>
                  <a:pt x="3764" y="7872"/>
                </a:cubicBezTo>
                <a:cubicBezTo>
                  <a:pt x="3416" y="8390"/>
                  <a:pt x="3082" y="8921"/>
                  <a:pt x="2761" y="9456"/>
                </a:cubicBezTo>
                <a:cubicBezTo>
                  <a:pt x="2227" y="10342"/>
                  <a:pt x="1765" y="11271"/>
                  <a:pt x="1381" y="12234"/>
                </a:cubicBezTo>
                <a:cubicBezTo>
                  <a:pt x="1154" y="12805"/>
                  <a:pt x="1017" y="13414"/>
                  <a:pt x="863" y="14012"/>
                </a:cubicBezTo>
                <a:cubicBezTo>
                  <a:pt x="696" y="14651"/>
                  <a:pt x="495" y="15279"/>
                  <a:pt x="305" y="15911"/>
                </a:cubicBezTo>
                <a:cubicBezTo>
                  <a:pt x="117" y="16556"/>
                  <a:pt x="20" y="17224"/>
                  <a:pt x="14" y="17896"/>
                </a:cubicBezTo>
                <a:cubicBezTo>
                  <a:pt x="0" y="18555"/>
                  <a:pt x="14" y="19210"/>
                  <a:pt x="117" y="19878"/>
                </a:cubicBezTo>
                <a:cubicBezTo>
                  <a:pt x="241" y="19551"/>
                  <a:pt x="184" y="19233"/>
                  <a:pt x="124" y="18926"/>
                </a:cubicBezTo>
                <a:cubicBezTo>
                  <a:pt x="47" y="18511"/>
                  <a:pt x="57" y="18097"/>
                  <a:pt x="81" y="17676"/>
                </a:cubicBezTo>
                <a:lnTo>
                  <a:pt x="81" y="17676"/>
                </a:lnTo>
                <a:cubicBezTo>
                  <a:pt x="94" y="17742"/>
                  <a:pt x="107" y="17806"/>
                  <a:pt x="117" y="17869"/>
                </a:cubicBezTo>
                <a:cubicBezTo>
                  <a:pt x="127" y="17940"/>
                  <a:pt x="134" y="18007"/>
                  <a:pt x="137" y="18077"/>
                </a:cubicBezTo>
                <a:cubicBezTo>
                  <a:pt x="131" y="18675"/>
                  <a:pt x="241" y="19263"/>
                  <a:pt x="315" y="19852"/>
                </a:cubicBezTo>
                <a:cubicBezTo>
                  <a:pt x="358" y="20219"/>
                  <a:pt x="438" y="20594"/>
                  <a:pt x="355" y="20968"/>
                </a:cubicBezTo>
                <a:cubicBezTo>
                  <a:pt x="331" y="21082"/>
                  <a:pt x="378" y="21189"/>
                  <a:pt x="401" y="21296"/>
                </a:cubicBezTo>
                <a:cubicBezTo>
                  <a:pt x="773" y="22837"/>
                  <a:pt x="1217" y="24354"/>
                  <a:pt x="1896" y="25795"/>
                </a:cubicBezTo>
                <a:cubicBezTo>
                  <a:pt x="2146" y="26333"/>
                  <a:pt x="2531" y="26787"/>
                  <a:pt x="2888" y="27255"/>
                </a:cubicBezTo>
                <a:cubicBezTo>
                  <a:pt x="3330" y="27827"/>
                  <a:pt x="3757" y="28409"/>
                  <a:pt x="4269" y="28920"/>
                </a:cubicBezTo>
                <a:cubicBezTo>
                  <a:pt x="4473" y="29121"/>
                  <a:pt x="4677" y="29304"/>
                  <a:pt x="4954" y="29405"/>
                </a:cubicBezTo>
                <a:cubicBezTo>
                  <a:pt x="5335" y="29542"/>
                  <a:pt x="5619" y="29826"/>
                  <a:pt x="5880" y="30120"/>
                </a:cubicBezTo>
                <a:cubicBezTo>
                  <a:pt x="5997" y="30250"/>
                  <a:pt x="6134" y="30321"/>
                  <a:pt x="6284" y="30394"/>
                </a:cubicBezTo>
                <a:cubicBezTo>
                  <a:pt x="6752" y="30621"/>
                  <a:pt x="7230" y="30835"/>
                  <a:pt x="7682" y="31093"/>
                </a:cubicBezTo>
                <a:cubicBezTo>
                  <a:pt x="7896" y="31216"/>
                  <a:pt x="8140" y="31323"/>
                  <a:pt x="8273" y="31574"/>
                </a:cubicBezTo>
                <a:cubicBezTo>
                  <a:pt x="8337" y="31691"/>
                  <a:pt x="8511" y="31738"/>
                  <a:pt x="8654" y="31775"/>
                </a:cubicBezTo>
                <a:lnTo>
                  <a:pt x="8654" y="31774"/>
                </a:lnTo>
                <a:lnTo>
                  <a:pt x="8654" y="31774"/>
                </a:lnTo>
                <a:cubicBezTo>
                  <a:pt x="8878" y="31983"/>
                  <a:pt x="9160" y="32099"/>
                  <a:pt x="9430" y="32202"/>
                </a:cubicBezTo>
                <a:cubicBezTo>
                  <a:pt x="9854" y="32366"/>
                  <a:pt x="10262" y="32580"/>
                  <a:pt x="10640" y="32838"/>
                </a:cubicBezTo>
                <a:cubicBezTo>
                  <a:pt x="11626" y="33479"/>
                  <a:pt x="12689" y="33931"/>
                  <a:pt x="13822" y="34228"/>
                </a:cubicBezTo>
                <a:cubicBezTo>
                  <a:pt x="13849" y="34235"/>
                  <a:pt x="13875" y="34241"/>
                  <a:pt x="13902" y="34251"/>
                </a:cubicBezTo>
                <a:cubicBezTo>
                  <a:pt x="13962" y="34285"/>
                  <a:pt x="14066" y="34265"/>
                  <a:pt x="14066" y="34378"/>
                </a:cubicBezTo>
                <a:cubicBezTo>
                  <a:pt x="14063" y="34439"/>
                  <a:pt x="14009" y="34472"/>
                  <a:pt x="13825" y="34512"/>
                </a:cubicBezTo>
                <a:cubicBezTo>
                  <a:pt x="14083" y="34536"/>
                  <a:pt x="13912" y="34706"/>
                  <a:pt x="13986" y="34806"/>
                </a:cubicBezTo>
                <a:cubicBezTo>
                  <a:pt x="14093" y="34713"/>
                  <a:pt x="14129" y="34589"/>
                  <a:pt x="14160" y="34472"/>
                </a:cubicBezTo>
                <a:cubicBezTo>
                  <a:pt x="14177" y="34412"/>
                  <a:pt x="14191" y="34360"/>
                  <a:pt x="14244" y="34360"/>
                </a:cubicBezTo>
                <a:cubicBezTo>
                  <a:pt x="14254" y="34360"/>
                  <a:pt x="14264" y="34362"/>
                  <a:pt x="14277" y="34365"/>
                </a:cubicBezTo>
                <a:cubicBezTo>
                  <a:pt x="14648" y="34475"/>
                  <a:pt x="15032" y="34556"/>
                  <a:pt x="15380" y="34726"/>
                </a:cubicBezTo>
                <a:cubicBezTo>
                  <a:pt x="15396" y="34733"/>
                  <a:pt x="15406" y="34760"/>
                  <a:pt x="15420" y="34776"/>
                </a:cubicBezTo>
                <a:cubicBezTo>
                  <a:pt x="15430" y="34776"/>
                  <a:pt x="15440" y="34776"/>
                  <a:pt x="15451" y="34776"/>
                </a:cubicBezTo>
                <a:cubicBezTo>
                  <a:pt x="15486" y="34776"/>
                  <a:pt x="15520" y="34780"/>
                  <a:pt x="15543" y="34816"/>
                </a:cubicBezTo>
                <a:lnTo>
                  <a:pt x="15593" y="34833"/>
                </a:lnTo>
                <a:lnTo>
                  <a:pt x="15587" y="34846"/>
                </a:lnTo>
                <a:lnTo>
                  <a:pt x="15543" y="34816"/>
                </a:lnTo>
                <a:cubicBezTo>
                  <a:pt x="15533" y="34816"/>
                  <a:pt x="15523" y="34817"/>
                  <a:pt x="15512" y="34817"/>
                </a:cubicBezTo>
                <a:cubicBezTo>
                  <a:pt x="15477" y="34817"/>
                  <a:pt x="15443" y="34813"/>
                  <a:pt x="15420" y="34776"/>
                </a:cubicBezTo>
                <a:cubicBezTo>
                  <a:pt x="15399" y="34777"/>
                  <a:pt x="15379" y="34778"/>
                  <a:pt x="15359" y="34778"/>
                </a:cubicBezTo>
                <a:cubicBezTo>
                  <a:pt x="15018" y="34778"/>
                  <a:pt x="14701" y="34651"/>
                  <a:pt x="14357" y="34616"/>
                </a:cubicBezTo>
                <a:lnTo>
                  <a:pt x="14357" y="34616"/>
                </a:lnTo>
                <a:cubicBezTo>
                  <a:pt x="14460" y="34679"/>
                  <a:pt x="14571" y="34733"/>
                  <a:pt x="14684" y="34783"/>
                </a:cubicBezTo>
                <a:cubicBezTo>
                  <a:pt x="15624" y="35137"/>
                  <a:pt x="16563" y="35502"/>
                  <a:pt x="17462" y="35960"/>
                </a:cubicBezTo>
                <a:cubicBezTo>
                  <a:pt x="17491" y="35973"/>
                  <a:pt x="17531" y="36015"/>
                  <a:pt x="17567" y="36015"/>
                </a:cubicBezTo>
                <a:cubicBezTo>
                  <a:pt x="17585" y="36015"/>
                  <a:pt x="17601" y="36005"/>
                  <a:pt x="17616" y="35976"/>
                </a:cubicBezTo>
                <a:cubicBezTo>
                  <a:pt x="17649" y="35906"/>
                  <a:pt x="17566" y="35873"/>
                  <a:pt x="17512" y="35846"/>
                </a:cubicBezTo>
                <a:cubicBezTo>
                  <a:pt x="17001" y="35578"/>
                  <a:pt x="16459" y="35381"/>
                  <a:pt x="15931" y="35147"/>
                </a:cubicBezTo>
                <a:cubicBezTo>
                  <a:pt x="15861" y="35117"/>
                  <a:pt x="15794" y="35084"/>
                  <a:pt x="15710" y="35044"/>
                </a:cubicBezTo>
                <a:cubicBezTo>
                  <a:pt x="15772" y="34982"/>
                  <a:pt x="15829" y="34956"/>
                  <a:pt x="15888" y="34956"/>
                </a:cubicBezTo>
                <a:cubicBezTo>
                  <a:pt x="15929" y="34956"/>
                  <a:pt x="15972" y="34968"/>
                  <a:pt x="16018" y="34990"/>
                </a:cubicBezTo>
                <a:cubicBezTo>
                  <a:pt x="16459" y="35191"/>
                  <a:pt x="16917" y="35365"/>
                  <a:pt x="17328" y="35625"/>
                </a:cubicBezTo>
                <a:cubicBezTo>
                  <a:pt x="17536" y="35759"/>
                  <a:pt x="17790" y="35679"/>
                  <a:pt x="18007" y="35819"/>
                </a:cubicBezTo>
                <a:cubicBezTo>
                  <a:pt x="18224" y="35956"/>
                  <a:pt x="18468" y="36053"/>
                  <a:pt x="18672" y="36217"/>
                </a:cubicBezTo>
                <a:lnTo>
                  <a:pt x="18645" y="36264"/>
                </a:lnTo>
                <a:lnTo>
                  <a:pt x="18254" y="36070"/>
                </a:lnTo>
                <a:lnTo>
                  <a:pt x="18254" y="36070"/>
                </a:lnTo>
                <a:cubicBezTo>
                  <a:pt x="18224" y="36157"/>
                  <a:pt x="18288" y="36170"/>
                  <a:pt x="18321" y="36190"/>
                </a:cubicBezTo>
                <a:cubicBezTo>
                  <a:pt x="18632" y="36384"/>
                  <a:pt x="18919" y="36618"/>
                  <a:pt x="19177" y="36882"/>
                </a:cubicBezTo>
                <a:cubicBezTo>
                  <a:pt x="19207" y="36919"/>
                  <a:pt x="19254" y="36942"/>
                  <a:pt x="19304" y="36946"/>
                </a:cubicBezTo>
                <a:cubicBezTo>
                  <a:pt x="19324" y="36880"/>
                  <a:pt x="19361" y="36855"/>
                  <a:pt x="19398" y="36855"/>
                </a:cubicBezTo>
                <a:cubicBezTo>
                  <a:pt x="19434" y="36855"/>
                  <a:pt x="19469" y="36879"/>
                  <a:pt x="19488" y="36912"/>
                </a:cubicBezTo>
                <a:cubicBezTo>
                  <a:pt x="19625" y="37146"/>
                  <a:pt x="19855" y="37290"/>
                  <a:pt x="20006" y="37510"/>
                </a:cubicBezTo>
                <a:cubicBezTo>
                  <a:pt x="20073" y="37607"/>
                  <a:pt x="20210" y="37684"/>
                  <a:pt x="20280" y="37795"/>
                </a:cubicBezTo>
                <a:cubicBezTo>
                  <a:pt x="20972" y="38824"/>
                  <a:pt x="21570" y="39900"/>
                  <a:pt x="21904" y="41107"/>
                </a:cubicBezTo>
                <a:cubicBezTo>
                  <a:pt x="21924" y="41164"/>
                  <a:pt x="21951" y="41224"/>
                  <a:pt x="21904" y="41314"/>
                </a:cubicBezTo>
                <a:cubicBezTo>
                  <a:pt x="21767" y="40937"/>
                  <a:pt x="21634" y="40582"/>
                  <a:pt x="21483" y="40235"/>
                </a:cubicBezTo>
                <a:cubicBezTo>
                  <a:pt x="21283" y="39787"/>
                  <a:pt x="21079" y="39336"/>
                  <a:pt x="20831" y="38911"/>
                </a:cubicBezTo>
                <a:cubicBezTo>
                  <a:pt x="20808" y="38868"/>
                  <a:pt x="20781" y="38824"/>
                  <a:pt x="20724" y="38824"/>
                </a:cubicBezTo>
                <a:cubicBezTo>
                  <a:pt x="20915" y="39232"/>
                  <a:pt x="21112" y="39636"/>
                  <a:pt x="21293" y="40048"/>
                </a:cubicBezTo>
                <a:cubicBezTo>
                  <a:pt x="21593" y="40743"/>
                  <a:pt x="21814" y="41468"/>
                  <a:pt x="21944" y="42214"/>
                </a:cubicBezTo>
                <a:cubicBezTo>
                  <a:pt x="21794" y="41973"/>
                  <a:pt x="21644" y="41729"/>
                  <a:pt x="21490" y="41488"/>
                </a:cubicBezTo>
                <a:cubicBezTo>
                  <a:pt x="21286" y="41167"/>
                  <a:pt x="21075" y="40850"/>
                  <a:pt x="20808" y="40579"/>
                </a:cubicBezTo>
                <a:lnTo>
                  <a:pt x="20808" y="40579"/>
                </a:lnTo>
                <a:cubicBezTo>
                  <a:pt x="20881" y="40933"/>
                  <a:pt x="20985" y="41321"/>
                  <a:pt x="21219" y="41565"/>
                </a:cubicBezTo>
                <a:cubicBezTo>
                  <a:pt x="21657" y="42016"/>
                  <a:pt x="21674" y="42564"/>
                  <a:pt x="21771" y="43106"/>
                </a:cubicBezTo>
                <a:cubicBezTo>
                  <a:pt x="21844" y="43524"/>
                  <a:pt x="21995" y="43918"/>
                  <a:pt x="22075" y="44336"/>
                </a:cubicBezTo>
                <a:cubicBezTo>
                  <a:pt x="22108" y="44507"/>
                  <a:pt x="22178" y="44684"/>
                  <a:pt x="22228" y="44861"/>
                </a:cubicBezTo>
                <a:cubicBezTo>
                  <a:pt x="22299" y="45095"/>
                  <a:pt x="22362" y="45329"/>
                  <a:pt x="22419" y="45563"/>
                </a:cubicBezTo>
                <a:cubicBezTo>
                  <a:pt x="22476" y="45793"/>
                  <a:pt x="22519" y="46024"/>
                  <a:pt x="22559" y="46255"/>
                </a:cubicBezTo>
                <a:cubicBezTo>
                  <a:pt x="22603" y="46499"/>
                  <a:pt x="22636" y="46746"/>
                  <a:pt x="22676" y="46993"/>
                </a:cubicBezTo>
                <a:cubicBezTo>
                  <a:pt x="22680" y="47030"/>
                  <a:pt x="22700" y="47074"/>
                  <a:pt x="22643" y="47110"/>
                </a:cubicBezTo>
                <a:cubicBezTo>
                  <a:pt x="22533" y="46990"/>
                  <a:pt x="22579" y="46820"/>
                  <a:pt x="22503" y="46693"/>
                </a:cubicBezTo>
                <a:lnTo>
                  <a:pt x="22503" y="46693"/>
                </a:lnTo>
                <a:cubicBezTo>
                  <a:pt x="22439" y="46716"/>
                  <a:pt x="22513" y="46796"/>
                  <a:pt x="22446" y="46840"/>
                </a:cubicBezTo>
                <a:cubicBezTo>
                  <a:pt x="22359" y="46355"/>
                  <a:pt x="22275" y="45874"/>
                  <a:pt x="22185" y="45392"/>
                </a:cubicBezTo>
                <a:cubicBezTo>
                  <a:pt x="22152" y="45208"/>
                  <a:pt x="22081" y="45035"/>
                  <a:pt x="21978" y="44878"/>
                </a:cubicBezTo>
                <a:lnTo>
                  <a:pt x="21978" y="44878"/>
                </a:lnTo>
                <a:cubicBezTo>
                  <a:pt x="22045" y="45329"/>
                  <a:pt x="22095" y="45783"/>
                  <a:pt x="22152" y="46235"/>
                </a:cubicBezTo>
                <a:cubicBezTo>
                  <a:pt x="22208" y="46716"/>
                  <a:pt x="22228" y="47201"/>
                  <a:pt x="22352" y="47672"/>
                </a:cubicBezTo>
                <a:cubicBezTo>
                  <a:pt x="22369" y="47732"/>
                  <a:pt x="22389" y="47789"/>
                  <a:pt x="22412" y="47869"/>
                </a:cubicBezTo>
                <a:cubicBezTo>
                  <a:pt x="22526" y="47742"/>
                  <a:pt x="22449" y="47602"/>
                  <a:pt x="22506" y="47478"/>
                </a:cubicBezTo>
                <a:lnTo>
                  <a:pt x="22506" y="47478"/>
                </a:lnTo>
                <a:cubicBezTo>
                  <a:pt x="22646" y="48371"/>
                  <a:pt x="22790" y="49256"/>
                  <a:pt x="23101" y="50112"/>
                </a:cubicBezTo>
                <a:cubicBezTo>
                  <a:pt x="23171" y="50065"/>
                  <a:pt x="23138" y="50018"/>
                  <a:pt x="23128" y="49978"/>
                </a:cubicBezTo>
                <a:cubicBezTo>
                  <a:pt x="22994" y="49440"/>
                  <a:pt x="22857" y="48902"/>
                  <a:pt x="22723" y="48361"/>
                </a:cubicBezTo>
                <a:cubicBezTo>
                  <a:pt x="22710" y="48324"/>
                  <a:pt x="22703" y="48284"/>
                  <a:pt x="22696" y="48240"/>
                </a:cubicBezTo>
                <a:cubicBezTo>
                  <a:pt x="22690" y="48207"/>
                  <a:pt x="22710" y="48170"/>
                  <a:pt x="22747" y="48160"/>
                </a:cubicBezTo>
                <a:cubicBezTo>
                  <a:pt x="22753" y="48158"/>
                  <a:pt x="22759" y="48157"/>
                  <a:pt x="22765" y="48157"/>
                </a:cubicBezTo>
                <a:cubicBezTo>
                  <a:pt x="22796" y="48157"/>
                  <a:pt x="22804" y="48189"/>
                  <a:pt x="22810" y="48220"/>
                </a:cubicBezTo>
                <a:cubicBezTo>
                  <a:pt x="22867" y="48514"/>
                  <a:pt x="22994" y="48788"/>
                  <a:pt x="23007" y="49103"/>
                </a:cubicBezTo>
                <a:cubicBezTo>
                  <a:pt x="23021" y="49373"/>
                  <a:pt x="23141" y="49637"/>
                  <a:pt x="23231" y="49901"/>
                </a:cubicBezTo>
                <a:cubicBezTo>
                  <a:pt x="23482" y="50623"/>
                  <a:pt x="23773" y="51329"/>
                  <a:pt x="24104" y="52017"/>
                </a:cubicBezTo>
                <a:cubicBezTo>
                  <a:pt x="24161" y="52134"/>
                  <a:pt x="24244" y="52245"/>
                  <a:pt x="24204" y="52388"/>
                </a:cubicBezTo>
                <a:cubicBezTo>
                  <a:pt x="24204" y="52415"/>
                  <a:pt x="24211" y="52445"/>
                  <a:pt x="24231" y="52465"/>
                </a:cubicBezTo>
                <a:cubicBezTo>
                  <a:pt x="24505" y="52840"/>
                  <a:pt x="24649" y="53284"/>
                  <a:pt x="24953" y="53652"/>
                </a:cubicBezTo>
                <a:cubicBezTo>
                  <a:pt x="25812" y="54708"/>
                  <a:pt x="26811" y="55641"/>
                  <a:pt x="27921" y="56423"/>
                </a:cubicBezTo>
                <a:cubicBezTo>
                  <a:pt x="28322" y="56710"/>
                  <a:pt x="28777" y="56928"/>
                  <a:pt x="29158" y="57232"/>
                </a:cubicBezTo>
                <a:cubicBezTo>
                  <a:pt x="29552" y="57543"/>
                  <a:pt x="30013" y="57676"/>
                  <a:pt x="30441" y="57890"/>
                </a:cubicBezTo>
                <a:cubicBezTo>
                  <a:pt x="30562" y="57954"/>
                  <a:pt x="30642" y="58054"/>
                  <a:pt x="30759" y="58121"/>
                </a:cubicBezTo>
                <a:cubicBezTo>
                  <a:pt x="31404" y="58479"/>
                  <a:pt x="32116" y="58592"/>
                  <a:pt x="32824" y="58736"/>
                </a:cubicBezTo>
                <a:cubicBezTo>
                  <a:pt x="33252" y="58823"/>
                  <a:pt x="33680" y="58910"/>
                  <a:pt x="34101" y="59017"/>
                </a:cubicBezTo>
                <a:cubicBezTo>
                  <a:pt x="34576" y="59137"/>
                  <a:pt x="35061" y="59147"/>
                  <a:pt x="35542" y="59197"/>
                </a:cubicBezTo>
                <a:cubicBezTo>
                  <a:pt x="36027" y="59244"/>
                  <a:pt x="36505" y="59307"/>
                  <a:pt x="36989" y="59344"/>
                </a:cubicBezTo>
                <a:cubicBezTo>
                  <a:pt x="37354" y="59371"/>
                  <a:pt x="37721" y="59364"/>
                  <a:pt x="38086" y="59374"/>
                </a:cubicBezTo>
                <a:cubicBezTo>
                  <a:pt x="38216" y="59381"/>
                  <a:pt x="38346" y="59401"/>
                  <a:pt x="38477" y="59404"/>
                </a:cubicBezTo>
                <a:cubicBezTo>
                  <a:pt x="38507" y="59405"/>
                  <a:pt x="38537" y="59405"/>
                  <a:pt x="38567" y="59405"/>
                </a:cubicBezTo>
                <a:cubicBezTo>
                  <a:pt x="39317" y="59405"/>
                  <a:pt x="40047" y="59248"/>
                  <a:pt x="40780" y="59107"/>
                </a:cubicBezTo>
                <a:cubicBezTo>
                  <a:pt x="41161" y="59037"/>
                  <a:pt x="41535" y="58963"/>
                  <a:pt x="41886" y="58789"/>
                </a:cubicBezTo>
                <a:lnTo>
                  <a:pt x="41886" y="58789"/>
                </a:lnTo>
                <a:cubicBezTo>
                  <a:pt x="40860" y="59007"/>
                  <a:pt x="39820" y="59137"/>
                  <a:pt x="38778" y="59227"/>
                </a:cubicBezTo>
                <a:cubicBezTo>
                  <a:pt x="39717" y="59090"/>
                  <a:pt x="40626" y="58840"/>
                  <a:pt x="41545" y="58609"/>
                </a:cubicBezTo>
                <a:cubicBezTo>
                  <a:pt x="42464" y="58378"/>
                  <a:pt x="43307" y="57930"/>
                  <a:pt x="44229" y="57710"/>
                </a:cubicBezTo>
                <a:lnTo>
                  <a:pt x="44229" y="57710"/>
                </a:lnTo>
                <a:cubicBezTo>
                  <a:pt x="43922" y="57937"/>
                  <a:pt x="43537" y="58027"/>
                  <a:pt x="43200" y="58231"/>
                </a:cubicBezTo>
                <a:cubicBezTo>
                  <a:pt x="43231" y="58257"/>
                  <a:pt x="43261" y="58266"/>
                  <a:pt x="43287" y="58266"/>
                </a:cubicBezTo>
                <a:cubicBezTo>
                  <a:pt x="43334" y="58266"/>
                  <a:pt x="43374" y="58238"/>
                  <a:pt x="43410" y="58221"/>
                </a:cubicBezTo>
                <a:cubicBezTo>
                  <a:pt x="43738" y="58077"/>
                  <a:pt x="44062" y="57930"/>
                  <a:pt x="44396" y="57793"/>
                </a:cubicBezTo>
                <a:cubicBezTo>
                  <a:pt x="44871" y="57599"/>
                  <a:pt x="45322" y="57342"/>
                  <a:pt x="45764" y="57085"/>
                </a:cubicBezTo>
                <a:cubicBezTo>
                  <a:pt x="45941" y="56981"/>
                  <a:pt x="46141" y="57078"/>
                  <a:pt x="46308" y="56964"/>
                </a:cubicBezTo>
                <a:cubicBezTo>
                  <a:pt x="46315" y="56959"/>
                  <a:pt x="46321" y="56957"/>
                  <a:pt x="46327" y="56957"/>
                </a:cubicBezTo>
                <a:cubicBezTo>
                  <a:pt x="46356" y="56957"/>
                  <a:pt x="46360" y="57028"/>
                  <a:pt x="46365" y="57068"/>
                </a:cubicBezTo>
                <a:cubicBezTo>
                  <a:pt x="46666" y="56951"/>
                  <a:pt x="46890" y="56717"/>
                  <a:pt x="47154" y="56540"/>
                </a:cubicBezTo>
                <a:cubicBezTo>
                  <a:pt x="47311" y="56426"/>
                  <a:pt x="47462" y="56306"/>
                  <a:pt x="47605" y="56179"/>
                </a:cubicBezTo>
                <a:cubicBezTo>
                  <a:pt x="47689" y="56109"/>
                  <a:pt x="47796" y="56035"/>
                  <a:pt x="47645" y="55921"/>
                </a:cubicBezTo>
                <a:cubicBezTo>
                  <a:pt x="47609" y="55895"/>
                  <a:pt x="47589" y="55858"/>
                  <a:pt x="47642" y="55828"/>
                </a:cubicBezTo>
                <a:cubicBezTo>
                  <a:pt x="48177" y="55537"/>
                  <a:pt x="48511" y="55016"/>
                  <a:pt x="49023" y="54701"/>
                </a:cubicBezTo>
                <a:cubicBezTo>
                  <a:pt x="49043" y="54695"/>
                  <a:pt x="49063" y="54688"/>
                  <a:pt x="49083" y="54688"/>
                </a:cubicBezTo>
                <a:cubicBezTo>
                  <a:pt x="49143" y="54561"/>
                  <a:pt x="49273" y="54508"/>
                  <a:pt x="49370" y="54424"/>
                </a:cubicBezTo>
                <a:cubicBezTo>
                  <a:pt x="50035" y="53852"/>
                  <a:pt x="50587" y="53174"/>
                  <a:pt x="51209" y="52569"/>
                </a:cubicBezTo>
                <a:cubicBezTo>
                  <a:pt x="51496" y="52281"/>
                  <a:pt x="51750" y="51964"/>
                  <a:pt x="51964" y="51620"/>
                </a:cubicBezTo>
                <a:cubicBezTo>
                  <a:pt x="52011" y="51563"/>
                  <a:pt x="52038" y="51499"/>
                  <a:pt x="52048" y="51432"/>
                </a:cubicBezTo>
                <a:lnTo>
                  <a:pt x="52048" y="51432"/>
                </a:lnTo>
                <a:cubicBezTo>
                  <a:pt x="51961" y="51436"/>
                  <a:pt x="51937" y="51529"/>
                  <a:pt x="51864" y="51556"/>
                </a:cubicBezTo>
                <a:cubicBezTo>
                  <a:pt x="51810" y="51499"/>
                  <a:pt x="51810" y="51422"/>
                  <a:pt x="51780" y="51329"/>
                </a:cubicBezTo>
                <a:cubicBezTo>
                  <a:pt x="51449" y="51750"/>
                  <a:pt x="51229" y="52245"/>
                  <a:pt x="50794" y="52559"/>
                </a:cubicBezTo>
                <a:cubicBezTo>
                  <a:pt x="50828" y="52328"/>
                  <a:pt x="51025" y="52204"/>
                  <a:pt x="51142" y="52031"/>
                </a:cubicBezTo>
                <a:cubicBezTo>
                  <a:pt x="51423" y="51626"/>
                  <a:pt x="51740" y="51249"/>
                  <a:pt x="51964" y="50804"/>
                </a:cubicBezTo>
                <a:cubicBezTo>
                  <a:pt x="52014" y="50710"/>
                  <a:pt x="52018" y="50704"/>
                  <a:pt x="52018" y="50550"/>
                </a:cubicBezTo>
                <a:lnTo>
                  <a:pt x="52018" y="50550"/>
                </a:lnTo>
                <a:cubicBezTo>
                  <a:pt x="51854" y="50737"/>
                  <a:pt x="51807" y="50971"/>
                  <a:pt x="51663" y="51162"/>
                </a:cubicBezTo>
                <a:cubicBezTo>
                  <a:pt x="51616" y="51095"/>
                  <a:pt x="51660" y="51051"/>
                  <a:pt x="51677" y="51005"/>
                </a:cubicBezTo>
                <a:cubicBezTo>
                  <a:pt x="51810" y="50664"/>
                  <a:pt x="52001" y="50343"/>
                  <a:pt x="52054" y="49962"/>
                </a:cubicBezTo>
                <a:cubicBezTo>
                  <a:pt x="52081" y="49764"/>
                  <a:pt x="52191" y="49567"/>
                  <a:pt x="52302" y="49393"/>
                </a:cubicBezTo>
                <a:cubicBezTo>
                  <a:pt x="52485" y="49099"/>
                  <a:pt x="52599" y="48785"/>
                  <a:pt x="52703" y="48461"/>
                </a:cubicBezTo>
                <a:cubicBezTo>
                  <a:pt x="52790" y="48180"/>
                  <a:pt x="53030" y="47993"/>
                  <a:pt x="53131" y="47705"/>
                </a:cubicBezTo>
                <a:cubicBezTo>
                  <a:pt x="53341" y="47080"/>
                  <a:pt x="53605" y="46472"/>
                  <a:pt x="53766" y="45834"/>
                </a:cubicBezTo>
                <a:cubicBezTo>
                  <a:pt x="53843" y="45523"/>
                  <a:pt x="53859" y="45195"/>
                  <a:pt x="53970" y="44884"/>
                </a:cubicBezTo>
                <a:cubicBezTo>
                  <a:pt x="54274" y="44015"/>
                  <a:pt x="54631" y="43166"/>
                  <a:pt x="54972" y="42307"/>
                </a:cubicBezTo>
                <a:cubicBezTo>
                  <a:pt x="55397" y="41241"/>
                  <a:pt x="55962" y="40238"/>
                  <a:pt x="56650" y="39319"/>
                </a:cubicBezTo>
                <a:cubicBezTo>
                  <a:pt x="56871" y="39021"/>
                  <a:pt x="57148" y="38764"/>
                  <a:pt x="57409" y="38497"/>
                </a:cubicBezTo>
                <a:cubicBezTo>
                  <a:pt x="57536" y="38363"/>
                  <a:pt x="57606" y="38169"/>
                  <a:pt x="57807" y="38115"/>
                </a:cubicBezTo>
                <a:lnTo>
                  <a:pt x="57807" y="38115"/>
                </a:lnTo>
                <a:cubicBezTo>
                  <a:pt x="57523" y="38654"/>
                  <a:pt x="57185" y="39165"/>
                  <a:pt x="56804" y="39640"/>
                </a:cubicBezTo>
                <a:cubicBezTo>
                  <a:pt x="56637" y="39844"/>
                  <a:pt x="56473" y="40051"/>
                  <a:pt x="56319" y="40265"/>
                </a:cubicBezTo>
                <a:cubicBezTo>
                  <a:pt x="56226" y="40385"/>
                  <a:pt x="56166" y="40522"/>
                  <a:pt x="56019" y="40596"/>
                </a:cubicBezTo>
                <a:cubicBezTo>
                  <a:pt x="55942" y="40636"/>
                  <a:pt x="55892" y="40713"/>
                  <a:pt x="55885" y="40800"/>
                </a:cubicBezTo>
                <a:cubicBezTo>
                  <a:pt x="55838" y="41241"/>
                  <a:pt x="55567" y="41595"/>
                  <a:pt x="55400" y="41986"/>
                </a:cubicBezTo>
                <a:cubicBezTo>
                  <a:pt x="54976" y="42969"/>
                  <a:pt x="54611" y="43972"/>
                  <a:pt x="54220" y="44968"/>
                </a:cubicBezTo>
                <a:cubicBezTo>
                  <a:pt x="54060" y="45379"/>
                  <a:pt x="53866" y="45780"/>
                  <a:pt x="53732" y="46208"/>
                </a:cubicBezTo>
                <a:cubicBezTo>
                  <a:pt x="53649" y="46479"/>
                  <a:pt x="53719" y="46763"/>
                  <a:pt x="53592" y="47034"/>
                </a:cubicBezTo>
                <a:cubicBezTo>
                  <a:pt x="53415" y="47425"/>
                  <a:pt x="53264" y="47829"/>
                  <a:pt x="53124" y="48237"/>
                </a:cubicBezTo>
                <a:cubicBezTo>
                  <a:pt x="52997" y="48601"/>
                  <a:pt x="52897" y="48972"/>
                  <a:pt x="52783" y="49353"/>
                </a:cubicBezTo>
                <a:cubicBezTo>
                  <a:pt x="53217" y="48822"/>
                  <a:pt x="53331" y="48170"/>
                  <a:pt x="53575" y="47582"/>
                </a:cubicBezTo>
                <a:cubicBezTo>
                  <a:pt x="53635" y="47598"/>
                  <a:pt x="53629" y="47628"/>
                  <a:pt x="53619" y="47652"/>
                </a:cubicBezTo>
                <a:cubicBezTo>
                  <a:pt x="53395" y="48160"/>
                  <a:pt x="53331" y="48725"/>
                  <a:pt x="53070" y="49220"/>
                </a:cubicBezTo>
                <a:cubicBezTo>
                  <a:pt x="53017" y="49313"/>
                  <a:pt x="52994" y="49417"/>
                  <a:pt x="53004" y="49524"/>
                </a:cubicBezTo>
                <a:cubicBezTo>
                  <a:pt x="53221" y="49149"/>
                  <a:pt x="53348" y="48735"/>
                  <a:pt x="53498" y="48334"/>
                </a:cubicBezTo>
                <a:cubicBezTo>
                  <a:pt x="53709" y="47762"/>
                  <a:pt x="53866" y="47167"/>
                  <a:pt x="54107" y="46609"/>
                </a:cubicBezTo>
                <a:cubicBezTo>
                  <a:pt x="54227" y="46335"/>
                  <a:pt x="54374" y="46074"/>
                  <a:pt x="54474" y="45790"/>
                </a:cubicBezTo>
                <a:cubicBezTo>
                  <a:pt x="54655" y="45272"/>
                  <a:pt x="54825" y="44751"/>
                  <a:pt x="54892" y="44202"/>
                </a:cubicBezTo>
                <a:cubicBezTo>
                  <a:pt x="54949" y="43724"/>
                  <a:pt x="55200" y="43313"/>
                  <a:pt x="55380" y="42882"/>
                </a:cubicBezTo>
                <a:cubicBezTo>
                  <a:pt x="55561" y="42454"/>
                  <a:pt x="55808" y="42060"/>
                  <a:pt x="55999" y="41635"/>
                </a:cubicBezTo>
                <a:cubicBezTo>
                  <a:pt x="56396" y="40743"/>
                  <a:pt x="56861" y="39894"/>
                  <a:pt x="57466" y="39125"/>
                </a:cubicBezTo>
                <a:cubicBezTo>
                  <a:pt x="57623" y="38928"/>
                  <a:pt x="57777" y="38741"/>
                  <a:pt x="57997" y="38607"/>
                </a:cubicBezTo>
                <a:cubicBezTo>
                  <a:pt x="58455" y="38329"/>
                  <a:pt x="58800" y="37932"/>
                  <a:pt x="59134" y="37517"/>
                </a:cubicBezTo>
                <a:cubicBezTo>
                  <a:pt x="59435" y="37143"/>
                  <a:pt x="59816" y="36849"/>
                  <a:pt x="60173" y="36534"/>
                </a:cubicBezTo>
                <a:cubicBezTo>
                  <a:pt x="60695" y="36087"/>
                  <a:pt x="61253" y="35685"/>
                  <a:pt x="61845" y="35338"/>
                </a:cubicBezTo>
                <a:cubicBezTo>
                  <a:pt x="61901" y="35304"/>
                  <a:pt x="61975" y="35278"/>
                  <a:pt x="61982" y="35191"/>
                </a:cubicBezTo>
                <a:lnTo>
                  <a:pt x="61932" y="35171"/>
                </a:lnTo>
                <a:lnTo>
                  <a:pt x="61982" y="35151"/>
                </a:lnTo>
                <a:cubicBezTo>
                  <a:pt x="62052" y="35020"/>
                  <a:pt x="62186" y="34963"/>
                  <a:pt x="62303" y="34897"/>
                </a:cubicBezTo>
                <a:cubicBezTo>
                  <a:pt x="62978" y="34509"/>
                  <a:pt x="63630" y="34088"/>
                  <a:pt x="64328" y="33750"/>
                </a:cubicBezTo>
                <a:cubicBezTo>
                  <a:pt x="64512" y="33660"/>
                  <a:pt x="64696" y="33553"/>
                  <a:pt x="64903" y="33519"/>
                </a:cubicBezTo>
                <a:cubicBezTo>
                  <a:pt x="64953" y="33439"/>
                  <a:pt x="65023" y="33406"/>
                  <a:pt x="65144" y="33402"/>
                </a:cubicBezTo>
                <a:lnTo>
                  <a:pt x="65144" y="33402"/>
                </a:lnTo>
                <a:cubicBezTo>
                  <a:pt x="65092" y="33477"/>
                  <a:pt x="65006" y="33523"/>
                  <a:pt x="64916" y="33523"/>
                </a:cubicBezTo>
                <a:cubicBezTo>
                  <a:pt x="64913" y="33523"/>
                  <a:pt x="64910" y="33523"/>
                  <a:pt x="64906" y="33523"/>
                </a:cubicBezTo>
                <a:cubicBezTo>
                  <a:pt x="64789" y="33590"/>
                  <a:pt x="64769" y="33720"/>
                  <a:pt x="64696" y="33814"/>
                </a:cubicBezTo>
                <a:cubicBezTo>
                  <a:pt x="64997" y="33750"/>
                  <a:pt x="65261" y="33590"/>
                  <a:pt x="65545" y="33479"/>
                </a:cubicBezTo>
                <a:cubicBezTo>
                  <a:pt x="66715" y="33041"/>
                  <a:pt x="67905" y="32640"/>
                  <a:pt x="69045" y="32136"/>
                </a:cubicBezTo>
                <a:cubicBezTo>
                  <a:pt x="70291" y="31581"/>
                  <a:pt x="71552" y="31043"/>
                  <a:pt x="72728" y="30331"/>
                </a:cubicBezTo>
                <a:cubicBezTo>
                  <a:pt x="73544" y="29839"/>
                  <a:pt x="74339" y="29318"/>
                  <a:pt x="75058" y="28696"/>
                </a:cubicBezTo>
                <a:cubicBezTo>
                  <a:pt x="75629" y="28201"/>
                  <a:pt x="76228" y="27740"/>
                  <a:pt x="76759" y="27202"/>
                </a:cubicBezTo>
                <a:cubicBezTo>
                  <a:pt x="76799" y="27165"/>
                  <a:pt x="76826" y="27112"/>
                  <a:pt x="76906" y="27108"/>
                </a:cubicBezTo>
                <a:lnTo>
                  <a:pt x="76906" y="27108"/>
                </a:lnTo>
                <a:cubicBezTo>
                  <a:pt x="76906" y="27249"/>
                  <a:pt x="76743" y="27306"/>
                  <a:pt x="76739" y="27459"/>
                </a:cubicBezTo>
                <a:cubicBezTo>
                  <a:pt x="76900" y="27406"/>
                  <a:pt x="76953" y="27259"/>
                  <a:pt x="77037" y="27155"/>
                </a:cubicBezTo>
                <a:cubicBezTo>
                  <a:pt x="77338" y="26781"/>
                  <a:pt x="77625" y="26400"/>
                  <a:pt x="77902" y="26009"/>
                </a:cubicBezTo>
                <a:cubicBezTo>
                  <a:pt x="78213" y="25574"/>
                  <a:pt x="78374" y="25063"/>
                  <a:pt x="78554" y="24571"/>
                </a:cubicBezTo>
                <a:cubicBezTo>
                  <a:pt x="78825" y="23833"/>
                  <a:pt x="79052" y="23081"/>
                  <a:pt x="79229" y="22315"/>
                </a:cubicBezTo>
                <a:cubicBezTo>
                  <a:pt x="79276" y="22108"/>
                  <a:pt x="79300" y="21894"/>
                  <a:pt x="79340" y="21683"/>
                </a:cubicBezTo>
                <a:cubicBezTo>
                  <a:pt x="79403" y="21372"/>
                  <a:pt x="79467" y="21062"/>
                  <a:pt x="79437" y="20741"/>
                </a:cubicBezTo>
                <a:cubicBezTo>
                  <a:pt x="79380" y="20142"/>
                  <a:pt x="79380" y="19531"/>
                  <a:pt x="79249" y="18949"/>
                </a:cubicBezTo>
                <a:cubicBezTo>
                  <a:pt x="79129" y="18424"/>
                  <a:pt x="78922" y="17920"/>
                  <a:pt x="78795" y="17391"/>
                </a:cubicBezTo>
                <a:cubicBezTo>
                  <a:pt x="78681" y="16907"/>
                  <a:pt x="78541" y="16429"/>
                  <a:pt x="78414" y="15944"/>
                </a:cubicBezTo>
                <a:cubicBezTo>
                  <a:pt x="78404" y="15907"/>
                  <a:pt x="78400" y="15867"/>
                  <a:pt x="78384" y="15770"/>
                </a:cubicBezTo>
                <a:lnTo>
                  <a:pt x="78384" y="15770"/>
                </a:lnTo>
                <a:cubicBezTo>
                  <a:pt x="78571" y="16038"/>
                  <a:pt x="78601" y="16312"/>
                  <a:pt x="78741" y="16552"/>
                </a:cubicBezTo>
                <a:cubicBezTo>
                  <a:pt x="78785" y="16476"/>
                  <a:pt x="78751" y="16425"/>
                  <a:pt x="78735" y="16372"/>
                </a:cubicBezTo>
                <a:cubicBezTo>
                  <a:pt x="78417" y="15389"/>
                  <a:pt x="78136" y="14390"/>
                  <a:pt x="77652" y="13467"/>
                </a:cubicBezTo>
                <a:cubicBezTo>
                  <a:pt x="77511" y="13200"/>
                  <a:pt x="77281" y="13006"/>
                  <a:pt x="77104" y="12762"/>
                </a:cubicBezTo>
                <a:cubicBezTo>
                  <a:pt x="76706" y="12207"/>
                  <a:pt x="76288" y="11659"/>
                  <a:pt x="75894" y="11097"/>
                </a:cubicBezTo>
                <a:cubicBezTo>
                  <a:pt x="75813" y="10984"/>
                  <a:pt x="75726" y="10880"/>
                  <a:pt x="75636" y="10773"/>
                </a:cubicBezTo>
                <a:cubicBezTo>
                  <a:pt x="75292" y="10362"/>
                  <a:pt x="74988" y="9894"/>
                  <a:pt x="74523" y="9610"/>
                </a:cubicBezTo>
                <a:cubicBezTo>
                  <a:pt x="74132" y="9366"/>
                  <a:pt x="73791" y="9052"/>
                  <a:pt x="73517" y="8684"/>
                </a:cubicBezTo>
                <a:cubicBezTo>
                  <a:pt x="73229" y="8296"/>
                  <a:pt x="72835" y="8062"/>
                  <a:pt x="72484" y="7765"/>
                </a:cubicBezTo>
                <a:cubicBezTo>
                  <a:pt x="72420" y="7711"/>
                  <a:pt x="72347" y="7665"/>
                  <a:pt x="72261" y="7665"/>
                </a:cubicBezTo>
                <a:cubicBezTo>
                  <a:pt x="72235" y="7665"/>
                  <a:pt x="72208" y="7669"/>
                  <a:pt x="72180" y="7678"/>
                </a:cubicBezTo>
                <a:cubicBezTo>
                  <a:pt x="72167" y="7680"/>
                  <a:pt x="72155" y="7682"/>
                  <a:pt x="72142" y="7682"/>
                </a:cubicBezTo>
                <a:cubicBezTo>
                  <a:pt x="72105" y="7682"/>
                  <a:pt x="72070" y="7670"/>
                  <a:pt x="72040" y="7648"/>
                </a:cubicBezTo>
                <a:cubicBezTo>
                  <a:pt x="71394" y="7187"/>
                  <a:pt x="70716" y="6775"/>
                  <a:pt x="70031" y="6384"/>
                </a:cubicBezTo>
                <a:cubicBezTo>
                  <a:pt x="69325" y="5977"/>
                  <a:pt x="68560" y="5669"/>
                  <a:pt x="67788" y="5388"/>
                </a:cubicBezTo>
                <a:cubicBezTo>
                  <a:pt x="67768" y="5383"/>
                  <a:pt x="67747" y="5380"/>
                  <a:pt x="67726" y="5380"/>
                </a:cubicBezTo>
                <a:cubicBezTo>
                  <a:pt x="67719" y="5380"/>
                  <a:pt x="67711" y="5381"/>
                  <a:pt x="67704" y="5382"/>
                </a:cubicBezTo>
                <a:lnTo>
                  <a:pt x="67701" y="5385"/>
                </a:lnTo>
                <a:cubicBezTo>
                  <a:pt x="67878" y="5672"/>
                  <a:pt x="68182" y="5763"/>
                  <a:pt x="68470" y="5870"/>
                </a:cubicBezTo>
                <a:cubicBezTo>
                  <a:pt x="68994" y="6060"/>
                  <a:pt x="69496" y="6307"/>
                  <a:pt x="69964" y="6605"/>
                </a:cubicBezTo>
                <a:cubicBezTo>
                  <a:pt x="70649" y="7046"/>
                  <a:pt x="71381" y="7414"/>
                  <a:pt x="72050" y="7889"/>
                </a:cubicBezTo>
                <a:cubicBezTo>
                  <a:pt x="72638" y="8303"/>
                  <a:pt x="73216" y="8734"/>
                  <a:pt x="73758" y="9216"/>
                </a:cubicBezTo>
                <a:cubicBezTo>
                  <a:pt x="74042" y="9466"/>
                  <a:pt x="74349" y="9730"/>
                  <a:pt x="74526" y="10054"/>
                </a:cubicBezTo>
                <a:cubicBezTo>
                  <a:pt x="74744" y="10459"/>
                  <a:pt x="75085" y="10723"/>
                  <a:pt x="75385" y="11024"/>
                </a:cubicBezTo>
                <a:cubicBezTo>
                  <a:pt x="75726" y="11365"/>
                  <a:pt x="76000" y="11749"/>
                  <a:pt x="76265" y="12147"/>
                </a:cubicBezTo>
                <a:lnTo>
                  <a:pt x="76305" y="12190"/>
                </a:lnTo>
                <a:cubicBezTo>
                  <a:pt x="76302" y="12191"/>
                  <a:pt x="76299" y="12191"/>
                  <a:pt x="76296" y="12191"/>
                </a:cubicBezTo>
                <a:cubicBezTo>
                  <a:pt x="76266" y="12191"/>
                  <a:pt x="76236" y="12174"/>
                  <a:pt x="76221" y="12147"/>
                </a:cubicBezTo>
                <a:cubicBezTo>
                  <a:pt x="75967" y="11980"/>
                  <a:pt x="75830" y="11706"/>
                  <a:pt x="75633" y="11485"/>
                </a:cubicBezTo>
                <a:cubicBezTo>
                  <a:pt x="75182" y="10967"/>
                  <a:pt x="74704" y="10476"/>
                  <a:pt x="74199" y="10008"/>
                </a:cubicBezTo>
                <a:cubicBezTo>
                  <a:pt x="73791" y="9640"/>
                  <a:pt x="73393" y="9262"/>
                  <a:pt x="72969" y="8915"/>
                </a:cubicBezTo>
                <a:cubicBezTo>
                  <a:pt x="72217" y="8300"/>
                  <a:pt x="71421" y="7741"/>
                  <a:pt x="70586" y="7243"/>
                </a:cubicBezTo>
                <a:cubicBezTo>
                  <a:pt x="69098" y="6361"/>
                  <a:pt x="67514" y="5686"/>
                  <a:pt x="65896" y="5081"/>
                </a:cubicBezTo>
                <a:cubicBezTo>
                  <a:pt x="63857" y="4315"/>
                  <a:pt x="61774" y="3660"/>
                  <a:pt x="59662" y="3119"/>
                </a:cubicBezTo>
                <a:cubicBezTo>
                  <a:pt x="58134" y="2734"/>
                  <a:pt x="56587" y="2443"/>
                  <a:pt x="55036" y="2183"/>
                </a:cubicBezTo>
                <a:cubicBezTo>
                  <a:pt x="53980" y="2006"/>
                  <a:pt x="52920" y="1845"/>
                  <a:pt x="51850" y="1748"/>
                </a:cubicBezTo>
                <a:cubicBezTo>
                  <a:pt x="51429" y="1708"/>
                  <a:pt x="51011" y="1665"/>
                  <a:pt x="50600" y="1554"/>
                </a:cubicBezTo>
                <a:lnTo>
                  <a:pt x="50600" y="1554"/>
                </a:lnTo>
                <a:cubicBezTo>
                  <a:pt x="51483" y="1558"/>
                  <a:pt x="52362" y="1614"/>
                  <a:pt x="53244" y="1655"/>
                </a:cubicBezTo>
                <a:cubicBezTo>
                  <a:pt x="52509" y="1554"/>
                  <a:pt x="51774" y="1491"/>
                  <a:pt x="51035" y="1451"/>
                </a:cubicBezTo>
                <a:cubicBezTo>
                  <a:pt x="50718" y="1434"/>
                  <a:pt x="50402" y="1429"/>
                  <a:pt x="50086" y="1429"/>
                </a:cubicBezTo>
                <a:cubicBezTo>
                  <a:pt x="49682" y="1429"/>
                  <a:pt x="49278" y="1437"/>
                  <a:pt x="48875" y="1437"/>
                </a:cubicBezTo>
                <a:cubicBezTo>
                  <a:pt x="48510" y="1437"/>
                  <a:pt x="48146" y="1431"/>
                  <a:pt x="47782" y="1407"/>
                </a:cubicBezTo>
                <a:cubicBezTo>
                  <a:pt x="47637" y="1398"/>
                  <a:pt x="47492" y="1394"/>
                  <a:pt x="47347" y="1394"/>
                </a:cubicBezTo>
                <a:cubicBezTo>
                  <a:pt x="46677" y="1394"/>
                  <a:pt x="46019" y="1483"/>
                  <a:pt x="45356" y="1538"/>
                </a:cubicBezTo>
                <a:cubicBezTo>
                  <a:pt x="45032" y="1564"/>
                  <a:pt x="44704" y="1531"/>
                  <a:pt x="44376" y="1574"/>
                </a:cubicBezTo>
                <a:cubicBezTo>
                  <a:pt x="44537" y="1484"/>
                  <a:pt x="44721" y="1491"/>
                  <a:pt x="44888" y="1424"/>
                </a:cubicBezTo>
                <a:lnTo>
                  <a:pt x="44888" y="1424"/>
                </a:lnTo>
                <a:cubicBezTo>
                  <a:pt x="44597" y="1437"/>
                  <a:pt x="44303" y="1427"/>
                  <a:pt x="44019" y="1474"/>
                </a:cubicBezTo>
                <a:cubicBezTo>
                  <a:pt x="43738" y="1518"/>
                  <a:pt x="43450" y="1518"/>
                  <a:pt x="43170" y="1534"/>
                </a:cubicBezTo>
                <a:cubicBezTo>
                  <a:pt x="42451" y="1578"/>
                  <a:pt x="41732" y="1641"/>
                  <a:pt x="41010" y="1681"/>
                </a:cubicBezTo>
                <a:cubicBezTo>
                  <a:pt x="40439" y="1711"/>
                  <a:pt x="39867" y="1723"/>
                  <a:pt x="39296" y="1723"/>
                </a:cubicBezTo>
                <a:cubicBezTo>
                  <a:pt x="38790" y="1723"/>
                  <a:pt x="38285" y="1714"/>
                  <a:pt x="37781" y="1701"/>
                </a:cubicBezTo>
                <a:cubicBezTo>
                  <a:pt x="36709" y="1671"/>
                  <a:pt x="35642" y="1534"/>
                  <a:pt x="34576" y="1397"/>
                </a:cubicBezTo>
                <a:cubicBezTo>
                  <a:pt x="34078" y="1337"/>
                  <a:pt x="33570" y="1310"/>
                  <a:pt x="33068" y="1253"/>
                </a:cubicBezTo>
                <a:cubicBezTo>
                  <a:pt x="32477" y="1180"/>
                  <a:pt x="31889" y="1100"/>
                  <a:pt x="31297" y="1023"/>
                </a:cubicBezTo>
                <a:cubicBezTo>
                  <a:pt x="30906" y="973"/>
                  <a:pt x="30511" y="939"/>
                  <a:pt x="30124" y="869"/>
                </a:cubicBezTo>
                <a:cubicBezTo>
                  <a:pt x="29843" y="819"/>
                  <a:pt x="29562" y="755"/>
                  <a:pt x="29271" y="735"/>
                </a:cubicBezTo>
                <a:cubicBezTo>
                  <a:pt x="28907" y="709"/>
                  <a:pt x="28543" y="665"/>
                  <a:pt x="28178" y="625"/>
                </a:cubicBezTo>
                <a:cubicBezTo>
                  <a:pt x="27537" y="562"/>
                  <a:pt x="26898" y="485"/>
                  <a:pt x="26256" y="435"/>
                </a:cubicBezTo>
                <a:cubicBezTo>
                  <a:pt x="25591" y="388"/>
                  <a:pt x="24963" y="154"/>
                  <a:pt x="24301" y="94"/>
                </a:cubicBezTo>
                <a:cubicBezTo>
                  <a:pt x="23978" y="64"/>
                  <a:pt x="23656" y="34"/>
                  <a:pt x="23331" y="34"/>
                </a:cubicBezTo>
                <a:cubicBezTo>
                  <a:pt x="23252" y="34"/>
                  <a:pt x="23173" y="36"/>
                  <a:pt x="23094" y="40"/>
                </a:cubicBezTo>
                <a:cubicBezTo>
                  <a:pt x="23059" y="42"/>
                  <a:pt x="23023" y="47"/>
                  <a:pt x="22988" y="47"/>
                </a:cubicBezTo>
                <a:cubicBezTo>
                  <a:pt x="22942" y="47"/>
                  <a:pt x="22897" y="38"/>
                  <a:pt x="22857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  <p:sp>
        <p:nvSpPr>
          <p:cNvPr id="527" name="Google Shape;527;p38"/>
          <p:cNvSpPr/>
          <p:nvPr/>
        </p:nvSpPr>
        <p:spPr>
          <a:xfrm>
            <a:off x="-678469" y="6921491"/>
            <a:ext cx="1896441" cy="1492596"/>
          </a:xfrm>
          <a:custGeom>
            <a:avLst/>
            <a:gdLst/>
            <a:ahLst/>
            <a:cxnLst/>
            <a:rect l="l" t="t" r="r" b="b"/>
            <a:pathLst>
              <a:path w="25593" h="20143" extrusionOk="0">
                <a:moveTo>
                  <a:pt x="24244" y="20143"/>
                </a:moveTo>
                <a:cubicBezTo>
                  <a:pt x="24300" y="20143"/>
                  <a:pt x="24346" y="20133"/>
                  <a:pt x="24393" y="20115"/>
                </a:cubicBezTo>
                <a:cubicBezTo>
                  <a:pt x="24514" y="20077"/>
                  <a:pt x="24616" y="19994"/>
                  <a:pt x="24672" y="19882"/>
                </a:cubicBezTo>
                <a:cubicBezTo>
                  <a:pt x="24728" y="19771"/>
                  <a:pt x="24746" y="19631"/>
                  <a:pt x="24700" y="19510"/>
                </a:cubicBezTo>
                <a:cubicBezTo>
                  <a:pt x="24579" y="19055"/>
                  <a:pt x="24449" y="18608"/>
                  <a:pt x="24300" y="18162"/>
                </a:cubicBezTo>
                <a:cubicBezTo>
                  <a:pt x="24226" y="17939"/>
                  <a:pt x="24142" y="17725"/>
                  <a:pt x="24058" y="17502"/>
                </a:cubicBezTo>
                <a:cubicBezTo>
                  <a:pt x="24012" y="17381"/>
                  <a:pt x="23965" y="17260"/>
                  <a:pt x="23909" y="17139"/>
                </a:cubicBezTo>
                <a:cubicBezTo>
                  <a:pt x="23854" y="17018"/>
                  <a:pt x="23798" y="16906"/>
                  <a:pt x="23723" y="16795"/>
                </a:cubicBezTo>
                <a:cubicBezTo>
                  <a:pt x="23351" y="16190"/>
                  <a:pt x="22896" y="15651"/>
                  <a:pt x="22384" y="15167"/>
                </a:cubicBezTo>
                <a:cubicBezTo>
                  <a:pt x="22124" y="14935"/>
                  <a:pt x="21845" y="14721"/>
                  <a:pt x="21557" y="14526"/>
                </a:cubicBezTo>
                <a:cubicBezTo>
                  <a:pt x="21268" y="14331"/>
                  <a:pt x="20971" y="14154"/>
                  <a:pt x="20673" y="13977"/>
                </a:cubicBezTo>
                <a:cubicBezTo>
                  <a:pt x="20571" y="13912"/>
                  <a:pt x="20469" y="13847"/>
                  <a:pt x="20376" y="13782"/>
                </a:cubicBezTo>
                <a:cubicBezTo>
                  <a:pt x="20348" y="13754"/>
                  <a:pt x="20311" y="13717"/>
                  <a:pt x="20283" y="13689"/>
                </a:cubicBezTo>
                <a:cubicBezTo>
                  <a:pt x="20273" y="13680"/>
                  <a:pt x="20255" y="13661"/>
                  <a:pt x="20245" y="13652"/>
                </a:cubicBezTo>
                <a:lnTo>
                  <a:pt x="20236" y="13633"/>
                </a:lnTo>
                <a:cubicBezTo>
                  <a:pt x="20236" y="13624"/>
                  <a:pt x="20236" y="13624"/>
                  <a:pt x="20236" y="13614"/>
                </a:cubicBezTo>
                <a:lnTo>
                  <a:pt x="20236" y="13614"/>
                </a:lnTo>
                <a:lnTo>
                  <a:pt x="20236" y="13614"/>
                </a:lnTo>
                <a:lnTo>
                  <a:pt x="20236" y="13614"/>
                </a:lnTo>
                <a:cubicBezTo>
                  <a:pt x="20236" y="13605"/>
                  <a:pt x="20236" y="13605"/>
                  <a:pt x="20236" y="13605"/>
                </a:cubicBezTo>
                <a:lnTo>
                  <a:pt x="20236" y="13577"/>
                </a:lnTo>
                <a:lnTo>
                  <a:pt x="20245" y="13559"/>
                </a:lnTo>
                <a:cubicBezTo>
                  <a:pt x="20264" y="13521"/>
                  <a:pt x="20283" y="13484"/>
                  <a:pt x="20301" y="13447"/>
                </a:cubicBezTo>
                <a:cubicBezTo>
                  <a:pt x="20385" y="13317"/>
                  <a:pt x="20478" y="13196"/>
                  <a:pt x="20571" y="13075"/>
                </a:cubicBezTo>
                <a:cubicBezTo>
                  <a:pt x="21194" y="12322"/>
                  <a:pt x="21864" y="11606"/>
                  <a:pt x="22561" y="10927"/>
                </a:cubicBezTo>
                <a:lnTo>
                  <a:pt x="22561" y="10927"/>
                </a:lnTo>
                <a:cubicBezTo>
                  <a:pt x="22831" y="10667"/>
                  <a:pt x="23100" y="10416"/>
                  <a:pt x="23379" y="10164"/>
                </a:cubicBezTo>
                <a:cubicBezTo>
                  <a:pt x="23649" y="9904"/>
                  <a:pt x="23891" y="9681"/>
                  <a:pt x="24133" y="9421"/>
                </a:cubicBezTo>
                <a:cubicBezTo>
                  <a:pt x="24374" y="9169"/>
                  <a:pt x="24635" y="8900"/>
                  <a:pt x="24858" y="8611"/>
                </a:cubicBezTo>
                <a:cubicBezTo>
                  <a:pt x="24997" y="8444"/>
                  <a:pt x="25128" y="8258"/>
                  <a:pt x="25249" y="8072"/>
                </a:cubicBezTo>
                <a:cubicBezTo>
                  <a:pt x="25379" y="7858"/>
                  <a:pt x="25472" y="7635"/>
                  <a:pt x="25527" y="7393"/>
                </a:cubicBezTo>
                <a:cubicBezTo>
                  <a:pt x="25574" y="7161"/>
                  <a:pt x="25593" y="6938"/>
                  <a:pt x="25565" y="6705"/>
                </a:cubicBezTo>
                <a:cubicBezTo>
                  <a:pt x="25537" y="6482"/>
                  <a:pt x="25462" y="6240"/>
                  <a:pt x="25276" y="6110"/>
                </a:cubicBezTo>
                <a:cubicBezTo>
                  <a:pt x="25193" y="6045"/>
                  <a:pt x="25109" y="6008"/>
                  <a:pt x="25016" y="5980"/>
                </a:cubicBezTo>
                <a:cubicBezTo>
                  <a:pt x="24914" y="5943"/>
                  <a:pt x="24811" y="5924"/>
                  <a:pt x="24709" y="5915"/>
                </a:cubicBezTo>
                <a:cubicBezTo>
                  <a:pt x="24579" y="5905"/>
                  <a:pt x="24439" y="5915"/>
                  <a:pt x="24319" y="5943"/>
                </a:cubicBezTo>
                <a:lnTo>
                  <a:pt x="24142" y="5980"/>
                </a:lnTo>
                <a:cubicBezTo>
                  <a:pt x="24058" y="5998"/>
                  <a:pt x="23975" y="6026"/>
                  <a:pt x="23882" y="6054"/>
                </a:cubicBezTo>
                <a:cubicBezTo>
                  <a:pt x="23547" y="6166"/>
                  <a:pt x="23212" y="6305"/>
                  <a:pt x="22877" y="6463"/>
                </a:cubicBezTo>
                <a:cubicBezTo>
                  <a:pt x="22245" y="6761"/>
                  <a:pt x="21631" y="7105"/>
                  <a:pt x="21036" y="7496"/>
                </a:cubicBezTo>
                <a:cubicBezTo>
                  <a:pt x="19846" y="8258"/>
                  <a:pt x="18767" y="9169"/>
                  <a:pt x="17642" y="10025"/>
                </a:cubicBezTo>
                <a:cubicBezTo>
                  <a:pt x="17493" y="10137"/>
                  <a:pt x="17344" y="10248"/>
                  <a:pt x="17177" y="10350"/>
                </a:cubicBezTo>
                <a:cubicBezTo>
                  <a:pt x="17028" y="10453"/>
                  <a:pt x="16833" y="10574"/>
                  <a:pt x="16665" y="10676"/>
                </a:cubicBezTo>
                <a:lnTo>
                  <a:pt x="16721" y="10648"/>
                </a:lnTo>
                <a:cubicBezTo>
                  <a:pt x="16451" y="10806"/>
                  <a:pt x="16172" y="10946"/>
                  <a:pt x="15884" y="11076"/>
                </a:cubicBezTo>
                <a:cubicBezTo>
                  <a:pt x="15810" y="11104"/>
                  <a:pt x="15735" y="11122"/>
                  <a:pt x="15661" y="11150"/>
                </a:cubicBezTo>
                <a:lnTo>
                  <a:pt x="15559" y="11169"/>
                </a:lnTo>
                <a:lnTo>
                  <a:pt x="15531" y="11169"/>
                </a:lnTo>
                <a:lnTo>
                  <a:pt x="15577" y="11085"/>
                </a:lnTo>
                <a:cubicBezTo>
                  <a:pt x="15707" y="10880"/>
                  <a:pt x="15847" y="10695"/>
                  <a:pt x="16005" y="10509"/>
                </a:cubicBezTo>
                <a:cubicBezTo>
                  <a:pt x="16321" y="10118"/>
                  <a:pt x="16656" y="9727"/>
                  <a:pt x="17000" y="9365"/>
                </a:cubicBezTo>
                <a:cubicBezTo>
                  <a:pt x="17326" y="9011"/>
                  <a:pt x="17670" y="8677"/>
                  <a:pt x="18014" y="8351"/>
                </a:cubicBezTo>
                <a:cubicBezTo>
                  <a:pt x="18265" y="8109"/>
                  <a:pt x="18525" y="7868"/>
                  <a:pt x="18795" y="7644"/>
                </a:cubicBezTo>
                <a:cubicBezTo>
                  <a:pt x="19074" y="7421"/>
                  <a:pt x="19381" y="7170"/>
                  <a:pt x="19669" y="6938"/>
                </a:cubicBezTo>
                <a:cubicBezTo>
                  <a:pt x="20236" y="6491"/>
                  <a:pt x="20813" y="6045"/>
                  <a:pt x="21371" y="5580"/>
                </a:cubicBezTo>
                <a:cubicBezTo>
                  <a:pt x="21640" y="5347"/>
                  <a:pt x="21910" y="5124"/>
                  <a:pt x="22180" y="4892"/>
                </a:cubicBezTo>
                <a:cubicBezTo>
                  <a:pt x="22449" y="4669"/>
                  <a:pt x="22701" y="4436"/>
                  <a:pt x="22942" y="4185"/>
                </a:cubicBezTo>
                <a:cubicBezTo>
                  <a:pt x="23193" y="3925"/>
                  <a:pt x="23435" y="3646"/>
                  <a:pt x="23658" y="3357"/>
                </a:cubicBezTo>
                <a:cubicBezTo>
                  <a:pt x="23965" y="2948"/>
                  <a:pt x="24226" y="2511"/>
                  <a:pt x="24430" y="2046"/>
                </a:cubicBezTo>
                <a:cubicBezTo>
                  <a:pt x="24588" y="1618"/>
                  <a:pt x="24700" y="1126"/>
                  <a:pt x="24542" y="679"/>
                </a:cubicBezTo>
                <a:cubicBezTo>
                  <a:pt x="24458" y="447"/>
                  <a:pt x="24291" y="251"/>
                  <a:pt x="24077" y="131"/>
                </a:cubicBezTo>
                <a:cubicBezTo>
                  <a:pt x="23872" y="28"/>
                  <a:pt x="23640" y="0"/>
                  <a:pt x="23426" y="47"/>
                </a:cubicBezTo>
                <a:cubicBezTo>
                  <a:pt x="23110" y="131"/>
                  <a:pt x="22821" y="261"/>
                  <a:pt x="22561" y="447"/>
                </a:cubicBezTo>
                <a:cubicBezTo>
                  <a:pt x="22422" y="549"/>
                  <a:pt x="22282" y="642"/>
                  <a:pt x="22143" y="735"/>
                </a:cubicBezTo>
                <a:cubicBezTo>
                  <a:pt x="20980" y="1553"/>
                  <a:pt x="19836" y="2418"/>
                  <a:pt x="18693" y="3264"/>
                </a:cubicBezTo>
                <a:cubicBezTo>
                  <a:pt x="17539" y="4101"/>
                  <a:pt x="16377" y="4910"/>
                  <a:pt x="15215" y="5738"/>
                </a:cubicBezTo>
                <a:cubicBezTo>
                  <a:pt x="14080" y="6538"/>
                  <a:pt x="12955" y="7356"/>
                  <a:pt x="11811" y="8156"/>
                </a:cubicBezTo>
                <a:cubicBezTo>
                  <a:pt x="11207" y="8574"/>
                  <a:pt x="10602" y="8993"/>
                  <a:pt x="9979" y="9383"/>
                </a:cubicBezTo>
                <a:cubicBezTo>
                  <a:pt x="9412" y="9746"/>
                  <a:pt x="8826" y="10081"/>
                  <a:pt x="8240" y="10406"/>
                </a:cubicBezTo>
                <a:cubicBezTo>
                  <a:pt x="7915" y="10583"/>
                  <a:pt x="7598" y="10750"/>
                  <a:pt x="7282" y="10908"/>
                </a:cubicBezTo>
                <a:cubicBezTo>
                  <a:pt x="6985" y="11057"/>
                  <a:pt x="6696" y="11206"/>
                  <a:pt x="6399" y="11336"/>
                </a:cubicBezTo>
                <a:cubicBezTo>
                  <a:pt x="5088" y="11922"/>
                  <a:pt x="3758" y="12461"/>
                  <a:pt x="2428" y="13001"/>
                </a:cubicBezTo>
                <a:lnTo>
                  <a:pt x="2419" y="13001"/>
                </a:lnTo>
                <a:lnTo>
                  <a:pt x="2428" y="13001"/>
                </a:lnTo>
                <a:lnTo>
                  <a:pt x="2428" y="13001"/>
                </a:lnTo>
                <a:lnTo>
                  <a:pt x="2428" y="13001"/>
                </a:lnTo>
                <a:lnTo>
                  <a:pt x="2428" y="13001"/>
                </a:lnTo>
                <a:lnTo>
                  <a:pt x="2409" y="13010"/>
                </a:lnTo>
                <a:lnTo>
                  <a:pt x="2428" y="13001"/>
                </a:lnTo>
                <a:lnTo>
                  <a:pt x="2409" y="13010"/>
                </a:lnTo>
                <a:lnTo>
                  <a:pt x="1870" y="13224"/>
                </a:lnTo>
                <a:cubicBezTo>
                  <a:pt x="1507" y="13373"/>
                  <a:pt x="1135" y="13521"/>
                  <a:pt x="764" y="13633"/>
                </a:cubicBezTo>
                <a:lnTo>
                  <a:pt x="643" y="13652"/>
                </a:lnTo>
                <a:cubicBezTo>
                  <a:pt x="1" y="13773"/>
                  <a:pt x="187" y="14730"/>
                  <a:pt x="819" y="14610"/>
                </a:cubicBezTo>
                <a:cubicBezTo>
                  <a:pt x="1080" y="14554"/>
                  <a:pt x="1331" y="14479"/>
                  <a:pt x="1573" y="14377"/>
                </a:cubicBezTo>
                <a:cubicBezTo>
                  <a:pt x="1805" y="14293"/>
                  <a:pt x="2028" y="14210"/>
                  <a:pt x="2251" y="14117"/>
                </a:cubicBezTo>
                <a:lnTo>
                  <a:pt x="2828" y="13884"/>
                </a:lnTo>
                <a:lnTo>
                  <a:pt x="2828" y="13884"/>
                </a:lnTo>
                <a:cubicBezTo>
                  <a:pt x="3758" y="13512"/>
                  <a:pt x="4688" y="13131"/>
                  <a:pt x="5618" y="12740"/>
                </a:cubicBezTo>
                <a:cubicBezTo>
                  <a:pt x="5934" y="12610"/>
                  <a:pt x="6250" y="12471"/>
                  <a:pt x="6566" y="12331"/>
                </a:cubicBezTo>
                <a:cubicBezTo>
                  <a:pt x="6873" y="12192"/>
                  <a:pt x="7189" y="12052"/>
                  <a:pt x="7496" y="11903"/>
                </a:cubicBezTo>
                <a:lnTo>
                  <a:pt x="8054" y="11615"/>
                </a:lnTo>
                <a:cubicBezTo>
                  <a:pt x="8222" y="11531"/>
                  <a:pt x="8380" y="11438"/>
                  <a:pt x="8547" y="11355"/>
                </a:cubicBezTo>
                <a:cubicBezTo>
                  <a:pt x="8835" y="11197"/>
                  <a:pt x="9114" y="11039"/>
                  <a:pt x="9393" y="10871"/>
                </a:cubicBezTo>
                <a:cubicBezTo>
                  <a:pt x="9728" y="10685"/>
                  <a:pt x="10053" y="10490"/>
                  <a:pt x="10379" y="10295"/>
                </a:cubicBezTo>
                <a:cubicBezTo>
                  <a:pt x="10686" y="10109"/>
                  <a:pt x="10993" y="9904"/>
                  <a:pt x="11300" y="9699"/>
                </a:cubicBezTo>
                <a:cubicBezTo>
                  <a:pt x="11867" y="9318"/>
                  <a:pt x="12416" y="8928"/>
                  <a:pt x="12973" y="8537"/>
                </a:cubicBezTo>
                <a:cubicBezTo>
                  <a:pt x="14117" y="7719"/>
                  <a:pt x="15261" y="6910"/>
                  <a:pt x="16414" y="6091"/>
                </a:cubicBezTo>
                <a:cubicBezTo>
                  <a:pt x="17614" y="5254"/>
                  <a:pt x="18804" y="4399"/>
                  <a:pt x="19985" y="3534"/>
                </a:cubicBezTo>
                <a:cubicBezTo>
                  <a:pt x="20534" y="3125"/>
                  <a:pt x="21082" y="2706"/>
                  <a:pt x="21640" y="2307"/>
                </a:cubicBezTo>
                <a:cubicBezTo>
                  <a:pt x="21929" y="2093"/>
                  <a:pt x="22217" y="1888"/>
                  <a:pt x="22515" y="1684"/>
                </a:cubicBezTo>
                <a:cubicBezTo>
                  <a:pt x="22784" y="1488"/>
                  <a:pt x="23054" y="1293"/>
                  <a:pt x="23333" y="1126"/>
                </a:cubicBezTo>
                <a:cubicBezTo>
                  <a:pt x="23389" y="1098"/>
                  <a:pt x="23454" y="1070"/>
                  <a:pt x="23510" y="1042"/>
                </a:cubicBezTo>
                <a:cubicBezTo>
                  <a:pt x="23537" y="1033"/>
                  <a:pt x="23565" y="1023"/>
                  <a:pt x="23603" y="1014"/>
                </a:cubicBezTo>
                <a:lnTo>
                  <a:pt x="23630" y="1014"/>
                </a:lnTo>
                <a:lnTo>
                  <a:pt x="23658" y="1014"/>
                </a:lnTo>
                <a:lnTo>
                  <a:pt x="23658" y="1023"/>
                </a:lnTo>
                <a:lnTo>
                  <a:pt x="23658" y="1033"/>
                </a:lnTo>
                <a:cubicBezTo>
                  <a:pt x="23658" y="1042"/>
                  <a:pt x="23658" y="1060"/>
                  <a:pt x="23658" y="1079"/>
                </a:cubicBezTo>
                <a:cubicBezTo>
                  <a:pt x="23668" y="1098"/>
                  <a:pt x="23658" y="1116"/>
                  <a:pt x="23658" y="1135"/>
                </a:cubicBezTo>
                <a:cubicBezTo>
                  <a:pt x="23658" y="1191"/>
                  <a:pt x="23658" y="1237"/>
                  <a:pt x="23649" y="1284"/>
                </a:cubicBezTo>
                <a:cubicBezTo>
                  <a:pt x="23640" y="1349"/>
                  <a:pt x="23621" y="1423"/>
                  <a:pt x="23603" y="1488"/>
                </a:cubicBezTo>
                <a:cubicBezTo>
                  <a:pt x="23575" y="1591"/>
                  <a:pt x="23537" y="1693"/>
                  <a:pt x="23491" y="1795"/>
                </a:cubicBezTo>
                <a:cubicBezTo>
                  <a:pt x="23398" y="2000"/>
                  <a:pt x="23296" y="2186"/>
                  <a:pt x="23175" y="2381"/>
                </a:cubicBezTo>
                <a:cubicBezTo>
                  <a:pt x="23128" y="2455"/>
                  <a:pt x="23072" y="2539"/>
                  <a:pt x="23017" y="2623"/>
                </a:cubicBezTo>
                <a:lnTo>
                  <a:pt x="22840" y="2855"/>
                </a:lnTo>
                <a:cubicBezTo>
                  <a:pt x="22710" y="3013"/>
                  <a:pt x="22580" y="3171"/>
                  <a:pt x="22449" y="3320"/>
                </a:cubicBezTo>
                <a:cubicBezTo>
                  <a:pt x="22310" y="3478"/>
                  <a:pt x="22161" y="3618"/>
                  <a:pt x="22012" y="3767"/>
                </a:cubicBezTo>
                <a:cubicBezTo>
                  <a:pt x="21231" y="4464"/>
                  <a:pt x="20422" y="5124"/>
                  <a:pt x="19604" y="5775"/>
                </a:cubicBezTo>
                <a:cubicBezTo>
                  <a:pt x="19027" y="6231"/>
                  <a:pt x="18451" y="6677"/>
                  <a:pt x="17902" y="7161"/>
                </a:cubicBezTo>
                <a:cubicBezTo>
                  <a:pt x="17344" y="7644"/>
                  <a:pt x="16851" y="8147"/>
                  <a:pt x="16349" y="8658"/>
                </a:cubicBezTo>
                <a:cubicBezTo>
                  <a:pt x="16098" y="8918"/>
                  <a:pt x="15866" y="9179"/>
                  <a:pt x="15633" y="9448"/>
                </a:cubicBezTo>
                <a:cubicBezTo>
                  <a:pt x="15410" y="9718"/>
                  <a:pt x="15177" y="9997"/>
                  <a:pt x="14964" y="10285"/>
                </a:cubicBezTo>
                <a:cubicBezTo>
                  <a:pt x="14768" y="10546"/>
                  <a:pt x="14573" y="10843"/>
                  <a:pt x="14545" y="11178"/>
                </a:cubicBezTo>
                <a:cubicBezTo>
                  <a:pt x="14508" y="11411"/>
                  <a:pt x="14564" y="11652"/>
                  <a:pt x="14712" y="11838"/>
                </a:cubicBezTo>
                <a:cubicBezTo>
                  <a:pt x="14787" y="11922"/>
                  <a:pt x="14871" y="11996"/>
                  <a:pt x="14973" y="12043"/>
                </a:cubicBezTo>
                <a:cubicBezTo>
                  <a:pt x="15075" y="12099"/>
                  <a:pt x="15196" y="12136"/>
                  <a:pt x="15317" y="12145"/>
                </a:cubicBezTo>
                <a:cubicBezTo>
                  <a:pt x="15745" y="12210"/>
                  <a:pt x="16163" y="12052"/>
                  <a:pt x="16544" y="11866"/>
                </a:cubicBezTo>
                <a:cubicBezTo>
                  <a:pt x="16637" y="11820"/>
                  <a:pt x="16730" y="11783"/>
                  <a:pt x="16823" y="11727"/>
                </a:cubicBezTo>
                <a:lnTo>
                  <a:pt x="17065" y="11587"/>
                </a:lnTo>
                <a:cubicBezTo>
                  <a:pt x="17697" y="11225"/>
                  <a:pt x="18302" y="10797"/>
                  <a:pt x="18869" y="10341"/>
                </a:cubicBezTo>
                <a:cubicBezTo>
                  <a:pt x="19409" y="9913"/>
                  <a:pt x="19957" y="9486"/>
                  <a:pt x="20515" y="9058"/>
                </a:cubicBezTo>
                <a:cubicBezTo>
                  <a:pt x="20850" y="8816"/>
                  <a:pt x="21185" y="8574"/>
                  <a:pt x="21538" y="8351"/>
                </a:cubicBezTo>
                <a:cubicBezTo>
                  <a:pt x="21891" y="8128"/>
                  <a:pt x="22245" y="7914"/>
                  <a:pt x="22617" y="7700"/>
                </a:cubicBezTo>
                <a:cubicBezTo>
                  <a:pt x="23007" y="7496"/>
                  <a:pt x="23417" y="7300"/>
                  <a:pt x="23826" y="7124"/>
                </a:cubicBezTo>
                <a:cubicBezTo>
                  <a:pt x="24002" y="7049"/>
                  <a:pt x="24188" y="6993"/>
                  <a:pt x="24365" y="6938"/>
                </a:cubicBezTo>
                <a:cubicBezTo>
                  <a:pt x="24430" y="6919"/>
                  <a:pt x="24486" y="6910"/>
                  <a:pt x="24551" y="6900"/>
                </a:cubicBezTo>
                <a:lnTo>
                  <a:pt x="24625" y="6900"/>
                </a:lnTo>
                <a:lnTo>
                  <a:pt x="24625" y="6938"/>
                </a:lnTo>
                <a:cubicBezTo>
                  <a:pt x="24625" y="6984"/>
                  <a:pt x="24616" y="7021"/>
                  <a:pt x="24616" y="7058"/>
                </a:cubicBezTo>
                <a:cubicBezTo>
                  <a:pt x="24598" y="7133"/>
                  <a:pt x="24588" y="7207"/>
                  <a:pt x="24570" y="7282"/>
                </a:cubicBezTo>
                <a:cubicBezTo>
                  <a:pt x="24551" y="7328"/>
                  <a:pt x="24532" y="7375"/>
                  <a:pt x="24514" y="7421"/>
                </a:cubicBezTo>
                <a:cubicBezTo>
                  <a:pt x="24486" y="7477"/>
                  <a:pt x="24449" y="7542"/>
                  <a:pt x="24412" y="7607"/>
                </a:cubicBezTo>
                <a:cubicBezTo>
                  <a:pt x="24300" y="7775"/>
                  <a:pt x="24188" y="7933"/>
                  <a:pt x="24058" y="8091"/>
                </a:cubicBezTo>
                <a:cubicBezTo>
                  <a:pt x="23882" y="8295"/>
                  <a:pt x="23705" y="8491"/>
                  <a:pt x="23519" y="8686"/>
                </a:cubicBezTo>
                <a:cubicBezTo>
                  <a:pt x="23333" y="8881"/>
                  <a:pt x="23175" y="9030"/>
                  <a:pt x="22998" y="9207"/>
                </a:cubicBezTo>
                <a:cubicBezTo>
                  <a:pt x="22375" y="9792"/>
                  <a:pt x="21743" y="10369"/>
                  <a:pt x="21157" y="10992"/>
                </a:cubicBezTo>
                <a:cubicBezTo>
                  <a:pt x="20655" y="11513"/>
                  <a:pt x="20162" y="12052"/>
                  <a:pt x="19715" y="12619"/>
                </a:cubicBezTo>
                <a:cubicBezTo>
                  <a:pt x="19660" y="12685"/>
                  <a:pt x="19613" y="12750"/>
                  <a:pt x="19567" y="12815"/>
                </a:cubicBezTo>
                <a:cubicBezTo>
                  <a:pt x="19474" y="12945"/>
                  <a:pt x="19390" y="13084"/>
                  <a:pt x="19334" y="13243"/>
                </a:cubicBezTo>
                <a:cubicBezTo>
                  <a:pt x="19306" y="13317"/>
                  <a:pt x="19288" y="13401"/>
                  <a:pt x="19278" y="13484"/>
                </a:cubicBezTo>
                <a:cubicBezTo>
                  <a:pt x="19269" y="13549"/>
                  <a:pt x="19269" y="13614"/>
                  <a:pt x="19269" y="13670"/>
                </a:cubicBezTo>
                <a:cubicBezTo>
                  <a:pt x="19269" y="13735"/>
                  <a:pt x="19278" y="13800"/>
                  <a:pt x="19297" y="13856"/>
                </a:cubicBezTo>
                <a:cubicBezTo>
                  <a:pt x="19306" y="13912"/>
                  <a:pt x="19325" y="13968"/>
                  <a:pt x="19353" y="14014"/>
                </a:cubicBezTo>
                <a:cubicBezTo>
                  <a:pt x="19436" y="14200"/>
                  <a:pt x="19557" y="14368"/>
                  <a:pt x="19715" y="14498"/>
                </a:cubicBezTo>
                <a:cubicBezTo>
                  <a:pt x="20013" y="14721"/>
                  <a:pt x="20338" y="14926"/>
                  <a:pt x="20664" y="15112"/>
                </a:cubicBezTo>
                <a:cubicBezTo>
                  <a:pt x="20952" y="15298"/>
                  <a:pt x="21231" y="15484"/>
                  <a:pt x="21501" y="15688"/>
                </a:cubicBezTo>
                <a:cubicBezTo>
                  <a:pt x="21687" y="15846"/>
                  <a:pt x="21864" y="16014"/>
                  <a:pt x="22040" y="16190"/>
                </a:cubicBezTo>
                <a:cubicBezTo>
                  <a:pt x="22236" y="16404"/>
                  <a:pt x="22422" y="16637"/>
                  <a:pt x="22598" y="16869"/>
                </a:cubicBezTo>
                <a:cubicBezTo>
                  <a:pt x="22728" y="17055"/>
                  <a:pt x="22859" y="17251"/>
                  <a:pt x="22979" y="17446"/>
                </a:cubicBezTo>
                <a:cubicBezTo>
                  <a:pt x="23026" y="17539"/>
                  <a:pt x="23072" y="17632"/>
                  <a:pt x="23110" y="17725"/>
                </a:cubicBezTo>
                <a:cubicBezTo>
                  <a:pt x="23240" y="18069"/>
                  <a:pt x="23370" y="18422"/>
                  <a:pt x="23482" y="18766"/>
                </a:cubicBezTo>
                <a:cubicBezTo>
                  <a:pt x="23593" y="19120"/>
                  <a:pt x="23696" y="19464"/>
                  <a:pt x="23789" y="19817"/>
                </a:cubicBezTo>
                <a:cubicBezTo>
                  <a:pt x="23854" y="20012"/>
                  <a:pt x="24040" y="20143"/>
                  <a:pt x="24244" y="20143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  <p:sp>
        <p:nvSpPr>
          <p:cNvPr id="528" name="Google Shape;528;p38"/>
          <p:cNvSpPr/>
          <p:nvPr/>
        </p:nvSpPr>
        <p:spPr>
          <a:xfrm>
            <a:off x="-1348397" y="850692"/>
            <a:ext cx="2559806" cy="2391344"/>
          </a:xfrm>
          <a:custGeom>
            <a:avLst/>
            <a:gdLst/>
            <a:ahLst/>
            <a:cxnLst/>
            <a:rect l="l" t="t" r="r" b="b"/>
            <a:pathLst>
              <a:path w="36213" h="33831" extrusionOk="0">
                <a:moveTo>
                  <a:pt x="35896" y="20189"/>
                </a:moveTo>
                <a:cubicBezTo>
                  <a:pt x="35719" y="20905"/>
                  <a:pt x="35468" y="21612"/>
                  <a:pt x="35143" y="22281"/>
                </a:cubicBezTo>
                <a:cubicBezTo>
                  <a:pt x="34650" y="23332"/>
                  <a:pt x="34036" y="24336"/>
                  <a:pt x="33311" y="25257"/>
                </a:cubicBezTo>
                <a:cubicBezTo>
                  <a:pt x="32799" y="25917"/>
                  <a:pt x="32288" y="26624"/>
                  <a:pt x="31683" y="27210"/>
                </a:cubicBezTo>
                <a:cubicBezTo>
                  <a:pt x="31358" y="27526"/>
                  <a:pt x="31005" y="27824"/>
                  <a:pt x="30642" y="28112"/>
                </a:cubicBezTo>
                <a:cubicBezTo>
                  <a:pt x="29675" y="28902"/>
                  <a:pt x="28652" y="29618"/>
                  <a:pt x="27573" y="30260"/>
                </a:cubicBezTo>
                <a:cubicBezTo>
                  <a:pt x="25490" y="31478"/>
                  <a:pt x="23240" y="32343"/>
                  <a:pt x="20915" y="32957"/>
                </a:cubicBezTo>
                <a:cubicBezTo>
                  <a:pt x="19539" y="33347"/>
                  <a:pt x="18134" y="33608"/>
                  <a:pt x="16712" y="33738"/>
                </a:cubicBezTo>
                <a:cubicBezTo>
                  <a:pt x="16154" y="33812"/>
                  <a:pt x="15605" y="33831"/>
                  <a:pt x="15056" y="33803"/>
                </a:cubicBezTo>
                <a:cubicBezTo>
                  <a:pt x="14238" y="33757"/>
                  <a:pt x="13420" y="33654"/>
                  <a:pt x="12620" y="33496"/>
                </a:cubicBezTo>
                <a:cubicBezTo>
                  <a:pt x="11141" y="33217"/>
                  <a:pt x="9663" y="32669"/>
                  <a:pt x="8417" y="31813"/>
                </a:cubicBezTo>
                <a:cubicBezTo>
                  <a:pt x="7273" y="31041"/>
                  <a:pt x="6138" y="30186"/>
                  <a:pt x="5181" y="29191"/>
                </a:cubicBezTo>
                <a:cubicBezTo>
                  <a:pt x="4204" y="28177"/>
                  <a:pt x="3367" y="27042"/>
                  <a:pt x="2679" y="25815"/>
                </a:cubicBezTo>
                <a:cubicBezTo>
                  <a:pt x="2037" y="24615"/>
                  <a:pt x="1535" y="23341"/>
                  <a:pt x="1182" y="22030"/>
                </a:cubicBezTo>
                <a:cubicBezTo>
                  <a:pt x="866" y="20896"/>
                  <a:pt x="540" y="19743"/>
                  <a:pt x="345" y="18580"/>
                </a:cubicBezTo>
                <a:cubicBezTo>
                  <a:pt x="243" y="18004"/>
                  <a:pt x="168" y="17418"/>
                  <a:pt x="103" y="16841"/>
                </a:cubicBezTo>
                <a:cubicBezTo>
                  <a:pt x="38" y="16386"/>
                  <a:pt x="1" y="15930"/>
                  <a:pt x="1" y="15474"/>
                </a:cubicBezTo>
                <a:cubicBezTo>
                  <a:pt x="29" y="14916"/>
                  <a:pt x="94" y="14368"/>
                  <a:pt x="187" y="13819"/>
                </a:cubicBezTo>
                <a:cubicBezTo>
                  <a:pt x="233" y="13428"/>
                  <a:pt x="326" y="13038"/>
                  <a:pt x="447" y="12656"/>
                </a:cubicBezTo>
                <a:cubicBezTo>
                  <a:pt x="810" y="11680"/>
                  <a:pt x="1238" y="10713"/>
                  <a:pt x="1851" y="9848"/>
                </a:cubicBezTo>
                <a:cubicBezTo>
                  <a:pt x="2177" y="9383"/>
                  <a:pt x="2502" y="8918"/>
                  <a:pt x="2856" y="8481"/>
                </a:cubicBezTo>
                <a:cubicBezTo>
                  <a:pt x="3767" y="7328"/>
                  <a:pt x="4697" y="6212"/>
                  <a:pt x="5720" y="5152"/>
                </a:cubicBezTo>
                <a:cubicBezTo>
                  <a:pt x="6129" y="4724"/>
                  <a:pt x="6575" y="4334"/>
                  <a:pt x="7050" y="3990"/>
                </a:cubicBezTo>
                <a:cubicBezTo>
                  <a:pt x="7691" y="3506"/>
                  <a:pt x="8324" y="3004"/>
                  <a:pt x="9012" y="2595"/>
                </a:cubicBezTo>
                <a:cubicBezTo>
                  <a:pt x="9542" y="2288"/>
                  <a:pt x="10063" y="1990"/>
                  <a:pt x="10611" y="1721"/>
                </a:cubicBezTo>
                <a:cubicBezTo>
                  <a:pt x="10862" y="1590"/>
                  <a:pt x="11123" y="1479"/>
                  <a:pt x="11383" y="1376"/>
                </a:cubicBezTo>
                <a:lnTo>
                  <a:pt x="11402" y="1367"/>
                </a:lnTo>
                <a:cubicBezTo>
                  <a:pt x="11616" y="1256"/>
                  <a:pt x="11839" y="1163"/>
                  <a:pt x="12071" y="1097"/>
                </a:cubicBezTo>
                <a:lnTo>
                  <a:pt x="12192" y="1051"/>
                </a:lnTo>
                <a:cubicBezTo>
                  <a:pt x="12462" y="949"/>
                  <a:pt x="12741" y="846"/>
                  <a:pt x="13020" y="753"/>
                </a:cubicBezTo>
                <a:cubicBezTo>
                  <a:pt x="14312" y="326"/>
                  <a:pt x="15652" y="84"/>
                  <a:pt x="17009" y="19"/>
                </a:cubicBezTo>
                <a:cubicBezTo>
                  <a:pt x="17251" y="9"/>
                  <a:pt x="17493" y="0"/>
                  <a:pt x="17735" y="0"/>
                </a:cubicBezTo>
                <a:cubicBezTo>
                  <a:pt x="18888" y="9"/>
                  <a:pt x="20041" y="121"/>
                  <a:pt x="21175" y="344"/>
                </a:cubicBezTo>
                <a:cubicBezTo>
                  <a:pt x="22282" y="530"/>
                  <a:pt x="23370" y="819"/>
                  <a:pt x="24430" y="1181"/>
                </a:cubicBezTo>
                <a:cubicBezTo>
                  <a:pt x="25741" y="1674"/>
                  <a:pt x="27006" y="2316"/>
                  <a:pt x="28187" y="3088"/>
                </a:cubicBezTo>
                <a:cubicBezTo>
                  <a:pt x="29219" y="3757"/>
                  <a:pt x="30205" y="4501"/>
                  <a:pt x="31191" y="5245"/>
                </a:cubicBezTo>
                <a:cubicBezTo>
                  <a:pt x="31711" y="5561"/>
                  <a:pt x="32148" y="6017"/>
                  <a:pt x="32446" y="6556"/>
                </a:cubicBezTo>
                <a:cubicBezTo>
                  <a:pt x="32548" y="6826"/>
                  <a:pt x="32660" y="7105"/>
                  <a:pt x="32762" y="7375"/>
                </a:cubicBezTo>
                <a:cubicBezTo>
                  <a:pt x="32883" y="7849"/>
                  <a:pt x="32902" y="8332"/>
                  <a:pt x="32818" y="8807"/>
                </a:cubicBezTo>
                <a:cubicBezTo>
                  <a:pt x="33274" y="9113"/>
                  <a:pt x="33646" y="9523"/>
                  <a:pt x="33906" y="10006"/>
                </a:cubicBezTo>
                <a:cubicBezTo>
                  <a:pt x="34008" y="10285"/>
                  <a:pt x="34120" y="10555"/>
                  <a:pt x="34231" y="10834"/>
                </a:cubicBezTo>
                <a:cubicBezTo>
                  <a:pt x="34231" y="10843"/>
                  <a:pt x="34231" y="10852"/>
                  <a:pt x="34241" y="10862"/>
                </a:cubicBezTo>
                <a:cubicBezTo>
                  <a:pt x="34631" y="11838"/>
                  <a:pt x="35022" y="12805"/>
                  <a:pt x="35357" y="13800"/>
                </a:cubicBezTo>
                <a:cubicBezTo>
                  <a:pt x="35766" y="15056"/>
                  <a:pt x="36026" y="16348"/>
                  <a:pt x="36138" y="17669"/>
                </a:cubicBezTo>
                <a:cubicBezTo>
                  <a:pt x="36212" y="18478"/>
                  <a:pt x="36082" y="19398"/>
                  <a:pt x="35896" y="20189"/>
                </a:cubicBezTo>
                <a:close/>
                <a:moveTo>
                  <a:pt x="29210" y="17725"/>
                </a:moveTo>
                <a:cubicBezTo>
                  <a:pt x="28987" y="16478"/>
                  <a:pt x="28578" y="15297"/>
                  <a:pt x="28131" y="14116"/>
                </a:cubicBezTo>
                <a:cubicBezTo>
                  <a:pt x="27917" y="13586"/>
                  <a:pt x="27713" y="13056"/>
                  <a:pt x="27508" y="12517"/>
                </a:cubicBezTo>
                <a:cubicBezTo>
                  <a:pt x="27359" y="12052"/>
                  <a:pt x="27341" y="11541"/>
                  <a:pt x="27452" y="11066"/>
                </a:cubicBezTo>
                <a:cubicBezTo>
                  <a:pt x="25955" y="9923"/>
                  <a:pt x="24430" y="8760"/>
                  <a:pt x="22728" y="7932"/>
                </a:cubicBezTo>
                <a:cubicBezTo>
                  <a:pt x="21594" y="7523"/>
                  <a:pt x="20431" y="7216"/>
                  <a:pt x="19241" y="7021"/>
                </a:cubicBezTo>
                <a:cubicBezTo>
                  <a:pt x="18423" y="6937"/>
                  <a:pt x="17595" y="6919"/>
                  <a:pt x="16777" y="6975"/>
                </a:cubicBezTo>
                <a:cubicBezTo>
                  <a:pt x="16070" y="7096"/>
                  <a:pt x="15382" y="7263"/>
                  <a:pt x="14703" y="7486"/>
                </a:cubicBezTo>
                <a:cubicBezTo>
                  <a:pt x="14545" y="7551"/>
                  <a:pt x="14396" y="7616"/>
                  <a:pt x="14238" y="7663"/>
                </a:cubicBezTo>
                <a:cubicBezTo>
                  <a:pt x="13392" y="8044"/>
                  <a:pt x="12583" y="8500"/>
                  <a:pt x="11820" y="9030"/>
                </a:cubicBezTo>
                <a:cubicBezTo>
                  <a:pt x="11309" y="9411"/>
                  <a:pt x="10825" y="9839"/>
                  <a:pt x="10379" y="10294"/>
                </a:cubicBezTo>
                <a:cubicBezTo>
                  <a:pt x="9821" y="10880"/>
                  <a:pt x="9282" y="11485"/>
                  <a:pt x="8761" y="12099"/>
                </a:cubicBezTo>
                <a:cubicBezTo>
                  <a:pt x="8156" y="12861"/>
                  <a:pt x="7608" y="13670"/>
                  <a:pt x="7133" y="14516"/>
                </a:cubicBezTo>
                <a:cubicBezTo>
                  <a:pt x="7059" y="14749"/>
                  <a:pt x="7003" y="14981"/>
                  <a:pt x="6947" y="15223"/>
                </a:cubicBezTo>
                <a:cubicBezTo>
                  <a:pt x="6938" y="15642"/>
                  <a:pt x="6947" y="16069"/>
                  <a:pt x="6994" y="16488"/>
                </a:cubicBezTo>
                <a:cubicBezTo>
                  <a:pt x="7282" y="18124"/>
                  <a:pt x="7654" y="19780"/>
                  <a:pt x="8212" y="21351"/>
                </a:cubicBezTo>
                <a:cubicBezTo>
                  <a:pt x="8519" y="22049"/>
                  <a:pt x="8882" y="22718"/>
                  <a:pt x="9291" y="23360"/>
                </a:cubicBezTo>
                <a:cubicBezTo>
                  <a:pt x="9849" y="24039"/>
                  <a:pt x="10453" y="24671"/>
                  <a:pt x="11114" y="25248"/>
                </a:cubicBezTo>
                <a:cubicBezTo>
                  <a:pt x="11644" y="25666"/>
                  <a:pt x="12220" y="26029"/>
                  <a:pt x="12815" y="26354"/>
                </a:cubicBezTo>
                <a:cubicBezTo>
                  <a:pt x="13410" y="26559"/>
                  <a:pt x="14024" y="26717"/>
                  <a:pt x="14638" y="26838"/>
                </a:cubicBezTo>
                <a:cubicBezTo>
                  <a:pt x="14954" y="26875"/>
                  <a:pt x="15270" y="26894"/>
                  <a:pt x="15586" y="26884"/>
                </a:cubicBezTo>
                <a:cubicBezTo>
                  <a:pt x="15949" y="26875"/>
                  <a:pt x="16312" y="26847"/>
                  <a:pt x="16665" y="26810"/>
                </a:cubicBezTo>
                <a:cubicBezTo>
                  <a:pt x="18451" y="26512"/>
                  <a:pt x="20208" y="26038"/>
                  <a:pt x="21901" y="25397"/>
                </a:cubicBezTo>
                <a:cubicBezTo>
                  <a:pt x="23203" y="24820"/>
                  <a:pt x="24449" y="24123"/>
                  <a:pt x="25611" y="23295"/>
                </a:cubicBezTo>
                <a:cubicBezTo>
                  <a:pt x="26281" y="22774"/>
                  <a:pt x="26904" y="22198"/>
                  <a:pt x="27471" y="21556"/>
                </a:cubicBezTo>
                <a:cubicBezTo>
                  <a:pt x="28038" y="20812"/>
                  <a:pt x="28540" y="20012"/>
                  <a:pt x="28977" y="19175"/>
                </a:cubicBezTo>
                <a:cubicBezTo>
                  <a:pt x="29070" y="18915"/>
                  <a:pt x="29145" y="18655"/>
                  <a:pt x="29201" y="18385"/>
                </a:cubicBezTo>
                <a:cubicBezTo>
                  <a:pt x="29219" y="18162"/>
                  <a:pt x="29219" y="17948"/>
                  <a:pt x="29210" y="17725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  <p:sp>
        <p:nvSpPr>
          <p:cNvPr id="529" name="Google Shape;529;p38"/>
          <p:cNvSpPr/>
          <p:nvPr/>
        </p:nvSpPr>
        <p:spPr>
          <a:xfrm rot="-8480109">
            <a:off x="7157441" y="1120890"/>
            <a:ext cx="1659603" cy="2265168"/>
          </a:xfrm>
          <a:custGeom>
            <a:avLst/>
            <a:gdLst/>
            <a:ahLst/>
            <a:cxnLst/>
            <a:rect l="l" t="t" r="r" b="b"/>
            <a:pathLst>
              <a:path w="18699" h="25522" extrusionOk="0">
                <a:moveTo>
                  <a:pt x="5997" y="0"/>
                </a:moveTo>
                <a:cubicBezTo>
                  <a:pt x="5028" y="281"/>
                  <a:pt x="4550" y="1033"/>
                  <a:pt x="4202" y="1902"/>
                </a:cubicBezTo>
                <a:cubicBezTo>
                  <a:pt x="4095" y="2166"/>
                  <a:pt x="3995" y="2434"/>
                  <a:pt x="3911" y="2704"/>
                </a:cubicBezTo>
                <a:cubicBezTo>
                  <a:pt x="3557" y="3868"/>
                  <a:pt x="3480" y="5061"/>
                  <a:pt x="3517" y="6271"/>
                </a:cubicBezTo>
                <a:cubicBezTo>
                  <a:pt x="3574" y="8012"/>
                  <a:pt x="3878" y="9720"/>
                  <a:pt x="4262" y="11415"/>
                </a:cubicBezTo>
                <a:cubicBezTo>
                  <a:pt x="4296" y="11556"/>
                  <a:pt x="4316" y="11703"/>
                  <a:pt x="4342" y="11843"/>
                </a:cubicBezTo>
                <a:cubicBezTo>
                  <a:pt x="4352" y="11890"/>
                  <a:pt x="4369" y="11943"/>
                  <a:pt x="4309" y="11970"/>
                </a:cubicBezTo>
                <a:cubicBezTo>
                  <a:pt x="4278" y="11984"/>
                  <a:pt x="4248" y="11997"/>
                  <a:pt x="4217" y="11997"/>
                </a:cubicBezTo>
                <a:cubicBezTo>
                  <a:pt x="4191" y="11997"/>
                  <a:pt x="4165" y="11988"/>
                  <a:pt x="4138" y="11963"/>
                </a:cubicBezTo>
                <a:cubicBezTo>
                  <a:pt x="4048" y="11886"/>
                  <a:pt x="3955" y="11813"/>
                  <a:pt x="3864" y="11736"/>
                </a:cubicBezTo>
                <a:cubicBezTo>
                  <a:pt x="3386" y="11325"/>
                  <a:pt x="2858" y="10977"/>
                  <a:pt x="2287" y="10707"/>
                </a:cubicBezTo>
                <a:cubicBezTo>
                  <a:pt x="2010" y="10574"/>
                  <a:pt x="1708" y="10504"/>
                  <a:pt x="1401" y="10504"/>
                </a:cubicBezTo>
                <a:cubicBezTo>
                  <a:pt x="1374" y="10504"/>
                  <a:pt x="1348" y="10505"/>
                  <a:pt x="1321" y="10506"/>
                </a:cubicBezTo>
                <a:cubicBezTo>
                  <a:pt x="726" y="10529"/>
                  <a:pt x="298" y="10857"/>
                  <a:pt x="127" y="11432"/>
                </a:cubicBezTo>
                <a:cubicBezTo>
                  <a:pt x="81" y="11582"/>
                  <a:pt x="44" y="11733"/>
                  <a:pt x="0" y="11886"/>
                </a:cubicBezTo>
                <a:lnTo>
                  <a:pt x="0" y="12679"/>
                </a:lnTo>
                <a:cubicBezTo>
                  <a:pt x="111" y="12966"/>
                  <a:pt x="137" y="13270"/>
                  <a:pt x="221" y="13561"/>
                </a:cubicBezTo>
                <a:cubicBezTo>
                  <a:pt x="635" y="15032"/>
                  <a:pt x="1377" y="16335"/>
                  <a:pt x="2270" y="17562"/>
                </a:cubicBezTo>
                <a:cubicBezTo>
                  <a:pt x="3624" y="19421"/>
                  <a:pt x="5245" y="21022"/>
                  <a:pt x="6966" y="22533"/>
                </a:cubicBezTo>
                <a:cubicBezTo>
                  <a:pt x="7782" y="23248"/>
                  <a:pt x="8617" y="23940"/>
                  <a:pt x="9456" y="24622"/>
                </a:cubicBezTo>
                <a:cubicBezTo>
                  <a:pt x="10065" y="25120"/>
                  <a:pt x="10794" y="25307"/>
                  <a:pt x="11546" y="25437"/>
                </a:cubicBezTo>
                <a:cubicBezTo>
                  <a:pt x="11696" y="25461"/>
                  <a:pt x="11846" y="25484"/>
                  <a:pt x="11997" y="25508"/>
                </a:cubicBezTo>
                <a:cubicBezTo>
                  <a:pt x="12052" y="25517"/>
                  <a:pt x="12104" y="25521"/>
                  <a:pt x="12155" y="25521"/>
                </a:cubicBezTo>
                <a:cubicBezTo>
                  <a:pt x="12419" y="25521"/>
                  <a:pt x="12625" y="25397"/>
                  <a:pt x="12779" y="25153"/>
                </a:cubicBezTo>
                <a:cubicBezTo>
                  <a:pt x="12799" y="25120"/>
                  <a:pt x="12822" y="25083"/>
                  <a:pt x="12839" y="25046"/>
                </a:cubicBezTo>
                <a:cubicBezTo>
                  <a:pt x="14116" y="22509"/>
                  <a:pt x="15383" y="19969"/>
                  <a:pt x="16285" y="17268"/>
                </a:cubicBezTo>
                <a:cubicBezTo>
                  <a:pt x="17218" y="14484"/>
                  <a:pt x="17910" y="11639"/>
                  <a:pt x="18465" y="8761"/>
                </a:cubicBezTo>
                <a:cubicBezTo>
                  <a:pt x="18602" y="8043"/>
                  <a:pt x="18699" y="7324"/>
                  <a:pt x="18662" y="6588"/>
                </a:cubicBezTo>
                <a:cubicBezTo>
                  <a:pt x="18617" y="5692"/>
                  <a:pt x="18111" y="5182"/>
                  <a:pt x="17289" y="5182"/>
                </a:cubicBezTo>
                <a:cubicBezTo>
                  <a:pt x="17198" y="5182"/>
                  <a:pt x="17103" y="5189"/>
                  <a:pt x="17004" y="5201"/>
                </a:cubicBezTo>
                <a:cubicBezTo>
                  <a:pt x="16048" y="5322"/>
                  <a:pt x="15249" y="5790"/>
                  <a:pt x="14517" y="6381"/>
                </a:cubicBezTo>
                <a:cubicBezTo>
                  <a:pt x="13879" y="6899"/>
                  <a:pt x="13397" y="7554"/>
                  <a:pt x="12949" y="8236"/>
                </a:cubicBezTo>
                <a:cubicBezTo>
                  <a:pt x="12395" y="9075"/>
                  <a:pt x="11866" y="9934"/>
                  <a:pt x="11218" y="10710"/>
                </a:cubicBezTo>
                <a:cubicBezTo>
                  <a:pt x="11148" y="10793"/>
                  <a:pt x="11074" y="10874"/>
                  <a:pt x="10981" y="10984"/>
                </a:cubicBezTo>
                <a:cubicBezTo>
                  <a:pt x="10897" y="10693"/>
                  <a:pt x="10900" y="10426"/>
                  <a:pt x="10884" y="10162"/>
                </a:cubicBezTo>
                <a:cubicBezTo>
                  <a:pt x="10787" y="8671"/>
                  <a:pt x="10723" y="7177"/>
                  <a:pt x="10590" y="5689"/>
                </a:cubicBezTo>
                <a:cubicBezTo>
                  <a:pt x="10463" y="4295"/>
                  <a:pt x="10118" y="2982"/>
                  <a:pt x="9233" y="1862"/>
                </a:cubicBezTo>
                <a:cubicBezTo>
                  <a:pt x="8858" y="1384"/>
                  <a:pt x="8420" y="963"/>
                  <a:pt x="7932" y="609"/>
                </a:cubicBezTo>
                <a:cubicBezTo>
                  <a:pt x="7535" y="318"/>
                  <a:pt x="7093" y="134"/>
                  <a:pt x="6625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  <p:sp>
        <p:nvSpPr>
          <p:cNvPr id="530" name="Google Shape;530;p38"/>
          <p:cNvSpPr/>
          <p:nvPr/>
        </p:nvSpPr>
        <p:spPr>
          <a:xfrm rot="9762373">
            <a:off x="1379127" y="-1411018"/>
            <a:ext cx="2557009" cy="2643100"/>
          </a:xfrm>
          <a:custGeom>
            <a:avLst/>
            <a:gdLst/>
            <a:ahLst/>
            <a:cxnLst/>
            <a:rect l="l" t="t" r="r" b="b"/>
            <a:pathLst>
              <a:path w="37869" h="39144" extrusionOk="0">
                <a:moveTo>
                  <a:pt x="12139" y="10108"/>
                </a:moveTo>
                <a:cubicBezTo>
                  <a:pt x="12142" y="10108"/>
                  <a:pt x="12145" y="10108"/>
                  <a:pt x="12148" y="10110"/>
                </a:cubicBezTo>
                <a:cubicBezTo>
                  <a:pt x="12158" y="10113"/>
                  <a:pt x="12168" y="10123"/>
                  <a:pt x="12174" y="10130"/>
                </a:cubicBezTo>
                <a:cubicBezTo>
                  <a:pt x="12160" y="10135"/>
                  <a:pt x="12149" y="10139"/>
                  <a:pt x="12141" y="10139"/>
                </a:cubicBezTo>
                <a:cubicBezTo>
                  <a:pt x="12137" y="10139"/>
                  <a:pt x="12134" y="10138"/>
                  <a:pt x="12131" y="10137"/>
                </a:cubicBezTo>
                <a:cubicBezTo>
                  <a:pt x="12111" y="10133"/>
                  <a:pt x="12111" y="10120"/>
                  <a:pt x="12128" y="10113"/>
                </a:cubicBezTo>
                <a:cubicBezTo>
                  <a:pt x="12131" y="10109"/>
                  <a:pt x="12135" y="10108"/>
                  <a:pt x="12139" y="10108"/>
                </a:cubicBezTo>
                <a:close/>
                <a:moveTo>
                  <a:pt x="11954" y="10151"/>
                </a:moveTo>
                <a:cubicBezTo>
                  <a:pt x="11959" y="10151"/>
                  <a:pt x="11965" y="10152"/>
                  <a:pt x="11970" y="10153"/>
                </a:cubicBezTo>
                <a:cubicBezTo>
                  <a:pt x="11980" y="10157"/>
                  <a:pt x="11987" y="10163"/>
                  <a:pt x="12007" y="10177"/>
                </a:cubicBezTo>
                <a:cubicBezTo>
                  <a:pt x="11988" y="10179"/>
                  <a:pt x="11971" y="10181"/>
                  <a:pt x="11953" y="10181"/>
                </a:cubicBezTo>
                <a:cubicBezTo>
                  <a:pt x="11946" y="10181"/>
                  <a:pt x="11938" y="10181"/>
                  <a:pt x="11930" y="10180"/>
                </a:cubicBezTo>
                <a:cubicBezTo>
                  <a:pt x="11914" y="10177"/>
                  <a:pt x="11910" y="10163"/>
                  <a:pt x="11930" y="10157"/>
                </a:cubicBezTo>
                <a:cubicBezTo>
                  <a:pt x="11938" y="10153"/>
                  <a:pt x="11946" y="10151"/>
                  <a:pt x="11954" y="10151"/>
                </a:cubicBezTo>
                <a:close/>
                <a:moveTo>
                  <a:pt x="11151" y="10197"/>
                </a:moveTo>
                <a:cubicBezTo>
                  <a:pt x="11155" y="10197"/>
                  <a:pt x="11162" y="10203"/>
                  <a:pt x="11165" y="10207"/>
                </a:cubicBezTo>
                <a:lnTo>
                  <a:pt x="11138" y="10220"/>
                </a:lnTo>
                <a:lnTo>
                  <a:pt x="11125" y="10210"/>
                </a:lnTo>
                <a:cubicBezTo>
                  <a:pt x="11131" y="10207"/>
                  <a:pt x="11141" y="10200"/>
                  <a:pt x="11151" y="10197"/>
                </a:cubicBezTo>
                <a:close/>
                <a:moveTo>
                  <a:pt x="7391" y="10577"/>
                </a:moveTo>
                <a:cubicBezTo>
                  <a:pt x="7407" y="10577"/>
                  <a:pt x="7423" y="10577"/>
                  <a:pt x="7438" y="10578"/>
                </a:cubicBezTo>
                <a:cubicBezTo>
                  <a:pt x="6886" y="10705"/>
                  <a:pt x="6352" y="10892"/>
                  <a:pt x="5783" y="10979"/>
                </a:cubicBezTo>
                <a:cubicBezTo>
                  <a:pt x="5973" y="10821"/>
                  <a:pt x="6960" y="10577"/>
                  <a:pt x="7391" y="10577"/>
                </a:cubicBezTo>
                <a:close/>
                <a:moveTo>
                  <a:pt x="1405" y="13890"/>
                </a:moveTo>
                <a:lnTo>
                  <a:pt x="1475" y="13920"/>
                </a:lnTo>
                <a:cubicBezTo>
                  <a:pt x="1384" y="14138"/>
                  <a:pt x="1311" y="14365"/>
                  <a:pt x="1204" y="14575"/>
                </a:cubicBezTo>
                <a:cubicBezTo>
                  <a:pt x="1080" y="14816"/>
                  <a:pt x="973" y="15064"/>
                  <a:pt x="850" y="15301"/>
                </a:cubicBezTo>
                <a:cubicBezTo>
                  <a:pt x="786" y="15421"/>
                  <a:pt x="826" y="15608"/>
                  <a:pt x="773" y="15755"/>
                </a:cubicBezTo>
                <a:cubicBezTo>
                  <a:pt x="616" y="16210"/>
                  <a:pt x="589" y="16695"/>
                  <a:pt x="415" y="17146"/>
                </a:cubicBezTo>
                <a:cubicBezTo>
                  <a:pt x="358" y="17283"/>
                  <a:pt x="375" y="17440"/>
                  <a:pt x="462" y="17564"/>
                </a:cubicBezTo>
                <a:cubicBezTo>
                  <a:pt x="542" y="17677"/>
                  <a:pt x="502" y="17898"/>
                  <a:pt x="462" y="18068"/>
                </a:cubicBezTo>
                <a:cubicBezTo>
                  <a:pt x="435" y="18175"/>
                  <a:pt x="465" y="18262"/>
                  <a:pt x="485" y="18366"/>
                </a:cubicBezTo>
                <a:cubicBezTo>
                  <a:pt x="566" y="18754"/>
                  <a:pt x="683" y="19138"/>
                  <a:pt x="662" y="19543"/>
                </a:cubicBezTo>
                <a:cubicBezTo>
                  <a:pt x="505" y="19195"/>
                  <a:pt x="358" y="18841"/>
                  <a:pt x="328" y="18466"/>
                </a:cubicBezTo>
                <a:cubicBezTo>
                  <a:pt x="271" y="17711"/>
                  <a:pt x="248" y="16955"/>
                  <a:pt x="442" y="16213"/>
                </a:cubicBezTo>
                <a:cubicBezTo>
                  <a:pt x="475" y="16063"/>
                  <a:pt x="529" y="15919"/>
                  <a:pt x="596" y="15782"/>
                </a:cubicBezTo>
                <a:cubicBezTo>
                  <a:pt x="749" y="15495"/>
                  <a:pt x="749" y="15167"/>
                  <a:pt x="873" y="14870"/>
                </a:cubicBezTo>
                <a:cubicBezTo>
                  <a:pt x="1020" y="14522"/>
                  <a:pt x="1211" y="14208"/>
                  <a:pt x="1405" y="13890"/>
                </a:cubicBezTo>
                <a:close/>
                <a:moveTo>
                  <a:pt x="713" y="19656"/>
                </a:moveTo>
                <a:lnTo>
                  <a:pt x="719" y="19673"/>
                </a:lnTo>
                <a:lnTo>
                  <a:pt x="709" y="19683"/>
                </a:lnTo>
                <a:cubicBezTo>
                  <a:pt x="706" y="19680"/>
                  <a:pt x="703" y="19673"/>
                  <a:pt x="703" y="19670"/>
                </a:cubicBezTo>
                <a:cubicBezTo>
                  <a:pt x="703" y="19666"/>
                  <a:pt x="709" y="19660"/>
                  <a:pt x="713" y="19656"/>
                </a:cubicBezTo>
                <a:close/>
                <a:moveTo>
                  <a:pt x="753" y="19783"/>
                </a:moveTo>
                <a:lnTo>
                  <a:pt x="759" y="19800"/>
                </a:lnTo>
                <a:lnTo>
                  <a:pt x="743" y="19800"/>
                </a:lnTo>
                <a:lnTo>
                  <a:pt x="753" y="19783"/>
                </a:lnTo>
                <a:close/>
                <a:moveTo>
                  <a:pt x="1384" y="21284"/>
                </a:moveTo>
                <a:lnTo>
                  <a:pt x="1384" y="21284"/>
                </a:lnTo>
                <a:cubicBezTo>
                  <a:pt x="1552" y="21411"/>
                  <a:pt x="1652" y="21592"/>
                  <a:pt x="1745" y="21775"/>
                </a:cubicBezTo>
                <a:cubicBezTo>
                  <a:pt x="1578" y="21648"/>
                  <a:pt x="1471" y="21475"/>
                  <a:pt x="1384" y="21284"/>
                </a:cubicBezTo>
                <a:close/>
                <a:moveTo>
                  <a:pt x="3290" y="23326"/>
                </a:moveTo>
                <a:lnTo>
                  <a:pt x="3290" y="23326"/>
                </a:lnTo>
                <a:cubicBezTo>
                  <a:pt x="3367" y="23336"/>
                  <a:pt x="3427" y="23393"/>
                  <a:pt x="3450" y="23467"/>
                </a:cubicBezTo>
                <a:lnTo>
                  <a:pt x="3454" y="23463"/>
                </a:lnTo>
                <a:cubicBezTo>
                  <a:pt x="3540" y="23473"/>
                  <a:pt x="3617" y="23534"/>
                  <a:pt x="3644" y="23621"/>
                </a:cubicBezTo>
                <a:cubicBezTo>
                  <a:pt x="3534" y="23617"/>
                  <a:pt x="3490" y="23540"/>
                  <a:pt x="3437" y="23480"/>
                </a:cubicBezTo>
                <a:cubicBezTo>
                  <a:pt x="3360" y="23460"/>
                  <a:pt x="3303" y="23400"/>
                  <a:pt x="3290" y="23326"/>
                </a:cubicBezTo>
                <a:close/>
                <a:moveTo>
                  <a:pt x="3708" y="23681"/>
                </a:moveTo>
                <a:cubicBezTo>
                  <a:pt x="3885" y="23707"/>
                  <a:pt x="4002" y="23838"/>
                  <a:pt x="4132" y="23938"/>
                </a:cubicBezTo>
                <a:cubicBezTo>
                  <a:pt x="4233" y="24017"/>
                  <a:pt x="4060" y="23999"/>
                  <a:pt x="4065" y="24058"/>
                </a:cubicBezTo>
                <a:lnTo>
                  <a:pt x="4065" y="24058"/>
                </a:lnTo>
                <a:cubicBezTo>
                  <a:pt x="3993" y="24044"/>
                  <a:pt x="3924" y="24020"/>
                  <a:pt x="3901" y="23935"/>
                </a:cubicBezTo>
                <a:cubicBezTo>
                  <a:pt x="3965" y="23928"/>
                  <a:pt x="3972" y="23901"/>
                  <a:pt x="3925" y="23865"/>
                </a:cubicBezTo>
                <a:cubicBezTo>
                  <a:pt x="3845" y="23811"/>
                  <a:pt x="3771" y="23748"/>
                  <a:pt x="3708" y="23681"/>
                </a:cubicBezTo>
                <a:close/>
                <a:moveTo>
                  <a:pt x="4070" y="24062"/>
                </a:moveTo>
                <a:lnTo>
                  <a:pt x="4070" y="24062"/>
                </a:lnTo>
                <a:cubicBezTo>
                  <a:pt x="4121" y="24067"/>
                  <a:pt x="4167" y="24095"/>
                  <a:pt x="4191" y="24142"/>
                </a:cubicBezTo>
                <a:lnTo>
                  <a:pt x="4191" y="24142"/>
                </a:lnTo>
                <a:cubicBezTo>
                  <a:pt x="4137" y="24140"/>
                  <a:pt x="4094" y="24109"/>
                  <a:pt x="4070" y="24062"/>
                </a:cubicBezTo>
                <a:close/>
                <a:moveTo>
                  <a:pt x="8281" y="25782"/>
                </a:moveTo>
                <a:cubicBezTo>
                  <a:pt x="8282" y="25782"/>
                  <a:pt x="8283" y="25783"/>
                  <a:pt x="8284" y="25783"/>
                </a:cubicBezTo>
                <a:cubicBezTo>
                  <a:pt x="8287" y="25783"/>
                  <a:pt x="8294" y="25787"/>
                  <a:pt x="8297" y="25790"/>
                </a:cubicBezTo>
                <a:lnTo>
                  <a:pt x="8280" y="25797"/>
                </a:lnTo>
                <a:lnTo>
                  <a:pt x="8270" y="25787"/>
                </a:lnTo>
                <a:cubicBezTo>
                  <a:pt x="8273" y="25787"/>
                  <a:pt x="8278" y="25782"/>
                  <a:pt x="8281" y="25782"/>
                </a:cubicBezTo>
                <a:close/>
                <a:moveTo>
                  <a:pt x="8404" y="25823"/>
                </a:moveTo>
                <a:cubicBezTo>
                  <a:pt x="8407" y="25823"/>
                  <a:pt x="8414" y="25823"/>
                  <a:pt x="8421" y="25827"/>
                </a:cubicBezTo>
                <a:cubicBezTo>
                  <a:pt x="8417" y="25830"/>
                  <a:pt x="8414" y="25840"/>
                  <a:pt x="8414" y="25840"/>
                </a:cubicBezTo>
                <a:cubicBezTo>
                  <a:pt x="8408" y="25840"/>
                  <a:pt x="8405" y="25837"/>
                  <a:pt x="8399" y="25834"/>
                </a:cubicBezTo>
                <a:lnTo>
                  <a:pt x="8399" y="25834"/>
                </a:lnTo>
                <a:cubicBezTo>
                  <a:pt x="8402" y="25830"/>
                  <a:pt x="8404" y="25823"/>
                  <a:pt x="8404" y="25823"/>
                </a:cubicBezTo>
                <a:close/>
                <a:moveTo>
                  <a:pt x="8624" y="25829"/>
                </a:moveTo>
                <a:cubicBezTo>
                  <a:pt x="8649" y="25829"/>
                  <a:pt x="8675" y="25837"/>
                  <a:pt x="8701" y="25847"/>
                </a:cubicBezTo>
                <a:cubicBezTo>
                  <a:pt x="10028" y="26261"/>
                  <a:pt x="11359" y="26666"/>
                  <a:pt x="12539" y="27434"/>
                </a:cubicBezTo>
                <a:cubicBezTo>
                  <a:pt x="12761" y="27577"/>
                  <a:pt x="12979" y="27732"/>
                  <a:pt x="13156" y="27940"/>
                </a:cubicBezTo>
                <a:lnTo>
                  <a:pt x="13156" y="27940"/>
                </a:lnTo>
                <a:cubicBezTo>
                  <a:pt x="12863" y="27881"/>
                  <a:pt x="12619" y="27713"/>
                  <a:pt x="12395" y="27541"/>
                </a:cubicBezTo>
                <a:cubicBezTo>
                  <a:pt x="11800" y="27077"/>
                  <a:pt x="11105" y="26826"/>
                  <a:pt x="10413" y="26572"/>
                </a:cubicBezTo>
                <a:cubicBezTo>
                  <a:pt x="9858" y="26368"/>
                  <a:pt x="9296" y="26181"/>
                  <a:pt x="8741" y="25984"/>
                </a:cubicBezTo>
                <a:cubicBezTo>
                  <a:pt x="8668" y="25960"/>
                  <a:pt x="8601" y="25927"/>
                  <a:pt x="8524" y="25897"/>
                </a:cubicBezTo>
                <a:cubicBezTo>
                  <a:pt x="8554" y="25846"/>
                  <a:pt x="8588" y="25829"/>
                  <a:pt x="8624" y="25829"/>
                </a:cubicBezTo>
                <a:close/>
                <a:moveTo>
                  <a:pt x="14252" y="28783"/>
                </a:moveTo>
                <a:cubicBezTo>
                  <a:pt x="14430" y="28869"/>
                  <a:pt x="14576" y="29014"/>
                  <a:pt x="14666" y="29195"/>
                </a:cubicBezTo>
                <a:lnTo>
                  <a:pt x="14666" y="29195"/>
                </a:lnTo>
                <a:cubicBezTo>
                  <a:pt x="14488" y="29105"/>
                  <a:pt x="14346" y="28960"/>
                  <a:pt x="14252" y="28783"/>
                </a:cubicBezTo>
                <a:close/>
                <a:moveTo>
                  <a:pt x="16102" y="31700"/>
                </a:moveTo>
                <a:cubicBezTo>
                  <a:pt x="16168" y="31721"/>
                  <a:pt x="16163" y="31773"/>
                  <a:pt x="16165" y="31820"/>
                </a:cubicBezTo>
                <a:lnTo>
                  <a:pt x="16165" y="31820"/>
                </a:lnTo>
                <a:cubicBezTo>
                  <a:pt x="16141" y="31799"/>
                  <a:pt x="16120" y="31778"/>
                  <a:pt x="16102" y="31756"/>
                </a:cubicBezTo>
                <a:cubicBezTo>
                  <a:pt x="16095" y="31743"/>
                  <a:pt x="16102" y="31720"/>
                  <a:pt x="16102" y="31700"/>
                </a:cubicBezTo>
                <a:close/>
                <a:moveTo>
                  <a:pt x="16369" y="32211"/>
                </a:moveTo>
                <a:lnTo>
                  <a:pt x="16375" y="32243"/>
                </a:lnTo>
                <a:lnTo>
                  <a:pt x="16375" y="32243"/>
                </a:lnTo>
                <a:lnTo>
                  <a:pt x="16356" y="32221"/>
                </a:lnTo>
                <a:lnTo>
                  <a:pt x="16369" y="32211"/>
                </a:lnTo>
                <a:close/>
                <a:moveTo>
                  <a:pt x="16380" y="32252"/>
                </a:moveTo>
                <a:lnTo>
                  <a:pt x="16403" y="32274"/>
                </a:lnTo>
                <a:lnTo>
                  <a:pt x="16386" y="32285"/>
                </a:lnTo>
                <a:lnTo>
                  <a:pt x="16380" y="32252"/>
                </a:lnTo>
                <a:close/>
                <a:moveTo>
                  <a:pt x="30819" y="36921"/>
                </a:moveTo>
                <a:cubicBezTo>
                  <a:pt x="30819" y="36922"/>
                  <a:pt x="30819" y="36923"/>
                  <a:pt x="30819" y="36924"/>
                </a:cubicBezTo>
                <a:lnTo>
                  <a:pt x="30819" y="36921"/>
                </a:lnTo>
                <a:close/>
                <a:moveTo>
                  <a:pt x="30411" y="37208"/>
                </a:moveTo>
                <a:cubicBezTo>
                  <a:pt x="30132" y="37507"/>
                  <a:pt x="29781" y="37694"/>
                  <a:pt x="29402" y="37841"/>
                </a:cubicBezTo>
                <a:lnTo>
                  <a:pt x="29402" y="37841"/>
                </a:lnTo>
                <a:cubicBezTo>
                  <a:pt x="29490" y="37695"/>
                  <a:pt x="29658" y="37665"/>
                  <a:pt x="29786" y="37579"/>
                </a:cubicBezTo>
                <a:cubicBezTo>
                  <a:pt x="29987" y="37439"/>
                  <a:pt x="30194" y="37315"/>
                  <a:pt x="30411" y="37208"/>
                </a:cubicBezTo>
                <a:close/>
                <a:moveTo>
                  <a:pt x="29393" y="37847"/>
                </a:moveTo>
                <a:cubicBezTo>
                  <a:pt x="29357" y="37909"/>
                  <a:pt x="29300" y="37926"/>
                  <a:pt x="29233" y="37927"/>
                </a:cubicBezTo>
                <a:lnTo>
                  <a:pt x="29233" y="37927"/>
                </a:lnTo>
                <a:cubicBezTo>
                  <a:pt x="29269" y="37864"/>
                  <a:pt x="29327" y="37847"/>
                  <a:pt x="29393" y="37847"/>
                </a:cubicBezTo>
                <a:close/>
                <a:moveTo>
                  <a:pt x="29219" y="37935"/>
                </a:moveTo>
                <a:cubicBezTo>
                  <a:pt x="29214" y="37941"/>
                  <a:pt x="29208" y="37946"/>
                  <a:pt x="29201" y="37950"/>
                </a:cubicBezTo>
                <a:cubicBezTo>
                  <a:pt x="29201" y="37951"/>
                  <a:pt x="29200" y="37951"/>
                  <a:pt x="29199" y="37951"/>
                </a:cubicBezTo>
                <a:cubicBezTo>
                  <a:pt x="29195" y="37951"/>
                  <a:pt x="29191" y="37947"/>
                  <a:pt x="29188" y="37947"/>
                </a:cubicBezTo>
                <a:lnTo>
                  <a:pt x="29219" y="37935"/>
                </a:lnTo>
                <a:close/>
                <a:moveTo>
                  <a:pt x="18756" y="36139"/>
                </a:moveTo>
                <a:lnTo>
                  <a:pt x="18756" y="36139"/>
                </a:lnTo>
                <a:cubicBezTo>
                  <a:pt x="19471" y="37001"/>
                  <a:pt x="20370" y="37633"/>
                  <a:pt x="21326" y="38194"/>
                </a:cubicBezTo>
                <a:cubicBezTo>
                  <a:pt x="21304" y="38200"/>
                  <a:pt x="21279" y="38203"/>
                  <a:pt x="21252" y="38203"/>
                </a:cubicBezTo>
                <a:cubicBezTo>
                  <a:pt x="20627" y="38203"/>
                  <a:pt x="18833" y="36661"/>
                  <a:pt x="18756" y="36139"/>
                </a:cubicBezTo>
                <a:close/>
                <a:moveTo>
                  <a:pt x="29068" y="37977"/>
                </a:moveTo>
                <a:cubicBezTo>
                  <a:pt x="28844" y="38147"/>
                  <a:pt x="28583" y="38258"/>
                  <a:pt x="28306" y="38301"/>
                </a:cubicBezTo>
                <a:lnTo>
                  <a:pt x="29068" y="37977"/>
                </a:lnTo>
                <a:close/>
                <a:moveTo>
                  <a:pt x="28182" y="38355"/>
                </a:moveTo>
                <a:cubicBezTo>
                  <a:pt x="28189" y="38355"/>
                  <a:pt x="28192" y="38355"/>
                  <a:pt x="28199" y="38358"/>
                </a:cubicBezTo>
                <a:lnTo>
                  <a:pt x="28199" y="38361"/>
                </a:lnTo>
                <a:cubicBezTo>
                  <a:pt x="28195" y="38365"/>
                  <a:pt x="28192" y="38371"/>
                  <a:pt x="28192" y="38371"/>
                </a:cubicBezTo>
                <a:cubicBezTo>
                  <a:pt x="28189" y="38368"/>
                  <a:pt x="28182" y="38368"/>
                  <a:pt x="28179" y="38365"/>
                </a:cubicBezTo>
                <a:cubicBezTo>
                  <a:pt x="28179" y="38361"/>
                  <a:pt x="28182" y="38355"/>
                  <a:pt x="28182" y="38355"/>
                </a:cubicBezTo>
                <a:close/>
                <a:moveTo>
                  <a:pt x="28065" y="38398"/>
                </a:moveTo>
                <a:lnTo>
                  <a:pt x="28065" y="38411"/>
                </a:lnTo>
                <a:lnTo>
                  <a:pt x="28052" y="38405"/>
                </a:lnTo>
                <a:lnTo>
                  <a:pt x="28065" y="38398"/>
                </a:lnTo>
                <a:close/>
                <a:moveTo>
                  <a:pt x="25810" y="0"/>
                </a:moveTo>
                <a:cubicBezTo>
                  <a:pt x="25785" y="0"/>
                  <a:pt x="25763" y="7"/>
                  <a:pt x="25765" y="49"/>
                </a:cubicBezTo>
                <a:cubicBezTo>
                  <a:pt x="25765" y="69"/>
                  <a:pt x="25809" y="89"/>
                  <a:pt x="25845" y="115"/>
                </a:cubicBezTo>
                <a:cubicBezTo>
                  <a:pt x="25267" y="142"/>
                  <a:pt x="24709" y="115"/>
                  <a:pt x="24147" y="199"/>
                </a:cubicBezTo>
                <a:cubicBezTo>
                  <a:pt x="22536" y="436"/>
                  <a:pt x="21022" y="908"/>
                  <a:pt x="19698" y="1897"/>
                </a:cubicBezTo>
                <a:cubicBezTo>
                  <a:pt x="19558" y="2001"/>
                  <a:pt x="19518" y="2185"/>
                  <a:pt x="19381" y="2275"/>
                </a:cubicBezTo>
                <a:cubicBezTo>
                  <a:pt x="18843" y="2636"/>
                  <a:pt x="18595" y="3237"/>
                  <a:pt x="18161" y="3679"/>
                </a:cubicBezTo>
                <a:cubicBezTo>
                  <a:pt x="17636" y="4210"/>
                  <a:pt x="17285" y="4875"/>
                  <a:pt x="16787" y="5427"/>
                </a:cubicBezTo>
                <a:cubicBezTo>
                  <a:pt x="16576" y="5661"/>
                  <a:pt x="16480" y="5972"/>
                  <a:pt x="16366" y="6262"/>
                </a:cubicBezTo>
                <a:cubicBezTo>
                  <a:pt x="16315" y="6392"/>
                  <a:pt x="16268" y="6501"/>
                  <a:pt x="16154" y="6501"/>
                </a:cubicBezTo>
                <a:cubicBezTo>
                  <a:pt x="16118" y="6501"/>
                  <a:pt x="16076" y="6490"/>
                  <a:pt x="16025" y="6466"/>
                </a:cubicBezTo>
                <a:cubicBezTo>
                  <a:pt x="15998" y="6456"/>
                  <a:pt x="15971" y="6453"/>
                  <a:pt x="15945" y="6453"/>
                </a:cubicBezTo>
                <a:cubicBezTo>
                  <a:pt x="15948" y="6530"/>
                  <a:pt x="16018" y="6520"/>
                  <a:pt x="16045" y="6557"/>
                </a:cubicBezTo>
                <a:cubicBezTo>
                  <a:pt x="16050" y="6557"/>
                  <a:pt x="16054" y="6556"/>
                  <a:pt x="16059" y="6556"/>
                </a:cubicBezTo>
                <a:cubicBezTo>
                  <a:pt x="16174" y="6556"/>
                  <a:pt x="16233" y="6598"/>
                  <a:pt x="16172" y="6727"/>
                </a:cubicBezTo>
                <a:cubicBezTo>
                  <a:pt x="16085" y="6914"/>
                  <a:pt x="16052" y="7128"/>
                  <a:pt x="15878" y="7265"/>
                </a:cubicBezTo>
                <a:cubicBezTo>
                  <a:pt x="15878" y="7339"/>
                  <a:pt x="15861" y="7399"/>
                  <a:pt x="15788" y="7432"/>
                </a:cubicBezTo>
                <a:cubicBezTo>
                  <a:pt x="15788" y="7472"/>
                  <a:pt x="15764" y="7513"/>
                  <a:pt x="15724" y="7529"/>
                </a:cubicBezTo>
                <a:cubicBezTo>
                  <a:pt x="15644" y="7727"/>
                  <a:pt x="15527" y="7907"/>
                  <a:pt x="15380" y="8064"/>
                </a:cubicBezTo>
                <a:cubicBezTo>
                  <a:pt x="15356" y="8091"/>
                  <a:pt x="15330" y="8121"/>
                  <a:pt x="15303" y="8151"/>
                </a:cubicBezTo>
                <a:cubicBezTo>
                  <a:pt x="15316" y="8362"/>
                  <a:pt x="15213" y="8582"/>
                  <a:pt x="15062" y="8622"/>
                </a:cubicBezTo>
                <a:cubicBezTo>
                  <a:pt x="14885" y="8679"/>
                  <a:pt x="14731" y="8789"/>
                  <a:pt x="14628" y="8940"/>
                </a:cubicBezTo>
                <a:cubicBezTo>
                  <a:pt x="14454" y="9167"/>
                  <a:pt x="14230" y="9304"/>
                  <a:pt x="14006" y="9441"/>
                </a:cubicBezTo>
                <a:cubicBezTo>
                  <a:pt x="13582" y="9702"/>
                  <a:pt x="13127" y="9906"/>
                  <a:pt x="12626" y="9983"/>
                </a:cubicBezTo>
                <a:cubicBezTo>
                  <a:pt x="12604" y="10018"/>
                  <a:pt x="12573" y="10025"/>
                  <a:pt x="12541" y="10025"/>
                </a:cubicBezTo>
                <a:cubicBezTo>
                  <a:pt x="12527" y="10025"/>
                  <a:pt x="12512" y="10024"/>
                  <a:pt x="12499" y="10023"/>
                </a:cubicBezTo>
                <a:cubicBezTo>
                  <a:pt x="12445" y="10051"/>
                  <a:pt x="12397" y="10108"/>
                  <a:pt x="12345" y="10108"/>
                </a:cubicBezTo>
                <a:cubicBezTo>
                  <a:pt x="12315" y="10108"/>
                  <a:pt x="12283" y="10090"/>
                  <a:pt x="12248" y="10036"/>
                </a:cubicBezTo>
                <a:cubicBezTo>
                  <a:pt x="12240" y="10025"/>
                  <a:pt x="12228" y="10020"/>
                  <a:pt x="12214" y="10020"/>
                </a:cubicBezTo>
                <a:cubicBezTo>
                  <a:pt x="12184" y="10020"/>
                  <a:pt x="12143" y="10039"/>
                  <a:pt x="12111" y="10046"/>
                </a:cubicBezTo>
                <a:cubicBezTo>
                  <a:pt x="11837" y="10100"/>
                  <a:pt x="11563" y="10153"/>
                  <a:pt x="11282" y="10183"/>
                </a:cubicBezTo>
                <a:cubicBezTo>
                  <a:pt x="11529" y="9989"/>
                  <a:pt x="11847" y="9936"/>
                  <a:pt x="12081" y="9732"/>
                </a:cubicBezTo>
                <a:lnTo>
                  <a:pt x="12081" y="9729"/>
                </a:lnTo>
                <a:cubicBezTo>
                  <a:pt x="11853" y="9752"/>
                  <a:pt x="11629" y="9776"/>
                  <a:pt x="11449" y="9946"/>
                </a:cubicBezTo>
                <a:cubicBezTo>
                  <a:pt x="11389" y="9999"/>
                  <a:pt x="11278" y="10003"/>
                  <a:pt x="11192" y="10016"/>
                </a:cubicBezTo>
                <a:cubicBezTo>
                  <a:pt x="10369" y="10143"/>
                  <a:pt x="9547" y="10270"/>
                  <a:pt x="8725" y="10387"/>
                </a:cubicBezTo>
                <a:cubicBezTo>
                  <a:pt x="8504" y="10414"/>
                  <a:pt x="8280" y="10427"/>
                  <a:pt x="8060" y="10427"/>
                </a:cubicBezTo>
                <a:cubicBezTo>
                  <a:pt x="8397" y="10227"/>
                  <a:pt x="8795" y="10317"/>
                  <a:pt x="9153" y="10203"/>
                </a:cubicBezTo>
                <a:cubicBezTo>
                  <a:pt x="9023" y="10198"/>
                  <a:pt x="8894" y="10196"/>
                  <a:pt x="8765" y="10196"/>
                </a:cubicBezTo>
                <a:cubicBezTo>
                  <a:pt x="8366" y="10196"/>
                  <a:pt x="7969" y="10220"/>
                  <a:pt x="7575" y="10270"/>
                </a:cubicBezTo>
                <a:cubicBezTo>
                  <a:pt x="7618" y="10347"/>
                  <a:pt x="7689" y="10300"/>
                  <a:pt x="7742" y="10354"/>
                </a:cubicBezTo>
                <a:cubicBezTo>
                  <a:pt x="7721" y="10352"/>
                  <a:pt x="7701" y="10351"/>
                  <a:pt x="7681" y="10351"/>
                </a:cubicBezTo>
                <a:cubicBezTo>
                  <a:pt x="7407" y="10351"/>
                  <a:pt x="7195" y="10528"/>
                  <a:pt x="6933" y="10538"/>
                </a:cubicBezTo>
                <a:cubicBezTo>
                  <a:pt x="6281" y="10568"/>
                  <a:pt x="5666" y="10775"/>
                  <a:pt x="5048" y="10955"/>
                </a:cubicBezTo>
                <a:cubicBezTo>
                  <a:pt x="4764" y="11039"/>
                  <a:pt x="4470" y="11103"/>
                  <a:pt x="4196" y="11210"/>
                </a:cubicBezTo>
                <a:cubicBezTo>
                  <a:pt x="3958" y="11310"/>
                  <a:pt x="3731" y="11430"/>
                  <a:pt x="3517" y="11577"/>
                </a:cubicBezTo>
                <a:cubicBezTo>
                  <a:pt x="2795" y="12055"/>
                  <a:pt x="2177" y="12643"/>
                  <a:pt x="1588" y="13282"/>
                </a:cubicBezTo>
                <a:cubicBezTo>
                  <a:pt x="833" y="14098"/>
                  <a:pt x="472" y="15074"/>
                  <a:pt x="251" y="16120"/>
                </a:cubicBezTo>
                <a:cubicBezTo>
                  <a:pt x="134" y="16685"/>
                  <a:pt x="57" y="17256"/>
                  <a:pt x="24" y="17831"/>
                </a:cubicBezTo>
                <a:cubicBezTo>
                  <a:pt x="1" y="18212"/>
                  <a:pt x="91" y="18577"/>
                  <a:pt x="164" y="18944"/>
                </a:cubicBezTo>
                <a:cubicBezTo>
                  <a:pt x="205" y="19151"/>
                  <a:pt x="208" y="19372"/>
                  <a:pt x="378" y="19593"/>
                </a:cubicBezTo>
                <a:cubicBezTo>
                  <a:pt x="301" y="19188"/>
                  <a:pt x="205" y="18831"/>
                  <a:pt x="191" y="18463"/>
                </a:cubicBezTo>
                <a:cubicBezTo>
                  <a:pt x="128" y="18309"/>
                  <a:pt x="118" y="18149"/>
                  <a:pt x="114" y="17948"/>
                </a:cubicBezTo>
                <a:lnTo>
                  <a:pt x="114" y="17948"/>
                </a:lnTo>
                <a:cubicBezTo>
                  <a:pt x="171" y="18115"/>
                  <a:pt x="208" y="18289"/>
                  <a:pt x="221" y="18466"/>
                </a:cubicBezTo>
                <a:cubicBezTo>
                  <a:pt x="328" y="18861"/>
                  <a:pt x="408" y="19265"/>
                  <a:pt x="545" y="19650"/>
                </a:cubicBezTo>
                <a:cubicBezTo>
                  <a:pt x="646" y="19927"/>
                  <a:pt x="813" y="20181"/>
                  <a:pt x="910" y="20465"/>
                </a:cubicBezTo>
                <a:cubicBezTo>
                  <a:pt x="957" y="20606"/>
                  <a:pt x="1044" y="20729"/>
                  <a:pt x="947" y="20880"/>
                </a:cubicBezTo>
                <a:lnTo>
                  <a:pt x="983" y="20926"/>
                </a:lnTo>
                <a:cubicBezTo>
                  <a:pt x="1214" y="21237"/>
                  <a:pt x="1405" y="21555"/>
                  <a:pt x="1505" y="21946"/>
                </a:cubicBezTo>
                <a:cubicBezTo>
                  <a:pt x="1572" y="22200"/>
                  <a:pt x="1809" y="22417"/>
                  <a:pt x="2066" y="22558"/>
                </a:cubicBezTo>
                <a:cubicBezTo>
                  <a:pt x="2094" y="22529"/>
                  <a:pt x="2118" y="22518"/>
                  <a:pt x="2139" y="22518"/>
                </a:cubicBezTo>
                <a:cubicBezTo>
                  <a:pt x="2184" y="22518"/>
                  <a:pt x="2216" y="22568"/>
                  <a:pt x="2250" y="22604"/>
                </a:cubicBezTo>
                <a:cubicBezTo>
                  <a:pt x="2805" y="23179"/>
                  <a:pt x="3350" y="23768"/>
                  <a:pt x="4018" y="24222"/>
                </a:cubicBezTo>
                <a:cubicBezTo>
                  <a:pt x="4222" y="24359"/>
                  <a:pt x="4363" y="24580"/>
                  <a:pt x="4603" y="24673"/>
                </a:cubicBezTo>
                <a:cubicBezTo>
                  <a:pt x="4656" y="24691"/>
                  <a:pt x="4699" y="24729"/>
                  <a:pt x="4754" y="24729"/>
                </a:cubicBezTo>
                <a:cubicBezTo>
                  <a:pt x="4761" y="24729"/>
                  <a:pt x="4769" y="24729"/>
                  <a:pt x="4777" y="24727"/>
                </a:cubicBezTo>
                <a:cubicBezTo>
                  <a:pt x="4821" y="24663"/>
                  <a:pt x="4854" y="24617"/>
                  <a:pt x="4750" y="24553"/>
                </a:cubicBezTo>
                <a:cubicBezTo>
                  <a:pt x="4570" y="24443"/>
                  <a:pt x="4347" y="24389"/>
                  <a:pt x="4236" y="24186"/>
                </a:cubicBezTo>
                <a:lnTo>
                  <a:pt x="4236" y="24186"/>
                </a:lnTo>
                <a:cubicBezTo>
                  <a:pt x="4415" y="24234"/>
                  <a:pt x="4551" y="24360"/>
                  <a:pt x="4704" y="24449"/>
                </a:cubicBezTo>
                <a:cubicBezTo>
                  <a:pt x="4921" y="24573"/>
                  <a:pt x="5145" y="24660"/>
                  <a:pt x="5406" y="24667"/>
                </a:cubicBezTo>
                <a:cubicBezTo>
                  <a:pt x="5586" y="24670"/>
                  <a:pt x="5737" y="24797"/>
                  <a:pt x="5904" y="24871"/>
                </a:cubicBezTo>
                <a:cubicBezTo>
                  <a:pt x="6619" y="25185"/>
                  <a:pt x="7338" y="25492"/>
                  <a:pt x="8090" y="25720"/>
                </a:cubicBezTo>
                <a:cubicBezTo>
                  <a:pt x="8113" y="25730"/>
                  <a:pt x="8140" y="25740"/>
                  <a:pt x="8163" y="25753"/>
                </a:cubicBezTo>
                <a:cubicBezTo>
                  <a:pt x="8118" y="25762"/>
                  <a:pt x="8075" y="25766"/>
                  <a:pt x="8033" y="25766"/>
                </a:cubicBezTo>
                <a:cubicBezTo>
                  <a:pt x="7873" y="25766"/>
                  <a:pt x="7731" y="25709"/>
                  <a:pt x="7588" y="25670"/>
                </a:cubicBezTo>
                <a:cubicBezTo>
                  <a:pt x="7234" y="25576"/>
                  <a:pt x="6910" y="25379"/>
                  <a:pt x="6535" y="25345"/>
                </a:cubicBezTo>
                <a:cubicBezTo>
                  <a:pt x="6532" y="25352"/>
                  <a:pt x="6525" y="25359"/>
                  <a:pt x="6519" y="25365"/>
                </a:cubicBezTo>
                <a:cubicBezTo>
                  <a:pt x="6596" y="25536"/>
                  <a:pt x="6806" y="25436"/>
                  <a:pt x="6903" y="25563"/>
                </a:cubicBezTo>
                <a:lnTo>
                  <a:pt x="7023" y="25569"/>
                </a:lnTo>
                <a:lnTo>
                  <a:pt x="7023" y="25593"/>
                </a:lnTo>
                <a:lnTo>
                  <a:pt x="6903" y="25603"/>
                </a:lnTo>
                <a:cubicBezTo>
                  <a:pt x="7191" y="25770"/>
                  <a:pt x="7525" y="25797"/>
                  <a:pt x="7819" y="25930"/>
                </a:cubicBezTo>
                <a:cubicBezTo>
                  <a:pt x="8447" y="26204"/>
                  <a:pt x="9119" y="26321"/>
                  <a:pt x="9771" y="26502"/>
                </a:cubicBezTo>
                <a:cubicBezTo>
                  <a:pt x="10276" y="26642"/>
                  <a:pt x="10744" y="26903"/>
                  <a:pt x="11235" y="27100"/>
                </a:cubicBezTo>
                <a:cubicBezTo>
                  <a:pt x="11660" y="27271"/>
                  <a:pt x="12071" y="27475"/>
                  <a:pt x="12462" y="27715"/>
                </a:cubicBezTo>
                <a:cubicBezTo>
                  <a:pt x="12656" y="27839"/>
                  <a:pt x="12846" y="27956"/>
                  <a:pt x="12987" y="28150"/>
                </a:cubicBezTo>
                <a:cubicBezTo>
                  <a:pt x="13090" y="28290"/>
                  <a:pt x="13221" y="28410"/>
                  <a:pt x="13368" y="28504"/>
                </a:cubicBezTo>
                <a:cubicBezTo>
                  <a:pt x="13976" y="28929"/>
                  <a:pt x="14454" y="29480"/>
                  <a:pt x="14942" y="30038"/>
                </a:cubicBezTo>
                <a:cubicBezTo>
                  <a:pt x="15316" y="30456"/>
                  <a:pt x="15654" y="30911"/>
                  <a:pt x="15948" y="31389"/>
                </a:cubicBezTo>
                <a:cubicBezTo>
                  <a:pt x="15981" y="31446"/>
                  <a:pt x="16105" y="31526"/>
                  <a:pt x="15945" y="31596"/>
                </a:cubicBezTo>
                <a:cubicBezTo>
                  <a:pt x="15918" y="31606"/>
                  <a:pt x="15931" y="31646"/>
                  <a:pt x="15945" y="31669"/>
                </a:cubicBezTo>
                <a:cubicBezTo>
                  <a:pt x="16122" y="31967"/>
                  <a:pt x="16205" y="32315"/>
                  <a:pt x="16416" y="32595"/>
                </a:cubicBezTo>
                <a:cubicBezTo>
                  <a:pt x="16423" y="32529"/>
                  <a:pt x="16429" y="32465"/>
                  <a:pt x="16436" y="32405"/>
                </a:cubicBezTo>
                <a:cubicBezTo>
                  <a:pt x="16444" y="32403"/>
                  <a:pt x="16452" y="32402"/>
                  <a:pt x="16459" y="32402"/>
                </a:cubicBezTo>
                <a:cubicBezTo>
                  <a:pt x="16533" y="32402"/>
                  <a:pt x="16548" y="32500"/>
                  <a:pt x="16615" y="32500"/>
                </a:cubicBezTo>
                <a:cubicBezTo>
                  <a:pt x="16620" y="32500"/>
                  <a:pt x="16625" y="32499"/>
                  <a:pt x="16630" y="32498"/>
                </a:cubicBezTo>
                <a:cubicBezTo>
                  <a:pt x="16620" y="32445"/>
                  <a:pt x="16610" y="32391"/>
                  <a:pt x="16600" y="32331"/>
                </a:cubicBezTo>
                <a:lnTo>
                  <a:pt x="16600" y="32331"/>
                </a:lnTo>
                <a:cubicBezTo>
                  <a:pt x="16697" y="32361"/>
                  <a:pt x="16663" y="32438"/>
                  <a:pt x="16670" y="32498"/>
                </a:cubicBezTo>
                <a:cubicBezTo>
                  <a:pt x="16820" y="32625"/>
                  <a:pt x="16847" y="32823"/>
                  <a:pt x="16927" y="32990"/>
                </a:cubicBezTo>
                <a:cubicBezTo>
                  <a:pt x="17161" y="33484"/>
                  <a:pt x="17385" y="33986"/>
                  <a:pt x="17646" y="34471"/>
                </a:cubicBezTo>
                <a:cubicBezTo>
                  <a:pt x="17683" y="34537"/>
                  <a:pt x="17723" y="34604"/>
                  <a:pt x="17636" y="34698"/>
                </a:cubicBezTo>
                <a:cubicBezTo>
                  <a:pt x="17469" y="34424"/>
                  <a:pt x="17288" y="34163"/>
                  <a:pt x="17145" y="33886"/>
                </a:cubicBezTo>
                <a:cubicBezTo>
                  <a:pt x="16974" y="33558"/>
                  <a:pt x="16777" y="33244"/>
                  <a:pt x="16670" y="32890"/>
                </a:cubicBezTo>
                <a:cubicBezTo>
                  <a:pt x="16637" y="32789"/>
                  <a:pt x="16540" y="32846"/>
                  <a:pt x="16503" y="32789"/>
                </a:cubicBezTo>
                <a:lnTo>
                  <a:pt x="16503" y="32789"/>
                </a:lnTo>
                <a:cubicBezTo>
                  <a:pt x="16493" y="32856"/>
                  <a:pt x="16510" y="32930"/>
                  <a:pt x="16546" y="32990"/>
                </a:cubicBezTo>
                <a:cubicBezTo>
                  <a:pt x="17041" y="34046"/>
                  <a:pt x="17583" y="35076"/>
                  <a:pt x="18301" y="36005"/>
                </a:cubicBezTo>
                <a:cubicBezTo>
                  <a:pt x="18719" y="36546"/>
                  <a:pt x="19267" y="36967"/>
                  <a:pt x="19702" y="37486"/>
                </a:cubicBezTo>
                <a:cubicBezTo>
                  <a:pt x="20347" y="38261"/>
                  <a:pt x="21243" y="38522"/>
                  <a:pt x="22142" y="38796"/>
                </a:cubicBezTo>
                <a:cubicBezTo>
                  <a:pt x="22660" y="38946"/>
                  <a:pt x="23188" y="39063"/>
                  <a:pt x="23723" y="39143"/>
                </a:cubicBezTo>
                <a:lnTo>
                  <a:pt x="24559" y="39143"/>
                </a:lnTo>
                <a:cubicBezTo>
                  <a:pt x="25297" y="39133"/>
                  <a:pt x="26003" y="38913"/>
                  <a:pt x="26728" y="38826"/>
                </a:cubicBezTo>
                <a:cubicBezTo>
                  <a:pt x="26777" y="38820"/>
                  <a:pt x="26827" y="38803"/>
                  <a:pt x="26875" y="38803"/>
                </a:cubicBezTo>
                <a:cubicBezTo>
                  <a:pt x="26911" y="38803"/>
                  <a:pt x="26947" y="38813"/>
                  <a:pt x="26982" y="38846"/>
                </a:cubicBezTo>
                <a:lnTo>
                  <a:pt x="26979" y="38843"/>
                </a:lnTo>
                <a:cubicBezTo>
                  <a:pt x="27620" y="38772"/>
                  <a:pt x="28259" y="38655"/>
                  <a:pt x="28830" y="38341"/>
                </a:cubicBezTo>
                <a:cubicBezTo>
                  <a:pt x="29348" y="38057"/>
                  <a:pt x="29880" y="37806"/>
                  <a:pt x="30395" y="37519"/>
                </a:cubicBezTo>
                <a:cubicBezTo>
                  <a:pt x="30679" y="37359"/>
                  <a:pt x="30940" y="37165"/>
                  <a:pt x="31173" y="36934"/>
                </a:cubicBezTo>
                <a:cubicBezTo>
                  <a:pt x="31347" y="36767"/>
                  <a:pt x="31555" y="36630"/>
                  <a:pt x="31758" y="36503"/>
                </a:cubicBezTo>
                <a:cubicBezTo>
                  <a:pt x="32009" y="36342"/>
                  <a:pt x="32220" y="36169"/>
                  <a:pt x="32363" y="35891"/>
                </a:cubicBezTo>
                <a:cubicBezTo>
                  <a:pt x="32484" y="35654"/>
                  <a:pt x="32694" y="35467"/>
                  <a:pt x="32878" y="35266"/>
                </a:cubicBezTo>
                <a:cubicBezTo>
                  <a:pt x="33256" y="34862"/>
                  <a:pt x="33533" y="34390"/>
                  <a:pt x="33801" y="33912"/>
                </a:cubicBezTo>
                <a:lnTo>
                  <a:pt x="33694" y="33866"/>
                </a:lnTo>
                <a:cubicBezTo>
                  <a:pt x="33162" y="34815"/>
                  <a:pt x="32460" y="35627"/>
                  <a:pt x="31678" y="36369"/>
                </a:cubicBezTo>
                <a:cubicBezTo>
                  <a:pt x="31528" y="36513"/>
                  <a:pt x="31387" y="36670"/>
                  <a:pt x="31194" y="36754"/>
                </a:cubicBezTo>
                <a:cubicBezTo>
                  <a:pt x="31010" y="36961"/>
                  <a:pt x="30749" y="37031"/>
                  <a:pt x="30475" y="37188"/>
                </a:cubicBezTo>
                <a:cubicBezTo>
                  <a:pt x="30562" y="37024"/>
                  <a:pt x="30685" y="36994"/>
                  <a:pt x="30776" y="36921"/>
                </a:cubicBezTo>
                <a:lnTo>
                  <a:pt x="30819" y="36921"/>
                </a:lnTo>
                <a:cubicBezTo>
                  <a:pt x="30817" y="36889"/>
                  <a:pt x="30833" y="36860"/>
                  <a:pt x="30859" y="36847"/>
                </a:cubicBezTo>
                <a:lnTo>
                  <a:pt x="30936" y="36797"/>
                </a:lnTo>
                <a:cubicBezTo>
                  <a:pt x="31244" y="36516"/>
                  <a:pt x="31578" y="36269"/>
                  <a:pt x="31879" y="35978"/>
                </a:cubicBezTo>
                <a:cubicBezTo>
                  <a:pt x="32544" y="35326"/>
                  <a:pt x="33095" y="34591"/>
                  <a:pt x="33573" y="33792"/>
                </a:cubicBezTo>
                <a:cubicBezTo>
                  <a:pt x="33607" y="33742"/>
                  <a:pt x="33620" y="33675"/>
                  <a:pt x="33694" y="33658"/>
                </a:cubicBezTo>
                <a:lnTo>
                  <a:pt x="33694" y="33665"/>
                </a:lnTo>
                <a:lnTo>
                  <a:pt x="33737" y="33601"/>
                </a:lnTo>
                <a:lnTo>
                  <a:pt x="33727" y="33598"/>
                </a:lnTo>
                <a:lnTo>
                  <a:pt x="33727" y="33588"/>
                </a:lnTo>
                <a:cubicBezTo>
                  <a:pt x="33724" y="33538"/>
                  <a:pt x="33741" y="33491"/>
                  <a:pt x="33777" y="33458"/>
                </a:cubicBezTo>
                <a:cubicBezTo>
                  <a:pt x="33807" y="33357"/>
                  <a:pt x="33861" y="33271"/>
                  <a:pt x="33928" y="33194"/>
                </a:cubicBezTo>
                <a:lnTo>
                  <a:pt x="33975" y="33110"/>
                </a:lnTo>
                <a:cubicBezTo>
                  <a:pt x="34001" y="33040"/>
                  <a:pt x="34028" y="32970"/>
                  <a:pt x="34061" y="32900"/>
                </a:cubicBezTo>
                <a:cubicBezTo>
                  <a:pt x="35151" y="30844"/>
                  <a:pt x="35873" y="28658"/>
                  <a:pt x="36308" y="26375"/>
                </a:cubicBezTo>
                <a:cubicBezTo>
                  <a:pt x="36361" y="26097"/>
                  <a:pt x="36401" y="25817"/>
                  <a:pt x="36465" y="25539"/>
                </a:cubicBezTo>
                <a:lnTo>
                  <a:pt x="36465" y="25539"/>
                </a:lnTo>
                <a:cubicBezTo>
                  <a:pt x="36532" y="25797"/>
                  <a:pt x="36418" y="26051"/>
                  <a:pt x="36485" y="26308"/>
                </a:cubicBezTo>
                <a:cubicBezTo>
                  <a:pt x="36515" y="26061"/>
                  <a:pt x="36558" y="25817"/>
                  <a:pt x="36568" y="25569"/>
                </a:cubicBezTo>
                <a:cubicBezTo>
                  <a:pt x="36592" y="24984"/>
                  <a:pt x="36619" y="24403"/>
                  <a:pt x="36649" y="23821"/>
                </a:cubicBezTo>
                <a:cubicBezTo>
                  <a:pt x="36669" y="23393"/>
                  <a:pt x="36545" y="22955"/>
                  <a:pt x="36598" y="22534"/>
                </a:cubicBezTo>
                <a:cubicBezTo>
                  <a:pt x="36625" y="22317"/>
                  <a:pt x="36598" y="22106"/>
                  <a:pt x="36609" y="21899"/>
                </a:cubicBezTo>
                <a:cubicBezTo>
                  <a:pt x="36619" y="21635"/>
                  <a:pt x="36605" y="21368"/>
                  <a:pt x="36568" y="21107"/>
                </a:cubicBezTo>
                <a:cubicBezTo>
                  <a:pt x="36512" y="20636"/>
                  <a:pt x="36525" y="20161"/>
                  <a:pt x="36538" y="19690"/>
                </a:cubicBezTo>
                <a:cubicBezTo>
                  <a:pt x="36558" y="19014"/>
                  <a:pt x="36669" y="18349"/>
                  <a:pt x="36776" y="17684"/>
                </a:cubicBezTo>
                <a:cubicBezTo>
                  <a:pt x="36899" y="16915"/>
                  <a:pt x="37030" y="16150"/>
                  <a:pt x="37203" y="15391"/>
                </a:cubicBezTo>
                <a:cubicBezTo>
                  <a:pt x="37367" y="14672"/>
                  <a:pt x="37384" y="13927"/>
                  <a:pt x="37585" y="13218"/>
                </a:cubicBezTo>
                <a:cubicBezTo>
                  <a:pt x="37735" y="12674"/>
                  <a:pt x="37795" y="12122"/>
                  <a:pt x="37869" y="11567"/>
                </a:cubicBezTo>
                <a:lnTo>
                  <a:pt x="37869" y="10147"/>
                </a:lnTo>
                <a:cubicBezTo>
                  <a:pt x="37825" y="9819"/>
                  <a:pt x="37782" y="9491"/>
                  <a:pt x="37745" y="9161"/>
                </a:cubicBezTo>
                <a:cubicBezTo>
                  <a:pt x="37668" y="8449"/>
                  <a:pt x="37534" y="7747"/>
                  <a:pt x="37347" y="7058"/>
                </a:cubicBezTo>
                <a:cubicBezTo>
                  <a:pt x="37247" y="6707"/>
                  <a:pt x="37000" y="6453"/>
                  <a:pt x="36836" y="6145"/>
                </a:cubicBezTo>
                <a:cubicBezTo>
                  <a:pt x="36532" y="5567"/>
                  <a:pt x="36107" y="5066"/>
                  <a:pt x="35686" y="4571"/>
                </a:cubicBezTo>
                <a:cubicBezTo>
                  <a:pt x="35629" y="4494"/>
                  <a:pt x="35586" y="4407"/>
                  <a:pt x="35562" y="4314"/>
                </a:cubicBezTo>
                <a:cubicBezTo>
                  <a:pt x="35449" y="3976"/>
                  <a:pt x="35155" y="3799"/>
                  <a:pt x="34910" y="3582"/>
                </a:cubicBezTo>
                <a:cubicBezTo>
                  <a:pt x="34509" y="3231"/>
                  <a:pt x="34065" y="2923"/>
                  <a:pt x="33657" y="2579"/>
                </a:cubicBezTo>
                <a:cubicBezTo>
                  <a:pt x="32698" y="1767"/>
                  <a:pt x="31555" y="1302"/>
                  <a:pt x="30401" y="874"/>
                </a:cubicBezTo>
                <a:cubicBezTo>
                  <a:pt x="29616" y="583"/>
                  <a:pt x="28784" y="426"/>
                  <a:pt x="27975" y="206"/>
                </a:cubicBezTo>
                <a:cubicBezTo>
                  <a:pt x="27640" y="118"/>
                  <a:pt x="27302" y="58"/>
                  <a:pt x="26959" y="58"/>
                </a:cubicBezTo>
                <a:cubicBezTo>
                  <a:pt x="26846" y="58"/>
                  <a:pt x="26732" y="65"/>
                  <a:pt x="26618" y="79"/>
                </a:cubicBezTo>
                <a:cubicBezTo>
                  <a:pt x="26578" y="82"/>
                  <a:pt x="26539" y="84"/>
                  <a:pt x="26500" y="84"/>
                </a:cubicBezTo>
                <a:cubicBezTo>
                  <a:pt x="26399" y="84"/>
                  <a:pt x="26299" y="72"/>
                  <a:pt x="26203" y="45"/>
                </a:cubicBezTo>
                <a:lnTo>
                  <a:pt x="26541" y="25"/>
                </a:lnTo>
                <a:lnTo>
                  <a:pt x="26541" y="2"/>
                </a:lnTo>
                <a:lnTo>
                  <a:pt x="25855" y="2"/>
                </a:lnTo>
                <a:cubicBezTo>
                  <a:pt x="25853" y="2"/>
                  <a:pt x="25850" y="2"/>
                  <a:pt x="25848" y="2"/>
                </a:cubicBezTo>
                <a:cubicBezTo>
                  <a:pt x="25836" y="2"/>
                  <a:pt x="25823" y="0"/>
                  <a:pt x="2581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CUSTOM_4_1">
    <p:spTree>
      <p:nvGrpSpPr>
        <p:cNvPr id="1" name="Shape 5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" name="Google Shape;532;p39"/>
          <p:cNvSpPr/>
          <p:nvPr/>
        </p:nvSpPr>
        <p:spPr>
          <a:xfrm>
            <a:off x="6130328" y="7607380"/>
            <a:ext cx="2559806" cy="2391344"/>
          </a:xfrm>
          <a:custGeom>
            <a:avLst/>
            <a:gdLst/>
            <a:ahLst/>
            <a:cxnLst/>
            <a:rect l="l" t="t" r="r" b="b"/>
            <a:pathLst>
              <a:path w="36213" h="33831" extrusionOk="0">
                <a:moveTo>
                  <a:pt x="35896" y="20189"/>
                </a:moveTo>
                <a:cubicBezTo>
                  <a:pt x="35719" y="20905"/>
                  <a:pt x="35468" y="21612"/>
                  <a:pt x="35143" y="22281"/>
                </a:cubicBezTo>
                <a:cubicBezTo>
                  <a:pt x="34650" y="23332"/>
                  <a:pt x="34036" y="24336"/>
                  <a:pt x="33311" y="25257"/>
                </a:cubicBezTo>
                <a:cubicBezTo>
                  <a:pt x="32799" y="25917"/>
                  <a:pt x="32288" y="26624"/>
                  <a:pt x="31683" y="27210"/>
                </a:cubicBezTo>
                <a:cubicBezTo>
                  <a:pt x="31358" y="27526"/>
                  <a:pt x="31005" y="27824"/>
                  <a:pt x="30642" y="28112"/>
                </a:cubicBezTo>
                <a:cubicBezTo>
                  <a:pt x="29675" y="28902"/>
                  <a:pt x="28652" y="29618"/>
                  <a:pt x="27573" y="30260"/>
                </a:cubicBezTo>
                <a:cubicBezTo>
                  <a:pt x="25490" y="31478"/>
                  <a:pt x="23240" y="32343"/>
                  <a:pt x="20915" y="32957"/>
                </a:cubicBezTo>
                <a:cubicBezTo>
                  <a:pt x="19539" y="33347"/>
                  <a:pt x="18134" y="33608"/>
                  <a:pt x="16712" y="33738"/>
                </a:cubicBezTo>
                <a:cubicBezTo>
                  <a:pt x="16154" y="33812"/>
                  <a:pt x="15605" y="33831"/>
                  <a:pt x="15056" y="33803"/>
                </a:cubicBezTo>
                <a:cubicBezTo>
                  <a:pt x="14238" y="33757"/>
                  <a:pt x="13420" y="33654"/>
                  <a:pt x="12620" y="33496"/>
                </a:cubicBezTo>
                <a:cubicBezTo>
                  <a:pt x="11141" y="33217"/>
                  <a:pt x="9663" y="32669"/>
                  <a:pt x="8417" y="31813"/>
                </a:cubicBezTo>
                <a:cubicBezTo>
                  <a:pt x="7273" y="31041"/>
                  <a:pt x="6138" y="30186"/>
                  <a:pt x="5181" y="29191"/>
                </a:cubicBezTo>
                <a:cubicBezTo>
                  <a:pt x="4204" y="28177"/>
                  <a:pt x="3367" y="27042"/>
                  <a:pt x="2679" y="25815"/>
                </a:cubicBezTo>
                <a:cubicBezTo>
                  <a:pt x="2037" y="24615"/>
                  <a:pt x="1535" y="23341"/>
                  <a:pt x="1182" y="22030"/>
                </a:cubicBezTo>
                <a:cubicBezTo>
                  <a:pt x="866" y="20896"/>
                  <a:pt x="540" y="19743"/>
                  <a:pt x="345" y="18580"/>
                </a:cubicBezTo>
                <a:cubicBezTo>
                  <a:pt x="243" y="18004"/>
                  <a:pt x="168" y="17418"/>
                  <a:pt x="103" y="16841"/>
                </a:cubicBezTo>
                <a:cubicBezTo>
                  <a:pt x="38" y="16386"/>
                  <a:pt x="1" y="15930"/>
                  <a:pt x="1" y="15474"/>
                </a:cubicBezTo>
                <a:cubicBezTo>
                  <a:pt x="29" y="14916"/>
                  <a:pt x="94" y="14368"/>
                  <a:pt x="187" y="13819"/>
                </a:cubicBezTo>
                <a:cubicBezTo>
                  <a:pt x="233" y="13428"/>
                  <a:pt x="326" y="13038"/>
                  <a:pt x="447" y="12656"/>
                </a:cubicBezTo>
                <a:cubicBezTo>
                  <a:pt x="810" y="11680"/>
                  <a:pt x="1238" y="10713"/>
                  <a:pt x="1851" y="9848"/>
                </a:cubicBezTo>
                <a:cubicBezTo>
                  <a:pt x="2177" y="9383"/>
                  <a:pt x="2502" y="8918"/>
                  <a:pt x="2856" y="8481"/>
                </a:cubicBezTo>
                <a:cubicBezTo>
                  <a:pt x="3767" y="7328"/>
                  <a:pt x="4697" y="6212"/>
                  <a:pt x="5720" y="5152"/>
                </a:cubicBezTo>
                <a:cubicBezTo>
                  <a:pt x="6129" y="4724"/>
                  <a:pt x="6575" y="4334"/>
                  <a:pt x="7050" y="3990"/>
                </a:cubicBezTo>
                <a:cubicBezTo>
                  <a:pt x="7691" y="3506"/>
                  <a:pt x="8324" y="3004"/>
                  <a:pt x="9012" y="2595"/>
                </a:cubicBezTo>
                <a:cubicBezTo>
                  <a:pt x="9542" y="2288"/>
                  <a:pt x="10063" y="1990"/>
                  <a:pt x="10611" y="1721"/>
                </a:cubicBezTo>
                <a:cubicBezTo>
                  <a:pt x="10862" y="1590"/>
                  <a:pt x="11123" y="1479"/>
                  <a:pt x="11383" y="1376"/>
                </a:cubicBezTo>
                <a:lnTo>
                  <a:pt x="11402" y="1367"/>
                </a:lnTo>
                <a:cubicBezTo>
                  <a:pt x="11616" y="1256"/>
                  <a:pt x="11839" y="1163"/>
                  <a:pt x="12071" y="1097"/>
                </a:cubicBezTo>
                <a:lnTo>
                  <a:pt x="12192" y="1051"/>
                </a:lnTo>
                <a:cubicBezTo>
                  <a:pt x="12462" y="949"/>
                  <a:pt x="12741" y="846"/>
                  <a:pt x="13020" y="753"/>
                </a:cubicBezTo>
                <a:cubicBezTo>
                  <a:pt x="14312" y="326"/>
                  <a:pt x="15652" y="84"/>
                  <a:pt x="17009" y="19"/>
                </a:cubicBezTo>
                <a:cubicBezTo>
                  <a:pt x="17251" y="9"/>
                  <a:pt x="17493" y="0"/>
                  <a:pt x="17735" y="0"/>
                </a:cubicBezTo>
                <a:cubicBezTo>
                  <a:pt x="18888" y="9"/>
                  <a:pt x="20041" y="121"/>
                  <a:pt x="21175" y="344"/>
                </a:cubicBezTo>
                <a:cubicBezTo>
                  <a:pt x="22282" y="530"/>
                  <a:pt x="23370" y="819"/>
                  <a:pt x="24430" y="1181"/>
                </a:cubicBezTo>
                <a:cubicBezTo>
                  <a:pt x="25741" y="1674"/>
                  <a:pt x="27006" y="2316"/>
                  <a:pt x="28187" y="3088"/>
                </a:cubicBezTo>
                <a:cubicBezTo>
                  <a:pt x="29219" y="3757"/>
                  <a:pt x="30205" y="4501"/>
                  <a:pt x="31191" y="5245"/>
                </a:cubicBezTo>
                <a:cubicBezTo>
                  <a:pt x="31711" y="5561"/>
                  <a:pt x="32148" y="6017"/>
                  <a:pt x="32446" y="6556"/>
                </a:cubicBezTo>
                <a:cubicBezTo>
                  <a:pt x="32548" y="6826"/>
                  <a:pt x="32660" y="7105"/>
                  <a:pt x="32762" y="7375"/>
                </a:cubicBezTo>
                <a:cubicBezTo>
                  <a:pt x="32883" y="7849"/>
                  <a:pt x="32902" y="8332"/>
                  <a:pt x="32818" y="8807"/>
                </a:cubicBezTo>
                <a:cubicBezTo>
                  <a:pt x="33274" y="9113"/>
                  <a:pt x="33646" y="9523"/>
                  <a:pt x="33906" y="10006"/>
                </a:cubicBezTo>
                <a:cubicBezTo>
                  <a:pt x="34008" y="10285"/>
                  <a:pt x="34120" y="10555"/>
                  <a:pt x="34231" y="10834"/>
                </a:cubicBezTo>
                <a:cubicBezTo>
                  <a:pt x="34231" y="10843"/>
                  <a:pt x="34231" y="10852"/>
                  <a:pt x="34241" y="10862"/>
                </a:cubicBezTo>
                <a:cubicBezTo>
                  <a:pt x="34631" y="11838"/>
                  <a:pt x="35022" y="12805"/>
                  <a:pt x="35357" y="13800"/>
                </a:cubicBezTo>
                <a:cubicBezTo>
                  <a:pt x="35766" y="15056"/>
                  <a:pt x="36026" y="16348"/>
                  <a:pt x="36138" y="17669"/>
                </a:cubicBezTo>
                <a:cubicBezTo>
                  <a:pt x="36212" y="18478"/>
                  <a:pt x="36082" y="19398"/>
                  <a:pt x="35896" y="20189"/>
                </a:cubicBezTo>
                <a:close/>
                <a:moveTo>
                  <a:pt x="29210" y="17725"/>
                </a:moveTo>
                <a:cubicBezTo>
                  <a:pt x="28987" y="16478"/>
                  <a:pt x="28578" y="15297"/>
                  <a:pt x="28131" y="14116"/>
                </a:cubicBezTo>
                <a:cubicBezTo>
                  <a:pt x="27917" y="13586"/>
                  <a:pt x="27713" y="13056"/>
                  <a:pt x="27508" y="12517"/>
                </a:cubicBezTo>
                <a:cubicBezTo>
                  <a:pt x="27359" y="12052"/>
                  <a:pt x="27341" y="11541"/>
                  <a:pt x="27452" y="11066"/>
                </a:cubicBezTo>
                <a:cubicBezTo>
                  <a:pt x="25955" y="9923"/>
                  <a:pt x="24430" y="8760"/>
                  <a:pt x="22728" y="7932"/>
                </a:cubicBezTo>
                <a:cubicBezTo>
                  <a:pt x="21594" y="7523"/>
                  <a:pt x="20431" y="7216"/>
                  <a:pt x="19241" y="7021"/>
                </a:cubicBezTo>
                <a:cubicBezTo>
                  <a:pt x="18423" y="6937"/>
                  <a:pt x="17595" y="6919"/>
                  <a:pt x="16777" y="6975"/>
                </a:cubicBezTo>
                <a:cubicBezTo>
                  <a:pt x="16070" y="7096"/>
                  <a:pt x="15382" y="7263"/>
                  <a:pt x="14703" y="7486"/>
                </a:cubicBezTo>
                <a:cubicBezTo>
                  <a:pt x="14545" y="7551"/>
                  <a:pt x="14396" y="7616"/>
                  <a:pt x="14238" y="7663"/>
                </a:cubicBezTo>
                <a:cubicBezTo>
                  <a:pt x="13392" y="8044"/>
                  <a:pt x="12583" y="8500"/>
                  <a:pt x="11820" y="9030"/>
                </a:cubicBezTo>
                <a:cubicBezTo>
                  <a:pt x="11309" y="9411"/>
                  <a:pt x="10825" y="9839"/>
                  <a:pt x="10379" y="10294"/>
                </a:cubicBezTo>
                <a:cubicBezTo>
                  <a:pt x="9821" y="10880"/>
                  <a:pt x="9282" y="11485"/>
                  <a:pt x="8761" y="12099"/>
                </a:cubicBezTo>
                <a:cubicBezTo>
                  <a:pt x="8156" y="12861"/>
                  <a:pt x="7608" y="13670"/>
                  <a:pt x="7133" y="14516"/>
                </a:cubicBezTo>
                <a:cubicBezTo>
                  <a:pt x="7059" y="14749"/>
                  <a:pt x="7003" y="14981"/>
                  <a:pt x="6947" y="15223"/>
                </a:cubicBezTo>
                <a:cubicBezTo>
                  <a:pt x="6938" y="15642"/>
                  <a:pt x="6947" y="16069"/>
                  <a:pt x="6994" y="16488"/>
                </a:cubicBezTo>
                <a:cubicBezTo>
                  <a:pt x="7282" y="18124"/>
                  <a:pt x="7654" y="19780"/>
                  <a:pt x="8212" y="21351"/>
                </a:cubicBezTo>
                <a:cubicBezTo>
                  <a:pt x="8519" y="22049"/>
                  <a:pt x="8882" y="22718"/>
                  <a:pt x="9291" y="23360"/>
                </a:cubicBezTo>
                <a:cubicBezTo>
                  <a:pt x="9849" y="24039"/>
                  <a:pt x="10453" y="24671"/>
                  <a:pt x="11114" y="25248"/>
                </a:cubicBezTo>
                <a:cubicBezTo>
                  <a:pt x="11644" y="25666"/>
                  <a:pt x="12220" y="26029"/>
                  <a:pt x="12815" y="26354"/>
                </a:cubicBezTo>
                <a:cubicBezTo>
                  <a:pt x="13410" y="26559"/>
                  <a:pt x="14024" y="26717"/>
                  <a:pt x="14638" y="26838"/>
                </a:cubicBezTo>
                <a:cubicBezTo>
                  <a:pt x="14954" y="26875"/>
                  <a:pt x="15270" y="26894"/>
                  <a:pt x="15586" y="26884"/>
                </a:cubicBezTo>
                <a:cubicBezTo>
                  <a:pt x="15949" y="26875"/>
                  <a:pt x="16312" y="26847"/>
                  <a:pt x="16665" y="26810"/>
                </a:cubicBezTo>
                <a:cubicBezTo>
                  <a:pt x="18451" y="26512"/>
                  <a:pt x="20208" y="26038"/>
                  <a:pt x="21901" y="25397"/>
                </a:cubicBezTo>
                <a:cubicBezTo>
                  <a:pt x="23203" y="24820"/>
                  <a:pt x="24449" y="24123"/>
                  <a:pt x="25611" y="23295"/>
                </a:cubicBezTo>
                <a:cubicBezTo>
                  <a:pt x="26281" y="22774"/>
                  <a:pt x="26904" y="22198"/>
                  <a:pt x="27471" y="21556"/>
                </a:cubicBezTo>
                <a:cubicBezTo>
                  <a:pt x="28038" y="20812"/>
                  <a:pt x="28540" y="20012"/>
                  <a:pt x="28977" y="19175"/>
                </a:cubicBezTo>
                <a:cubicBezTo>
                  <a:pt x="29070" y="18915"/>
                  <a:pt x="29145" y="18655"/>
                  <a:pt x="29201" y="18385"/>
                </a:cubicBezTo>
                <a:cubicBezTo>
                  <a:pt x="29219" y="18162"/>
                  <a:pt x="29219" y="17948"/>
                  <a:pt x="29210" y="17725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  <p:sp>
        <p:nvSpPr>
          <p:cNvPr id="533" name="Google Shape;533;p39"/>
          <p:cNvSpPr/>
          <p:nvPr/>
        </p:nvSpPr>
        <p:spPr>
          <a:xfrm rot="6812238">
            <a:off x="6492433" y="1427069"/>
            <a:ext cx="2557024" cy="2643116"/>
          </a:xfrm>
          <a:custGeom>
            <a:avLst/>
            <a:gdLst/>
            <a:ahLst/>
            <a:cxnLst/>
            <a:rect l="l" t="t" r="r" b="b"/>
            <a:pathLst>
              <a:path w="37869" h="39144" extrusionOk="0">
                <a:moveTo>
                  <a:pt x="12139" y="10108"/>
                </a:moveTo>
                <a:cubicBezTo>
                  <a:pt x="12142" y="10108"/>
                  <a:pt x="12145" y="10108"/>
                  <a:pt x="12148" y="10110"/>
                </a:cubicBezTo>
                <a:cubicBezTo>
                  <a:pt x="12158" y="10113"/>
                  <a:pt x="12168" y="10123"/>
                  <a:pt x="12174" y="10130"/>
                </a:cubicBezTo>
                <a:cubicBezTo>
                  <a:pt x="12160" y="10135"/>
                  <a:pt x="12149" y="10139"/>
                  <a:pt x="12141" y="10139"/>
                </a:cubicBezTo>
                <a:cubicBezTo>
                  <a:pt x="12137" y="10139"/>
                  <a:pt x="12134" y="10138"/>
                  <a:pt x="12131" y="10137"/>
                </a:cubicBezTo>
                <a:cubicBezTo>
                  <a:pt x="12111" y="10133"/>
                  <a:pt x="12111" y="10120"/>
                  <a:pt x="12128" y="10113"/>
                </a:cubicBezTo>
                <a:cubicBezTo>
                  <a:pt x="12131" y="10109"/>
                  <a:pt x="12135" y="10108"/>
                  <a:pt x="12139" y="10108"/>
                </a:cubicBezTo>
                <a:close/>
                <a:moveTo>
                  <a:pt x="11954" y="10151"/>
                </a:moveTo>
                <a:cubicBezTo>
                  <a:pt x="11959" y="10151"/>
                  <a:pt x="11965" y="10152"/>
                  <a:pt x="11970" y="10153"/>
                </a:cubicBezTo>
                <a:cubicBezTo>
                  <a:pt x="11980" y="10157"/>
                  <a:pt x="11987" y="10163"/>
                  <a:pt x="12007" y="10177"/>
                </a:cubicBezTo>
                <a:cubicBezTo>
                  <a:pt x="11988" y="10179"/>
                  <a:pt x="11971" y="10181"/>
                  <a:pt x="11953" y="10181"/>
                </a:cubicBezTo>
                <a:cubicBezTo>
                  <a:pt x="11946" y="10181"/>
                  <a:pt x="11938" y="10181"/>
                  <a:pt x="11930" y="10180"/>
                </a:cubicBezTo>
                <a:cubicBezTo>
                  <a:pt x="11914" y="10177"/>
                  <a:pt x="11910" y="10163"/>
                  <a:pt x="11930" y="10157"/>
                </a:cubicBezTo>
                <a:cubicBezTo>
                  <a:pt x="11938" y="10153"/>
                  <a:pt x="11946" y="10151"/>
                  <a:pt x="11954" y="10151"/>
                </a:cubicBezTo>
                <a:close/>
                <a:moveTo>
                  <a:pt x="11151" y="10197"/>
                </a:moveTo>
                <a:cubicBezTo>
                  <a:pt x="11155" y="10197"/>
                  <a:pt x="11162" y="10203"/>
                  <a:pt x="11165" y="10207"/>
                </a:cubicBezTo>
                <a:lnTo>
                  <a:pt x="11138" y="10220"/>
                </a:lnTo>
                <a:lnTo>
                  <a:pt x="11125" y="10210"/>
                </a:lnTo>
                <a:cubicBezTo>
                  <a:pt x="11131" y="10207"/>
                  <a:pt x="11141" y="10200"/>
                  <a:pt x="11151" y="10197"/>
                </a:cubicBezTo>
                <a:close/>
                <a:moveTo>
                  <a:pt x="7391" y="10577"/>
                </a:moveTo>
                <a:cubicBezTo>
                  <a:pt x="7407" y="10577"/>
                  <a:pt x="7423" y="10577"/>
                  <a:pt x="7438" y="10578"/>
                </a:cubicBezTo>
                <a:cubicBezTo>
                  <a:pt x="6886" y="10705"/>
                  <a:pt x="6352" y="10892"/>
                  <a:pt x="5783" y="10979"/>
                </a:cubicBezTo>
                <a:cubicBezTo>
                  <a:pt x="5973" y="10821"/>
                  <a:pt x="6960" y="10577"/>
                  <a:pt x="7391" y="10577"/>
                </a:cubicBezTo>
                <a:close/>
                <a:moveTo>
                  <a:pt x="1405" y="13890"/>
                </a:moveTo>
                <a:lnTo>
                  <a:pt x="1475" y="13920"/>
                </a:lnTo>
                <a:cubicBezTo>
                  <a:pt x="1384" y="14138"/>
                  <a:pt x="1311" y="14365"/>
                  <a:pt x="1204" y="14575"/>
                </a:cubicBezTo>
                <a:cubicBezTo>
                  <a:pt x="1080" y="14816"/>
                  <a:pt x="973" y="15064"/>
                  <a:pt x="850" y="15301"/>
                </a:cubicBezTo>
                <a:cubicBezTo>
                  <a:pt x="786" y="15421"/>
                  <a:pt x="826" y="15608"/>
                  <a:pt x="773" y="15755"/>
                </a:cubicBezTo>
                <a:cubicBezTo>
                  <a:pt x="616" y="16210"/>
                  <a:pt x="589" y="16695"/>
                  <a:pt x="415" y="17146"/>
                </a:cubicBezTo>
                <a:cubicBezTo>
                  <a:pt x="358" y="17283"/>
                  <a:pt x="375" y="17440"/>
                  <a:pt x="462" y="17564"/>
                </a:cubicBezTo>
                <a:cubicBezTo>
                  <a:pt x="542" y="17677"/>
                  <a:pt x="502" y="17898"/>
                  <a:pt x="462" y="18068"/>
                </a:cubicBezTo>
                <a:cubicBezTo>
                  <a:pt x="435" y="18175"/>
                  <a:pt x="465" y="18262"/>
                  <a:pt x="485" y="18366"/>
                </a:cubicBezTo>
                <a:cubicBezTo>
                  <a:pt x="566" y="18754"/>
                  <a:pt x="683" y="19138"/>
                  <a:pt x="662" y="19543"/>
                </a:cubicBezTo>
                <a:cubicBezTo>
                  <a:pt x="505" y="19195"/>
                  <a:pt x="358" y="18841"/>
                  <a:pt x="328" y="18466"/>
                </a:cubicBezTo>
                <a:cubicBezTo>
                  <a:pt x="271" y="17711"/>
                  <a:pt x="248" y="16955"/>
                  <a:pt x="442" y="16213"/>
                </a:cubicBezTo>
                <a:cubicBezTo>
                  <a:pt x="475" y="16063"/>
                  <a:pt x="529" y="15919"/>
                  <a:pt x="596" y="15782"/>
                </a:cubicBezTo>
                <a:cubicBezTo>
                  <a:pt x="749" y="15495"/>
                  <a:pt x="749" y="15167"/>
                  <a:pt x="873" y="14870"/>
                </a:cubicBezTo>
                <a:cubicBezTo>
                  <a:pt x="1020" y="14522"/>
                  <a:pt x="1211" y="14208"/>
                  <a:pt x="1405" y="13890"/>
                </a:cubicBezTo>
                <a:close/>
                <a:moveTo>
                  <a:pt x="713" y="19656"/>
                </a:moveTo>
                <a:lnTo>
                  <a:pt x="719" y="19673"/>
                </a:lnTo>
                <a:lnTo>
                  <a:pt x="709" y="19683"/>
                </a:lnTo>
                <a:cubicBezTo>
                  <a:pt x="706" y="19680"/>
                  <a:pt x="703" y="19673"/>
                  <a:pt x="703" y="19670"/>
                </a:cubicBezTo>
                <a:cubicBezTo>
                  <a:pt x="703" y="19666"/>
                  <a:pt x="709" y="19660"/>
                  <a:pt x="713" y="19656"/>
                </a:cubicBezTo>
                <a:close/>
                <a:moveTo>
                  <a:pt x="753" y="19783"/>
                </a:moveTo>
                <a:lnTo>
                  <a:pt x="759" y="19800"/>
                </a:lnTo>
                <a:lnTo>
                  <a:pt x="743" y="19800"/>
                </a:lnTo>
                <a:lnTo>
                  <a:pt x="753" y="19783"/>
                </a:lnTo>
                <a:close/>
                <a:moveTo>
                  <a:pt x="1384" y="21284"/>
                </a:moveTo>
                <a:lnTo>
                  <a:pt x="1384" y="21284"/>
                </a:lnTo>
                <a:cubicBezTo>
                  <a:pt x="1552" y="21411"/>
                  <a:pt x="1652" y="21592"/>
                  <a:pt x="1745" y="21775"/>
                </a:cubicBezTo>
                <a:cubicBezTo>
                  <a:pt x="1578" y="21648"/>
                  <a:pt x="1471" y="21475"/>
                  <a:pt x="1384" y="21284"/>
                </a:cubicBezTo>
                <a:close/>
                <a:moveTo>
                  <a:pt x="3290" y="23326"/>
                </a:moveTo>
                <a:lnTo>
                  <a:pt x="3290" y="23326"/>
                </a:lnTo>
                <a:cubicBezTo>
                  <a:pt x="3367" y="23336"/>
                  <a:pt x="3427" y="23393"/>
                  <a:pt x="3450" y="23467"/>
                </a:cubicBezTo>
                <a:lnTo>
                  <a:pt x="3454" y="23463"/>
                </a:lnTo>
                <a:cubicBezTo>
                  <a:pt x="3540" y="23473"/>
                  <a:pt x="3617" y="23534"/>
                  <a:pt x="3644" y="23621"/>
                </a:cubicBezTo>
                <a:cubicBezTo>
                  <a:pt x="3534" y="23617"/>
                  <a:pt x="3490" y="23540"/>
                  <a:pt x="3437" y="23480"/>
                </a:cubicBezTo>
                <a:cubicBezTo>
                  <a:pt x="3360" y="23460"/>
                  <a:pt x="3303" y="23400"/>
                  <a:pt x="3290" y="23326"/>
                </a:cubicBezTo>
                <a:close/>
                <a:moveTo>
                  <a:pt x="3708" y="23681"/>
                </a:moveTo>
                <a:cubicBezTo>
                  <a:pt x="3885" y="23707"/>
                  <a:pt x="4002" y="23838"/>
                  <a:pt x="4132" y="23938"/>
                </a:cubicBezTo>
                <a:cubicBezTo>
                  <a:pt x="4233" y="24017"/>
                  <a:pt x="4060" y="23999"/>
                  <a:pt x="4065" y="24058"/>
                </a:cubicBezTo>
                <a:lnTo>
                  <a:pt x="4065" y="24058"/>
                </a:lnTo>
                <a:cubicBezTo>
                  <a:pt x="3993" y="24044"/>
                  <a:pt x="3924" y="24020"/>
                  <a:pt x="3901" y="23935"/>
                </a:cubicBezTo>
                <a:cubicBezTo>
                  <a:pt x="3965" y="23928"/>
                  <a:pt x="3972" y="23901"/>
                  <a:pt x="3925" y="23865"/>
                </a:cubicBezTo>
                <a:cubicBezTo>
                  <a:pt x="3845" y="23811"/>
                  <a:pt x="3771" y="23748"/>
                  <a:pt x="3708" y="23681"/>
                </a:cubicBezTo>
                <a:close/>
                <a:moveTo>
                  <a:pt x="4070" y="24062"/>
                </a:moveTo>
                <a:lnTo>
                  <a:pt x="4070" y="24062"/>
                </a:lnTo>
                <a:cubicBezTo>
                  <a:pt x="4121" y="24067"/>
                  <a:pt x="4167" y="24095"/>
                  <a:pt x="4191" y="24142"/>
                </a:cubicBezTo>
                <a:lnTo>
                  <a:pt x="4191" y="24142"/>
                </a:lnTo>
                <a:cubicBezTo>
                  <a:pt x="4137" y="24140"/>
                  <a:pt x="4094" y="24109"/>
                  <a:pt x="4070" y="24062"/>
                </a:cubicBezTo>
                <a:close/>
                <a:moveTo>
                  <a:pt x="8281" y="25782"/>
                </a:moveTo>
                <a:cubicBezTo>
                  <a:pt x="8282" y="25782"/>
                  <a:pt x="8283" y="25783"/>
                  <a:pt x="8284" y="25783"/>
                </a:cubicBezTo>
                <a:cubicBezTo>
                  <a:pt x="8287" y="25783"/>
                  <a:pt x="8294" y="25787"/>
                  <a:pt x="8297" y="25790"/>
                </a:cubicBezTo>
                <a:lnTo>
                  <a:pt x="8280" y="25797"/>
                </a:lnTo>
                <a:lnTo>
                  <a:pt x="8270" y="25787"/>
                </a:lnTo>
                <a:cubicBezTo>
                  <a:pt x="8273" y="25787"/>
                  <a:pt x="8278" y="25782"/>
                  <a:pt x="8281" y="25782"/>
                </a:cubicBezTo>
                <a:close/>
                <a:moveTo>
                  <a:pt x="8404" y="25823"/>
                </a:moveTo>
                <a:cubicBezTo>
                  <a:pt x="8407" y="25823"/>
                  <a:pt x="8414" y="25823"/>
                  <a:pt x="8421" y="25827"/>
                </a:cubicBezTo>
                <a:cubicBezTo>
                  <a:pt x="8417" y="25830"/>
                  <a:pt x="8414" y="25840"/>
                  <a:pt x="8414" y="25840"/>
                </a:cubicBezTo>
                <a:cubicBezTo>
                  <a:pt x="8408" y="25840"/>
                  <a:pt x="8405" y="25837"/>
                  <a:pt x="8399" y="25834"/>
                </a:cubicBezTo>
                <a:lnTo>
                  <a:pt x="8399" y="25834"/>
                </a:lnTo>
                <a:cubicBezTo>
                  <a:pt x="8402" y="25830"/>
                  <a:pt x="8404" y="25823"/>
                  <a:pt x="8404" y="25823"/>
                </a:cubicBezTo>
                <a:close/>
                <a:moveTo>
                  <a:pt x="8624" y="25829"/>
                </a:moveTo>
                <a:cubicBezTo>
                  <a:pt x="8649" y="25829"/>
                  <a:pt x="8675" y="25837"/>
                  <a:pt x="8701" y="25847"/>
                </a:cubicBezTo>
                <a:cubicBezTo>
                  <a:pt x="10028" y="26261"/>
                  <a:pt x="11359" y="26666"/>
                  <a:pt x="12539" y="27434"/>
                </a:cubicBezTo>
                <a:cubicBezTo>
                  <a:pt x="12761" y="27577"/>
                  <a:pt x="12979" y="27732"/>
                  <a:pt x="13156" y="27940"/>
                </a:cubicBezTo>
                <a:lnTo>
                  <a:pt x="13156" y="27940"/>
                </a:lnTo>
                <a:cubicBezTo>
                  <a:pt x="12863" y="27881"/>
                  <a:pt x="12619" y="27713"/>
                  <a:pt x="12395" y="27541"/>
                </a:cubicBezTo>
                <a:cubicBezTo>
                  <a:pt x="11800" y="27077"/>
                  <a:pt x="11105" y="26826"/>
                  <a:pt x="10413" y="26572"/>
                </a:cubicBezTo>
                <a:cubicBezTo>
                  <a:pt x="9858" y="26368"/>
                  <a:pt x="9296" y="26181"/>
                  <a:pt x="8741" y="25984"/>
                </a:cubicBezTo>
                <a:cubicBezTo>
                  <a:pt x="8668" y="25960"/>
                  <a:pt x="8601" y="25927"/>
                  <a:pt x="8524" y="25897"/>
                </a:cubicBezTo>
                <a:cubicBezTo>
                  <a:pt x="8554" y="25846"/>
                  <a:pt x="8588" y="25829"/>
                  <a:pt x="8624" y="25829"/>
                </a:cubicBezTo>
                <a:close/>
                <a:moveTo>
                  <a:pt x="14252" y="28783"/>
                </a:moveTo>
                <a:cubicBezTo>
                  <a:pt x="14430" y="28869"/>
                  <a:pt x="14576" y="29014"/>
                  <a:pt x="14666" y="29195"/>
                </a:cubicBezTo>
                <a:lnTo>
                  <a:pt x="14666" y="29195"/>
                </a:lnTo>
                <a:cubicBezTo>
                  <a:pt x="14488" y="29105"/>
                  <a:pt x="14346" y="28960"/>
                  <a:pt x="14252" y="28783"/>
                </a:cubicBezTo>
                <a:close/>
                <a:moveTo>
                  <a:pt x="16102" y="31700"/>
                </a:moveTo>
                <a:cubicBezTo>
                  <a:pt x="16168" y="31721"/>
                  <a:pt x="16163" y="31773"/>
                  <a:pt x="16165" y="31820"/>
                </a:cubicBezTo>
                <a:lnTo>
                  <a:pt x="16165" y="31820"/>
                </a:lnTo>
                <a:cubicBezTo>
                  <a:pt x="16141" y="31799"/>
                  <a:pt x="16120" y="31778"/>
                  <a:pt x="16102" y="31756"/>
                </a:cubicBezTo>
                <a:cubicBezTo>
                  <a:pt x="16095" y="31743"/>
                  <a:pt x="16102" y="31720"/>
                  <a:pt x="16102" y="31700"/>
                </a:cubicBezTo>
                <a:close/>
                <a:moveTo>
                  <a:pt x="16369" y="32211"/>
                </a:moveTo>
                <a:lnTo>
                  <a:pt x="16375" y="32243"/>
                </a:lnTo>
                <a:lnTo>
                  <a:pt x="16375" y="32243"/>
                </a:lnTo>
                <a:lnTo>
                  <a:pt x="16356" y="32221"/>
                </a:lnTo>
                <a:lnTo>
                  <a:pt x="16369" y="32211"/>
                </a:lnTo>
                <a:close/>
                <a:moveTo>
                  <a:pt x="16380" y="32252"/>
                </a:moveTo>
                <a:lnTo>
                  <a:pt x="16403" y="32274"/>
                </a:lnTo>
                <a:lnTo>
                  <a:pt x="16386" y="32285"/>
                </a:lnTo>
                <a:lnTo>
                  <a:pt x="16380" y="32252"/>
                </a:lnTo>
                <a:close/>
                <a:moveTo>
                  <a:pt x="30819" y="36921"/>
                </a:moveTo>
                <a:cubicBezTo>
                  <a:pt x="30819" y="36922"/>
                  <a:pt x="30819" y="36923"/>
                  <a:pt x="30819" y="36924"/>
                </a:cubicBezTo>
                <a:lnTo>
                  <a:pt x="30819" y="36921"/>
                </a:lnTo>
                <a:close/>
                <a:moveTo>
                  <a:pt x="30411" y="37208"/>
                </a:moveTo>
                <a:cubicBezTo>
                  <a:pt x="30132" y="37507"/>
                  <a:pt x="29781" y="37694"/>
                  <a:pt x="29402" y="37841"/>
                </a:cubicBezTo>
                <a:lnTo>
                  <a:pt x="29402" y="37841"/>
                </a:lnTo>
                <a:cubicBezTo>
                  <a:pt x="29490" y="37695"/>
                  <a:pt x="29658" y="37665"/>
                  <a:pt x="29786" y="37579"/>
                </a:cubicBezTo>
                <a:cubicBezTo>
                  <a:pt x="29987" y="37439"/>
                  <a:pt x="30194" y="37315"/>
                  <a:pt x="30411" y="37208"/>
                </a:cubicBezTo>
                <a:close/>
                <a:moveTo>
                  <a:pt x="29393" y="37847"/>
                </a:moveTo>
                <a:cubicBezTo>
                  <a:pt x="29357" y="37909"/>
                  <a:pt x="29300" y="37926"/>
                  <a:pt x="29233" y="37927"/>
                </a:cubicBezTo>
                <a:lnTo>
                  <a:pt x="29233" y="37927"/>
                </a:lnTo>
                <a:cubicBezTo>
                  <a:pt x="29269" y="37864"/>
                  <a:pt x="29327" y="37847"/>
                  <a:pt x="29393" y="37847"/>
                </a:cubicBezTo>
                <a:close/>
                <a:moveTo>
                  <a:pt x="29219" y="37935"/>
                </a:moveTo>
                <a:cubicBezTo>
                  <a:pt x="29214" y="37941"/>
                  <a:pt x="29208" y="37946"/>
                  <a:pt x="29201" y="37950"/>
                </a:cubicBezTo>
                <a:cubicBezTo>
                  <a:pt x="29201" y="37951"/>
                  <a:pt x="29200" y="37951"/>
                  <a:pt x="29199" y="37951"/>
                </a:cubicBezTo>
                <a:cubicBezTo>
                  <a:pt x="29195" y="37951"/>
                  <a:pt x="29191" y="37947"/>
                  <a:pt x="29188" y="37947"/>
                </a:cubicBezTo>
                <a:lnTo>
                  <a:pt x="29219" y="37935"/>
                </a:lnTo>
                <a:close/>
                <a:moveTo>
                  <a:pt x="18756" y="36139"/>
                </a:moveTo>
                <a:lnTo>
                  <a:pt x="18756" y="36139"/>
                </a:lnTo>
                <a:cubicBezTo>
                  <a:pt x="19471" y="37001"/>
                  <a:pt x="20370" y="37633"/>
                  <a:pt x="21326" y="38194"/>
                </a:cubicBezTo>
                <a:cubicBezTo>
                  <a:pt x="21304" y="38200"/>
                  <a:pt x="21279" y="38203"/>
                  <a:pt x="21252" y="38203"/>
                </a:cubicBezTo>
                <a:cubicBezTo>
                  <a:pt x="20627" y="38203"/>
                  <a:pt x="18833" y="36661"/>
                  <a:pt x="18756" y="36139"/>
                </a:cubicBezTo>
                <a:close/>
                <a:moveTo>
                  <a:pt x="29068" y="37977"/>
                </a:moveTo>
                <a:cubicBezTo>
                  <a:pt x="28844" y="38147"/>
                  <a:pt x="28583" y="38258"/>
                  <a:pt x="28306" y="38301"/>
                </a:cubicBezTo>
                <a:lnTo>
                  <a:pt x="29068" y="37977"/>
                </a:lnTo>
                <a:close/>
                <a:moveTo>
                  <a:pt x="28182" y="38355"/>
                </a:moveTo>
                <a:cubicBezTo>
                  <a:pt x="28189" y="38355"/>
                  <a:pt x="28192" y="38355"/>
                  <a:pt x="28199" y="38358"/>
                </a:cubicBezTo>
                <a:lnTo>
                  <a:pt x="28199" y="38361"/>
                </a:lnTo>
                <a:cubicBezTo>
                  <a:pt x="28195" y="38365"/>
                  <a:pt x="28192" y="38371"/>
                  <a:pt x="28192" y="38371"/>
                </a:cubicBezTo>
                <a:cubicBezTo>
                  <a:pt x="28189" y="38368"/>
                  <a:pt x="28182" y="38368"/>
                  <a:pt x="28179" y="38365"/>
                </a:cubicBezTo>
                <a:cubicBezTo>
                  <a:pt x="28179" y="38361"/>
                  <a:pt x="28182" y="38355"/>
                  <a:pt x="28182" y="38355"/>
                </a:cubicBezTo>
                <a:close/>
                <a:moveTo>
                  <a:pt x="28065" y="38398"/>
                </a:moveTo>
                <a:lnTo>
                  <a:pt x="28065" y="38411"/>
                </a:lnTo>
                <a:lnTo>
                  <a:pt x="28052" y="38405"/>
                </a:lnTo>
                <a:lnTo>
                  <a:pt x="28065" y="38398"/>
                </a:lnTo>
                <a:close/>
                <a:moveTo>
                  <a:pt x="25810" y="0"/>
                </a:moveTo>
                <a:cubicBezTo>
                  <a:pt x="25785" y="0"/>
                  <a:pt x="25763" y="7"/>
                  <a:pt x="25765" y="49"/>
                </a:cubicBezTo>
                <a:cubicBezTo>
                  <a:pt x="25765" y="69"/>
                  <a:pt x="25809" y="89"/>
                  <a:pt x="25845" y="115"/>
                </a:cubicBezTo>
                <a:cubicBezTo>
                  <a:pt x="25267" y="142"/>
                  <a:pt x="24709" y="115"/>
                  <a:pt x="24147" y="199"/>
                </a:cubicBezTo>
                <a:cubicBezTo>
                  <a:pt x="22536" y="436"/>
                  <a:pt x="21022" y="908"/>
                  <a:pt x="19698" y="1897"/>
                </a:cubicBezTo>
                <a:cubicBezTo>
                  <a:pt x="19558" y="2001"/>
                  <a:pt x="19518" y="2185"/>
                  <a:pt x="19381" y="2275"/>
                </a:cubicBezTo>
                <a:cubicBezTo>
                  <a:pt x="18843" y="2636"/>
                  <a:pt x="18595" y="3237"/>
                  <a:pt x="18161" y="3679"/>
                </a:cubicBezTo>
                <a:cubicBezTo>
                  <a:pt x="17636" y="4210"/>
                  <a:pt x="17285" y="4875"/>
                  <a:pt x="16787" y="5427"/>
                </a:cubicBezTo>
                <a:cubicBezTo>
                  <a:pt x="16576" y="5661"/>
                  <a:pt x="16480" y="5972"/>
                  <a:pt x="16366" y="6262"/>
                </a:cubicBezTo>
                <a:cubicBezTo>
                  <a:pt x="16315" y="6392"/>
                  <a:pt x="16268" y="6501"/>
                  <a:pt x="16154" y="6501"/>
                </a:cubicBezTo>
                <a:cubicBezTo>
                  <a:pt x="16118" y="6501"/>
                  <a:pt x="16076" y="6490"/>
                  <a:pt x="16025" y="6466"/>
                </a:cubicBezTo>
                <a:cubicBezTo>
                  <a:pt x="15998" y="6456"/>
                  <a:pt x="15971" y="6453"/>
                  <a:pt x="15945" y="6453"/>
                </a:cubicBezTo>
                <a:cubicBezTo>
                  <a:pt x="15948" y="6530"/>
                  <a:pt x="16018" y="6520"/>
                  <a:pt x="16045" y="6557"/>
                </a:cubicBezTo>
                <a:cubicBezTo>
                  <a:pt x="16050" y="6557"/>
                  <a:pt x="16054" y="6556"/>
                  <a:pt x="16059" y="6556"/>
                </a:cubicBezTo>
                <a:cubicBezTo>
                  <a:pt x="16174" y="6556"/>
                  <a:pt x="16233" y="6598"/>
                  <a:pt x="16172" y="6727"/>
                </a:cubicBezTo>
                <a:cubicBezTo>
                  <a:pt x="16085" y="6914"/>
                  <a:pt x="16052" y="7128"/>
                  <a:pt x="15878" y="7265"/>
                </a:cubicBezTo>
                <a:cubicBezTo>
                  <a:pt x="15878" y="7339"/>
                  <a:pt x="15861" y="7399"/>
                  <a:pt x="15788" y="7432"/>
                </a:cubicBezTo>
                <a:cubicBezTo>
                  <a:pt x="15788" y="7472"/>
                  <a:pt x="15764" y="7513"/>
                  <a:pt x="15724" y="7529"/>
                </a:cubicBezTo>
                <a:cubicBezTo>
                  <a:pt x="15644" y="7727"/>
                  <a:pt x="15527" y="7907"/>
                  <a:pt x="15380" y="8064"/>
                </a:cubicBezTo>
                <a:cubicBezTo>
                  <a:pt x="15356" y="8091"/>
                  <a:pt x="15330" y="8121"/>
                  <a:pt x="15303" y="8151"/>
                </a:cubicBezTo>
                <a:cubicBezTo>
                  <a:pt x="15316" y="8362"/>
                  <a:pt x="15213" y="8582"/>
                  <a:pt x="15062" y="8622"/>
                </a:cubicBezTo>
                <a:cubicBezTo>
                  <a:pt x="14885" y="8679"/>
                  <a:pt x="14731" y="8789"/>
                  <a:pt x="14628" y="8940"/>
                </a:cubicBezTo>
                <a:cubicBezTo>
                  <a:pt x="14454" y="9167"/>
                  <a:pt x="14230" y="9304"/>
                  <a:pt x="14006" y="9441"/>
                </a:cubicBezTo>
                <a:cubicBezTo>
                  <a:pt x="13582" y="9702"/>
                  <a:pt x="13127" y="9906"/>
                  <a:pt x="12626" y="9983"/>
                </a:cubicBezTo>
                <a:cubicBezTo>
                  <a:pt x="12604" y="10018"/>
                  <a:pt x="12573" y="10025"/>
                  <a:pt x="12541" y="10025"/>
                </a:cubicBezTo>
                <a:cubicBezTo>
                  <a:pt x="12527" y="10025"/>
                  <a:pt x="12512" y="10024"/>
                  <a:pt x="12499" y="10023"/>
                </a:cubicBezTo>
                <a:cubicBezTo>
                  <a:pt x="12445" y="10051"/>
                  <a:pt x="12397" y="10108"/>
                  <a:pt x="12345" y="10108"/>
                </a:cubicBezTo>
                <a:cubicBezTo>
                  <a:pt x="12315" y="10108"/>
                  <a:pt x="12283" y="10090"/>
                  <a:pt x="12248" y="10036"/>
                </a:cubicBezTo>
                <a:cubicBezTo>
                  <a:pt x="12240" y="10025"/>
                  <a:pt x="12228" y="10020"/>
                  <a:pt x="12214" y="10020"/>
                </a:cubicBezTo>
                <a:cubicBezTo>
                  <a:pt x="12184" y="10020"/>
                  <a:pt x="12143" y="10039"/>
                  <a:pt x="12111" y="10046"/>
                </a:cubicBezTo>
                <a:cubicBezTo>
                  <a:pt x="11837" y="10100"/>
                  <a:pt x="11563" y="10153"/>
                  <a:pt x="11282" y="10183"/>
                </a:cubicBezTo>
                <a:cubicBezTo>
                  <a:pt x="11529" y="9989"/>
                  <a:pt x="11847" y="9936"/>
                  <a:pt x="12081" y="9732"/>
                </a:cubicBezTo>
                <a:lnTo>
                  <a:pt x="12081" y="9729"/>
                </a:lnTo>
                <a:cubicBezTo>
                  <a:pt x="11853" y="9752"/>
                  <a:pt x="11629" y="9776"/>
                  <a:pt x="11449" y="9946"/>
                </a:cubicBezTo>
                <a:cubicBezTo>
                  <a:pt x="11389" y="9999"/>
                  <a:pt x="11278" y="10003"/>
                  <a:pt x="11192" y="10016"/>
                </a:cubicBezTo>
                <a:cubicBezTo>
                  <a:pt x="10369" y="10143"/>
                  <a:pt x="9547" y="10270"/>
                  <a:pt x="8725" y="10387"/>
                </a:cubicBezTo>
                <a:cubicBezTo>
                  <a:pt x="8504" y="10414"/>
                  <a:pt x="8280" y="10427"/>
                  <a:pt x="8060" y="10427"/>
                </a:cubicBezTo>
                <a:cubicBezTo>
                  <a:pt x="8397" y="10227"/>
                  <a:pt x="8795" y="10317"/>
                  <a:pt x="9153" y="10203"/>
                </a:cubicBezTo>
                <a:cubicBezTo>
                  <a:pt x="9023" y="10198"/>
                  <a:pt x="8894" y="10196"/>
                  <a:pt x="8765" y="10196"/>
                </a:cubicBezTo>
                <a:cubicBezTo>
                  <a:pt x="8366" y="10196"/>
                  <a:pt x="7969" y="10220"/>
                  <a:pt x="7575" y="10270"/>
                </a:cubicBezTo>
                <a:cubicBezTo>
                  <a:pt x="7618" y="10347"/>
                  <a:pt x="7689" y="10300"/>
                  <a:pt x="7742" y="10354"/>
                </a:cubicBezTo>
                <a:cubicBezTo>
                  <a:pt x="7721" y="10352"/>
                  <a:pt x="7701" y="10351"/>
                  <a:pt x="7681" y="10351"/>
                </a:cubicBezTo>
                <a:cubicBezTo>
                  <a:pt x="7407" y="10351"/>
                  <a:pt x="7195" y="10528"/>
                  <a:pt x="6933" y="10538"/>
                </a:cubicBezTo>
                <a:cubicBezTo>
                  <a:pt x="6281" y="10568"/>
                  <a:pt x="5666" y="10775"/>
                  <a:pt x="5048" y="10955"/>
                </a:cubicBezTo>
                <a:cubicBezTo>
                  <a:pt x="4764" y="11039"/>
                  <a:pt x="4470" y="11103"/>
                  <a:pt x="4196" y="11210"/>
                </a:cubicBezTo>
                <a:cubicBezTo>
                  <a:pt x="3958" y="11310"/>
                  <a:pt x="3731" y="11430"/>
                  <a:pt x="3517" y="11577"/>
                </a:cubicBezTo>
                <a:cubicBezTo>
                  <a:pt x="2795" y="12055"/>
                  <a:pt x="2177" y="12643"/>
                  <a:pt x="1588" y="13282"/>
                </a:cubicBezTo>
                <a:cubicBezTo>
                  <a:pt x="833" y="14098"/>
                  <a:pt x="472" y="15074"/>
                  <a:pt x="251" y="16120"/>
                </a:cubicBezTo>
                <a:cubicBezTo>
                  <a:pt x="134" y="16685"/>
                  <a:pt x="57" y="17256"/>
                  <a:pt x="24" y="17831"/>
                </a:cubicBezTo>
                <a:cubicBezTo>
                  <a:pt x="1" y="18212"/>
                  <a:pt x="91" y="18577"/>
                  <a:pt x="164" y="18944"/>
                </a:cubicBezTo>
                <a:cubicBezTo>
                  <a:pt x="205" y="19151"/>
                  <a:pt x="208" y="19372"/>
                  <a:pt x="378" y="19593"/>
                </a:cubicBezTo>
                <a:cubicBezTo>
                  <a:pt x="301" y="19188"/>
                  <a:pt x="205" y="18831"/>
                  <a:pt x="191" y="18463"/>
                </a:cubicBezTo>
                <a:cubicBezTo>
                  <a:pt x="128" y="18309"/>
                  <a:pt x="118" y="18149"/>
                  <a:pt x="114" y="17948"/>
                </a:cubicBezTo>
                <a:lnTo>
                  <a:pt x="114" y="17948"/>
                </a:lnTo>
                <a:cubicBezTo>
                  <a:pt x="171" y="18115"/>
                  <a:pt x="208" y="18289"/>
                  <a:pt x="221" y="18466"/>
                </a:cubicBezTo>
                <a:cubicBezTo>
                  <a:pt x="328" y="18861"/>
                  <a:pt x="408" y="19265"/>
                  <a:pt x="545" y="19650"/>
                </a:cubicBezTo>
                <a:cubicBezTo>
                  <a:pt x="646" y="19927"/>
                  <a:pt x="813" y="20181"/>
                  <a:pt x="910" y="20465"/>
                </a:cubicBezTo>
                <a:cubicBezTo>
                  <a:pt x="957" y="20606"/>
                  <a:pt x="1044" y="20729"/>
                  <a:pt x="947" y="20880"/>
                </a:cubicBezTo>
                <a:lnTo>
                  <a:pt x="983" y="20926"/>
                </a:lnTo>
                <a:cubicBezTo>
                  <a:pt x="1214" y="21237"/>
                  <a:pt x="1405" y="21555"/>
                  <a:pt x="1505" y="21946"/>
                </a:cubicBezTo>
                <a:cubicBezTo>
                  <a:pt x="1572" y="22200"/>
                  <a:pt x="1809" y="22417"/>
                  <a:pt x="2066" y="22558"/>
                </a:cubicBezTo>
                <a:cubicBezTo>
                  <a:pt x="2094" y="22529"/>
                  <a:pt x="2118" y="22518"/>
                  <a:pt x="2139" y="22518"/>
                </a:cubicBezTo>
                <a:cubicBezTo>
                  <a:pt x="2184" y="22518"/>
                  <a:pt x="2216" y="22568"/>
                  <a:pt x="2250" y="22604"/>
                </a:cubicBezTo>
                <a:cubicBezTo>
                  <a:pt x="2805" y="23179"/>
                  <a:pt x="3350" y="23768"/>
                  <a:pt x="4018" y="24222"/>
                </a:cubicBezTo>
                <a:cubicBezTo>
                  <a:pt x="4222" y="24359"/>
                  <a:pt x="4363" y="24580"/>
                  <a:pt x="4603" y="24673"/>
                </a:cubicBezTo>
                <a:cubicBezTo>
                  <a:pt x="4656" y="24691"/>
                  <a:pt x="4699" y="24729"/>
                  <a:pt x="4754" y="24729"/>
                </a:cubicBezTo>
                <a:cubicBezTo>
                  <a:pt x="4761" y="24729"/>
                  <a:pt x="4769" y="24729"/>
                  <a:pt x="4777" y="24727"/>
                </a:cubicBezTo>
                <a:cubicBezTo>
                  <a:pt x="4821" y="24663"/>
                  <a:pt x="4854" y="24617"/>
                  <a:pt x="4750" y="24553"/>
                </a:cubicBezTo>
                <a:cubicBezTo>
                  <a:pt x="4570" y="24443"/>
                  <a:pt x="4347" y="24389"/>
                  <a:pt x="4236" y="24186"/>
                </a:cubicBezTo>
                <a:lnTo>
                  <a:pt x="4236" y="24186"/>
                </a:lnTo>
                <a:cubicBezTo>
                  <a:pt x="4415" y="24234"/>
                  <a:pt x="4551" y="24360"/>
                  <a:pt x="4704" y="24449"/>
                </a:cubicBezTo>
                <a:cubicBezTo>
                  <a:pt x="4921" y="24573"/>
                  <a:pt x="5145" y="24660"/>
                  <a:pt x="5406" y="24667"/>
                </a:cubicBezTo>
                <a:cubicBezTo>
                  <a:pt x="5586" y="24670"/>
                  <a:pt x="5737" y="24797"/>
                  <a:pt x="5904" y="24871"/>
                </a:cubicBezTo>
                <a:cubicBezTo>
                  <a:pt x="6619" y="25185"/>
                  <a:pt x="7338" y="25492"/>
                  <a:pt x="8090" y="25720"/>
                </a:cubicBezTo>
                <a:cubicBezTo>
                  <a:pt x="8113" y="25730"/>
                  <a:pt x="8140" y="25740"/>
                  <a:pt x="8163" y="25753"/>
                </a:cubicBezTo>
                <a:cubicBezTo>
                  <a:pt x="8118" y="25762"/>
                  <a:pt x="8075" y="25766"/>
                  <a:pt x="8033" y="25766"/>
                </a:cubicBezTo>
                <a:cubicBezTo>
                  <a:pt x="7873" y="25766"/>
                  <a:pt x="7731" y="25709"/>
                  <a:pt x="7588" y="25670"/>
                </a:cubicBezTo>
                <a:cubicBezTo>
                  <a:pt x="7234" y="25576"/>
                  <a:pt x="6910" y="25379"/>
                  <a:pt x="6535" y="25345"/>
                </a:cubicBezTo>
                <a:cubicBezTo>
                  <a:pt x="6532" y="25352"/>
                  <a:pt x="6525" y="25359"/>
                  <a:pt x="6519" y="25365"/>
                </a:cubicBezTo>
                <a:cubicBezTo>
                  <a:pt x="6596" y="25536"/>
                  <a:pt x="6806" y="25436"/>
                  <a:pt x="6903" y="25563"/>
                </a:cubicBezTo>
                <a:lnTo>
                  <a:pt x="7023" y="25569"/>
                </a:lnTo>
                <a:lnTo>
                  <a:pt x="7023" y="25593"/>
                </a:lnTo>
                <a:lnTo>
                  <a:pt x="6903" y="25603"/>
                </a:lnTo>
                <a:cubicBezTo>
                  <a:pt x="7191" y="25770"/>
                  <a:pt x="7525" y="25797"/>
                  <a:pt x="7819" y="25930"/>
                </a:cubicBezTo>
                <a:cubicBezTo>
                  <a:pt x="8447" y="26204"/>
                  <a:pt x="9119" y="26321"/>
                  <a:pt x="9771" y="26502"/>
                </a:cubicBezTo>
                <a:cubicBezTo>
                  <a:pt x="10276" y="26642"/>
                  <a:pt x="10744" y="26903"/>
                  <a:pt x="11235" y="27100"/>
                </a:cubicBezTo>
                <a:cubicBezTo>
                  <a:pt x="11660" y="27271"/>
                  <a:pt x="12071" y="27475"/>
                  <a:pt x="12462" y="27715"/>
                </a:cubicBezTo>
                <a:cubicBezTo>
                  <a:pt x="12656" y="27839"/>
                  <a:pt x="12846" y="27956"/>
                  <a:pt x="12987" y="28150"/>
                </a:cubicBezTo>
                <a:cubicBezTo>
                  <a:pt x="13090" y="28290"/>
                  <a:pt x="13221" y="28410"/>
                  <a:pt x="13368" y="28504"/>
                </a:cubicBezTo>
                <a:cubicBezTo>
                  <a:pt x="13976" y="28929"/>
                  <a:pt x="14454" y="29480"/>
                  <a:pt x="14942" y="30038"/>
                </a:cubicBezTo>
                <a:cubicBezTo>
                  <a:pt x="15316" y="30456"/>
                  <a:pt x="15654" y="30911"/>
                  <a:pt x="15948" y="31389"/>
                </a:cubicBezTo>
                <a:cubicBezTo>
                  <a:pt x="15981" y="31446"/>
                  <a:pt x="16105" y="31526"/>
                  <a:pt x="15945" y="31596"/>
                </a:cubicBezTo>
                <a:cubicBezTo>
                  <a:pt x="15918" y="31606"/>
                  <a:pt x="15931" y="31646"/>
                  <a:pt x="15945" y="31669"/>
                </a:cubicBezTo>
                <a:cubicBezTo>
                  <a:pt x="16122" y="31967"/>
                  <a:pt x="16205" y="32315"/>
                  <a:pt x="16416" y="32595"/>
                </a:cubicBezTo>
                <a:cubicBezTo>
                  <a:pt x="16423" y="32529"/>
                  <a:pt x="16429" y="32465"/>
                  <a:pt x="16436" y="32405"/>
                </a:cubicBezTo>
                <a:cubicBezTo>
                  <a:pt x="16444" y="32403"/>
                  <a:pt x="16452" y="32402"/>
                  <a:pt x="16459" y="32402"/>
                </a:cubicBezTo>
                <a:cubicBezTo>
                  <a:pt x="16533" y="32402"/>
                  <a:pt x="16548" y="32500"/>
                  <a:pt x="16615" y="32500"/>
                </a:cubicBezTo>
                <a:cubicBezTo>
                  <a:pt x="16620" y="32500"/>
                  <a:pt x="16625" y="32499"/>
                  <a:pt x="16630" y="32498"/>
                </a:cubicBezTo>
                <a:cubicBezTo>
                  <a:pt x="16620" y="32445"/>
                  <a:pt x="16610" y="32391"/>
                  <a:pt x="16600" y="32331"/>
                </a:cubicBezTo>
                <a:lnTo>
                  <a:pt x="16600" y="32331"/>
                </a:lnTo>
                <a:cubicBezTo>
                  <a:pt x="16697" y="32361"/>
                  <a:pt x="16663" y="32438"/>
                  <a:pt x="16670" y="32498"/>
                </a:cubicBezTo>
                <a:cubicBezTo>
                  <a:pt x="16820" y="32625"/>
                  <a:pt x="16847" y="32823"/>
                  <a:pt x="16927" y="32990"/>
                </a:cubicBezTo>
                <a:cubicBezTo>
                  <a:pt x="17161" y="33484"/>
                  <a:pt x="17385" y="33986"/>
                  <a:pt x="17646" y="34471"/>
                </a:cubicBezTo>
                <a:cubicBezTo>
                  <a:pt x="17683" y="34537"/>
                  <a:pt x="17723" y="34604"/>
                  <a:pt x="17636" y="34698"/>
                </a:cubicBezTo>
                <a:cubicBezTo>
                  <a:pt x="17469" y="34424"/>
                  <a:pt x="17288" y="34163"/>
                  <a:pt x="17145" y="33886"/>
                </a:cubicBezTo>
                <a:cubicBezTo>
                  <a:pt x="16974" y="33558"/>
                  <a:pt x="16777" y="33244"/>
                  <a:pt x="16670" y="32890"/>
                </a:cubicBezTo>
                <a:cubicBezTo>
                  <a:pt x="16637" y="32789"/>
                  <a:pt x="16540" y="32846"/>
                  <a:pt x="16503" y="32789"/>
                </a:cubicBezTo>
                <a:lnTo>
                  <a:pt x="16503" y="32789"/>
                </a:lnTo>
                <a:cubicBezTo>
                  <a:pt x="16493" y="32856"/>
                  <a:pt x="16510" y="32930"/>
                  <a:pt x="16546" y="32990"/>
                </a:cubicBezTo>
                <a:cubicBezTo>
                  <a:pt x="17041" y="34046"/>
                  <a:pt x="17583" y="35076"/>
                  <a:pt x="18301" y="36005"/>
                </a:cubicBezTo>
                <a:cubicBezTo>
                  <a:pt x="18719" y="36546"/>
                  <a:pt x="19267" y="36967"/>
                  <a:pt x="19702" y="37486"/>
                </a:cubicBezTo>
                <a:cubicBezTo>
                  <a:pt x="20347" y="38261"/>
                  <a:pt x="21243" y="38522"/>
                  <a:pt x="22142" y="38796"/>
                </a:cubicBezTo>
                <a:cubicBezTo>
                  <a:pt x="22660" y="38946"/>
                  <a:pt x="23188" y="39063"/>
                  <a:pt x="23723" y="39143"/>
                </a:cubicBezTo>
                <a:lnTo>
                  <a:pt x="24559" y="39143"/>
                </a:lnTo>
                <a:cubicBezTo>
                  <a:pt x="25297" y="39133"/>
                  <a:pt x="26003" y="38913"/>
                  <a:pt x="26728" y="38826"/>
                </a:cubicBezTo>
                <a:cubicBezTo>
                  <a:pt x="26777" y="38820"/>
                  <a:pt x="26827" y="38803"/>
                  <a:pt x="26875" y="38803"/>
                </a:cubicBezTo>
                <a:cubicBezTo>
                  <a:pt x="26911" y="38803"/>
                  <a:pt x="26947" y="38813"/>
                  <a:pt x="26982" y="38846"/>
                </a:cubicBezTo>
                <a:lnTo>
                  <a:pt x="26979" y="38843"/>
                </a:lnTo>
                <a:cubicBezTo>
                  <a:pt x="27620" y="38772"/>
                  <a:pt x="28259" y="38655"/>
                  <a:pt x="28830" y="38341"/>
                </a:cubicBezTo>
                <a:cubicBezTo>
                  <a:pt x="29348" y="38057"/>
                  <a:pt x="29880" y="37806"/>
                  <a:pt x="30395" y="37519"/>
                </a:cubicBezTo>
                <a:cubicBezTo>
                  <a:pt x="30679" y="37359"/>
                  <a:pt x="30940" y="37165"/>
                  <a:pt x="31173" y="36934"/>
                </a:cubicBezTo>
                <a:cubicBezTo>
                  <a:pt x="31347" y="36767"/>
                  <a:pt x="31555" y="36630"/>
                  <a:pt x="31758" y="36503"/>
                </a:cubicBezTo>
                <a:cubicBezTo>
                  <a:pt x="32009" y="36342"/>
                  <a:pt x="32220" y="36169"/>
                  <a:pt x="32363" y="35891"/>
                </a:cubicBezTo>
                <a:cubicBezTo>
                  <a:pt x="32484" y="35654"/>
                  <a:pt x="32694" y="35467"/>
                  <a:pt x="32878" y="35266"/>
                </a:cubicBezTo>
                <a:cubicBezTo>
                  <a:pt x="33256" y="34862"/>
                  <a:pt x="33533" y="34390"/>
                  <a:pt x="33801" y="33912"/>
                </a:cubicBezTo>
                <a:lnTo>
                  <a:pt x="33694" y="33866"/>
                </a:lnTo>
                <a:cubicBezTo>
                  <a:pt x="33162" y="34815"/>
                  <a:pt x="32460" y="35627"/>
                  <a:pt x="31678" y="36369"/>
                </a:cubicBezTo>
                <a:cubicBezTo>
                  <a:pt x="31528" y="36513"/>
                  <a:pt x="31387" y="36670"/>
                  <a:pt x="31194" y="36754"/>
                </a:cubicBezTo>
                <a:cubicBezTo>
                  <a:pt x="31010" y="36961"/>
                  <a:pt x="30749" y="37031"/>
                  <a:pt x="30475" y="37188"/>
                </a:cubicBezTo>
                <a:cubicBezTo>
                  <a:pt x="30562" y="37024"/>
                  <a:pt x="30685" y="36994"/>
                  <a:pt x="30776" y="36921"/>
                </a:cubicBezTo>
                <a:lnTo>
                  <a:pt x="30819" y="36921"/>
                </a:lnTo>
                <a:cubicBezTo>
                  <a:pt x="30817" y="36889"/>
                  <a:pt x="30833" y="36860"/>
                  <a:pt x="30859" y="36847"/>
                </a:cubicBezTo>
                <a:lnTo>
                  <a:pt x="30936" y="36797"/>
                </a:lnTo>
                <a:cubicBezTo>
                  <a:pt x="31244" y="36516"/>
                  <a:pt x="31578" y="36269"/>
                  <a:pt x="31879" y="35978"/>
                </a:cubicBezTo>
                <a:cubicBezTo>
                  <a:pt x="32544" y="35326"/>
                  <a:pt x="33095" y="34591"/>
                  <a:pt x="33573" y="33792"/>
                </a:cubicBezTo>
                <a:cubicBezTo>
                  <a:pt x="33607" y="33742"/>
                  <a:pt x="33620" y="33675"/>
                  <a:pt x="33694" y="33658"/>
                </a:cubicBezTo>
                <a:lnTo>
                  <a:pt x="33694" y="33665"/>
                </a:lnTo>
                <a:lnTo>
                  <a:pt x="33737" y="33601"/>
                </a:lnTo>
                <a:lnTo>
                  <a:pt x="33727" y="33598"/>
                </a:lnTo>
                <a:lnTo>
                  <a:pt x="33727" y="33588"/>
                </a:lnTo>
                <a:cubicBezTo>
                  <a:pt x="33724" y="33538"/>
                  <a:pt x="33741" y="33491"/>
                  <a:pt x="33777" y="33458"/>
                </a:cubicBezTo>
                <a:cubicBezTo>
                  <a:pt x="33807" y="33357"/>
                  <a:pt x="33861" y="33271"/>
                  <a:pt x="33928" y="33194"/>
                </a:cubicBezTo>
                <a:lnTo>
                  <a:pt x="33975" y="33110"/>
                </a:lnTo>
                <a:cubicBezTo>
                  <a:pt x="34001" y="33040"/>
                  <a:pt x="34028" y="32970"/>
                  <a:pt x="34061" y="32900"/>
                </a:cubicBezTo>
                <a:cubicBezTo>
                  <a:pt x="35151" y="30844"/>
                  <a:pt x="35873" y="28658"/>
                  <a:pt x="36308" y="26375"/>
                </a:cubicBezTo>
                <a:cubicBezTo>
                  <a:pt x="36361" y="26097"/>
                  <a:pt x="36401" y="25817"/>
                  <a:pt x="36465" y="25539"/>
                </a:cubicBezTo>
                <a:lnTo>
                  <a:pt x="36465" y="25539"/>
                </a:lnTo>
                <a:cubicBezTo>
                  <a:pt x="36532" y="25797"/>
                  <a:pt x="36418" y="26051"/>
                  <a:pt x="36485" y="26308"/>
                </a:cubicBezTo>
                <a:cubicBezTo>
                  <a:pt x="36515" y="26061"/>
                  <a:pt x="36558" y="25817"/>
                  <a:pt x="36568" y="25569"/>
                </a:cubicBezTo>
                <a:cubicBezTo>
                  <a:pt x="36592" y="24984"/>
                  <a:pt x="36619" y="24403"/>
                  <a:pt x="36649" y="23821"/>
                </a:cubicBezTo>
                <a:cubicBezTo>
                  <a:pt x="36669" y="23393"/>
                  <a:pt x="36545" y="22955"/>
                  <a:pt x="36598" y="22534"/>
                </a:cubicBezTo>
                <a:cubicBezTo>
                  <a:pt x="36625" y="22317"/>
                  <a:pt x="36598" y="22106"/>
                  <a:pt x="36609" y="21899"/>
                </a:cubicBezTo>
                <a:cubicBezTo>
                  <a:pt x="36619" y="21635"/>
                  <a:pt x="36605" y="21368"/>
                  <a:pt x="36568" y="21107"/>
                </a:cubicBezTo>
                <a:cubicBezTo>
                  <a:pt x="36512" y="20636"/>
                  <a:pt x="36525" y="20161"/>
                  <a:pt x="36538" y="19690"/>
                </a:cubicBezTo>
                <a:cubicBezTo>
                  <a:pt x="36558" y="19014"/>
                  <a:pt x="36669" y="18349"/>
                  <a:pt x="36776" y="17684"/>
                </a:cubicBezTo>
                <a:cubicBezTo>
                  <a:pt x="36899" y="16915"/>
                  <a:pt x="37030" y="16150"/>
                  <a:pt x="37203" y="15391"/>
                </a:cubicBezTo>
                <a:cubicBezTo>
                  <a:pt x="37367" y="14672"/>
                  <a:pt x="37384" y="13927"/>
                  <a:pt x="37585" y="13218"/>
                </a:cubicBezTo>
                <a:cubicBezTo>
                  <a:pt x="37735" y="12674"/>
                  <a:pt x="37795" y="12122"/>
                  <a:pt x="37869" y="11567"/>
                </a:cubicBezTo>
                <a:lnTo>
                  <a:pt x="37869" y="10147"/>
                </a:lnTo>
                <a:cubicBezTo>
                  <a:pt x="37825" y="9819"/>
                  <a:pt x="37782" y="9491"/>
                  <a:pt x="37745" y="9161"/>
                </a:cubicBezTo>
                <a:cubicBezTo>
                  <a:pt x="37668" y="8449"/>
                  <a:pt x="37534" y="7747"/>
                  <a:pt x="37347" y="7058"/>
                </a:cubicBezTo>
                <a:cubicBezTo>
                  <a:pt x="37247" y="6707"/>
                  <a:pt x="37000" y="6453"/>
                  <a:pt x="36836" y="6145"/>
                </a:cubicBezTo>
                <a:cubicBezTo>
                  <a:pt x="36532" y="5567"/>
                  <a:pt x="36107" y="5066"/>
                  <a:pt x="35686" y="4571"/>
                </a:cubicBezTo>
                <a:cubicBezTo>
                  <a:pt x="35629" y="4494"/>
                  <a:pt x="35586" y="4407"/>
                  <a:pt x="35562" y="4314"/>
                </a:cubicBezTo>
                <a:cubicBezTo>
                  <a:pt x="35449" y="3976"/>
                  <a:pt x="35155" y="3799"/>
                  <a:pt x="34910" y="3582"/>
                </a:cubicBezTo>
                <a:cubicBezTo>
                  <a:pt x="34509" y="3231"/>
                  <a:pt x="34065" y="2923"/>
                  <a:pt x="33657" y="2579"/>
                </a:cubicBezTo>
                <a:cubicBezTo>
                  <a:pt x="32698" y="1767"/>
                  <a:pt x="31555" y="1302"/>
                  <a:pt x="30401" y="874"/>
                </a:cubicBezTo>
                <a:cubicBezTo>
                  <a:pt x="29616" y="583"/>
                  <a:pt x="28784" y="426"/>
                  <a:pt x="27975" y="206"/>
                </a:cubicBezTo>
                <a:cubicBezTo>
                  <a:pt x="27640" y="118"/>
                  <a:pt x="27302" y="58"/>
                  <a:pt x="26959" y="58"/>
                </a:cubicBezTo>
                <a:cubicBezTo>
                  <a:pt x="26846" y="58"/>
                  <a:pt x="26732" y="65"/>
                  <a:pt x="26618" y="79"/>
                </a:cubicBezTo>
                <a:cubicBezTo>
                  <a:pt x="26578" y="82"/>
                  <a:pt x="26539" y="84"/>
                  <a:pt x="26500" y="84"/>
                </a:cubicBezTo>
                <a:cubicBezTo>
                  <a:pt x="26399" y="84"/>
                  <a:pt x="26299" y="72"/>
                  <a:pt x="26203" y="45"/>
                </a:cubicBezTo>
                <a:lnTo>
                  <a:pt x="26541" y="25"/>
                </a:lnTo>
                <a:lnTo>
                  <a:pt x="26541" y="2"/>
                </a:lnTo>
                <a:lnTo>
                  <a:pt x="25855" y="2"/>
                </a:lnTo>
                <a:cubicBezTo>
                  <a:pt x="25853" y="2"/>
                  <a:pt x="25850" y="2"/>
                  <a:pt x="25848" y="2"/>
                </a:cubicBezTo>
                <a:cubicBezTo>
                  <a:pt x="25836" y="2"/>
                  <a:pt x="25823" y="0"/>
                  <a:pt x="25810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  <p:sp>
        <p:nvSpPr>
          <p:cNvPr id="534" name="Google Shape;534;p39"/>
          <p:cNvSpPr/>
          <p:nvPr/>
        </p:nvSpPr>
        <p:spPr>
          <a:xfrm rot="7869182">
            <a:off x="-2421456" y="8187731"/>
            <a:ext cx="4265145" cy="3188433"/>
          </a:xfrm>
          <a:custGeom>
            <a:avLst/>
            <a:gdLst/>
            <a:ahLst/>
            <a:cxnLst/>
            <a:rect l="l" t="t" r="r" b="b"/>
            <a:pathLst>
              <a:path w="79467" h="59406" extrusionOk="0">
                <a:moveTo>
                  <a:pt x="76305" y="12190"/>
                </a:moveTo>
                <a:lnTo>
                  <a:pt x="76305" y="12190"/>
                </a:lnTo>
                <a:cubicBezTo>
                  <a:pt x="76355" y="12210"/>
                  <a:pt x="76388" y="12261"/>
                  <a:pt x="76388" y="12314"/>
                </a:cubicBezTo>
                <a:cubicBezTo>
                  <a:pt x="76308" y="12307"/>
                  <a:pt x="76305" y="12251"/>
                  <a:pt x="76305" y="12190"/>
                </a:cubicBezTo>
                <a:close/>
                <a:moveTo>
                  <a:pt x="76388" y="12314"/>
                </a:moveTo>
                <a:cubicBezTo>
                  <a:pt x="76422" y="12334"/>
                  <a:pt x="76458" y="12354"/>
                  <a:pt x="76452" y="12401"/>
                </a:cubicBezTo>
                <a:cubicBezTo>
                  <a:pt x="76445" y="12411"/>
                  <a:pt x="76435" y="12418"/>
                  <a:pt x="76425" y="12418"/>
                </a:cubicBezTo>
                <a:cubicBezTo>
                  <a:pt x="76378" y="12398"/>
                  <a:pt x="76392" y="12351"/>
                  <a:pt x="76388" y="12314"/>
                </a:cubicBezTo>
                <a:close/>
                <a:moveTo>
                  <a:pt x="76488" y="12498"/>
                </a:moveTo>
                <a:lnTo>
                  <a:pt x="76488" y="12498"/>
                </a:lnTo>
                <a:cubicBezTo>
                  <a:pt x="76575" y="12525"/>
                  <a:pt x="76582" y="12592"/>
                  <a:pt x="76595" y="12648"/>
                </a:cubicBezTo>
                <a:cubicBezTo>
                  <a:pt x="76659" y="12655"/>
                  <a:pt x="76692" y="12692"/>
                  <a:pt x="76722" y="12742"/>
                </a:cubicBezTo>
                <a:cubicBezTo>
                  <a:pt x="77020" y="13193"/>
                  <a:pt x="77287" y="13664"/>
                  <a:pt x="77528" y="14149"/>
                </a:cubicBezTo>
                <a:cubicBezTo>
                  <a:pt x="77555" y="14186"/>
                  <a:pt x="77548" y="14236"/>
                  <a:pt x="77515" y="14266"/>
                </a:cubicBezTo>
                <a:cubicBezTo>
                  <a:pt x="77364" y="14002"/>
                  <a:pt x="77224" y="13741"/>
                  <a:pt x="77073" y="13491"/>
                </a:cubicBezTo>
                <a:cubicBezTo>
                  <a:pt x="76940" y="13267"/>
                  <a:pt x="76796" y="13043"/>
                  <a:pt x="76656" y="12822"/>
                </a:cubicBezTo>
                <a:cubicBezTo>
                  <a:pt x="76619" y="12769"/>
                  <a:pt x="76589" y="12719"/>
                  <a:pt x="76595" y="12652"/>
                </a:cubicBezTo>
                <a:cubicBezTo>
                  <a:pt x="76512" y="12635"/>
                  <a:pt x="76488" y="12581"/>
                  <a:pt x="76488" y="12498"/>
                </a:cubicBezTo>
                <a:close/>
                <a:moveTo>
                  <a:pt x="77581" y="14358"/>
                </a:moveTo>
                <a:cubicBezTo>
                  <a:pt x="77609" y="14358"/>
                  <a:pt x="77590" y="14390"/>
                  <a:pt x="77598" y="14403"/>
                </a:cubicBezTo>
                <a:lnTo>
                  <a:pt x="77598" y="14403"/>
                </a:lnTo>
                <a:lnTo>
                  <a:pt x="77568" y="14360"/>
                </a:lnTo>
                <a:cubicBezTo>
                  <a:pt x="77573" y="14359"/>
                  <a:pt x="77577" y="14358"/>
                  <a:pt x="77581" y="14358"/>
                </a:cubicBezTo>
                <a:close/>
                <a:moveTo>
                  <a:pt x="77598" y="14403"/>
                </a:moveTo>
                <a:lnTo>
                  <a:pt x="77625" y="14433"/>
                </a:lnTo>
                <a:lnTo>
                  <a:pt x="77605" y="14443"/>
                </a:lnTo>
                <a:cubicBezTo>
                  <a:pt x="77605" y="14430"/>
                  <a:pt x="77602" y="14417"/>
                  <a:pt x="77598" y="14403"/>
                </a:cubicBezTo>
                <a:close/>
                <a:moveTo>
                  <a:pt x="77790" y="24947"/>
                </a:moveTo>
                <a:cubicBezTo>
                  <a:pt x="77794" y="24947"/>
                  <a:pt x="77798" y="24948"/>
                  <a:pt x="77802" y="24949"/>
                </a:cubicBezTo>
                <a:cubicBezTo>
                  <a:pt x="77859" y="24962"/>
                  <a:pt x="77852" y="25016"/>
                  <a:pt x="77839" y="25053"/>
                </a:cubicBezTo>
                <a:cubicBezTo>
                  <a:pt x="77632" y="25571"/>
                  <a:pt x="77465" y="26112"/>
                  <a:pt x="76983" y="26467"/>
                </a:cubicBezTo>
                <a:cubicBezTo>
                  <a:pt x="76920" y="26513"/>
                  <a:pt x="76880" y="26594"/>
                  <a:pt x="76833" y="26660"/>
                </a:cubicBezTo>
                <a:cubicBezTo>
                  <a:pt x="76619" y="26981"/>
                  <a:pt x="76348" y="27245"/>
                  <a:pt x="76061" y="27499"/>
                </a:cubicBezTo>
                <a:cubicBezTo>
                  <a:pt x="75830" y="27703"/>
                  <a:pt x="75643" y="27947"/>
                  <a:pt x="75422" y="28158"/>
                </a:cubicBezTo>
                <a:cubicBezTo>
                  <a:pt x="75295" y="28285"/>
                  <a:pt x="75145" y="28389"/>
                  <a:pt x="75004" y="28502"/>
                </a:cubicBezTo>
                <a:cubicBezTo>
                  <a:pt x="74981" y="28520"/>
                  <a:pt x="74943" y="28551"/>
                  <a:pt x="74917" y="28551"/>
                </a:cubicBezTo>
                <a:cubicBezTo>
                  <a:pt x="74909" y="28551"/>
                  <a:pt x="74903" y="28548"/>
                  <a:pt x="74897" y="28542"/>
                </a:cubicBezTo>
                <a:cubicBezTo>
                  <a:pt x="74845" y="28479"/>
                  <a:pt x="74803" y="28456"/>
                  <a:pt x="74769" y="28456"/>
                </a:cubicBezTo>
                <a:cubicBezTo>
                  <a:pt x="74686" y="28456"/>
                  <a:pt x="74642" y="28589"/>
                  <a:pt x="74583" y="28636"/>
                </a:cubicBezTo>
                <a:cubicBezTo>
                  <a:pt x="74429" y="28756"/>
                  <a:pt x="74312" y="28913"/>
                  <a:pt x="74149" y="29024"/>
                </a:cubicBezTo>
                <a:cubicBezTo>
                  <a:pt x="73925" y="29174"/>
                  <a:pt x="73641" y="29181"/>
                  <a:pt x="73430" y="29351"/>
                </a:cubicBezTo>
                <a:cubicBezTo>
                  <a:pt x="73424" y="29354"/>
                  <a:pt x="73418" y="29358"/>
                  <a:pt x="73412" y="29362"/>
                </a:cubicBezTo>
                <a:lnTo>
                  <a:pt x="73412" y="29362"/>
                </a:lnTo>
                <a:lnTo>
                  <a:pt x="73423" y="29351"/>
                </a:lnTo>
                <a:cubicBezTo>
                  <a:pt x="75051" y="28205"/>
                  <a:pt x="76488" y="26904"/>
                  <a:pt x="77495" y="25123"/>
                </a:cubicBezTo>
                <a:cubicBezTo>
                  <a:pt x="77508" y="25230"/>
                  <a:pt x="77515" y="25287"/>
                  <a:pt x="77528" y="25387"/>
                </a:cubicBezTo>
                <a:cubicBezTo>
                  <a:pt x="77608" y="25237"/>
                  <a:pt x="77665" y="25120"/>
                  <a:pt x="77729" y="25006"/>
                </a:cubicBezTo>
                <a:cubicBezTo>
                  <a:pt x="77740" y="24979"/>
                  <a:pt x="77760" y="24947"/>
                  <a:pt x="77790" y="24947"/>
                </a:cubicBezTo>
                <a:close/>
                <a:moveTo>
                  <a:pt x="73371" y="29391"/>
                </a:moveTo>
                <a:cubicBezTo>
                  <a:pt x="73374" y="29391"/>
                  <a:pt x="73377" y="29391"/>
                  <a:pt x="73380" y="29391"/>
                </a:cubicBezTo>
                <a:cubicBezTo>
                  <a:pt x="73365" y="29416"/>
                  <a:pt x="73335" y="29432"/>
                  <a:pt x="73305" y="29432"/>
                </a:cubicBezTo>
                <a:cubicBezTo>
                  <a:pt x="73302" y="29432"/>
                  <a:pt x="73299" y="29432"/>
                  <a:pt x="73296" y="29431"/>
                </a:cubicBezTo>
                <a:cubicBezTo>
                  <a:pt x="73315" y="29407"/>
                  <a:pt x="73341" y="29391"/>
                  <a:pt x="73371" y="29391"/>
                </a:cubicBezTo>
                <a:close/>
                <a:moveTo>
                  <a:pt x="73163" y="29495"/>
                </a:moveTo>
                <a:cubicBezTo>
                  <a:pt x="73173" y="29498"/>
                  <a:pt x="73183" y="29502"/>
                  <a:pt x="73196" y="29508"/>
                </a:cubicBezTo>
                <a:cubicBezTo>
                  <a:pt x="73186" y="29518"/>
                  <a:pt x="73179" y="29528"/>
                  <a:pt x="73173" y="29538"/>
                </a:cubicBezTo>
                <a:cubicBezTo>
                  <a:pt x="73166" y="29528"/>
                  <a:pt x="73156" y="29522"/>
                  <a:pt x="73149" y="29512"/>
                </a:cubicBezTo>
                <a:cubicBezTo>
                  <a:pt x="73149" y="29508"/>
                  <a:pt x="73159" y="29495"/>
                  <a:pt x="73163" y="29495"/>
                </a:cubicBezTo>
                <a:close/>
                <a:moveTo>
                  <a:pt x="73046" y="29599"/>
                </a:moveTo>
                <a:lnTo>
                  <a:pt x="73016" y="29625"/>
                </a:lnTo>
                <a:lnTo>
                  <a:pt x="73006" y="29605"/>
                </a:lnTo>
                <a:lnTo>
                  <a:pt x="73046" y="29599"/>
                </a:lnTo>
                <a:close/>
                <a:moveTo>
                  <a:pt x="71097" y="30825"/>
                </a:moveTo>
                <a:lnTo>
                  <a:pt x="71097" y="30825"/>
                </a:lnTo>
                <a:cubicBezTo>
                  <a:pt x="69763" y="31518"/>
                  <a:pt x="68448" y="32241"/>
                  <a:pt x="66996" y="32660"/>
                </a:cubicBezTo>
                <a:cubicBezTo>
                  <a:pt x="67025" y="32671"/>
                  <a:pt x="67054" y="32675"/>
                  <a:pt x="67083" y="32675"/>
                </a:cubicBezTo>
                <a:cubicBezTo>
                  <a:pt x="67190" y="32675"/>
                  <a:pt x="67298" y="32620"/>
                  <a:pt x="67444" y="32620"/>
                </a:cubicBezTo>
                <a:cubicBezTo>
                  <a:pt x="67450" y="32620"/>
                  <a:pt x="67457" y="32620"/>
                  <a:pt x="67464" y="32620"/>
                </a:cubicBezTo>
                <a:cubicBezTo>
                  <a:pt x="67019" y="32894"/>
                  <a:pt x="66548" y="32874"/>
                  <a:pt x="66120" y="33011"/>
                </a:cubicBezTo>
                <a:cubicBezTo>
                  <a:pt x="66464" y="32747"/>
                  <a:pt x="66865" y="32600"/>
                  <a:pt x="67243" y="32396"/>
                </a:cubicBezTo>
                <a:lnTo>
                  <a:pt x="67243" y="32396"/>
                </a:lnTo>
                <a:lnTo>
                  <a:pt x="66190" y="32674"/>
                </a:lnTo>
                <a:cubicBezTo>
                  <a:pt x="66183" y="32657"/>
                  <a:pt x="66180" y="32644"/>
                  <a:pt x="66173" y="32627"/>
                </a:cubicBezTo>
                <a:cubicBezTo>
                  <a:pt x="66457" y="32523"/>
                  <a:pt x="66738" y="32423"/>
                  <a:pt x="67022" y="32316"/>
                </a:cubicBezTo>
                <a:cubicBezTo>
                  <a:pt x="68232" y="31868"/>
                  <a:pt x="69429" y="31387"/>
                  <a:pt x="70616" y="30872"/>
                </a:cubicBezTo>
                <a:cubicBezTo>
                  <a:pt x="70670" y="30848"/>
                  <a:pt x="70728" y="30843"/>
                  <a:pt x="70786" y="30843"/>
                </a:cubicBezTo>
                <a:cubicBezTo>
                  <a:pt x="70838" y="30843"/>
                  <a:pt x="70891" y="30847"/>
                  <a:pt x="70943" y="30847"/>
                </a:cubicBezTo>
                <a:cubicBezTo>
                  <a:pt x="70995" y="30847"/>
                  <a:pt x="71047" y="30843"/>
                  <a:pt x="71097" y="30825"/>
                </a:cubicBezTo>
                <a:close/>
                <a:moveTo>
                  <a:pt x="65963" y="33031"/>
                </a:moveTo>
                <a:cubicBezTo>
                  <a:pt x="65973" y="33031"/>
                  <a:pt x="65989" y="33043"/>
                  <a:pt x="66016" y="33058"/>
                </a:cubicBezTo>
                <a:cubicBezTo>
                  <a:pt x="65993" y="33075"/>
                  <a:pt x="65966" y="33088"/>
                  <a:pt x="65936" y="33098"/>
                </a:cubicBezTo>
                <a:cubicBezTo>
                  <a:pt x="65935" y="33099"/>
                  <a:pt x="65934" y="33099"/>
                  <a:pt x="65934" y="33099"/>
                </a:cubicBezTo>
                <a:cubicBezTo>
                  <a:pt x="65923" y="33099"/>
                  <a:pt x="65908" y="33081"/>
                  <a:pt x="65896" y="33072"/>
                </a:cubicBezTo>
                <a:cubicBezTo>
                  <a:pt x="65916" y="33055"/>
                  <a:pt x="65936" y="33041"/>
                  <a:pt x="65959" y="33031"/>
                </a:cubicBezTo>
                <a:cubicBezTo>
                  <a:pt x="65960" y="33031"/>
                  <a:pt x="65962" y="33031"/>
                  <a:pt x="65963" y="33031"/>
                </a:cubicBezTo>
                <a:close/>
                <a:moveTo>
                  <a:pt x="65735" y="33105"/>
                </a:moveTo>
                <a:lnTo>
                  <a:pt x="65789" y="33132"/>
                </a:lnTo>
                <a:cubicBezTo>
                  <a:pt x="65776" y="33152"/>
                  <a:pt x="65755" y="33165"/>
                  <a:pt x="65735" y="33179"/>
                </a:cubicBezTo>
                <a:cubicBezTo>
                  <a:pt x="65733" y="33180"/>
                  <a:pt x="65731" y="33180"/>
                  <a:pt x="65728" y="33180"/>
                </a:cubicBezTo>
                <a:cubicBezTo>
                  <a:pt x="65716" y="33180"/>
                  <a:pt x="65699" y="33168"/>
                  <a:pt x="65685" y="33165"/>
                </a:cubicBezTo>
                <a:cubicBezTo>
                  <a:pt x="65702" y="33145"/>
                  <a:pt x="65715" y="33128"/>
                  <a:pt x="65735" y="33105"/>
                </a:cubicBezTo>
                <a:close/>
                <a:moveTo>
                  <a:pt x="65542" y="33201"/>
                </a:moveTo>
                <a:cubicBezTo>
                  <a:pt x="65554" y="33201"/>
                  <a:pt x="65567" y="33202"/>
                  <a:pt x="65582" y="33205"/>
                </a:cubicBezTo>
                <a:cubicBezTo>
                  <a:pt x="65558" y="33279"/>
                  <a:pt x="65501" y="33285"/>
                  <a:pt x="65411" y="33299"/>
                </a:cubicBezTo>
                <a:cubicBezTo>
                  <a:pt x="65449" y="33231"/>
                  <a:pt x="65487" y="33201"/>
                  <a:pt x="65542" y="33201"/>
                </a:cubicBezTo>
                <a:close/>
                <a:moveTo>
                  <a:pt x="64021" y="33409"/>
                </a:moveTo>
                <a:cubicBezTo>
                  <a:pt x="64027" y="33409"/>
                  <a:pt x="64031" y="33412"/>
                  <a:pt x="64034" y="33412"/>
                </a:cubicBezTo>
                <a:lnTo>
                  <a:pt x="64034" y="33416"/>
                </a:lnTo>
                <a:cubicBezTo>
                  <a:pt x="64034" y="33423"/>
                  <a:pt x="64031" y="33426"/>
                  <a:pt x="64031" y="33426"/>
                </a:cubicBezTo>
                <a:cubicBezTo>
                  <a:pt x="64024" y="33423"/>
                  <a:pt x="64021" y="33423"/>
                  <a:pt x="64017" y="33419"/>
                </a:cubicBezTo>
                <a:cubicBezTo>
                  <a:pt x="64017" y="33416"/>
                  <a:pt x="64021" y="33409"/>
                  <a:pt x="64021" y="33409"/>
                </a:cubicBezTo>
                <a:close/>
                <a:moveTo>
                  <a:pt x="63803" y="33476"/>
                </a:moveTo>
                <a:lnTo>
                  <a:pt x="63830" y="33526"/>
                </a:lnTo>
                <a:lnTo>
                  <a:pt x="62149" y="34439"/>
                </a:lnTo>
                <a:lnTo>
                  <a:pt x="62122" y="34389"/>
                </a:lnTo>
                <a:cubicBezTo>
                  <a:pt x="62650" y="34021"/>
                  <a:pt x="63229" y="33753"/>
                  <a:pt x="63803" y="33476"/>
                </a:cubicBezTo>
                <a:close/>
                <a:moveTo>
                  <a:pt x="62014" y="34461"/>
                </a:moveTo>
                <a:cubicBezTo>
                  <a:pt x="62017" y="34461"/>
                  <a:pt x="62021" y="34462"/>
                  <a:pt x="62025" y="34462"/>
                </a:cubicBezTo>
                <a:cubicBezTo>
                  <a:pt x="62032" y="34469"/>
                  <a:pt x="62039" y="34479"/>
                  <a:pt x="62039" y="34492"/>
                </a:cubicBezTo>
                <a:cubicBezTo>
                  <a:pt x="62025" y="34522"/>
                  <a:pt x="61999" y="34525"/>
                  <a:pt x="61973" y="34525"/>
                </a:cubicBezTo>
                <a:cubicBezTo>
                  <a:pt x="61967" y="34525"/>
                  <a:pt x="61961" y="34525"/>
                  <a:pt x="61955" y="34525"/>
                </a:cubicBezTo>
                <a:cubicBezTo>
                  <a:pt x="61951" y="34525"/>
                  <a:pt x="61946" y="34525"/>
                  <a:pt x="61942" y="34525"/>
                </a:cubicBezTo>
                <a:lnTo>
                  <a:pt x="61942" y="34525"/>
                </a:lnTo>
                <a:cubicBezTo>
                  <a:pt x="61957" y="34495"/>
                  <a:pt x="61972" y="34461"/>
                  <a:pt x="62014" y="34461"/>
                </a:cubicBezTo>
                <a:close/>
                <a:moveTo>
                  <a:pt x="15627" y="34953"/>
                </a:moveTo>
                <a:lnTo>
                  <a:pt x="15644" y="34960"/>
                </a:lnTo>
                <a:lnTo>
                  <a:pt x="15637" y="34973"/>
                </a:lnTo>
                <a:cubicBezTo>
                  <a:pt x="15630" y="34973"/>
                  <a:pt x="15627" y="34970"/>
                  <a:pt x="15620" y="34967"/>
                </a:cubicBezTo>
                <a:cubicBezTo>
                  <a:pt x="15620" y="34967"/>
                  <a:pt x="15627" y="34957"/>
                  <a:pt x="15627" y="34953"/>
                </a:cubicBezTo>
                <a:close/>
                <a:moveTo>
                  <a:pt x="60232" y="35687"/>
                </a:moveTo>
                <a:lnTo>
                  <a:pt x="60227" y="35695"/>
                </a:lnTo>
                <a:cubicBezTo>
                  <a:pt x="60229" y="35692"/>
                  <a:pt x="60230" y="35690"/>
                  <a:pt x="60232" y="35687"/>
                </a:cubicBezTo>
                <a:close/>
                <a:moveTo>
                  <a:pt x="60100" y="35779"/>
                </a:moveTo>
                <a:lnTo>
                  <a:pt x="60100" y="35779"/>
                </a:lnTo>
                <a:cubicBezTo>
                  <a:pt x="60000" y="36087"/>
                  <a:pt x="59692" y="36194"/>
                  <a:pt x="59481" y="36394"/>
                </a:cubicBezTo>
                <a:cubicBezTo>
                  <a:pt x="59405" y="36464"/>
                  <a:pt x="59308" y="36514"/>
                  <a:pt x="59207" y="36541"/>
                </a:cubicBezTo>
                <a:cubicBezTo>
                  <a:pt x="59481" y="36257"/>
                  <a:pt x="59759" y="35983"/>
                  <a:pt x="60100" y="35779"/>
                </a:cubicBezTo>
                <a:close/>
                <a:moveTo>
                  <a:pt x="18762" y="36298"/>
                </a:moveTo>
                <a:cubicBezTo>
                  <a:pt x="18765" y="36298"/>
                  <a:pt x="18769" y="36299"/>
                  <a:pt x="18772" y="36300"/>
                </a:cubicBezTo>
                <a:cubicBezTo>
                  <a:pt x="18829" y="36311"/>
                  <a:pt x="18842" y="36354"/>
                  <a:pt x="18846" y="36404"/>
                </a:cubicBezTo>
                <a:cubicBezTo>
                  <a:pt x="18909" y="36404"/>
                  <a:pt x="18963" y="36411"/>
                  <a:pt x="18973" y="36488"/>
                </a:cubicBezTo>
                <a:lnTo>
                  <a:pt x="19013" y="36528"/>
                </a:lnTo>
                <a:cubicBezTo>
                  <a:pt x="19016" y="36527"/>
                  <a:pt x="19019" y="36527"/>
                  <a:pt x="19021" y="36527"/>
                </a:cubicBezTo>
                <a:cubicBezTo>
                  <a:pt x="19052" y="36527"/>
                  <a:pt x="19081" y="36544"/>
                  <a:pt x="19097" y="36571"/>
                </a:cubicBezTo>
                <a:cubicBezTo>
                  <a:pt x="19094" y="36572"/>
                  <a:pt x="19091" y="36572"/>
                  <a:pt x="19088" y="36572"/>
                </a:cubicBezTo>
                <a:cubicBezTo>
                  <a:pt x="19058" y="36572"/>
                  <a:pt x="19028" y="36556"/>
                  <a:pt x="19013" y="36531"/>
                </a:cubicBezTo>
                <a:lnTo>
                  <a:pt x="18969" y="36491"/>
                </a:lnTo>
                <a:cubicBezTo>
                  <a:pt x="18916" y="36488"/>
                  <a:pt x="18866" y="36458"/>
                  <a:pt x="18846" y="36407"/>
                </a:cubicBezTo>
                <a:cubicBezTo>
                  <a:pt x="18799" y="36397"/>
                  <a:pt x="18752" y="36387"/>
                  <a:pt x="18739" y="36334"/>
                </a:cubicBezTo>
                <a:cubicBezTo>
                  <a:pt x="18733" y="36315"/>
                  <a:pt x="18746" y="36298"/>
                  <a:pt x="18762" y="36298"/>
                </a:cubicBezTo>
                <a:close/>
                <a:moveTo>
                  <a:pt x="59057" y="36665"/>
                </a:moveTo>
                <a:lnTo>
                  <a:pt x="59057" y="36665"/>
                </a:lnTo>
                <a:cubicBezTo>
                  <a:pt x="59064" y="36689"/>
                  <a:pt x="59056" y="36694"/>
                  <a:pt x="59045" y="36694"/>
                </a:cubicBezTo>
                <a:cubicBezTo>
                  <a:pt x="59040" y="36694"/>
                  <a:pt x="59033" y="36692"/>
                  <a:pt x="59027" y="36692"/>
                </a:cubicBezTo>
                <a:cubicBezTo>
                  <a:pt x="59023" y="36692"/>
                  <a:pt x="59019" y="36693"/>
                  <a:pt x="59017" y="36695"/>
                </a:cubicBezTo>
                <a:lnTo>
                  <a:pt x="59057" y="36665"/>
                </a:lnTo>
                <a:close/>
                <a:moveTo>
                  <a:pt x="57810" y="38109"/>
                </a:moveTo>
                <a:cubicBezTo>
                  <a:pt x="57809" y="38111"/>
                  <a:pt x="57809" y="38114"/>
                  <a:pt x="57807" y="38115"/>
                </a:cubicBezTo>
                <a:lnTo>
                  <a:pt x="57810" y="38109"/>
                </a:lnTo>
                <a:close/>
                <a:moveTo>
                  <a:pt x="22917" y="47602"/>
                </a:moveTo>
                <a:cubicBezTo>
                  <a:pt x="23168" y="48681"/>
                  <a:pt x="23723" y="49654"/>
                  <a:pt x="24003" y="50724"/>
                </a:cubicBezTo>
                <a:cubicBezTo>
                  <a:pt x="23686" y="50500"/>
                  <a:pt x="22897" y="48267"/>
                  <a:pt x="22917" y="47602"/>
                </a:cubicBezTo>
                <a:close/>
                <a:moveTo>
                  <a:pt x="51249" y="51392"/>
                </a:moveTo>
                <a:lnTo>
                  <a:pt x="51249" y="51392"/>
                </a:lnTo>
                <a:cubicBezTo>
                  <a:pt x="51245" y="51429"/>
                  <a:pt x="51259" y="51472"/>
                  <a:pt x="51212" y="51493"/>
                </a:cubicBezTo>
                <a:cubicBezTo>
                  <a:pt x="51202" y="51493"/>
                  <a:pt x="51192" y="51486"/>
                  <a:pt x="51185" y="51479"/>
                </a:cubicBezTo>
                <a:cubicBezTo>
                  <a:pt x="51179" y="51429"/>
                  <a:pt x="51215" y="51412"/>
                  <a:pt x="51249" y="51392"/>
                </a:cubicBezTo>
                <a:close/>
                <a:moveTo>
                  <a:pt x="50794" y="52559"/>
                </a:moveTo>
                <a:lnTo>
                  <a:pt x="50794" y="52559"/>
                </a:lnTo>
                <a:cubicBezTo>
                  <a:pt x="50784" y="52639"/>
                  <a:pt x="50744" y="52693"/>
                  <a:pt x="50640" y="52713"/>
                </a:cubicBezTo>
                <a:cubicBezTo>
                  <a:pt x="50664" y="52612"/>
                  <a:pt x="50711" y="52569"/>
                  <a:pt x="50794" y="52559"/>
                </a:cubicBezTo>
                <a:close/>
                <a:moveTo>
                  <a:pt x="50528" y="52829"/>
                </a:moveTo>
                <a:cubicBezTo>
                  <a:pt x="50537" y="52829"/>
                  <a:pt x="50546" y="52831"/>
                  <a:pt x="50557" y="52836"/>
                </a:cubicBezTo>
                <a:cubicBezTo>
                  <a:pt x="50570" y="52913"/>
                  <a:pt x="50517" y="52937"/>
                  <a:pt x="50460" y="52963"/>
                </a:cubicBezTo>
                <a:cubicBezTo>
                  <a:pt x="50400" y="52926"/>
                  <a:pt x="50447" y="52893"/>
                  <a:pt x="50467" y="52870"/>
                </a:cubicBezTo>
                <a:cubicBezTo>
                  <a:pt x="50482" y="52849"/>
                  <a:pt x="50501" y="52829"/>
                  <a:pt x="50528" y="52829"/>
                </a:cubicBezTo>
                <a:close/>
                <a:moveTo>
                  <a:pt x="50383" y="53043"/>
                </a:moveTo>
                <a:lnTo>
                  <a:pt x="50390" y="53050"/>
                </a:lnTo>
                <a:lnTo>
                  <a:pt x="50373" y="53060"/>
                </a:lnTo>
                <a:lnTo>
                  <a:pt x="50383" y="53043"/>
                </a:lnTo>
                <a:close/>
                <a:moveTo>
                  <a:pt x="50327" y="53103"/>
                </a:moveTo>
                <a:cubicBezTo>
                  <a:pt x="50329" y="53103"/>
                  <a:pt x="50331" y="53104"/>
                  <a:pt x="50333" y="53104"/>
                </a:cubicBezTo>
                <a:cubicBezTo>
                  <a:pt x="50333" y="53150"/>
                  <a:pt x="50296" y="53187"/>
                  <a:pt x="50249" y="53187"/>
                </a:cubicBezTo>
                <a:cubicBezTo>
                  <a:pt x="50246" y="53142"/>
                  <a:pt x="50283" y="53103"/>
                  <a:pt x="50327" y="53103"/>
                </a:cubicBezTo>
                <a:close/>
                <a:moveTo>
                  <a:pt x="51123" y="51582"/>
                </a:moveTo>
                <a:cubicBezTo>
                  <a:pt x="51130" y="51582"/>
                  <a:pt x="51148" y="51594"/>
                  <a:pt x="51148" y="51599"/>
                </a:cubicBezTo>
                <a:cubicBezTo>
                  <a:pt x="51155" y="51646"/>
                  <a:pt x="51118" y="51666"/>
                  <a:pt x="51085" y="51686"/>
                </a:cubicBezTo>
                <a:cubicBezTo>
                  <a:pt x="50941" y="52027"/>
                  <a:pt x="50711" y="52318"/>
                  <a:pt x="50500" y="52616"/>
                </a:cubicBezTo>
                <a:cubicBezTo>
                  <a:pt x="49745" y="53679"/>
                  <a:pt x="48769" y="54518"/>
                  <a:pt x="47752" y="55320"/>
                </a:cubicBezTo>
                <a:cubicBezTo>
                  <a:pt x="47726" y="55336"/>
                  <a:pt x="47692" y="55350"/>
                  <a:pt x="47659" y="55360"/>
                </a:cubicBezTo>
                <a:cubicBezTo>
                  <a:pt x="47629" y="55410"/>
                  <a:pt x="47599" y="55464"/>
                  <a:pt x="47515" y="55467"/>
                </a:cubicBezTo>
                <a:cubicBezTo>
                  <a:pt x="47515" y="55357"/>
                  <a:pt x="47589" y="55363"/>
                  <a:pt x="47659" y="55357"/>
                </a:cubicBezTo>
                <a:cubicBezTo>
                  <a:pt x="47782" y="55133"/>
                  <a:pt x="48016" y="55022"/>
                  <a:pt x="48200" y="54862"/>
                </a:cubicBezTo>
                <a:cubicBezTo>
                  <a:pt x="48769" y="54370"/>
                  <a:pt x="49303" y="53842"/>
                  <a:pt x="49805" y="53287"/>
                </a:cubicBezTo>
                <a:cubicBezTo>
                  <a:pt x="50233" y="52813"/>
                  <a:pt x="50620" y="52305"/>
                  <a:pt x="50971" y="51770"/>
                </a:cubicBezTo>
                <a:cubicBezTo>
                  <a:pt x="50998" y="51730"/>
                  <a:pt x="51025" y="51686"/>
                  <a:pt x="51082" y="51683"/>
                </a:cubicBezTo>
                <a:cubicBezTo>
                  <a:pt x="51085" y="51646"/>
                  <a:pt x="51072" y="51603"/>
                  <a:pt x="51122" y="51583"/>
                </a:cubicBezTo>
                <a:cubicBezTo>
                  <a:pt x="51122" y="51582"/>
                  <a:pt x="51123" y="51582"/>
                  <a:pt x="51123" y="51582"/>
                </a:cubicBezTo>
                <a:close/>
                <a:moveTo>
                  <a:pt x="47405" y="55503"/>
                </a:moveTo>
                <a:cubicBezTo>
                  <a:pt x="47412" y="55503"/>
                  <a:pt x="47423" y="55511"/>
                  <a:pt x="47432" y="55514"/>
                </a:cubicBezTo>
                <a:cubicBezTo>
                  <a:pt x="47428" y="55524"/>
                  <a:pt x="47425" y="55540"/>
                  <a:pt x="47415" y="55544"/>
                </a:cubicBezTo>
                <a:cubicBezTo>
                  <a:pt x="47414" y="55544"/>
                  <a:pt x="47413" y="55544"/>
                  <a:pt x="47412" y="55544"/>
                </a:cubicBezTo>
                <a:cubicBezTo>
                  <a:pt x="47404" y="55544"/>
                  <a:pt x="47393" y="55537"/>
                  <a:pt x="47385" y="55534"/>
                </a:cubicBezTo>
                <a:cubicBezTo>
                  <a:pt x="47391" y="55520"/>
                  <a:pt x="47391" y="55507"/>
                  <a:pt x="47401" y="55504"/>
                </a:cubicBezTo>
                <a:cubicBezTo>
                  <a:pt x="47402" y="55503"/>
                  <a:pt x="47403" y="55503"/>
                  <a:pt x="47405" y="55503"/>
                </a:cubicBezTo>
                <a:close/>
                <a:moveTo>
                  <a:pt x="47232" y="55650"/>
                </a:moveTo>
                <a:cubicBezTo>
                  <a:pt x="47235" y="55650"/>
                  <a:pt x="47238" y="55650"/>
                  <a:pt x="47241" y="55651"/>
                </a:cubicBezTo>
                <a:cubicBezTo>
                  <a:pt x="47223" y="55675"/>
                  <a:pt x="47196" y="55691"/>
                  <a:pt x="47166" y="55691"/>
                </a:cubicBezTo>
                <a:cubicBezTo>
                  <a:pt x="47163" y="55691"/>
                  <a:pt x="47160" y="55691"/>
                  <a:pt x="47157" y="55691"/>
                </a:cubicBezTo>
                <a:cubicBezTo>
                  <a:pt x="47173" y="55666"/>
                  <a:pt x="47202" y="55650"/>
                  <a:pt x="47232" y="55650"/>
                </a:cubicBezTo>
                <a:close/>
                <a:moveTo>
                  <a:pt x="46556" y="56834"/>
                </a:moveTo>
                <a:cubicBezTo>
                  <a:pt x="46552" y="56840"/>
                  <a:pt x="46548" y="56845"/>
                  <a:pt x="46544" y="56851"/>
                </a:cubicBezTo>
                <a:lnTo>
                  <a:pt x="46544" y="56851"/>
                </a:lnTo>
                <a:cubicBezTo>
                  <a:pt x="46555" y="56845"/>
                  <a:pt x="46563" y="56842"/>
                  <a:pt x="46569" y="56842"/>
                </a:cubicBezTo>
                <a:cubicBezTo>
                  <a:pt x="46574" y="56842"/>
                  <a:pt x="46578" y="56845"/>
                  <a:pt x="46582" y="56847"/>
                </a:cubicBezTo>
                <a:cubicBezTo>
                  <a:pt x="46572" y="56851"/>
                  <a:pt x="46559" y="56857"/>
                  <a:pt x="46549" y="56861"/>
                </a:cubicBezTo>
                <a:lnTo>
                  <a:pt x="46538" y="56861"/>
                </a:lnTo>
                <a:cubicBezTo>
                  <a:pt x="46511" y="56901"/>
                  <a:pt x="46489" y="56931"/>
                  <a:pt x="46467" y="56931"/>
                </a:cubicBezTo>
                <a:cubicBezTo>
                  <a:pt x="46461" y="56931"/>
                  <a:pt x="46455" y="56929"/>
                  <a:pt x="46449" y="56924"/>
                </a:cubicBezTo>
                <a:cubicBezTo>
                  <a:pt x="46409" y="56894"/>
                  <a:pt x="46465" y="56881"/>
                  <a:pt x="46492" y="56867"/>
                </a:cubicBezTo>
                <a:cubicBezTo>
                  <a:pt x="46502" y="56864"/>
                  <a:pt x="46516" y="56861"/>
                  <a:pt x="46529" y="56861"/>
                </a:cubicBezTo>
                <a:cubicBezTo>
                  <a:pt x="46532" y="56859"/>
                  <a:pt x="46535" y="56857"/>
                  <a:pt x="46537" y="56855"/>
                </a:cubicBezTo>
                <a:lnTo>
                  <a:pt x="46537" y="56855"/>
                </a:lnTo>
                <a:lnTo>
                  <a:pt x="46532" y="56861"/>
                </a:lnTo>
                <a:lnTo>
                  <a:pt x="46538" y="56861"/>
                </a:lnTo>
                <a:cubicBezTo>
                  <a:pt x="46540" y="56858"/>
                  <a:pt x="46542" y="56854"/>
                  <a:pt x="46544" y="56851"/>
                </a:cubicBezTo>
                <a:lnTo>
                  <a:pt x="46544" y="56851"/>
                </a:lnTo>
                <a:cubicBezTo>
                  <a:pt x="46542" y="56852"/>
                  <a:pt x="46540" y="56854"/>
                  <a:pt x="46537" y="56855"/>
                </a:cubicBezTo>
                <a:lnTo>
                  <a:pt x="46537" y="56855"/>
                </a:lnTo>
                <a:lnTo>
                  <a:pt x="46556" y="56834"/>
                </a:lnTo>
                <a:close/>
                <a:moveTo>
                  <a:pt x="30301" y="57292"/>
                </a:moveTo>
                <a:lnTo>
                  <a:pt x="30326" y="57317"/>
                </a:lnTo>
                <a:lnTo>
                  <a:pt x="30326" y="57317"/>
                </a:lnTo>
                <a:lnTo>
                  <a:pt x="30291" y="57312"/>
                </a:lnTo>
                <a:lnTo>
                  <a:pt x="30301" y="57292"/>
                </a:lnTo>
                <a:close/>
                <a:moveTo>
                  <a:pt x="46415" y="56386"/>
                </a:moveTo>
                <a:lnTo>
                  <a:pt x="46405" y="56403"/>
                </a:lnTo>
                <a:cubicBezTo>
                  <a:pt x="46228" y="56603"/>
                  <a:pt x="45991" y="56720"/>
                  <a:pt x="45767" y="56854"/>
                </a:cubicBezTo>
                <a:cubicBezTo>
                  <a:pt x="45453" y="57038"/>
                  <a:pt x="45132" y="57212"/>
                  <a:pt x="44784" y="57409"/>
                </a:cubicBezTo>
                <a:cubicBezTo>
                  <a:pt x="44811" y="57279"/>
                  <a:pt x="44891" y="57255"/>
                  <a:pt x="44948" y="57222"/>
                </a:cubicBezTo>
                <a:cubicBezTo>
                  <a:pt x="45393" y="56954"/>
                  <a:pt x="45837" y="56690"/>
                  <a:pt x="46285" y="56430"/>
                </a:cubicBezTo>
                <a:cubicBezTo>
                  <a:pt x="46322" y="56413"/>
                  <a:pt x="46362" y="56403"/>
                  <a:pt x="46405" y="56403"/>
                </a:cubicBezTo>
                <a:cubicBezTo>
                  <a:pt x="46409" y="56396"/>
                  <a:pt x="46412" y="56389"/>
                  <a:pt x="46415" y="56386"/>
                </a:cubicBezTo>
                <a:close/>
                <a:moveTo>
                  <a:pt x="44665" y="57412"/>
                </a:moveTo>
                <a:cubicBezTo>
                  <a:pt x="44674" y="57412"/>
                  <a:pt x="44683" y="57413"/>
                  <a:pt x="44694" y="57416"/>
                </a:cubicBezTo>
                <a:cubicBezTo>
                  <a:pt x="44691" y="57509"/>
                  <a:pt x="44617" y="57476"/>
                  <a:pt x="44567" y="57489"/>
                </a:cubicBezTo>
                <a:lnTo>
                  <a:pt x="44560" y="57502"/>
                </a:lnTo>
                <a:lnTo>
                  <a:pt x="44567" y="57486"/>
                </a:lnTo>
                <a:cubicBezTo>
                  <a:pt x="44589" y="57446"/>
                  <a:pt x="44617" y="57412"/>
                  <a:pt x="44665" y="57412"/>
                </a:cubicBezTo>
                <a:close/>
                <a:moveTo>
                  <a:pt x="42391" y="58124"/>
                </a:moveTo>
                <a:cubicBezTo>
                  <a:pt x="42394" y="58124"/>
                  <a:pt x="42401" y="58128"/>
                  <a:pt x="42404" y="58131"/>
                </a:cubicBezTo>
                <a:cubicBezTo>
                  <a:pt x="42404" y="58134"/>
                  <a:pt x="42401" y="58141"/>
                  <a:pt x="42401" y="58141"/>
                </a:cubicBezTo>
                <a:cubicBezTo>
                  <a:pt x="42394" y="58141"/>
                  <a:pt x="42391" y="58141"/>
                  <a:pt x="42384" y="58138"/>
                </a:cubicBezTo>
                <a:cubicBezTo>
                  <a:pt x="42388" y="58134"/>
                  <a:pt x="42391" y="58124"/>
                  <a:pt x="42391" y="58124"/>
                </a:cubicBezTo>
                <a:close/>
                <a:moveTo>
                  <a:pt x="30338" y="57324"/>
                </a:moveTo>
                <a:lnTo>
                  <a:pt x="30338" y="57324"/>
                </a:lnTo>
                <a:cubicBezTo>
                  <a:pt x="30596" y="57407"/>
                  <a:pt x="30858" y="57480"/>
                  <a:pt x="31126" y="57536"/>
                </a:cubicBezTo>
                <a:cubicBezTo>
                  <a:pt x="31624" y="57643"/>
                  <a:pt x="32079" y="57870"/>
                  <a:pt x="32560" y="58014"/>
                </a:cubicBezTo>
                <a:cubicBezTo>
                  <a:pt x="32798" y="58087"/>
                  <a:pt x="33028" y="58168"/>
                  <a:pt x="33226" y="58325"/>
                </a:cubicBezTo>
                <a:cubicBezTo>
                  <a:pt x="33146" y="58347"/>
                  <a:pt x="33068" y="58357"/>
                  <a:pt x="32992" y="58357"/>
                </a:cubicBezTo>
                <a:cubicBezTo>
                  <a:pt x="32727" y="58357"/>
                  <a:pt x="32478" y="58244"/>
                  <a:pt x="32226" y="58174"/>
                </a:cubicBezTo>
                <a:cubicBezTo>
                  <a:pt x="31598" y="57997"/>
                  <a:pt x="30989" y="57760"/>
                  <a:pt x="30408" y="57469"/>
                </a:cubicBezTo>
                <a:cubicBezTo>
                  <a:pt x="30315" y="57427"/>
                  <a:pt x="30363" y="57367"/>
                  <a:pt x="30338" y="57324"/>
                </a:cubicBezTo>
                <a:close/>
                <a:moveTo>
                  <a:pt x="42294" y="58151"/>
                </a:moveTo>
                <a:cubicBezTo>
                  <a:pt x="41354" y="58625"/>
                  <a:pt x="39497" y="59015"/>
                  <a:pt x="37475" y="59015"/>
                </a:cubicBezTo>
                <a:cubicBezTo>
                  <a:pt x="36102" y="59015"/>
                  <a:pt x="34652" y="58835"/>
                  <a:pt x="33363" y="58378"/>
                </a:cubicBezTo>
                <a:cubicBezTo>
                  <a:pt x="33387" y="58264"/>
                  <a:pt x="33442" y="58225"/>
                  <a:pt x="33520" y="58225"/>
                </a:cubicBezTo>
                <a:cubicBezTo>
                  <a:pt x="33547" y="58225"/>
                  <a:pt x="33577" y="58230"/>
                  <a:pt x="33610" y="58238"/>
                </a:cubicBezTo>
                <a:cubicBezTo>
                  <a:pt x="34593" y="58448"/>
                  <a:pt x="35595" y="58542"/>
                  <a:pt x="36575" y="58753"/>
                </a:cubicBezTo>
                <a:cubicBezTo>
                  <a:pt x="36999" y="58846"/>
                  <a:pt x="37414" y="58860"/>
                  <a:pt x="37898" y="58860"/>
                </a:cubicBezTo>
                <a:cubicBezTo>
                  <a:pt x="37725" y="58751"/>
                  <a:pt x="37551" y="58735"/>
                  <a:pt x="37376" y="58735"/>
                </a:cubicBezTo>
                <a:cubicBezTo>
                  <a:pt x="37306" y="58735"/>
                  <a:pt x="37235" y="58738"/>
                  <a:pt x="37164" y="58738"/>
                </a:cubicBezTo>
                <a:cubicBezTo>
                  <a:pt x="37048" y="58738"/>
                  <a:pt x="36931" y="58731"/>
                  <a:pt x="36812" y="58696"/>
                </a:cubicBezTo>
                <a:cubicBezTo>
                  <a:pt x="37172" y="58696"/>
                  <a:pt x="37515" y="58689"/>
                  <a:pt x="37849" y="58689"/>
                </a:cubicBezTo>
                <a:cubicBezTo>
                  <a:pt x="38135" y="58689"/>
                  <a:pt x="38415" y="58694"/>
                  <a:pt x="38694" y="58713"/>
                </a:cubicBezTo>
                <a:cubicBezTo>
                  <a:pt x="38819" y="58722"/>
                  <a:pt x="38949" y="58754"/>
                  <a:pt x="39071" y="58754"/>
                </a:cubicBezTo>
                <a:cubicBezTo>
                  <a:pt x="39130" y="58754"/>
                  <a:pt x="39186" y="58746"/>
                  <a:pt x="39239" y="58726"/>
                </a:cubicBezTo>
                <a:cubicBezTo>
                  <a:pt x="39800" y="58512"/>
                  <a:pt x="40409" y="58535"/>
                  <a:pt x="40980" y="58385"/>
                </a:cubicBezTo>
                <a:cubicBezTo>
                  <a:pt x="41014" y="58372"/>
                  <a:pt x="41047" y="58365"/>
                  <a:pt x="41081" y="58365"/>
                </a:cubicBezTo>
                <a:cubicBezTo>
                  <a:pt x="41140" y="58375"/>
                  <a:pt x="41199" y="58380"/>
                  <a:pt x="41257" y="58380"/>
                </a:cubicBezTo>
                <a:cubicBezTo>
                  <a:pt x="41571" y="58380"/>
                  <a:pt x="41861" y="58244"/>
                  <a:pt x="42164" y="58171"/>
                </a:cubicBezTo>
                <a:cubicBezTo>
                  <a:pt x="42194" y="58164"/>
                  <a:pt x="42230" y="58161"/>
                  <a:pt x="42294" y="58151"/>
                </a:cubicBezTo>
                <a:close/>
                <a:moveTo>
                  <a:pt x="20517" y="0"/>
                </a:moveTo>
                <a:cubicBezTo>
                  <a:pt x="20483" y="34"/>
                  <a:pt x="20443" y="42"/>
                  <a:pt x="20402" y="42"/>
                </a:cubicBezTo>
                <a:cubicBezTo>
                  <a:pt x="20366" y="42"/>
                  <a:pt x="20330" y="37"/>
                  <a:pt x="20293" y="37"/>
                </a:cubicBezTo>
                <a:cubicBezTo>
                  <a:pt x="19110" y="60"/>
                  <a:pt x="17933" y="184"/>
                  <a:pt x="16770" y="408"/>
                </a:cubicBezTo>
                <a:cubicBezTo>
                  <a:pt x="16674" y="426"/>
                  <a:pt x="16578" y="431"/>
                  <a:pt x="16482" y="431"/>
                </a:cubicBezTo>
                <a:cubicBezTo>
                  <a:pt x="16396" y="431"/>
                  <a:pt x="16311" y="427"/>
                  <a:pt x="16225" y="427"/>
                </a:cubicBezTo>
                <a:cubicBezTo>
                  <a:pt x="16146" y="427"/>
                  <a:pt x="16067" y="430"/>
                  <a:pt x="15988" y="441"/>
                </a:cubicBezTo>
                <a:cubicBezTo>
                  <a:pt x="15393" y="535"/>
                  <a:pt x="14805" y="655"/>
                  <a:pt x="14223" y="809"/>
                </a:cubicBezTo>
                <a:cubicBezTo>
                  <a:pt x="13678" y="946"/>
                  <a:pt x="13113" y="999"/>
                  <a:pt x="12599" y="1240"/>
                </a:cubicBezTo>
                <a:cubicBezTo>
                  <a:pt x="12542" y="1267"/>
                  <a:pt x="12478" y="1280"/>
                  <a:pt x="12425" y="1307"/>
                </a:cubicBezTo>
                <a:cubicBezTo>
                  <a:pt x="12264" y="1397"/>
                  <a:pt x="12485" y="1357"/>
                  <a:pt x="12448" y="1417"/>
                </a:cubicBezTo>
                <a:cubicBezTo>
                  <a:pt x="11960" y="1614"/>
                  <a:pt x="11455" y="1815"/>
                  <a:pt x="10997" y="2109"/>
                </a:cubicBezTo>
                <a:cubicBezTo>
                  <a:pt x="10827" y="2226"/>
                  <a:pt x="10643" y="2320"/>
                  <a:pt x="10449" y="2397"/>
                </a:cubicBezTo>
                <a:cubicBezTo>
                  <a:pt x="9945" y="2570"/>
                  <a:pt x="9604" y="2988"/>
                  <a:pt x="9152" y="3249"/>
                </a:cubicBezTo>
                <a:cubicBezTo>
                  <a:pt x="8885" y="3403"/>
                  <a:pt x="8601" y="3540"/>
                  <a:pt x="8374" y="3760"/>
                </a:cubicBezTo>
                <a:cubicBezTo>
                  <a:pt x="8344" y="3785"/>
                  <a:pt x="8306" y="3800"/>
                  <a:pt x="8266" y="3800"/>
                </a:cubicBezTo>
                <a:cubicBezTo>
                  <a:pt x="8256" y="3800"/>
                  <a:pt x="8246" y="3799"/>
                  <a:pt x="8236" y="3797"/>
                </a:cubicBezTo>
                <a:cubicBezTo>
                  <a:pt x="8143" y="3897"/>
                  <a:pt x="7972" y="3844"/>
                  <a:pt x="7889" y="3971"/>
                </a:cubicBezTo>
                <a:cubicBezTo>
                  <a:pt x="7852" y="4014"/>
                  <a:pt x="7809" y="4051"/>
                  <a:pt x="7762" y="4081"/>
                </a:cubicBezTo>
                <a:cubicBezTo>
                  <a:pt x="7730" y="4107"/>
                  <a:pt x="7708" y="4118"/>
                  <a:pt x="7692" y="4118"/>
                </a:cubicBezTo>
                <a:cubicBezTo>
                  <a:pt x="7656" y="4118"/>
                  <a:pt x="7654" y="4064"/>
                  <a:pt x="7652" y="4011"/>
                </a:cubicBezTo>
                <a:lnTo>
                  <a:pt x="7648" y="4008"/>
                </a:lnTo>
                <a:cubicBezTo>
                  <a:pt x="7481" y="4061"/>
                  <a:pt x="7351" y="4178"/>
                  <a:pt x="7224" y="4295"/>
                </a:cubicBezTo>
                <a:cubicBezTo>
                  <a:pt x="6308" y="5131"/>
                  <a:pt x="5442" y="6020"/>
                  <a:pt x="4630" y="6953"/>
                </a:cubicBezTo>
                <a:cubicBezTo>
                  <a:pt x="4536" y="7063"/>
                  <a:pt x="4469" y="7213"/>
                  <a:pt x="4312" y="7267"/>
                </a:cubicBezTo>
                <a:cubicBezTo>
                  <a:pt x="4299" y="7297"/>
                  <a:pt x="4292" y="7340"/>
                  <a:pt x="4269" y="7350"/>
                </a:cubicBezTo>
                <a:cubicBezTo>
                  <a:pt x="4261" y="7355"/>
                  <a:pt x="4256" y="7357"/>
                  <a:pt x="4251" y="7357"/>
                </a:cubicBezTo>
                <a:cubicBezTo>
                  <a:pt x="4233" y="7357"/>
                  <a:pt x="4234" y="7326"/>
                  <a:pt x="4229" y="7307"/>
                </a:cubicBezTo>
                <a:cubicBezTo>
                  <a:pt x="3995" y="7427"/>
                  <a:pt x="3898" y="7671"/>
                  <a:pt x="3764" y="7872"/>
                </a:cubicBezTo>
                <a:cubicBezTo>
                  <a:pt x="3416" y="8390"/>
                  <a:pt x="3082" y="8921"/>
                  <a:pt x="2761" y="9456"/>
                </a:cubicBezTo>
                <a:cubicBezTo>
                  <a:pt x="2227" y="10342"/>
                  <a:pt x="1765" y="11271"/>
                  <a:pt x="1381" y="12234"/>
                </a:cubicBezTo>
                <a:cubicBezTo>
                  <a:pt x="1154" y="12805"/>
                  <a:pt x="1017" y="13414"/>
                  <a:pt x="863" y="14012"/>
                </a:cubicBezTo>
                <a:cubicBezTo>
                  <a:pt x="696" y="14651"/>
                  <a:pt x="495" y="15279"/>
                  <a:pt x="305" y="15911"/>
                </a:cubicBezTo>
                <a:cubicBezTo>
                  <a:pt x="117" y="16556"/>
                  <a:pt x="20" y="17224"/>
                  <a:pt x="14" y="17896"/>
                </a:cubicBezTo>
                <a:cubicBezTo>
                  <a:pt x="0" y="18555"/>
                  <a:pt x="14" y="19210"/>
                  <a:pt x="117" y="19878"/>
                </a:cubicBezTo>
                <a:cubicBezTo>
                  <a:pt x="241" y="19551"/>
                  <a:pt x="184" y="19233"/>
                  <a:pt x="124" y="18926"/>
                </a:cubicBezTo>
                <a:cubicBezTo>
                  <a:pt x="47" y="18511"/>
                  <a:pt x="57" y="18097"/>
                  <a:pt x="81" y="17676"/>
                </a:cubicBezTo>
                <a:lnTo>
                  <a:pt x="81" y="17676"/>
                </a:lnTo>
                <a:cubicBezTo>
                  <a:pt x="94" y="17742"/>
                  <a:pt x="107" y="17806"/>
                  <a:pt x="117" y="17869"/>
                </a:cubicBezTo>
                <a:cubicBezTo>
                  <a:pt x="127" y="17940"/>
                  <a:pt x="134" y="18007"/>
                  <a:pt x="137" y="18077"/>
                </a:cubicBezTo>
                <a:cubicBezTo>
                  <a:pt x="131" y="18675"/>
                  <a:pt x="241" y="19263"/>
                  <a:pt x="315" y="19852"/>
                </a:cubicBezTo>
                <a:cubicBezTo>
                  <a:pt x="358" y="20219"/>
                  <a:pt x="438" y="20594"/>
                  <a:pt x="355" y="20968"/>
                </a:cubicBezTo>
                <a:cubicBezTo>
                  <a:pt x="331" y="21082"/>
                  <a:pt x="378" y="21189"/>
                  <a:pt x="401" y="21296"/>
                </a:cubicBezTo>
                <a:cubicBezTo>
                  <a:pt x="773" y="22837"/>
                  <a:pt x="1217" y="24354"/>
                  <a:pt x="1896" y="25795"/>
                </a:cubicBezTo>
                <a:cubicBezTo>
                  <a:pt x="2146" y="26333"/>
                  <a:pt x="2531" y="26787"/>
                  <a:pt x="2888" y="27255"/>
                </a:cubicBezTo>
                <a:cubicBezTo>
                  <a:pt x="3330" y="27827"/>
                  <a:pt x="3757" y="28409"/>
                  <a:pt x="4269" y="28920"/>
                </a:cubicBezTo>
                <a:cubicBezTo>
                  <a:pt x="4473" y="29121"/>
                  <a:pt x="4677" y="29304"/>
                  <a:pt x="4954" y="29405"/>
                </a:cubicBezTo>
                <a:cubicBezTo>
                  <a:pt x="5335" y="29542"/>
                  <a:pt x="5619" y="29826"/>
                  <a:pt x="5880" y="30120"/>
                </a:cubicBezTo>
                <a:cubicBezTo>
                  <a:pt x="5997" y="30250"/>
                  <a:pt x="6134" y="30321"/>
                  <a:pt x="6284" y="30394"/>
                </a:cubicBezTo>
                <a:cubicBezTo>
                  <a:pt x="6752" y="30621"/>
                  <a:pt x="7230" y="30835"/>
                  <a:pt x="7682" y="31093"/>
                </a:cubicBezTo>
                <a:cubicBezTo>
                  <a:pt x="7896" y="31216"/>
                  <a:pt x="8140" y="31323"/>
                  <a:pt x="8273" y="31574"/>
                </a:cubicBezTo>
                <a:cubicBezTo>
                  <a:pt x="8337" y="31691"/>
                  <a:pt x="8511" y="31738"/>
                  <a:pt x="8654" y="31775"/>
                </a:cubicBezTo>
                <a:lnTo>
                  <a:pt x="8654" y="31774"/>
                </a:lnTo>
                <a:lnTo>
                  <a:pt x="8654" y="31774"/>
                </a:lnTo>
                <a:cubicBezTo>
                  <a:pt x="8878" y="31983"/>
                  <a:pt x="9160" y="32099"/>
                  <a:pt x="9430" y="32202"/>
                </a:cubicBezTo>
                <a:cubicBezTo>
                  <a:pt x="9854" y="32366"/>
                  <a:pt x="10262" y="32580"/>
                  <a:pt x="10640" y="32838"/>
                </a:cubicBezTo>
                <a:cubicBezTo>
                  <a:pt x="11626" y="33479"/>
                  <a:pt x="12689" y="33931"/>
                  <a:pt x="13822" y="34228"/>
                </a:cubicBezTo>
                <a:cubicBezTo>
                  <a:pt x="13849" y="34235"/>
                  <a:pt x="13875" y="34241"/>
                  <a:pt x="13902" y="34251"/>
                </a:cubicBezTo>
                <a:cubicBezTo>
                  <a:pt x="13962" y="34285"/>
                  <a:pt x="14066" y="34265"/>
                  <a:pt x="14066" y="34378"/>
                </a:cubicBezTo>
                <a:cubicBezTo>
                  <a:pt x="14063" y="34439"/>
                  <a:pt x="14009" y="34472"/>
                  <a:pt x="13825" y="34512"/>
                </a:cubicBezTo>
                <a:cubicBezTo>
                  <a:pt x="14083" y="34536"/>
                  <a:pt x="13912" y="34706"/>
                  <a:pt x="13986" y="34806"/>
                </a:cubicBezTo>
                <a:cubicBezTo>
                  <a:pt x="14093" y="34713"/>
                  <a:pt x="14129" y="34589"/>
                  <a:pt x="14160" y="34472"/>
                </a:cubicBezTo>
                <a:cubicBezTo>
                  <a:pt x="14177" y="34412"/>
                  <a:pt x="14191" y="34360"/>
                  <a:pt x="14244" y="34360"/>
                </a:cubicBezTo>
                <a:cubicBezTo>
                  <a:pt x="14254" y="34360"/>
                  <a:pt x="14264" y="34362"/>
                  <a:pt x="14277" y="34365"/>
                </a:cubicBezTo>
                <a:cubicBezTo>
                  <a:pt x="14648" y="34475"/>
                  <a:pt x="15032" y="34556"/>
                  <a:pt x="15380" y="34726"/>
                </a:cubicBezTo>
                <a:cubicBezTo>
                  <a:pt x="15396" y="34733"/>
                  <a:pt x="15406" y="34760"/>
                  <a:pt x="15420" y="34776"/>
                </a:cubicBezTo>
                <a:cubicBezTo>
                  <a:pt x="15430" y="34776"/>
                  <a:pt x="15440" y="34776"/>
                  <a:pt x="15451" y="34776"/>
                </a:cubicBezTo>
                <a:cubicBezTo>
                  <a:pt x="15486" y="34776"/>
                  <a:pt x="15520" y="34780"/>
                  <a:pt x="15543" y="34816"/>
                </a:cubicBezTo>
                <a:lnTo>
                  <a:pt x="15593" y="34833"/>
                </a:lnTo>
                <a:lnTo>
                  <a:pt x="15587" y="34846"/>
                </a:lnTo>
                <a:lnTo>
                  <a:pt x="15543" y="34816"/>
                </a:lnTo>
                <a:cubicBezTo>
                  <a:pt x="15533" y="34816"/>
                  <a:pt x="15523" y="34817"/>
                  <a:pt x="15512" y="34817"/>
                </a:cubicBezTo>
                <a:cubicBezTo>
                  <a:pt x="15477" y="34817"/>
                  <a:pt x="15443" y="34813"/>
                  <a:pt x="15420" y="34776"/>
                </a:cubicBezTo>
                <a:cubicBezTo>
                  <a:pt x="15399" y="34777"/>
                  <a:pt x="15379" y="34778"/>
                  <a:pt x="15359" y="34778"/>
                </a:cubicBezTo>
                <a:cubicBezTo>
                  <a:pt x="15018" y="34778"/>
                  <a:pt x="14701" y="34651"/>
                  <a:pt x="14357" y="34616"/>
                </a:cubicBezTo>
                <a:lnTo>
                  <a:pt x="14357" y="34616"/>
                </a:lnTo>
                <a:cubicBezTo>
                  <a:pt x="14460" y="34679"/>
                  <a:pt x="14571" y="34733"/>
                  <a:pt x="14684" y="34783"/>
                </a:cubicBezTo>
                <a:cubicBezTo>
                  <a:pt x="15624" y="35137"/>
                  <a:pt x="16563" y="35502"/>
                  <a:pt x="17462" y="35960"/>
                </a:cubicBezTo>
                <a:cubicBezTo>
                  <a:pt x="17491" y="35973"/>
                  <a:pt x="17531" y="36015"/>
                  <a:pt x="17567" y="36015"/>
                </a:cubicBezTo>
                <a:cubicBezTo>
                  <a:pt x="17585" y="36015"/>
                  <a:pt x="17601" y="36005"/>
                  <a:pt x="17616" y="35976"/>
                </a:cubicBezTo>
                <a:cubicBezTo>
                  <a:pt x="17649" y="35906"/>
                  <a:pt x="17566" y="35873"/>
                  <a:pt x="17512" y="35846"/>
                </a:cubicBezTo>
                <a:cubicBezTo>
                  <a:pt x="17001" y="35578"/>
                  <a:pt x="16459" y="35381"/>
                  <a:pt x="15931" y="35147"/>
                </a:cubicBezTo>
                <a:cubicBezTo>
                  <a:pt x="15861" y="35117"/>
                  <a:pt x="15794" y="35084"/>
                  <a:pt x="15710" y="35044"/>
                </a:cubicBezTo>
                <a:cubicBezTo>
                  <a:pt x="15772" y="34982"/>
                  <a:pt x="15829" y="34956"/>
                  <a:pt x="15888" y="34956"/>
                </a:cubicBezTo>
                <a:cubicBezTo>
                  <a:pt x="15929" y="34956"/>
                  <a:pt x="15972" y="34968"/>
                  <a:pt x="16018" y="34990"/>
                </a:cubicBezTo>
                <a:cubicBezTo>
                  <a:pt x="16459" y="35191"/>
                  <a:pt x="16917" y="35365"/>
                  <a:pt x="17328" y="35625"/>
                </a:cubicBezTo>
                <a:cubicBezTo>
                  <a:pt x="17536" y="35759"/>
                  <a:pt x="17790" y="35679"/>
                  <a:pt x="18007" y="35819"/>
                </a:cubicBezTo>
                <a:cubicBezTo>
                  <a:pt x="18224" y="35956"/>
                  <a:pt x="18468" y="36053"/>
                  <a:pt x="18672" y="36217"/>
                </a:cubicBezTo>
                <a:lnTo>
                  <a:pt x="18645" y="36264"/>
                </a:lnTo>
                <a:lnTo>
                  <a:pt x="18254" y="36070"/>
                </a:lnTo>
                <a:lnTo>
                  <a:pt x="18254" y="36070"/>
                </a:lnTo>
                <a:cubicBezTo>
                  <a:pt x="18224" y="36157"/>
                  <a:pt x="18288" y="36170"/>
                  <a:pt x="18321" y="36190"/>
                </a:cubicBezTo>
                <a:cubicBezTo>
                  <a:pt x="18632" y="36384"/>
                  <a:pt x="18919" y="36618"/>
                  <a:pt x="19177" y="36882"/>
                </a:cubicBezTo>
                <a:cubicBezTo>
                  <a:pt x="19207" y="36919"/>
                  <a:pt x="19254" y="36942"/>
                  <a:pt x="19304" y="36946"/>
                </a:cubicBezTo>
                <a:cubicBezTo>
                  <a:pt x="19324" y="36880"/>
                  <a:pt x="19361" y="36855"/>
                  <a:pt x="19398" y="36855"/>
                </a:cubicBezTo>
                <a:cubicBezTo>
                  <a:pt x="19434" y="36855"/>
                  <a:pt x="19469" y="36879"/>
                  <a:pt x="19488" y="36912"/>
                </a:cubicBezTo>
                <a:cubicBezTo>
                  <a:pt x="19625" y="37146"/>
                  <a:pt x="19855" y="37290"/>
                  <a:pt x="20006" y="37510"/>
                </a:cubicBezTo>
                <a:cubicBezTo>
                  <a:pt x="20073" y="37607"/>
                  <a:pt x="20210" y="37684"/>
                  <a:pt x="20280" y="37795"/>
                </a:cubicBezTo>
                <a:cubicBezTo>
                  <a:pt x="20972" y="38824"/>
                  <a:pt x="21570" y="39900"/>
                  <a:pt x="21904" y="41107"/>
                </a:cubicBezTo>
                <a:cubicBezTo>
                  <a:pt x="21924" y="41164"/>
                  <a:pt x="21951" y="41224"/>
                  <a:pt x="21904" y="41314"/>
                </a:cubicBezTo>
                <a:cubicBezTo>
                  <a:pt x="21767" y="40937"/>
                  <a:pt x="21634" y="40582"/>
                  <a:pt x="21483" y="40235"/>
                </a:cubicBezTo>
                <a:cubicBezTo>
                  <a:pt x="21283" y="39787"/>
                  <a:pt x="21079" y="39336"/>
                  <a:pt x="20831" y="38911"/>
                </a:cubicBezTo>
                <a:cubicBezTo>
                  <a:pt x="20808" y="38868"/>
                  <a:pt x="20781" y="38824"/>
                  <a:pt x="20724" y="38824"/>
                </a:cubicBezTo>
                <a:cubicBezTo>
                  <a:pt x="20915" y="39232"/>
                  <a:pt x="21112" y="39636"/>
                  <a:pt x="21293" y="40048"/>
                </a:cubicBezTo>
                <a:cubicBezTo>
                  <a:pt x="21593" y="40743"/>
                  <a:pt x="21814" y="41468"/>
                  <a:pt x="21944" y="42214"/>
                </a:cubicBezTo>
                <a:cubicBezTo>
                  <a:pt x="21794" y="41973"/>
                  <a:pt x="21644" y="41729"/>
                  <a:pt x="21490" y="41488"/>
                </a:cubicBezTo>
                <a:cubicBezTo>
                  <a:pt x="21286" y="41167"/>
                  <a:pt x="21075" y="40850"/>
                  <a:pt x="20808" y="40579"/>
                </a:cubicBezTo>
                <a:lnTo>
                  <a:pt x="20808" y="40579"/>
                </a:lnTo>
                <a:cubicBezTo>
                  <a:pt x="20881" y="40933"/>
                  <a:pt x="20985" y="41321"/>
                  <a:pt x="21219" y="41565"/>
                </a:cubicBezTo>
                <a:cubicBezTo>
                  <a:pt x="21657" y="42016"/>
                  <a:pt x="21674" y="42564"/>
                  <a:pt x="21771" y="43106"/>
                </a:cubicBezTo>
                <a:cubicBezTo>
                  <a:pt x="21844" y="43524"/>
                  <a:pt x="21995" y="43918"/>
                  <a:pt x="22075" y="44336"/>
                </a:cubicBezTo>
                <a:cubicBezTo>
                  <a:pt x="22108" y="44507"/>
                  <a:pt x="22178" y="44684"/>
                  <a:pt x="22228" y="44861"/>
                </a:cubicBezTo>
                <a:cubicBezTo>
                  <a:pt x="22299" y="45095"/>
                  <a:pt x="22362" y="45329"/>
                  <a:pt x="22419" y="45563"/>
                </a:cubicBezTo>
                <a:cubicBezTo>
                  <a:pt x="22476" y="45793"/>
                  <a:pt x="22519" y="46024"/>
                  <a:pt x="22559" y="46255"/>
                </a:cubicBezTo>
                <a:cubicBezTo>
                  <a:pt x="22603" y="46499"/>
                  <a:pt x="22636" y="46746"/>
                  <a:pt x="22676" y="46993"/>
                </a:cubicBezTo>
                <a:cubicBezTo>
                  <a:pt x="22680" y="47030"/>
                  <a:pt x="22700" y="47074"/>
                  <a:pt x="22643" y="47110"/>
                </a:cubicBezTo>
                <a:cubicBezTo>
                  <a:pt x="22533" y="46990"/>
                  <a:pt x="22579" y="46820"/>
                  <a:pt x="22503" y="46693"/>
                </a:cubicBezTo>
                <a:lnTo>
                  <a:pt x="22503" y="46693"/>
                </a:lnTo>
                <a:cubicBezTo>
                  <a:pt x="22439" y="46716"/>
                  <a:pt x="22513" y="46796"/>
                  <a:pt x="22446" y="46840"/>
                </a:cubicBezTo>
                <a:cubicBezTo>
                  <a:pt x="22359" y="46355"/>
                  <a:pt x="22275" y="45874"/>
                  <a:pt x="22185" y="45392"/>
                </a:cubicBezTo>
                <a:cubicBezTo>
                  <a:pt x="22152" y="45208"/>
                  <a:pt x="22081" y="45035"/>
                  <a:pt x="21978" y="44878"/>
                </a:cubicBezTo>
                <a:lnTo>
                  <a:pt x="21978" y="44878"/>
                </a:lnTo>
                <a:cubicBezTo>
                  <a:pt x="22045" y="45329"/>
                  <a:pt x="22095" y="45783"/>
                  <a:pt x="22152" y="46235"/>
                </a:cubicBezTo>
                <a:cubicBezTo>
                  <a:pt x="22208" y="46716"/>
                  <a:pt x="22228" y="47201"/>
                  <a:pt x="22352" y="47672"/>
                </a:cubicBezTo>
                <a:cubicBezTo>
                  <a:pt x="22369" y="47732"/>
                  <a:pt x="22389" y="47789"/>
                  <a:pt x="22412" y="47869"/>
                </a:cubicBezTo>
                <a:cubicBezTo>
                  <a:pt x="22526" y="47742"/>
                  <a:pt x="22449" y="47602"/>
                  <a:pt x="22506" y="47478"/>
                </a:cubicBezTo>
                <a:lnTo>
                  <a:pt x="22506" y="47478"/>
                </a:lnTo>
                <a:cubicBezTo>
                  <a:pt x="22646" y="48371"/>
                  <a:pt x="22790" y="49256"/>
                  <a:pt x="23101" y="50112"/>
                </a:cubicBezTo>
                <a:cubicBezTo>
                  <a:pt x="23171" y="50065"/>
                  <a:pt x="23138" y="50018"/>
                  <a:pt x="23128" y="49978"/>
                </a:cubicBezTo>
                <a:cubicBezTo>
                  <a:pt x="22994" y="49440"/>
                  <a:pt x="22857" y="48902"/>
                  <a:pt x="22723" y="48361"/>
                </a:cubicBezTo>
                <a:cubicBezTo>
                  <a:pt x="22710" y="48324"/>
                  <a:pt x="22703" y="48284"/>
                  <a:pt x="22696" y="48240"/>
                </a:cubicBezTo>
                <a:cubicBezTo>
                  <a:pt x="22690" y="48207"/>
                  <a:pt x="22710" y="48170"/>
                  <a:pt x="22747" y="48160"/>
                </a:cubicBezTo>
                <a:cubicBezTo>
                  <a:pt x="22753" y="48158"/>
                  <a:pt x="22759" y="48157"/>
                  <a:pt x="22765" y="48157"/>
                </a:cubicBezTo>
                <a:cubicBezTo>
                  <a:pt x="22796" y="48157"/>
                  <a:pt x="22804" y="48189"/>
                  <a:pt x="22810" y="48220"/>
                </a:cubicBezTo>
                <a:cubicBezTo>
                  <a:pt x="22867" y="48514"/>
                  <a:pt x="22994" y="48788"/>
                  <a:pt x="23007" y="49103"/>
                </a:cubicBezTo>
                <a:cubicBezTo>
                  <a:pt x="23021" y="49373"/>
                  <a:pt x="23141" y="49637"/>
                  <a:pt x="23231" y="49901"/>
                </a:cubicBezTo>
                <a:cubicBezTo>
                  <a:pt x="23482" y="50623"/>
                  <a:pt x="23773" y="51329"/>
                  <a:pt x="24104" y="52017"/>
                </a:cubicBezTo>
                <a:cubicBezTo>
                  <a:pt x="24161" y="52134"/>
                  <a:pt x="24244" y="52245"/>
                  <a:pt x="24204" y="52388"/>
                </a:cubicBezTo>
                <a:cubicBezTo>
                  <a:pt x="24204" y="52415"/>
                  <a:pt x="24211" y="52445"/>
                  <a:pt x="24231" y="52465"/>
                </a:cubicBezTo>
                <a:cubicBezTo>
                  <a:pt x="24505" y="52840"/>
                  <a:pt x="24649" y="53284"/>
                  <a:pt x="24953" y="53652"/>
                </a:cubicBezTo>
                <a:cubicBezTo>
                  <a:pt x="25812" y="54708"/>
                  <a:pt x="26811" y="55641"/>
                  <a:pt x="27921" y="56423"/>
                </a:cubicBezTo>
                <a:cubicBezTo>
                  <a:pt x="28322" y="56710"/>
                  <a:pt x="28777" y="56928"/>
                  <a:pt x="29158" y="57232"/>
                </a:cubicBezTo>
                <a:cubicBezTo>
                  <a:pt x="29552" y="57543"/>
                  <a:pt x="30013" y="57676"/>
                  <a:pt x="30441" y="57890"/>
                </a:cubicBezTo>
                <a:cubicBezTo>
                  <a:pt x="30562" y="57954"/>
                  <a:pt x="30642" y="58054"/>
                  <a:pt x="30759" y="58121"/>
                </a:cubicBezTo>
                <a:cubicBezTo>
                  <a:pt x="31404" y="58479"/>
                  <a:pt x="32116" y="58592"/>
                  <a:pt x="32824" y="58736"/>
                </a:cubicBezTo>
                <a:cubicBezTo>
                  <a:pt x="33252" y="58823"/>
                  <a:pt x="33680" y="58910"/>
                  <a:pt x="34101" y="59017"/>
                </a:cubicBezTo>
                <a:cubicBezTo>
                  <a:pt x="34576" y="59137"/>
                  <a:pt x="35061" y="59147"/>
                  <a:pt x="35542" y="59197"/>
                </a:cubicBezTo>
                <a:cubicBezTo>
                  <a:pt x="36027" y="59244"/>
                  <a:pt x="36505" y="59307"/>
                  <a:pt x="36989" y="59344"/>
                </a:cubicBezTo>
                <a:cubicBezTo>
                  <a:pt x="37354" y="59371"/>
                  <a:pt x="37721" y="59364"/>
                  <a:pt x="38086" y="59374"/>
                </a:cubicBezTo>
                <a:cubicBezTo>
                  <a:pt x="38216" y="59381"/>
                  <a:pt x="38346" y="59401"/>
                  <a:pt x="38477" y="59404"/>
                </a:cubicBezTo>
                <a:cubicBezTo>
                  <a:pt x="38507" y="59405"/>
                  <a:pt x="38537" y="59405"/>
                  <a:pt x="38567" y="59405"/>
                </a:cubicBezTo>
                <a:cubicBezTo>
                  <a:pt x="39317" y="59405"/>
                  <a:pt x="40047" y="59248"/>
                  <a:pt x="40780" y="59107"/>
                </a:cubicBezTo>
                <a:cubicBezTo>
                  <a:pt x="41161" y="59037"/>
                  <a:pt x="41535" y="58963"/>
                  <a:pt x="41886" y="58789"/>
                </a:cubicBezTo>
                <a:lnTo>
                  <a:pt x="41886" y="58789"/>
                </a:lnTo>
                <a:cubicBezTo>
                  <a:pt x="40860" y="59007"/>
                  <a:pt x="39820" y="59137"/>
                  <a:pt x="38778" y="59227"/>
                </a:cubicBezTo>
                <a:cubicBezTo>
                  <a:pt x="39717" y="59090"/>
                  <a:pt x="40626" y="58840"/>
                  <a:pt x="41545" y="58609"/>
                </a:cubicBezTo>
                <a:cubicBezTo>
                  <a:pt x="42464" y="58378"/>
                  <a:pt x="43307" y="57930"/>
                  <a:pt x="44229" y="57710"/>
                </a:cubicBezTo>
                <a:lnTo>
                  <a:pt x="44229" y="57710"/>
                </a:lnTo>
                <a:cubicBezTo>
                  <a:pt x="43922" y="57937"/>
                  <a:pt x="43537" y="58027"/>
                  <a:pt x="43200" y="58231"/>
                </a:cubicBezTo>
                <a:cubicBezTo>
                  <a:pt x="43231" y="58257"/>
                  <a:pt x="43261" y="58266"/>
                  <a:pt x="43287" y="58266"/>
                </a:cubicBezTo>
                <a:cubicBezTo>
                  <a:pt x="43334" y="58266"/>
                  <a:pt x="43374" y="58238"/>
                  <a:pt x="43410" y="58221"/>
                </a:cubicBezTo>
                <a:cubicBezTo>
                  <a:pt x="43738" y="58077"/>
                  <a:pt x="44062" y="57930"/>
                  <a:pt x="44396" y="57793"/>
                </a:cubicBezTo>
                <a:cubicBezTo>
                  <a:pt x="44871" y="57599"/>
                  <a:pt x="45322" y="57342"/>
                  <a:pt x="45764" y="57085"/>
                </a:cubicBezTo>
                <a:cubicBezTo>
                  <a:pt x="45941" y="56981"/>
                  <a:pt x="46141" y="57078"/>
                  <a:pt x="46308" y="56964"/>
                </a:cubicBezTo>
                <a:cubicBezTo>
                  <a:pt x="46315" y="56959"/>
                  <a:pt x="46321" y="56957"/>
                  <a:pt x="46327" y="56957"/>
                </a:cubicBezTo>
                <a:cubicBezTo>
                  <a:pt x="46356" y="56957"/>
                  <a:pt x="46360" y="57028"/>
                  <a:pt x="46365" y="57068"/>
                </a:cubicBezTo>
                <a:cubicBezTo>
                  <a:pt x="46666" y="56951"/>
                  <a:pt x="46890" y="56717"/>
                  <a:pt x="47154" y="56540"/>
                </a:cubicBezTo>
                <a:cubicBezTo>
                  <a:pt x="47311" y="56426"/>
                  <a:pt x="47462" y="56306"/>
                  <a:pt x="47605" y="56179"/>
                </a:cubicBezTo>
                <a:cubicBezTo>
                  <a:pt x="47689" y="56109"/>
                  <a:pt x="47796" y="56035"/>
                  <a:pt x="47645" y="55921"/>
                </a:cubicBezTo>
                <a:cubicBezTo>
                  <a:pt x="47609" y="55895"/>
                  <a:pt x="47589" y="55858"/>
                  <a:pt x="47642" y="55828"/>
                </a:cubicBezTo>
                <a:cubicBezTo>
                  <a:pt x="48177" y="55537"/>
                  <a:pt x="48511" y="55016"/>
                  <a:pt x="49023" y="54701"/>
                </a:cubicBezTo>
                <a:cubicBezTo>
                  <a:pt x="49043" y="54695"/>
                  <a:pt x="49063" y="54688"/>
                  <a:pt x="49083" y="54688"/>
                </a:cubicBezTo>
                <a:cubicBezTo>
                  <a:pt x="49143" y="54561"/>
                  <a:pt x="49273" y="54508"/>
                  <a:pt x="49370" y="54424"/>
                </a:cubicBezTo>
                <a:cubicBezTo>
                  <a:pt x="50035" y="53852"/>
                  <a:pt x="50587" y="53174"/>
                  <a:pt x="51209" y="52569"/>
                </a:cubicBezTo>
                <a:cubicBezTo>
                  <a:pt x="51496" y="52281"/>
                  <a:pt x="51750" y="51964"/>
                  <a:pt x="51964" y="51620"/>
                </a:cubicBezTo>
                <a:cubicBezTo>
                  <a:pt x="52011" y="51563"/>
                  <a:pt x="52038" y="51499"/>
                  <a:pt x="52048" y="51432"/>
                </a:cubicBezTo>
                <a:lnTo>
                  <a:pt x="52048" y="51432"/>
                </a:lnTo>
                <a:cubicBezTo>
                  <a:pt x="51961" y="51436"/>
                  <a:pt x="51937" y="51529"/>
                  <a:pt x="51864" y="51556"/>
                </a:cubicBezTo>
                <a:cubicBezTo>
                  <a:pt x="51810" y="51499"/>
                  <a:pt x="51810" y="51422"/>
                  <a:pt x="51780" y="51329"/>
                </a:cubicBezTo>
                <a:cubicBezTo>
                  <a:pt x="51449" y="51750"/>
                  <a:pt x="51229" y="52245"/>
                  <a:pt x="50794" y="52559"/>
                </a:cubicBezTo>
                <a:cubicBezTo>
                  <a:pt x="50828" y="52328"/>
                  <a:pt x="51025" y="52204"/>
                  <a:pt x="51142" y="52031"/>
                </a:cubicBezTo>
                <a:cubicBezTo>
                  <a:pt x="51423" y="51626"/>
                  <a:pt x="51740" y="51249"/>
                  <a:pt x="51964" y="50804"/>
                </a:cubicBezTo>
                <a:cubicBezTo>
                  <a:pt x="52014" y="50710"/>
                  <a:pt x="52018" y="50704"/>
                  <a:pt x="52018" y="50550"/>
                </a:cubicBezTo>
                <a:lnTo>
                  <a:pt x="52018" y="50550"/>
                </a:lnTo>
                <a:cubicBezTo>
                  <a:pt x="51854" y="50737"/>
                  <a:pt x="51807" y="50971"/>
                  <a:pt x="51663" y="51162"/>
                </a:cubicBezTo>
                <a:cubicBezTo>
                  <a:pt x="51616" y="51095"/>
                  <a:pt x="51660" y="51051"/>
                  <a:pt x="51677" y="51005"/>
                </a:cubicBezTo>
                <a:cubicBezTo>
                  <a:pt x="51810" y="50664"/>
                  <a:pt x="52001" y="50343"/>
                  <a:pt x="52054" y="49962"/>
                </a:cubicBezTo>
                <a:cubicBezTo>
                  <a:pt x="52081" y="49764"/>
                  <a:pt x="52191" y="49567"/>
                  <a:pt x="52302" y="49393"/>
                </a:cubicBezTo>
                <a:cubicBezTo>
                  <a:pt x="52485" y="49099"/>
                  <a:pt x="52599" y="48785"/>
                  <a:pt x="52703" y="48461"/>
                </a:cubicBezTo>
                <a:cubicBezTo>
                  <a:pt x="52790" y="48180"/>
                  <a:pt x="53030" y="47993"/>
                  <a:pt x="53131" y="47705"/>
                </a:cubicBezTo>
                <a:cubicBezTo>
                  <a:pt x="53341" y="47080"/>
                  <a:pt x="53605" y="46472"/>
                  <a:pt x="53766" y="45834"/>
                </a:cubicBezTo>
                <a:cubicBezTo>
                  <a:pt x="53843" y="45523"/>
                  <a:pt x="53859" y="45195"/>
                  <a:pt x="53970" y="44884"/>
                </a:cubicBezTo>
                <a:cubicBezTo>
                  <a:pt x="54274" y="44015"/>
                  <a:pt x="54631" y="43166"/>
                  <a:pt x="54972" y="42307"/>
                </a:cubicBezTo>
                <a:cubicBezTo>
                  <a:pt x="55397" y="41241"/>
                  <a:pt x="55962" y="40238"/>
                  <a:pt x="56650" y="39319"/>
                </a:cubicBezTo>
                <a:cubicBezTo>
                  <a:pt x="56871" y="39021"/>
                  <a:pt x="57148" y="38764"/>
                  <a:pt x="57409" y="38497"/>
                </a:cubicBezTo>
                <a:cubicBezTo>
                  <a:pt x="57536" y="38363"/>
                  <a:pt x="57606" y="38169"/>
                  <a:pt x="57807" y="38115"/>
                </a:cubicBezTo>
                <a:lnTo>
                  <a:pt x="57807" y="38115"/>
                </a:lnTo>
                <a:cubicBezTo>
                  <a:pt x="57523" y="38654"/>
                  <a:pt x="57185" y="39165"/>
                  <a:pt x="56804" y="39640"/>
                </a:cubicBezTo>
                <a:cubicBezTo>
                  <a:pt x="56637" y="39844"/>
                  <a:pt x="56473" y="40051"/>
                  <a:pt x="56319" y="40265"/>
                </a:cubicBezTo>
                <a:cubicBezTo>
                  <a:pt x="56226" y="40385"/>
                  <a:pt x="56166" y="40522"/>
                  <a:pt x="56019" y="40596"/>
                </a:cubicBezTo>
                <a:cubicBezTo>
                  <a:pt x="55942" y="40636"/>
                  <a:pt x="55892" y="40713"/>
                  <a:pt x="55885" y="40800"/>
                </a:cubicBezTo>
                <a:cubicBezTo>
                  <a:pt x="55838" y="41241"/>
                  <a:pt x="55567" y="41595"/>
                  <a:pt x="55400" y="41986"/>
                </a:cubicBezTo>
                <a:cubicBezTo>
                  <a:pt x="54976" y="42969"/>
                  <a:pt x="54611" y="43972"/>
                  <a:pt x="54220" y="44968"/>
                </a:cubicBezTo>
                <a:cubicBezTo>
                  <a:pt x="54060" y="45379"/>
                  <a:pt x="53866" y="45780"/>
                  <a:pt x="53732" y="46208"/>
                </a:cubicBezTo>
                <a:cubicBezTo>
                  <a:pt x="53649" y="46479"/>
                  <a:pt x="53719" y="46763"/>
                  <a:pt x="53592" y="47034"/>
                </a:cubicBezTo>
                <a:cubicBezTo>
                  <a:pt x="53415" y="47425"/>
                  <a:pt x="53264" y="47829"/>
                  <a:pt x="53124" y="48237"/>
                </a:cubicBezTo>
                <a:cubicBezTo>
                  <a:pt x="52997" y="48601"/>
                  <a:pt x="52897" y="48972"/>
                  <a:pt x="52783" y="49353"/>
                </a:cubicBezTo>
                <a:cubicBezTo>
                  <a:pt x="53217" y="48822"/>
                  <a:pt x="53331" y="48170"/>
                  <a:pt x="53575" y="47582"/>
                </a:cubicBezTo>
                <a:cubicBezTo>
                  <a:pt x="53635" y="47598"/>
                  <a:pt x="53629" y="47628"/>
                  <a:pt x="53619" y="47652"/>
                </a:cubicBezTo>
                <a:cubicBezTo>
                  <a:pt x="53395" y="48160"/>
                  <a:pt x="53331" y="48725"/>
                  <a:pt x="53070" y="49220"/>
                </a:cubicBezTo>
                <a:cubicBezTo>
                  <a:pt x="53017" y="49313"/>
                  <a:pt x="52994" y="49417"/>
                  <a:pt x="53004" y="49524"/>
                </a:cubicBezTo>
                <a:cubicBezTo>
                  <a:pt x="53221" y="49149"/>
                  <a:pt x="53348" y="48735"/>
                  <a:pt x="53498" y="48334"/>
                </a:cubicBezTo>
                <a:cubicBezTo>
                  <a:pt x="53709" y="47762"/>
                  <a:pt x="53866" y="47167"/>
                  <a:pt x="54107" y="46609"/>
                </a:cubicBezTo>
                <a:cubicBezTo>
                  <a:pt x="54227" y="46335"/>
                  <a:pt x="54374" y="46074"/>
                  <a:pt x="54474" y="45790"/>
                </a:cubicBezTo>
                <a:cubicBezTo>
                  <a:pt x="54655" y="45272"/>
                  <a:pt x="54825" y="44751"/>
                  <a:pt x="54892" y="44202"/>
                </a:cubicBezTo>
                <a:cubicBezTo>
                  <a:pt x="54949" y="43724"/>
                  <a:pt x="55200" y="43313"/>
                  <a:pt x="55380" y="42882"/>
                </a:cubicBezTo>
                <a:cubicBezTo>
                  <a:pt x="55561" y="42454"/>
                  <a:pt x="55808" y="42060"/>
                  <a:pt x="55999" y="41635"/>
                </a:cubicBezTo>
                <a:cubicBezTo>
                  <a:pt x="56396" y="40743"/>
                  <a:pt x="56861" y="39894"/>
                  <a:pt x="57466" y="39125"/>
                </a:cubicBezTo>
                <a:cubicBezTo>
                  <a:pt x="57623" y="38928"/>
                  <a:pt x="57777" y="38741"/>
                  <a:pt x="57997" y="38607"/>
                </a:cubicBezTo>
                <a:cubicBezTo>
                  <a:pt x="58455" y="38329"/>
                  <a:pt x="58800" y="37932"/>
                  <a:pt x="59134" y="37517"/>
                </a:cubicBezTo>
                <a:cubicBezTo>
                  <a:pt x="59435" y="37143"/>
                  <a:pt x="59816" y="36849"/>
                  <a:pt x="60173" y="36534"/>
                </a:cubicBezTo>
                <a:cubicBezTo>
                  <a:pt x="60695" y="36087"/>
                  <a:pt x="61253" y="35685"/>
                  <a:pt x="61845" y="35338"/>
                </a:cubicBezTo>
                <a:cubicBezTo>
                  <a:pt x="61901" y="35304"/>
                  <a:pt x="61975" y="35278"/>
                  <a:pt x="61982" y="35191"/>
                </a:cubicBezTo>
                <a:lnTo>
                  <a:pt x="61932" y="35171"/>
                </a:lnTo>
                <a:lnTo>
                  <a:pt x="61982" y="35151"/>
                </a:lnTo>
                <a:cubicBezTo>
                  <a:pt x="62052" y="35020"/>
                  <a:pt x="62186" y="34963"/>
                  <a:pt x="62303" y="34897"/>
                </a:cubicBezTo>
                <a:cubicBezTo>
                  <a:pt x="62978" y="34509"/>
                  <a:pt x="63630" y="34088"/>
                  <a:pt x="64328" y="33750"/>
                </a:cubicBezTo>
                <a:cubicBezTo>
                  <a:pt x="64512" y="33660"/>
                  <a:pt x="64696" y="33553"/>
                  <a:pt x="64903" y="33519"/>
                </a:cubicBezTo>
                <a:cubicBezTo>
                  <a:pt x="64953" y="33439"/>
                  <a:pt x="65023" y="33406"/>
                  <a:pt x="65144" y="33402"/>
                </a:cubicBezTo>
                <a:lnTo>
                  <a:pt x="65144" y="33402"/>
                </a:lnTo>
                <a:cubicBezTo>
                  <a:pt x="65092" y="33477"/>
                  <a:pt x="65006" y="33523"/>
                  <a:pt x="64916" y="33523"/>
                </a:cubicBezTo>
                <a:cubicBezTo>
                  <a:pt x="64913" y="33523"/>
                  <a:pt x="64910" y="33523"/>
                  <a:pt x="64906" y="33523"/>
                </a:cubicBezTo>
                <a:cubicBezTo>
                  <a:pt x="64789" y="33590"/>
                  <a:pt x="64769" y="33720"/>
                  <a:pt x="64696" y="33814"/>
                </a:cubicBezTo>
                <a:cubicBezTo>
                  <a:pt x="64997" y="33750"/>
                  <a:pt x="65261" y="33590"/>
                  <a:pt x="65545" y="33479"/>
                </a:cubicBezTo>
                <a:cubicBezTo>
                  <a:pt x="66715" y="33041"/>
                  <a:pt x="67905" y="32640"/>
                  <a:pt x="69045" y="32136"/>
                </a:cubicBezTo>
                <a:cubicBezTo>
                  <a:pt x="70291" y="31581"/>
                  <a:pt x="71552" y="31043"/>
                  <a:pt x="72728" y="30331"/>
                </a:cubicBezTo>
                <a:cubicBezTo>
                  <a:pt x="73544" y="29839"/>
                  <a:pt x="74339" y="29318"/>
                  <a:pt x="75058" y="28696"/>
                </a:cubicBezTo>
                <a:cubicBezTo>
                  <a:pt x="75629" y="28201"/>
                  <a:pt x="76228" y="27740"/>
                  <a:pt x="76759" y="27202"/>
                </a:cubicBezTo>
                <a:cubicBezTo>
                  <a:pt x="76799" y="27165"/>
                  <a:pt x="76826" y="27112"/>
                  <a:pt x="76906" y="27108"/>
                </a:cubicBezTo>
                <a:lnTo>
                  <a:pt x="76906" y="27108"/>
                </a:lnTo>
                <a:cubicBezTo>
                  <a:pt x="76906" y="27249"/>
                  <a:pt x="76743" y="27306"/>
                  <a:pt x="76739" y="27459"/>
                </a:cubicBezTo>
                <a:cubicBezTo>
                  <a:pt x="76900" y="27406"/>
                  <a:pt x="76953" y="27259"/>
                  <a:pt x="77037" y="27155"/>
                </a:cubicBezTo>
                <a:cubicBezTo>
                  <a:pt x="77338" y="26781"/>
                  <a:pt x="77625" y="26400"/>
                  <a:pt x="77902" y="26009"/>
                </a:cubicBezTo>
                <a:cubicBezTo>
                  <a:pt x="78213" y="25574"/>
                  <a:pt x="78374" y="25063"/>
                  <a:pt x="78554" y="24571"/>
                </a:cubicBezTo>
                <a:cubicBezTo>
                  <a:pt x="78825" y="23833"/>
                  <a:pt x="79052" y="23081"/>
                  <a:pt x="79229" y="22315"/>
                </a:cubicBezTo>
                <a:cubicBezTo>
                  <a:pt x="79276" y="22108"/>
                  <a:pt x="79300" y="21894"/>
                  <a:pt x="79340" y="21683"/>
                </a:cubicBezTo>
                <a:cubicBezTo>
                  <a:pt x="79403" y="21372"/>
                  <a:pt x="79467" y="21062"/>
                  <a:pt x="79437" y="20741"/>
                </a:cubicBezTo>
                <a:cubicBezTo>
                  <a:pt x="79380" y="20142"/>
                  <a:pt x="79380" y="19531"/>
                  <a:pt x="79249" y="18949"/>
                </a:cubicBezTo>
                <a:cubicBezTo>
                  <a:pt x="79129" y="18424"/>
                  <a:pt x="78922" y="17920"/>
                  <a:pt x="78795" y="17391"/>
                </a:cubicBezTo>
                <a:cubicBezTo>
                  <a:pt x="78681" y="16907"/>
                  <a:pt x="78541" y="16429"/>
                  <a:pt x="78414" y="15944"/>
                </a:cubicBezTo>
                <a:cubicBezTo>
                  <a:pt x="78404" y="15907"/>
                  <a:pt x="78400" y="15867"/>
                  <a:pt x="78384" y="15770"/>
                </a:cubicBezTo>
                <a:lnTo>
                  <a:pt x="78384" y="15770"/>
                </a:lnTo>
                <a:cubicBezTo>
                  <a:pt x="78571" y="16038"/>
                  <a:pt x="78601" y="16312"/>
                  <a:pt x="78741" y="16552"/>
                </a:cubicBezTo>
                <a:cubicBezTo>
                  <a:pt x="78785" y="16476"/>
                  <a:pt x="78751" y="16425"/>
                  <a:pt x="78735" y="16372"/>
                </a:cubicBezTo>
                <a:cubicBezTo>
                  <a:pt x="78417" y="15389"/>
                  <a:pt x="78136" y="14390"/>
                  <a:pt x="77652" y="13467"/>
                </a:cubicBezTo>
                <a:cubicBezTo>
                  <a:pt x="77511" y="13200"/>
                  <a:pt x="77281" y="13006"/>
                  <a:pt x="77104" y="12762"/>
                </a:cubicBezTo>
                <a:cubicBezTo>
                  <a:pt x="76706" y="12207"/>
                  <a:pt x="76288" y="11659"/>
                  <a:pt x="75894" y="11097"/>
                </a:cubicBezTo>
                <a:cubicBezTo>
                  <a:pt x="75813" y="10984"/>
                  <a:pt x="75726" y="10880"/>
                  <a:pt x="75636" y="10773"/>
                </a:cubicBezTo>
                <a:cubicBezTo>
                  <a:pt x="75292" y="10362"/>
                  <a:pt x="74988" y="9894"/>
                  <a:pt x="74523" y="9610"/>
                </a:cubicBezTo>
                <a:cubicBezTo>
                  <a:pt x="74132" y="9366"/>
                  <a:pt x="73791" y="9052"/>
                  <a:pt x="73517" y="8684"/>
                </a:cubicBezTo>
                <a:cubicBezTo>
                  <a:pt x="73229" y="8296"/>
                  <a:pt x="72835" y="8062"/>
                  <a:pt x="72484" y="7765"/>
                </a:cubicBezTo>
                <a:cubicBezTo>
                  <a:pt x="72420" y="7711"/>
                  <a:pt x="72347" y="7665"/>
                  <a:pt x="72261" y="7665"/>
                </a:cubicBezTo>
                <a:cubicBezTo>
                  <a:pt x="72235" y="7665"/>
                  <a:pt x="72208" y="7669"/>
                  <a:pt x="72180" y="7678"/>
                </a:cubicBezTo>
                <a:cubicBezTo>
                  <a:pt x="72167" y="7680"/>
                  <a:pt x="72155" y="7682"/>
                  <a:pt x="72142" y="7682"/>
                </a:cubicBezTo>
                <a:cubicBezTo>
                  <a:pt x="72105" y="7682"/>
                  <a:pt x="72070" y="7670"/>
                  <a:pt x="72040" y="7648"/>
                </a:cubicBezTo>
                <a:cubicBezTo>
                  <a:pt x="71394" y="7187"/>
                  <a:pt x="70716" y="6775"/>
                  <a:pt x="70031" y="6384"/>
                </a:cubicBezTo>
                <a:cubicBezTo>
                  <a:pt x="69325" y="5977"/>
                  <a:pt x="68560" y="5669"/>
                  <a:pt x="67788" y="5388"/>
                </a:cubicBezTo>
                <a:cubicBezTo>
                  <a:pt x="67768" y="5383"/>
                  <a:pt x="67747" y="5380"/>
                  <a:pt x="67726" y="5380"/>
                </a:cubicBezTo>
                <a:cubicBezTo>
                  <a:pt x="67719" y="5380"/>
                  <a:pt x="67711" y="5381"/>
                  <a:pt x="67704" y="5382"/>
                </a:cubicBezTo>
                <a:lnTo>
                  <a:pt x="67701" y="5385"/>
                </a:lnTo>
                <a:cubicBezTo>
                  <a:pt x="67878" y="5672"/>
                  <a:pt x="68182" y="5763"/>
                  <a:pt x="68470" y="5870"/>
                </a:cubicBezTo>
                <a:cubicBezTo>
                  <a:pt x="68994" y="6060"/>
                  <a:pt x="69496" y="6307"/>
                  <a:pt x="69964" y="6605"/>
                </a:cubicBezTo>
                <a:cubicBezTo>
                  <a:pt x="70649" y="7046"/>
                  <a:pt x="71381" y="7414"/>
                  <a:pt x="72050" y="7889"/>
                </a:cubicBezTo>
                <a:cubicBezTo>
                  <a:pt x="72638" y="8303"/>
                  <a:pt x="73216" y="8734"/>
                  <a:pt x="73758" y="9216"/>
                </a:cubicBezTo>
                <a:cubicBezTo>
                  <a:pt x="74042" y="9466"/>
                  <a:pt x="74349" y="9730"/>
                  <a:pt x="74526" y="10054"/>
                </a:cubicBezTo>
                <a:cubicBezTo>
                  <a:pt x="74744" y="10459"/>
                  <a:pt x="75085" y="10723"/>
                  <a:pt x="75385" y="11024"/>
                </a:cubicBezTo>
                <a:cubicBezTo>
                  <a:pt x="75726" y="11365"/>
                  <a:pt x="76000" y="11749"/>
                  <a:pt x="76265" y="12147"/>
                </a:cubicBezTo>
                <a:lnTo>
                  <a:pt x="76305" y="12190"/>
                </a:lnTo>
                <a:cubicBezTo>
                  <a:pt x="76302" y="12191"/>
                  <a:pt x="76299" y="12191"/>
                  <a:pt x="76296" y="12191"/>
                </a:cubicBezTo>
                <a:cubicBezTo>
                  <a:pt x="76266" y="12191"/>
                  <a:pt x="76236" y="12174"/>
                  <a:pt x="76221" y="12147"/>
                </a:cubicBezTo>
                <a:cubicBezTo>
                  <a:pt x="75967" y="11980"/>
                  <a:pt x="75830" y="11706"/>
                  <a:pt x="75633" y="11485"/>
                </a:cubicBezTo>
                <a:cubicBezTo>
                  <a:pt x="75182" y="10967"/>
                  <a:pt x="74704" y="10476"/>
                  <a:pt x="74199" y="10008"/>
                </a:cubicBezTo>
                <a:cubicBezTo>
                  <a:pt x="73791" y="9640"/>
                  <a:pt x="73393" y="9262"/>
                  <a:pt x="72969" y="8915"/>
                </a:cubicBezTo>
                <a:cubicBezTo>
                  <a:pt x="72217" y="8300"/>
                  <a:pt x="71421" y="7741"/>
                  <a:pt x="70586" y="7243"/>
                </a:cubicBezTo>
                <a:cubicBezTo>
                  <a:pt x="69098" y="6361"/>
                  <a:pt x="67514" y="5686"/>
                  <a:pt x="65896" y="5081"/>
                </a:cubicBezTo>
                <a:cubicBezTo>
                  <a:pt x="63857" y="4315"/>
                  <a:pt x="61774" y="3660"/>
                  <a:pt x="59662" y="3119"/>
                </a:cubicBezTo>
                <a:cubicBezTo>
                  <a:pt x="58134" y="2734"/>
                  <a:pt x="56587" y="2443"/>
                  <a:pt x="55036" y="2183"/>
                </a:cubicBezTo>
                <a:cubicBezTo>
                  <a:pt x="53980" y="2006"/>
                  <a:pt x="52920" y="1845"/>
                  <a:pt x="51850" y="1748"/>
                </a:cubicBezTo>
                <a:cubicBezTo>
                  <a:pt x="51429" y="1708"/>
                  <a:pt x="51011" y="1665"/>
                  <a:pt x="50600" y="1554"/>
                </a:cubicBezTo>
                <a:lnTo>
                  <a:pt x="50600" y="1554"/>
                </a:lnTo>
                <a:cubicBezTo>
                  <a:pt x="51483" y="1558"/>
                  <a:pt x="52362" y="1614"/>
                  <a:pt x="53244" y="1655"/>
                </a:cubicBezTo>
                <a:cubicBezTo>
                  <a:pt x="52509" y="1554"/>
                  <a:pt x="51774" y="1491"/>
                  <a:pt x="51035" y="1451"/>
                </a:cubicBezTo>
                <a:cubicBezTo>
                  <a:pt x="50718" y="1434"/>
                  <a:pt x="50402" y="1429"/>
                  <a:pt x="50086" y="1429"/>
                </a:cubicBezTo>
                <a:cubicBezTo>
                  <a:pt x="49682" y="1429"/>
                  <a:pt x="49278" y="1437"/>
                  <a:pt x="48875" y="1437"/>
                </a:cubicBezTo>
                <a:cubicBezTo>
                  <a:pt x="48510" y="1437"/>
                  <a:pt x="48146" y="1431"/>
                  <a:pt x="47782" y="1407"/>
                </a:cubicBezTo>
                <a:cubicBezTo>
                  <a:pt x="47637" y="1398"/>
                  <a:pt x="47492" y="1394"/>
                  <a:pt x="47347" y="1394"/>
                </a:cubicBezTo>
                <a:cubicBezTo>
                  <a:pt x="46677" y="1394"/>
                  <a:pt x="46019" y="1483"/>
                  <a:pt x="45356" y="1538"/>
                </a:cubicBezTo>
                <a:cubicBezTo>
                  <a:pt x="45032" y="1564"/>
                  <a:pt x="44704" y="1531"/>
                  <a:pt x="44376" y="1574"/>
                </a:cubicBezTo>
                <a:cubicBezTo>
                  <a:pt x="44537" y="1484"/>
                  <a:pt x="44721" y="1491"/>
                  <a:pt x="44888" y="1424"/>
                </a:cubicBezTo>
                <a:lnTo>
                  <a:pt x="44888" y="1424"/>
                </a:lnTo>
                <a:cubicBezTo>
                  <a:pt x="44597" y="1437"/>
                  <a:pt x="44303" y="1427"/>
                  <a:pt x="44019" y="1474"/>
                </a:cubicBezTo>
                <a:cubicBezTo>
                  <a:pt x="43738" y="1518"/>
                  <a:pt x="43450" y="1518"/>
                  <a:pt x="43170" y="1534"/>
                </a:cubicBezTo>
                <a:cubicBezTo>
                  <a:pt x="42451" y="1578"/>
                  <a:pt x="41732" y="1641"/>
                  <a:pt x="41010" y="1681"/>
                </a:cubicBezTo>
                <a:cubicBezTo>
                  <a:pt x="40439" y="1711"/>
                  <a:pt x="39867" y="1723"/>
                  <a:pt x="39296" y="1723"/>
                </a:cubicBezTo>
                <a:cubicBezTo>
                  <a:pt x="38790" y="1723"/>
                  <a:pt x="38285" y="1714"/>
                  <a:pt x="37781" y="1701"/>
                </a:cubicBezTo>
                <a:cubicBezTo>
                  <a:pt x="36709" y="1671"/>
                  <a:pt x="35642" y="1534"/>
                  <a:pt x="34576" y="1397"/>
                </a:cubicBezTo>
                <a:cubicBezTo>
                  <a:pt x="34078" y="1337"/>
                  <a:pt x="33570" y="1310"/>
                  <a:pt x="33068" y="1253"/>
                </a:cubicBezTo>
                <a:cubicBezTo>
                  <a:pt x="32477" y="1180"/>
                  <a:pt x="31889" y="1100"/>
                  <a:pt x="31297" y="1023"/>
                </a:cubicBezTo>
                <a:cubicBezTo>
                  <a:pt x="30906" y="973"/>
                  <a:pt x="30511" y="939"/>
                  <a:pt x="30124" y="869"/>
                </a:cubicBezTo>
                <a:cubicBezTo>
                  <a:pt x="29843" y="819"/>
                  <a:pt x="29562" y="755"/>
                  <a:pt x="29271" y="735"/>
                </a:cubicBezTo>
                <a:cubicBezTo>
                  <a:pt x="28907" y="709"/>
                  <a:pt x="28543" y="665"/>
                  <a:pt x="28178" y="625"/>
                </a:cubicBezTo>
                <a:cubicBezTo>
                  <a:pt x="27537" y="562"/>
                  <a:pt x="26898" y="485"/>
                  <a:pt x="26256" y="435"/>
                </a:cubicBezTo>
                <a:cubicBezTo>
                  <a:pt x="25591" y="388"/>
                  <a:pt x="24963" y="154"/>
                  <a:pt x="24301" y="94"/>
                </a:cubicBezTo>
                <a:cubicBezTo>
                  <a:pt x="23978" y="64"/>
                  <a:pt x="23656" y="34"/>
                  <a:pt x="23331" y="34"/>
                </a:cubicBezTo>
                <a:cubicBezTo>
                  <a:pt x="23252" y="34"/>
                  <a:pt x="23173" y="36"/>
                  <a:pt x="23094" y="40"/>
                </a:cubicBezTo>
                <a:cubicBezTo>
                  <a:pt x="23059" y="42"/>
                  <a:pt x="23023" y="47"/>
                  <a:pt x="22988" y="47"/>
                </a:cubicBezTo>
                <a:cubicBezTo>
                  <a:pt x="22942" y="47"/>
                  <a:pt x="22897" y="38"/>
                  <a:pt x="22857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  <p:grpSp>
        <p:nvGrpSpPr>
          <p:cNvPr id="535" name="Google Shape;535;p39"/>
          <p:cNvGrpSpPr/>
          <p:nvPr/>
        </p:nvGrpSpPr>
        <p:grpSpPr>
          <a:xfrm>
            <a:off x="-1116234" y="2685876"/>
            <a:ext cx="2628541" cy="1042825"/>
            <a:chOff x="7562131" y="4782433"/>
            <a:chExt cx="1269704" cy="503707"/>
          </a:xfrm>
        </p:grpSpPr>
        <p:sp>
          <p:nvSpPr>
            <p:cNvPr id="536" name="Google Shape;536;p39"/>
            <p:cNvSpPr/>
            <p:nvPr/>
          </p:nvSpPr>
          <p:spPr>
            <a:xfrm>
              <a:off x="7562131" y="4782433"/>
              <a:ext cx="1269555" cy="164300"/>
            </a:xfrm>
            <a:custGeom>
              <a:avLst/>
              <a:gdLst/>
              <a:ahLst/>
              <a:cxnLst/>
              <a:rect l="l" t="t" r="r" b="b"/>
              <a:pathLst>
                <a:path w="25592" h="3312" extrusionOk="0">
                  <a:moveTo>
                    <a:pt x="24774" y="0"/>
                  </a:moveTo>
                  <a:cubicBezTo>
                    <a:pt x="24471" y="0"/>
                    <a:pt x="24178" y="100"/>
                    <a:pt x="23893" y="276"/>
                  </a:cubicBezTo>
                  <a:cubicBezTo>
                    <a:pt x="23485" y="527"/>
                    <a:pt x="23181" y="891"/>
                    <a:pt x="22833" y="1205"/>
                  </a:cubicBezTo>
                  <a:cubicBezTo>
                    <a:pt x="22446" y="1556"/>
                    <a:pt x="22088" y="1717"/>
                    <a:pt x="21735" y="1717"/>
                  </a:cubicBezTo>
                  <a:cubicBezTo>
                    <a:pt x="21443" y="1717"/>
                    <a:pt x="21154" y="1607"/>
                    <a:pt x="20855" y="1402"/>
                  </a:cubicBezTo>
                  <a:cubicBezTo>
                    <a:pt x="20674" y="1275"/>
                    <a:pt x="20520" y="1108"/>
                    <a:pt x="20377" y="941"/>
                  </a:cubicBezTo>
                  <a:cubicBezTo>
                    <a:pt x="20183" y="717"/>
                    <a:pt x="19949" y="550"/>
                    <a:pt x="19705" y="389"/>
                  </a:cubicBezTo>
                  <a:cubicBezTo>
                    <a:pt x="19443" y="215"/>
                    <a:pt x="19133" y="139"/>
                    <a:pt x="18825" y="139"/>
                  </a:cubicBezTo>
                  <a:cubicBezTo>
                    <a:pt x="18324" y="139"/>
                    <a:pt x="17830" y="340"/>
                    <a:pt x="17559" y="647"/>
                  </a:cubicBezTo>
                  <a:cubicBezTo>
                    <a:pt x="17275" y="968"/>
                    <a:pt x="16971" y="1275"/>
                    <a:pt x="16670" y="1579"/>
                  </a:cubicBezTo>
                  <a:cubicBezTo>
                    <a:pt x="16330" y="1924"/>
                    <a:pt x="15916" y="2022"/>
                    <a:pt x="15481" y="2022"/>
                  </a:cubicBezTo>
                  <a:cubicBezTo>
                    <a:pt x="15364" y="2022"/>
                    <a:pt x="15245" y="2015"/>
                    <a:pt x="15125" y="2004"/>
                  </a:cubicBezTo>
                  <a:cubicBezTo>
                    <a:pt x="14851" y="1981"/>
                    <a:pt x="14617" y="1820"/>
                    <a:pt x="14407" y="1650"/>
                  </a:cubicBezTo>
                  <a:cubicBezTo>
                    <a:pt x="14236" y="1516"/>
                    <a:pt x="14079" y="1369"/>
                    <a:pt x="13915" y="1228"/>
                  </a:cubicBezTo>
                  <a:cubicBezTo>
                    <a:pt x="13534" y="904"/>
                    <a:pt x="13122" y="742"/>
                    <a:pt x="12710" y="742"/>
                  </a:cubicBezTo>
                  <a:cubicBezTo>
                    <a:pt x="12286" y="742"/>
                    <a:pt x="11862" y="914"/>
                    <a:pt x="11472" y="1259"/>
                  </a:cubicBezTo>
                  <a:cubicBezTo>
                    <a:pt x="11175" y="1523"/>
                    <a:pt x="10931" y="1830"/>
                    <a:pt x="10653" y="2118"/>
                  </a:cubicBezTo>
                  <a:cubicBezTo>
                    <a:pt x="10382" y="2396"/>
                    <a:pt x="10069" y="2533"/>
                    <a:pt x="9761" y="2533"/>
                  </a:cubicBezTo>
                  <a:cubicBezTo>
                    <a:pt x="9402" y="2533"/>
                    <a:pt x="9049" y="2348"/>
                    <a:pt x="8775" y="1984"/>
                  </a:cubicBezTo>
                  <a:cubicBezTo>
                    <a:pt x="8644" y="1813"/>
                    <a:pt x="8524" y="1633"/>
                    <a:pt x="8380" y="1476"/>
                  </a:cubicBezTo>
                  <a:cubicBezTo>
                    <a:pt x="7993" y="1053"/>
                    <a:pt x="7516" y="876"/>
                    <a:pt x="6988" y="876"/>
                  </a:cubicBezTo>
                  <a:cubicBezTo>
                    <a:pt x="6873" y="876"/>
                    <a:pt x="6755" y="885"/>
                    <a:pt x="6635" y="901"/>
                  </a:cubicBezTo>
                  <a:cubicBezTo>
                    <a:pt x="6044" y="981"/>
                    <a:pt x="5616" y="1339"/>
                    <a:pt x="5251" y="1787"/>
                  </a:cubicBezTo>
                  <a:cubicBezTo>
                    <a:pt x="5051" y="2037"/>
                    <a:pt x="4850" y="2285"/>
                    <a:pt x="4610" y="2495"/>
                  </a:cubicBezTo>
                  <a:cubicBezTo>
                    <a:pt x="4376" y="2709"/>
                    <a:pt x="4075" y="2830"/>
                    <a:pt x="3757" y="2833"/>
                  </a:cubicBezTo>
                  <a:cubicBezTo>
                    <a:pt x="3744" y="2833"/>
                    <a:pt x="3731" y="2833"/>
                    <a:pt x="3718" y="2833"/>
                  </a:cubicBezTo>
                  <a:cubicBezTo>
                    <a:pt x="3184" y="2833"/>
                    <a:pt x="2736" y="2633"/>
                    <a:pt x="2370" y="2238"/>
                  </a:cubicBezTo>
                  <a:cubicBezTo>
                    <a:pt x="2089" y="1940"/>
                    <a:pt x="1829" y="1623"/>
                    <a:pt x="1504" y="1369"/>
                  </a:cubicBezTo>
                  <a:cubicBezTo>
                    <a:pt x="1249" y="1171"/>
                    <a:pt x="980" y="1058"/>
                    <a:pt x="691" y="1058"/>
                  </a:cubicBezTo>
                  <a:cubicBezTo>
                    <a:pt x="546" y="1058"/>
                    <a:pt x="395" y="1087"/>
                    <a:pt x="238" y="1148"/>
                  </a:cubicBezTo>
                  <a:cubicBezTo>
                    <a:pt x="84" y="1208"/>
                    <a:pt x="0" y="1305"/>
                    <a:pt x="54" y="1466"/>
                  </a:cubicBezTo>
                  <a:cubicBezTo>
                    <a:pt x="91" y="1577"/>
                    <a:pt x="165" y="1627"/>
                    <a:pt x="259" y="1627"/>
                  </a:cubicBezTo>
                  <a:cubicBezTo>
                    <a:pt x="300" y="1627"/>
                    <a:pt x="345" y="1618"/>
                    <a:pt x="391" y="1600"/>
                  </a:cubicBezTo>
                  <a:cubicBezTo>
                    <a:pt x="494" y="1559"/>
                    <a:pt x="591" y="1541"/>
                    <a:pt x="684" y="1541"/>
                  </a:cubicBezTo>
                  <a:cubicBezTo>
                    <a:pt x="905" y="1541"/>
                    <a:pt x="1102" y="1645"/>
                    <a:pt x="1291" y="1803"/>
                  </a:cubicBezTo>
                  <a:cubicBezTo>
                    <a:pt x="1568" y="2037"/>
                    <a:pt x="1792" y="2322"/>
                    <a:pt x="2043" y="2579"/>
                  </a:cubicBezTo>
                  <a:cubicBezTo>
                    <a:pt x="2501" y="3055"/>
                    <a:pt x="3044" y="3312"/>
                    <a:pt x="3682" y="3312"/>
                  </a:cubicBezTo>
                  <a:cubicBezTo>
                    <a:pt x="3778" y="3312"/>
                    <a:pt x="3877" y="3306"/>
                    <a:pt x="3978" y="3294"/>
                  </a:cubicBezTo>
                  <a:cubicBezTo>
                    <a:pt x="4402" y="3244"/>
                    <a:pt x="4757" y="3037"/>
                    <a:pt x="5041" y="2733"/>
                  </a:cubicBezTo>
                  <a:cubicBezTo>
                    <a:pt x="5325" y="2432"/>
                    <a:pt x="5586" y="2101"/>
                    <a:pt x="5877" y="1807"/>
                  </a:cubicBezTo>
                  <a:cubicBezTo>
                    <a:pt x="6183" y="1499"/>
                    <a:pt x="6573" y="1348"/>
                    <a:pt x="6961" y="1348"/>
                  </a:cubicBezTo>
                  <a:cubicBezTo>
                    <a:pt x="7423" y="1348"/>
                    <a:pt x="7882" y="1561"/>
                    <a:pt x="8193" y="1974"/>
                  </a:cubicBezTo>
                  <a:cubicBezTo>
                    <a:pt x="8283" y="2098"/>
                    <a:pt x="8367" y="2225"/>
                    <a:pt x="8460" y="2345"/>
                  </a:cubicBezTo>
                  <a:cubicBezTo>
                    <a:pt x="8797" y="2780"/>
                    <a:pt x="9277" y="3003"/>
                    <a:pt x="9761" y="3003"/>
                  </a:cubicBezTo>
                  <a:cubicBezTo>
                    <a:pt x="10161" y="3003"/>
                    <a:pt x="10565" y="2851"/>
                    <a:pt x="10894" y="2539"/>
                  </a:cubicBezTo>
                  <a:cubicBezTo>
                    <a:pt x="11004" y="2432"/>
                    <a:pt x="11108" y="2322"/>
                    <a:pt x="11208" y="2205"/>
                  </a:cubicBezTo>
                  <a:cubicBezTo>
                    <a:pt x="11382" y="1987"/>
                    <a:pt x="11576" y="1787"/>
                    <a:pt x="11790" y="1610"/>
                  </a:cubicBezTo>
                  <a:cubicBezTo>
                    <a:pt x="12098" y="1364"/>
                    <a:pt x="12428" y="1214"/>
                    <a:pt x="12760" y="1214"/>
                  </a:cubicBezTo>
                  <a:cubicBezTo>
                    <a:pt x="13052" y="1214"/>
                    <a:pt x="13345" y="1329"/>
                    <a:pt x="13628" y="1596"/>
                  </a:cubicBezTo>
                  <a:cubicBezTo>
                    <a:pt x="13798" y="1757"/>
                    <a:pt x="13979" y="1910"/>
                    <a:pt x="14163" y="2057"/>
                  </a:cubicBezTo>
                  <a:cubicBezTo>
                    <a:pt x="14539" y="2361"/>
                    <a:pt x="15017" y="2511"/>
                    <a:pt x="15495" y="2511"/>
                  </a:cubicBezTo>
                  <a:cubicBezTo>
                    <a:pt x="16007" y="2511"/>
                    <a:pt x="16520" y="2339"/>
                    <a:pt x="16910" y="2001"/>
                  </a:cubicBezTo>
                  <a:cubicBezTo>
                    <a:pt x="17241" y="1710"/>
                    <a:pt x="17525" y="1376"/>
                    <a:pt x="17813" y="1048"/>
                  </a:cubicBezTo>
                  <a:cubicBezTo>
                    <a:pt x="18046" y="779"/>
                    <a:pt x="18435" y="624"/>
                    <a:pt x="18822" y="624"/>
                  </a:cubicBezTo>
                  <a:cubicBezTo>
                    <a:pt x="19091" y="624"/>
                    <a:pt x="19358" y="698"/>
                    <a:pt x="19574" y="861"/>
                  </a:cubicBezTo>
                  <a:cubicBezTo>
                    <a:pt x="19765" y="1001"/>
                    <a:pt x="19942" y="1158"/>
                    <a:pt x="20099" y="1332"/>
                  </a:cubicBezTo>
                  <a:cubicBezTo>
                    <a:pt x="20263" y="1533"/>
                    <a:pt x="20457" y="1703"/>
                    <a:pt x="20671" y="1847"/>
                  </a:cubicBezTo>
                  <a:cubicBezTo>
                    <a:pt x="21016" y="2065"/>
                    <a:pt x="21367" y="2194"/>
                    <a:pt x="21732" y="2194"/>
                  </a:cubicBezTo>
                  <a:cubicBezTo>
                    <a:pt x="21976" y="2194"/>
                    <a:pt x="22226" y="2136"/>
                    <a:pt x="22482" y="2011"/>
                  </a:cubicBezTo>
                  <a:cubicBezTo>
                    <a:pt x="22780" y="1870"/>
                    <a:pt x="23044" y="1676"/>
                    <a:pt x="23271" y="1439"/>
                  </a:cubicBezTo>
                  <a:cubicBezTo>
                    <a:pt x="23552" y="1142"/>
                    <a:pt x="23840" y="847"/>
                    <a:pt x="24197" y="644"/>
                  </a:cubicBezTo>
                  <a:cubicBezTo>
                    <a:pt x="24382" y="539"/>
                    <a:pt x="24575" y="482"/>
                    <a:pt x="24770" y="482"/>
                  </a:cubicBezTo>
                  <a:cubicBezTo>
                    <a:pt x="24899" y="482"/>
                    <a:pt x="25029" y="507"/>
                    <a:pt x="25160" y="560"/>
                  </a:cubicBezTo>
                  <a:cubicBezTo>
                    <a:pt x="25230" y="589"/>
                    <a:pt x="25293" y="604"/>
                    <a:pt x="25352" y="604"/>
                  </a:cubicBezTo>
                  <a:cubicBezTo>
                    <a:pt x="25437" y="604"/>
                    <a:pt x="25514" y="572"/>
                    <a:pt x="25591" y="503"/>
                  </a:cubicBezTo>
                  <a:lnTo>
                    <a:pt x="25591" y="252"/>
                  </a:lnTo>
                  <a:cubicBezTo>
                    <a:pt x="25518" y="206"/>
                    <a:pt x="25441" y="162"/>
                    <a:pt x="25360" y="125"/>
                  </a:cubicBezTo>
                  <a:cubicBezTo>
                    <a:pt x="25161" y="40"/>
                    <a:pt x="24966" y="0"/>
                    <a:pt x="2477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  <p:sp>
          <p:nvSpPr>
            <p:cNvPr id="537" name="Google Shape;537;p39"/>
            <p:cNvSpPr/>
            <p:nvPr/>
          </p:nvSpPr>
          <p:spPr>
            <a:xfrm>
              <a:off x="7562428" y="4944646"/>
              <a:ext cx="1269406" cy="164498"/>
            </a:xfrm>
            <a:custGeom>
              <a:avLst/>
              <a:gdLst/>
              <a:ahLst/>
              <a:cxnLst/>
              <a:rect l="l" t="t" r="r" b="b"/>
              <a:pathLst>
                <a:path w="25589" h="3316" extrusionOk="0">
                  <a:moveTo>
                    <a:pt x="24767" y="0"/>
                  </a:moveTo>
                  <a:cubicBezTo>
                    <a:pt x="24446" y="0"/>
                    <a:pt x="24140" y="107"/>
                    <a:pt x="23844" y="298"/>
                  </a:cubicBezTo>
                  <a:cubicBezTo>
                    <a:pt x="23456" y="552"/>
                    <a:pt x="23162" y="910"/>
                    <a:pt x="22821" y="1214"/>
                  </a:cubicBezTo>
                  <a:cubicBezTo>
                    <a:pt x="22453" y="1541"/>
                    <a:pt x="22087" y="1713"/>
                    <a:pt x="21719" y="1713"/>
                  </a:cubicBezTo>
                  <a:cubicBezTo>
                    <a:pt x="21368" y="1713"/>
                    <a:pt x="21015" y="1557"/>
                    <a:pt x="20655" y="1231"/>
                  </a:cubicBezTo>
                  <a:cubicBezTo>
                    <a:pt x="20551" y="1137"/>
                    <a:pt x="20454" y="1037"/>
                    <a:pt x="20364" y="933"/>
                  </a:cubicBezTo>
                  <a:cubicBezTo>
                    <a:pt x="20160" y="689"/>
                    <a:pt x="19903" y="516"/>
                    <a:pt x="19639" y="348"/>
                  </a:cubicBezTo>
                  <a:cubicBezTo>
                    <a:pt x="19406" y="203"/>
                    <a:pt x="19121" y="138"/>
                    <a:pt x="18833" y="138"/>
                  </a:cubicBezTo>
                  <a:cubicBezTo>
                    <a:pt x="18333" y="138"/>
                    <a:pt x="17824" y="333"/>
                    <a:pt x="17563" y="636"/>
                  </a:cubicBezTo>
                  <a:cubicBezTo>
                    <a:pt x="17269" y="977"/>
                    <a:pt x="16951" y="1298"/>
                    <a:pt x="16627" y="1612"/>
                  </a:cubicBezTo>
                  <a:cubicBezTo>
                    <a:pt x="16357" y="1877"/>
                    <a:pt x="15886" y="2022"/>
                    <a:pt x="15444" y="2022"/>
                  </a:cubicBezTo>
                  <a:cubicBezTo>
                    <a:pt x="15207" y="2022"/>
                    <a:pt x="14979" y="1980"/>
                    <a:pt x="14795" y="1893"/>
                  </a:cubicBezTo>
                  <a:cubicBezTo>
                    <a:pt x="14498" y="1756"/>
                    <a:pt x="14270" y="1535"/>
                    <a:pt x="14030" y="1324"/>
                  </a:cubicBezTo>
                  <a:cubicBezTo>
                    <a:pt x="13756" y="1090"/>
                    <a:pt x="13485" y="846"/>
                    <a:pt x="13114" y="773"/>
                  </a:cubicBezTo>
                  <a:cubicBezTo>
                    <a:pt x="12990" y="748"/>
                    <a:pt x="12870" y="737"/>
                    <a:pt x="12754" y="737"/>
                  </a:cubicBezTo>
                  <a:cubicBezTo>
                    <a:pt x="12241" y="737"/>
                    <a:pt x="11799" y="966"/>
                    <a:pt x="11396" y="1318"/>
                  </a:cubicBezTo>
                  <a:cubicBezTo>
                    <a:pt x="11132" y="1552"/>
                    <a:pt x="10914" y="1833"/>
                    <a:pt x="10670" y="2090"/>
                  </a:cubicBezTo>
                  <a:cubicBezTo>
                    <a:pt x="10395" y="2381"/>
                    <a:pt x="10074" y="2525"/>
                    <a:pt x="9756" y="2525"/>
                  </a:cubicBezTo>
                  <a:cubicBezTo>
                    <a:pt x="9400" y="2525"/>
                    <a:pt x="9049" y="2344"/>
                    <a:pt x="8775" y="1986"/>
                  </a:cubicBezTo>
                  <a:cubicBezTo>
                    <a:pt x="8672" y="1856"/>
                    <a:pt x="8581" y="1716"/>
                    <a:pt x="8478" y="1585"/>
                  </a:cubicBezTo>
                  <a:cubicBezTo>
                    <a:pt x="8080" y="1091"/>
                    <a:pt x="7566" y="875"/>
                    <a:pt x="6975" y="875"/>
                  </a:cubicBezTo>
                  <a:cubicBezTo>
                    <a:pt x="6886" y="875"/>
                    <a:pt x="6795" y="880"/>
                    <a:pt x="6703" y="890"/>
                  </a:cubicBezTo>
                  <a:cubicBezTo>
                    <a:pt x="6131" y="947"/>
                    <a:pt x="5693" y="1254"/>
                    <a:pt x="5332" y="1682"/>
                  </a:cubicBezTo>
                  <a:cubicBezTo>
                    <a:pt x="5118" y="1936"/>
                    <a:pt x="4918" y="2204"/>
                    <a:pt x="4674" y="2434"/>
                  </a:cubicBezTo>
                  <a:cubicBezTo>
                    <a:pt x="4421" y="2688"/>
                    <a:pt x="4074" y="2830"/>
                    <a:pt x="3717" y="2830"/>
                  </a:cubicBezTo>
                  <a:cubicBezTo>
                    <a:pt x="3697" y="2830"/>
                    <a:pt x="3678" y="2829"/>
                    <a:pt x="3658" y="2829"/>
                  </a:cubicBezTo>
                  <a:cubicBezTo>
                    <a:pt x="3076" y="2812"/>
                    <a:pt x="2625" y="2548"/>
                    <a:pt x="2254" y="2120"/>
                  </a:cubicBezTo>
                  <a:cubicBezTo>
                    <a:pt x="2007" y="1829"/>
                    <a:pt x="1746" y="1552"/>
                    <a:pt x="1438" y="1321"/>
                  </a:cubicBezTo>
                  <a:cubicBezTo>
                    <a:pt x="1202" y="1144"/>
                    <a:pt x="953" y="1055"/>
                    <a:pt x="691" y="1055"/>
                  </a:cubicBezTo>
                  <a:cubicBezTo>
                    <a:pt x="538" y="1055"/>
                    <a:pt x="380" y="1086"/>
                    <a:pt x="218" y="1147"/>
                  </a:cubicBezTo>
                  <a:cubicBezTo>
                    <a:pt x="75" y="1204"/>
                    <a:pt x="1" y="1304"/>
                    <a:pt x="44" y="1455"/>
                  </a:cubicBezTo>
                  <a:cubicBezTo>
                    <a:pt x="79" y="1566"/>
                    <a:pt x="154" y="1624"/>
                    <a:pt x="250" y="1624"/>
                  </a:cubicBezTo>
                  <a:cubicBezTo>
                    <a:pt x="283" y="1624"/>
                    <a:pt x="320" y="1617"/>
                    <a:pt x="359" y="1602"/>
                  </a:cubicBezTo>
                  <a:cubicBezTo>
                    <a:pt x="470" y="1558"/>
                    <a:pt x="575" y="1538"/>
                    <a:pt x="675" y="1538"/>
                  </a:cubicBezTo>
                  <a:cubicBezTo>
                    <a:pt x="925" y="1538"/>
                    <a:pt x="1142" y="1663"/>
                    <a:pt x="1345" y="1849"/>
                  </a:cubicBezTo>
                  <a:cubicBezTo>
                    <a:pt x="1602" y="2083"/>
                    <a:pt x="1826" y="2351"/>
                    <a:pt x="2063" y="2601"/>
                  </a:cubicBezTo>
                  <a:cubicBezTo>
                    <a:pt x="2459" y="3018"/>
                    <a:pt x="3055" y="3315"/>
                    <a:pt x="3676" y="3315"/>
                  </a:cubicBezTo>
                  <a:cubicBezTo>
                    <a:pt x="4226" y="3315"/>
                    <a:pt x="4796" y="3083"/>
                    <a:pt x="5266" y="2494"/>
                  </a:cubicBezTo>
                  <a:cubicBezTo>
                    <a:pt x="5443" y="2270"/>
                    <a:pt x="5623" y="2053"/>
                    <a:pt x="5820" y="1849"/>
                  </a:cubicBezTo>
                  <a:cubicBezTo>
                    <a:pt x="6150" y="1510"/>
                    <a:pt x="6557" y="1344"/>
                    <a:pt x="6960" y="1344"/>
                  </a:cubicBezTo>
                  <a:cubicBezTo>
                    <a:pt x="7430" y="1344"/>
                    <a:pt x="7894" y="1571"/>
                    <a:pt x="8220" y="2016"/>
                  </a:cubicBezTo>
                  <a:cubicBezTo>
                    <a:pt x="8314" y="2143"/>
                    <a:pt x="8404" y="2274"/>
                    <a:pt x="8505" y="2401"/>
                  </a:cubicBezTo>
                  <a:cubicBezTo>
                    <a:pt x="8819" y="2791"/>
                    <a:pt x="9291" y="2995"/>
                    <a:pt x="9765" y="2995"/>
                  </a:cubicBezTo>
                  <a:cubicBezTo>
                    <a:pt x="10123" y="2995"/>
                    <a:pt x="10482" y="2878"/>
                    <a:pt x="10774" y="2638"/>
                  </a:cubicBezTo>
                  <a:cubicBezTo>
                    <a:pt x="10901" y="2528"/>
                    <a:pt x="11018" y="2411"/>
                    <a:pt x="11128" y="2287"/>
                  </a:cubicBezTo>
                  <a:cubicBezTo>
                    <a:pt x="11352" y="2030"/>
                    <a:pt x="11573" y="1772"/>
                    <a:pt x="11840" y="1558"/>
                  </a:cubicBezTo>
                  <a:cubicBezTo>
                    <a:pt x="12125" y="1332"/>
                    <a:pt x="12420" y="1218"/>
                    <a:pt x="12713" y="1218"/>
                  </a:cubicBezTo>
                  <a:cubicBezTo>
                    <a:pt x="13008" y="1218"/>
                    <a:pt x="13302" y="1334"/>
                    <a:pt x="13582" y="1565"/>
                  </a:cubicBezTo>
                  <a:cubicBezTo>
                    <a:pt x="13749" y="1699"/>
                    <a:pt x="13916" y="1836"/>
                    <a:pt x="14070" y="1986"/>
                  </a:cubicBezTo>
                  <a:cubicBezTo>
                    <a:pt x="14443" y="2347"/>
                    <a:pt x="14953" y="2504"/>
                    <a:pt x="15458" y="2504"/>
                  </a:cubicBezTo>
                  <a:cubicBezTo>
                    <a:pt x="16080" y="2504"/>
                    <a:pt x="16695" y="2267"/>
                    <a:pt x="17038" y="1879"/>
                  </a:cubicBezTo>
                  <a:cubicBezTo>
                    <a:pt x="17309" y="1572"/>
                    <a:pt x="17593" y="1278"/>
                    <a:pt x="17880" y="987"/>
                  </a:cubicBezTo>
                  <a:cubicBezTo>
                    <a:pt x="18128" y="737"/>
                    <a:pt x="18457" y="608"/>
                    <a:pt x="18790" y="608"/>
                  </a:cubicBezTo>
                  <a:cubicBezTo>
                    <a:pt x="19009" y="608"/>
                    <a:pt x="19231" y="664"/>
                    <a:pt x="19431" y="780"/>
                  </a:cubicBezTo>
                  <a:cubicBezTo>
                    <a:pt x="19659" y="903"/>
                    <a:pt x="19863" y="1064"/>
                    <a:pt x="20030" y="1261"/>
                  </a:cubicBezTo>
                  <a:cubicBezTo>
                    <a:pt x="20190" y="1462"/>
                    <a:pt x="20377" y="1639"/>
                    <a:pt x="20588" y="1786"/>
                  </a:cubicBezTo>
                  <a:cubicBezTo>
                    <a:pt x="20952" y="2041"/>
                    <a:pt x="21329" y="2187"/>
                    <a:pt x="21721" y="2187"/>
                  </a:cubicBezTo>
                  <a:cubicBezTo>
                    <a:pt x="21981" y="2187"/>
                    <a:pt x="22249" y="2123"/>
                    <a:pt x="22523" y="1983"/>
                  </a:cubicBezTo>
                  <a:cubicBezTo>
                    <a:pt x="22797" y="1846"/>
                    <a:pt x="23048" y="1662"/>
                    <a:pt x="23259" y="1441"/>
                  </a:cubicBezTo>
                  <a:cubicBezTo>
                    <a:pt x="23529" y="1157"/>
                    <a:pt x="23803" y="870"/>
                    <a:pt x="24148" y="663"/>
                  </a:cubicBezTo>
                  <a:cubicBezTo>
                    <a:pt x="24349" y="542"/>
                    <a:pt x="24557" y="472"/>
                    <a:pt x="24771" y="472"/>
                  </a:cubicBezTo>
                  <a:cubicBezTo>
                    <a:pt x="24906" y="472"/>
                    <a:pt x="25042" y="500"/>
                    <a:pt x="25181" y="559"/>
                  </a:cubicBezTo>
                  <a:cubicBezTo>
                    <a:pt x="25242" y="587"/>
                    <a:pt x="25299" y="601"/>
                    <a:pt x="25352" y="601"/>
                  </a:cubicBezTo>
                  <a:cubicBezTo>
                    <a:pt x="25439" y="601"/>
                    <a:pt x="25516" y="561"/>
                    <a:pt x="25585" y="475"/>
                  </a:cubicBezTo>
                  <a:lnTo>
                    <a:pt x="25588" y="272"/>
                  </a:lnTo>
                  <a:cubicBezTo>
                    <a:pt x="25515" y="198"/>
                    <a:pt x="25425" y="141"/>
                    <a:pt x="25328" y="108"/>
                  </a:cubicBezTo>
                  <a:cubicBezTo>
                    <a:pt x="25136" y="35"/>
                    <a:pt x="24949" y="0"/>
                    <a:pt x="2476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  <p:sp>
          <p:nvSpPr>
            <p:cNvPr id="538" name="Google Shape;538;p39"/>
            <p:cNvSpPr/>
            <p:nvPr/>
          </p:nvSpPr>
          <p:spPr>
            <a:xfrm>
              <a:off x="7622998" y="5121593"/>
              <a:ext cx="1208687" cy="164548"/>
            </a:xfrm>
            <a:custGeom>
              <a:avLst/>
              <a:gdLst/>
              <a:ahLst/>
              <a:cxnLst/>
              <a:rect l="l" t="t" r="r" b="b"/>
              <a:pathLst>
                <a:path w="24365" h="3317" extrusionOk="0">
                  <a:moveTo>
                    <a:pt x="23589" y="0"/>
                  </a:moveTo>
                  <a:cubicBezTo>
                    <a:pt x="23305" y="0"/>
                    <a:pt x="23032" y="95"/>
                    <a:pt x="22766" y="264"/>
                  </a:cubicBezTo>
                  <a:cubicBezTo>
                    <a:pt x="22365" y="518"/>
                    <a:pt x="22071" y="896"/>
                    <a:pt x="21730" y="1220"/>
                  </a:cubicBezTo>
                  <a:cubicBezTo>
                    <a:pt x="21383" y="1546"/>
                    <a:pt x="21036" y="1717"/>
                    <a:pt x="20686" y="1717"/>
                  </a:cubicBezTo>
                  <a:cubicBezTo>
                    <a:pt x="20354" y="1717"/>
                    <a:pt x="20019" y="1562"/>
                    <a:pt x="19678" y="1237"/>
                  </a:cubicBezTo>
                  <a:cubicBezTo>
                    <a:pt x="19571" y="1137"/>
                    <a:pt x="19474" y="1030"/>
                    <a:pt x="19380" y="916"/>
                  </a:cubicBezTo>
                  <a:cubicBezTo>
                    <a:pt x="19183" y="682"/>
                    <a:pt x="18942" y="485"/>
                    <a:pt x="18675" y="338"/>
                  </a:cubicBezTo>
                  <a:cubicBezTo>
                    <a:pt x="18431" y="198"/>
                    <a:pt x="18162" y="130"/>
                    <a:pt x="17895" y="130"/>
                  </a:cubicBezTo>
                  <a:cubicBezTo>
                    <a:pt x="17479" y="130"/>
                    <a:pt x="17068" y="295"/>
                    <a:pt x="16763" y="609"/>
                  </a:cubicBezTo>
                  <a:cubicBezTo>
                    <a:pt x="16445" y="936"/>
                    <a:pt x="16155" y="1291"/>
                    <a:pt x="15834" y="1618"/>
                  </a:cubicBezTo>
                  <a:cubicBezTo>
                    <a:pt x="15571" y="1885"/>
                    <a:pt x="15143" y="2026"/>
                    <a:pt x="14730" y="2026"/>
                  </a:cubicBezTo>
                  <a:cubicBezTo>
                    <a:pt x="14487" y="2026"/>
                    <a:pt x="14248" y="1977"/>
                    <a:pt x="14052" y="1876"/>
                  </a:cubicBezTo>
                  <a:cubicBezTo>
                    <a:pt x="13751" y="1715"/>
                    <a:pt x="13527" y="1464"/>
                    <a:pt x="13277" y="1247"/>
                  </a:cubicBezTo>
                  <a:cubicBezTo>
                    <a:pt x="13049" y="1047"/>
                    <a:pt x="12815" y="846"/>
                    <a:pt x="12505" y="776"/>
                  </a:cubicBezTo>
                  <a:cubicBezTo>
                    <a:pt x="12383" y="749"/>
                    <a:pt x="12265" y="737"/>
                    <a:pt x="12151" y="737"/>
                  </a:cubicBezTo>
                  <a:cubicBezTo>
                    <a:pt x="11716" y="737"/>
                    <a:pt x="11333" y="919"/>
                    <a:pt x="10984" y="1210"/>
                  </a:cubicBezTo>
                  <a:cubicBezTo>
                    <a:pt x="10673" y="1468"/>
                    <a:pt x="10432" y="1792"/>
                    <a:pt x="10165" y="2096"/>
                  </a:cubicBezTo>
                  <a:cubicBezTo>
                    <a:pt x="9912" y="2385"/>
                    <a:pt x="9634" y="2528"/>
                    <a:pt x="9338" y="2528"/>
                  </a:cubicBezTo>
                  <a:cubicBezTo>
                    <a:pt x="9134" y="2528"/>
                    <a:pt x="8921" y="2460"/>
                    <a:pt x="8701" y="2323"/>
                  </a:cubicBezTo>
                  <a:cubicBezTo>
                    <a:pt x="8567" y="2233"/>
                    <a:pt x="8450" y="2120"/>
                    <a:pt x="8360" y="1989"/>
                  </a:cubicBezTo>
                  <a:cubicBezTo>
                    <a:pt x="8256" y="1839"/>
                    <a:pt x="8163" y="1688"/>
                    <a:pt x="8049" y="1548"/>
                  </a:cubicBezTo>
                  <a:cubicBezTo>
                    <a:pt x="7677" y="1087"/>
                    <a:pt x="7206" y="871"/>
                    <a:pt x="6659" y="871"/>
                  </a:cubicBezTo>
                  <a:cubicBezTo>
                    <a:pt x="6551" y="871"/>
                    <a:pt x="6441" y="880"/>
                    <a:pt x="6328" y="896"/>
                  </a:cubicBezTo>
                  <a:cubicBezTo>
                    <a:pt x="5756" y="980"/>
                    <a:pt x="5351" y="1334"/>
                    <a:pt x="5011" y="1775"/>
                  </a:cubicBezTo>
                  <a:cubicBezTo>
                    <a:pt x="4823" y="2023"/>
                    <a:pt x="4636" y="2273"/>
                    <a:pt x="4406" y="2484"/>
                  </a:cubicBezTo>
                  <a:cubicBezTo>
                    <a:pt x="4182" y="2698"/>
                    <a:pt x="3887" y="2821"/>
                    <a:pt x="3580" y="2828"/>
                  </a:cubicBezTo>
                  <a:cubicBezTo>
                    <a:pt x="3565" y="2829"/>
                    <a:pt x="3550" y="2829"/>
                    <a:pt x="3535" y="2829"/>
                  </a:cubicBezTo>
                  <a:cubicBezTo>
                    <a:pt x="2982" y="2829"/>
                    <a:pt x="2551" y="2586"/>
                    <a:pt x="2199" y="2173"/>
                  </a:cubicBezTo>
                  <a:cubicBezTo>
                    <a:pt x="1949" y="1876"/>
                    <a:pt x="1701" y="1578"/>
                    <a:pt x="1394" y="1337"/>
                  </a:cubicBezTo>
                  <a:cubicBezTo>
                    <a:pt x="1167" y="1158"/>
                    <a:pt x="925" y="1060"/>
                    <a:pt x="664" y="1060"/>
                  </a:cubicBezTo>
                  <a:cubicBezTo>
                    <a:pt x="541" y="1060"/>
                    <a:pt x="413" y="1082"/>
                    <a:pt x="281" y="1127"/>
                  </a:cubicBezTo>
                  <a:cubicBezTo>
                    <a:pt x="117" y="1184"/>
                    <a:pt x="0" y="1271"/>
                    <a:pt x="57" y="1458"/>
                  </a:cubicBezTo>
                  <a:cubicBezTo>
                    <a:pt x="91" y="1581"/>
                    <a:pt x="163" y="1623"/>
                    <a:pt x="248" y="1623"/>
                  </a:cubicBezTo>
                  <a:cubicBezTo>
                    <a:pt x="303" y="1623"/>
                    <a:pt x="364" y="1605"/>
                    <a:pt x="425" y="1581"/>
                  </a:cubicBezTo>
                  <a:cubicBezTo>
                    <a:pt x="507" y="1550"/>
                    <a:pt x="585" y="1536"/>
                    <a:pt x="659" y="1536"/>
                  </a:cubicBezTo>
                  <a:cubicBezTo>
                    <a:pt x="865" y="1536"/>
                    <a:pt x="1042" y="1643"/>
                    <a:pt x="1207" y="1785"/>
                  </a:cubicBezTo>
                  <a:cubicBezTo>
                    <a:pt x="1464" y="2006"/>
                    <a:pt x="1685" y="2267"/>
                    <a:pt x="1902" y="2527"/>
                  </a:cubicBezTo>
                  <a:cubicBezTo>
                    <a:pt x="2156" y="2832"/>
                    <a:pt x="2487" y="3065"/>
                    <a:pt x="2858" y="3206"/>
                  </a:cubicBezTo>
                  <a:cubicBezTo>
                    <a:pt x="2968" y="3246"/>
                    <a:pt x="3092" y="3236"/>
                    <a:pt x="3186" y="3316"/>
                  </a:cubicBezTo>
                  <a:lnTo>
                    <a:pt x="3854" y="3316"/>
                  </a:lnTo>
                  <a:cubicBezTo>
                    <a:pt x="4496" y="3139"/>
                    <a:pt x="4904" y="2678"/>
                    <a:pt x="5281" y="2176"/>
                  </a:cubicBezTo>
                  <a:cubicBezTo>
                    <a:pt x="5385" y="2036"/>
                    <a:pt x="5499" y="1906"/>
                    <a:pt x="5622" y="1785"/>
                  </a:cubicBezTo>
                  <a:cubicBezTo>
                    <a:pt x="5912" y="1494"/>
                    <a:pt x="6277" y="1351"/>
                    <a:pt x="6638" y="1351"/>
                  </a:cubicBezTo>
                  <a:cubicBezTo>
                    <a:pt x="7068" y="1351"/>
                    <a:pt x="7493" y="1553"/>
                    <a:pt x="7782" y="1946"/>
                  </a:cubicBezTo>
                  <a:cubicBezTo>
                    <a:pt x="7889" y="2093"/>
                    <a:pt x="7985" y="2243"/>
                    <a:pt x="8092" y="2387"/>
                  </a:cubicBezTo>
                  <a:cubicBezTo>
                    <a:pt x="8395" y="2786"/>
                    <a:pt x="8858" y="3000"/>
                    <a:pt x="9320" y="3000"/>
                  </a:cubicBezTo>
                  <a:cubicBezTo>
                    <a:pt x="9604" y="3000"/>
                    <a:pt x="9887" y="2919"/>
                    <a:pt x="10131" y="2751"/>
                  </a:cubicBezTo>
                  <a:cubicBezTo>
                    <a:pt x="10342" y="2601"/>
                    <a:pt x="10512" y="2407"/>
                    <a:pt x="10673" y="2206"/>
                  </a:cubicBezTo>
                  <a:cubicBezTo>
                    <a:pt x="10833" y="2006"/>
                    <a:pt x="11007" y="1815"/>
                    <a:pt x="11194" y="1638"/>
                  </a:cubicBezTo>
                  <a:cubicBezTo>
                    <a:pt x="11488" y="1363"/>
                    <a:pt x="11795" y="1225"/>
                    <a:pt x="12103" y="1225"/>
                  </a:cubicBezTo>
                  <a:cubicBezTo>
                    <a:pt x="12394" y="1225"/>
                    <a:pt x="12687" y="1348"/>
                    <a:pt x="12973" y="1595"/>
                  </a:cubicBezTo>
                  <a:cubicBezTo>
                    <a:pt x="13146" y="1745"/>
                    <a:pt x="13314" y="1899"/>
                    <a:pt x="13481" y="2056"/>
                  </a:cubicBezTo>
                  <a:cubicBezTo>
                    <a:pt x="13818" y="2373"/>
                    <a:pt x="14271" y="2508"/>
                    <a:pt x="14719" y="2508"/>
                  </a:cubicBezTo>
                  <a:cubicBezTo>
                    <a:pt x="15298" y="2508"/>
                    <a:pt x="15870" y="2282"/>
                    <a:pt x="16171" y="1939"/>
                  </a:cubicBezTo>
                  <a:cubicBezTo>
                    <a:pt x="16442" y="1632"/>
                    <a:pt x="16736" y="1344"/>
                    <a:pt x="16990" y="1027"/>
                  </a:cubicBezTo>
                  <a:cubicBezTo>
                    <a:pt x="17192" y="775"/>
                    <a:pt x="17554" y="622"/>
                    <a:pt x="17920" y="622"/>
                  </a:cubicBezTo>
                  <a:cubicBezTo>
                    <a:pt x="18171" y="622"/>
                    <a:pt x="18424" y="694"/>
                    <a:pt x="18628" y="856"/>
                  </a:cubicBezTo>
                  <a:cubicBezTo>
                    <a:pt x="18812" y="993"/>
                    <a:pt x="18979" y="1154"/>
                    <a:pt x="19126" y="1327"/>
                  </a:cubicBezTo>
                  <a:cubicBezTo>
                    <a:pt x="19277" y="1518"/>
                    <a:pt x="19454" y="1685"/>
                    <a:pt x="19651" y="1829"/>
                  </a:cubicBezTo>
                  <a:cubicBezTo>
                    <a:pt x="19985" y="2061"/>
                    <a:pt x="20330" y="2196"/>
                    <a:pt x="20689" y="2196"/>
                  </a:cubicBezTo>
                  <a:cubicBezTo>
                    <a:pt x="20929" y="2196"/>
                    <a:pt x="21176" y="2135"/>
                    <a:pt x="21429" y="2003"/>
                  </a:cubicBezTo>
                  <a:cubicBezTo>
                    <a:pt x="21720" y="1849"/>
                    <a:pt x="21981" y="1648"/>
                    <a:pt x="22195" y="1401"/>
                  </a:cubicBezTo>
                  <a:cubicBezTo>
                    <a:pt x="22435" y="1130"/>
                    <a:pt x="22679" y="873"/>
                    <a:pt x="22990" y="676"/>
                  </a:cubicBezTo>
                  <a:cubicBezTo>
                    <a:pt x="23185" y="553"/>
                    <a:pt x="23386" y="481"/>
                    <a:pt x="23592" y="481"/>
                  </a:cubicBezTo>
                  <a:cubicBezTo>
                    <a:pt x="23719" y="481"/>
                    <a:pt x="23848" y="509"/>
                    <a:pt x="23980" y="569"/>
                  </a:cubicBezTo>
                  <a:cubicBezTo>
                    <a:pt x="24037" y="594"/>
                    <a:pt x="24089" y="607"/>
                    <a:pt x="24138" y="607"/>
                  </a:cubicBezTo>
                  <a:cubicBezTo>
                    <a:pt x="24223" y="607"/>
                    <a:pt x="24296" y="566"/>
                    <a:pt x="24364" y="485"/>
                  </a:cubicBezTo>
                  <a:lnTo>
                    <a:pt x="24364" y="278"/>
                  </a:lnTo>
                  <a:cubicBezTo>
                    <a:pt x="24297" y="201"/>
                    <a:pt x="24210" y="141"/>
                    <a:pt x="24113" y="107"/>
                  </a:cubicBezTo>
                  <a:cubicBezTo>
                    <a:pt x="23934" y="35"/>
                    <a:pt x="23759" y="0"/>
                    <a:pt x="2358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</p:grpSp>
      <p:sp>
        <p:nvSpPr>
          <p:cNvPr id="539" name="Google Shape;539;p39"/>
          <p:cNvSpPr/>
          <p:nvPr/>
        </p:nvSpPr>
        <p:spPr>
          <a:xfrm rot="9598860" flipH="1">
            <a:off x="-617272" y="-1609821"/>
            <a:ext cx="2557000" cy="2643091"/>
          </a:xfrm>
          <a:custGeom>
            <a:avLst/>
            <a:gdLst/>
            <a:ahLst/>
            <a:cxnLst/>
            <a:rect l="l" t="t" r="r" b="b"/>
            <a:pathLst>
              <a:path w="37869" h="39144" extrusionOk="0">
                <a:moveTo>
                  <a:pt x="12139" y="10108"/>
                </a:moveTo>
                <a:cubicBezTo>
                  <a:pt x="12142" y="10108"/>
                  <a:pt x="12145" y="10108"/>
                  <a:pt x="12148" y="10110"/>
                </a:cubicBezTo>
                <a:cubicBezTo>
                  <a:pt x="12158" y="10113"/>
                  <a:pt x="12168" y="10123"/>
                  <a:pt x="12174" y="10130"/>
                </a:cubicBezTo>
                <a:cubicBezTo>
                  <a:pt x="12160" y="10135"/>
                  <a:pt x="12149" y="10139"/>
                  <a:pt x="12141" y="10139"/>
                </a:cubicBezTo>
                <a:cubicBezTo>
                  <a:pt x="12137" y="10139"/>
                  <a:pt x="12134" y="10138"/>
                  <a:pt x="12131" y="10137"/>
                </a:cubicBezTo>
                <a:cubicBezTo>
                  <a:pt x="12111" y="10133"/>
                  <a:pt x="12111" y="10120"/>
                  <a:pt x="12128" y="10113"/>
                </a:cubicBezTo>
                <a:cubicBezTo>
                  <a:pt x="12131" y="10109"/>
                  <a:pt x="12135" y="10108"/>
                  <a:pt x="12139" y="10108"/>
                </a:cubicBezTo>
                <a:close/>
                <a:moveTo>
                  <a:pt x="11954" y="10151"/>
                </a:moveTo>
                <a:cubicBezTo>
                  <a:pt x="11959" y="10151"/>
                  <a:pt x="11965" y="10152"/>
                  <a:pt x="11970" y="10153"/>
                </a:cubicBezTo>
                <a:cubicBezTo>
                  <a:pt x="11980" y="10157"/>
                  <a:pt x="11987" y="10163"/>
                  <a:pt x="12007" y="10177"/>
                </a:cubicBezTo>
                <a:cubicBezTo>
                  <a:pt x="11988" y="10179"/>
                  <a:pt x="11971" y="10181"/>
                  <a:pt x="11953" y="10181"/>
                </a:cubicBezTo>
                <a:cubicBezTo>
                  <a:pt x="11946" y="10181"/>
                  <a:pt x="11938" y="10181"/>
                  <a:pt x="11930" y="10180"/>
                </a:cubicBezTo>
                <a:cubicBezTo>
                  <a:pt x="11914" y="10177"/>
                  <a:pt x="11910" y="10163"/>
                  <a:pt x="11930" y="10157"/>
                </a:cubicBezTo>
                <a:cubicBezTo>
                  <a:pt x="11938" y="10153"/>
                  <a:pt x="11946" y="10151"/>
                  <a:pt x="11954" y="10151"/>
                </a:cubicBezTo>
                <a:close/>
                <a:moveTo>
                  <a:pt x="11151" y="10197"/>
                </a:moveTo>
                <a:cubicBezTo>
                  <a:pt x="11155" y="10197"/>
                  <a:pt x="11162" y="10203"/>
                  <a:pt x="11165" y="10207"/>
                </a:cubicBezTo>
                <a:lnTo>
                  <a:pt x="11138" y="10220"/>
                </a:lnTo>
                <a:lnTo>
                  <a:pt x="11125" y="10210"/>
                </a:lnTo>
                <a:cubicBezTo>
                  <a:pt x="11131" y="10207"/>
                  <a:pt x="11141" y="10200"/>
                  <a:pt x="11151" y="10197"/>
                </a:cubicBezTo>
                <a:close/>
                <a:moveTo>
                  <a:pt x="7391" y="10577"/>
                </a:moveTo>
                <a:cubicBezTo>
                  <a:pt x="7407" y="10577"/>
                  <a:pt x="7423" y="10577"/>
                  <a:pt x="7438" y="10578"/>
                </a:cubicBezTo>
                <a:cubicBezTo>
                  <a:pt x="6886" y="10705"/>
                  <a:pt x="6352" y="10892"/>
                  <a:pt x="5783" y="10979"/>
                </a:cubicBezTo>
                <a:cubicBezTo>
                  <a:pt x="5973" y="10821"/>
                  <a:pt x="6960" y="10577"/>
                  <a:pt x="7391" y="10577"/>
                </a:cubicBezTo>
                <a:close/>
                <a:moveTo>
                  <a:pt x="1405" y="13890"/>
                </a:moveTo>
                <a:lnTo>
                  <a:pt x="1475" y="13920"/>
                </a:lnTo>
                <a:cubicBezTo>
                  <a:pt x="1384" y="14138"/>
                  <a:pt x="1311" y="14365"/>
                  <a:pt x="1204" y="14575"/>
                </a:cubicBezTo>
                <a:cubicBezTo>
                  <a:pt x="1080" y="14816"/>
                  <a:pt x="973" y="15064"/>
                  <a:pt x="850" y="15301"/>
                </a:cubicBezTo>
                <a:cubicBezTo>
                  <a:pt x="786" y="15421"/>
                  <a:pt x="826" y="15608"/>
                  <a:pt x="773" y="15755"/>
                </a:cubicBezTo>
                <a:cubicBezTo>
                  <a:pt x="616" y="16210"/>
                  <a:pt x="589" y="16695"/>
                  <a:pt x="415" y="17146"/>
                </a:cubicBezTo>
                <a:cubicBezTo>
                  <a:pt x="358" y="17283"/>
                  <a:pt x="375" y="17440"/>
                  <a:pt x="462" y="17564"/>
                </a:cubicBezTo>
                <a:cubicBezTo>
                  <a:pt x="542" y="17677"/>
                  <a:pt x="502" y="17898"/>
                  <a:pt x="462" y="18068"/>
                </a:cubicBezTo>
                <a:cubicBezTo>
                  <a:pt x="435" y="18175"/>
                  <a:pt x="465" y="18262"/>
                  <a:pt x="485" y="18366"/>
                </a:cubicBezTo>
                <a:cubicBezTo>
                  <a:pt x="566" y="18754"/>
                  <a:pt x="683" y="19138"/>
                  <a:pt x="662" y="19543"/>
                </a:cubicBezTo>
                <a:cubicBezTo>
                  <a:pt x="505" y="19195"/>
                  <a:pt x="358" y="18841"/>
                  <a:pt x="328" y="18466"/>
                </a:cubicBezTo>
                <a:cubicBezTo>
                  <a:pt x="271" y="17711"/>
                  <a:pt x="248" y="16955"/>
                  <a:pt x="442" y="16213"/>
                </a:cubicBezTo>
                <a:cubicBezTo>
                  <a:pt x="475" y="16063"/>
                  <a:pt x="529" y="15919"/>
                  <a:pt x="596" y="15782"/>
                </a:cubicBezTo>
                <a:cubicBezTo>
                  <a:pt x="749" y="15495"/>
                  <a:pt x="749" y="15167"/>
                  <a:pt x="873" y="14870"/>
                </a:cubicBezTo>
                <a:cubicBezTo>
                  <a:pt x="1020" y="14522"/>
                  <a:pt x="1211" y="14208"/>
                  <a:pt x="1405" y="13890"/>
                </a:cubicBezTo>
                <a:close/>
                <a:moveTo>
                  <a:pt x="713" y="19656"/>
                </a:moveTo>
                <a:lnTo>
                  <a:pt x="719" y="19673"/>
                </a:lnTo>
                <a:lnTo>
                  <a:pt x="709" y="19683"/>
                </a:lnTo>
                <a:cubicBezTo>
                  <a:pt x="706" y="19680"/>
                  <a:pt x="703" y="19673"/>
                  <a:pt x="703" y="19670"/>
                </a:cubicBezTo>
                <a:cubicBezTo>
                  <a:pt x="703" y="19666"/>
                  <a:pt x="709" y="19660"/>
                  <a:pt x="713" y="19656"/>
                </a:cubicBezTo>
                <a:close/>
                <a:moveTo>
                  <a:pt x="753" y="19783"/>
                </a:moveTo>
                <a:lnTo>
                  <a:pt x="759" y="19800"/>
                </a:lnTo>
                <a:lnTo>
                  <a:pt x="743" y="19800"/>
                </a:lnTo>
                <a:lnTo>
                  <a:pt x="753" y="19783"/>
                </a:lnTo>
                <a:close/>
                <a:moveTo>
                  <a:pt x="1384" y="21284"/>
                </a:moveTo>
                <a:lnTo>
                  <a:pt x="1384" y="21284"/>
                </a:lnTo>
                <a:cubicBezTo>
                  <a:pt x="1552" y="21411"/>
                  <a:pt x="1652" y="21592"/>
                  <a:pt x="1745" y="21775"/>
                </a:cubicBezTo>
                <a:cubicBezTo>
                  <a:pt x="1578" y="21648"/>
                  <a:pt x="1471" y="21475"/>
                  <a:pt x="1384" y="21284"/>
                </a:cubicBezTo>
                <a:close/>
                <a:moveTo>
                  <a:pt x="3290" y="23326"/>
                </a:moveTo>
                <a:lnTo>
                  <a:pt x="3290" y="23326"/>
                </a:lnTo>
                <a:cubicBezTo>
                  <a:pt x="3367" y="23336"/>
                  <a:pt x="3427" y="23393"/>
                  <a:pt x="3450" y="23467"/>
                </a:cubicBezTo>
                <a:lnTo>
                  <a:pt x="3454" y="23463"/>
                </a:lnTo>
                <a:cubicBezTo>
                  <a:pt x="3540" y="23473"/>
                  <a:pt x="3617" y="23534"/>
                  <a:pt x="3644" y="23621"/>
                </a:cubicBezTo>
                <a:cubicBezTo>
                  <a:pt x="3534" y="23617"/>
                  <a:pt x="3490" y="23540"/>
                  <a:pt x="3437" y="23480"/>
                </a:cubicBezTo>
                <a:cubicBezTo>
                  <a:pt x="3360" y="23460"/>
                  <a:pt x="3303" y="23400"/>
                  <a:pt x="3290" y="23326"/>
                </a:cubicBezTo>
                <a:close/>
                <a:moveTo>
                  <a:pt x="3708" y="23681"/>
                </a:moveTo>
                <a:cubicBezTo>
                  <a:pt x="3885" y="23707"/>
                  <a:pt x="4002" y="23838"/>
                  <a:pt x="4132" y="23938"/>
                </a:cubicBezTo>
                <a:cubicBezTo>
                  <a:pt x="4233" y="24017"/>
                  <a:pt x="4060" y="23999"/>
                  <a:pt x="4065" y="24058"/>
                </a:cubicBezTo>
                <a:lnTo>
                  <a:pt x="4065" y="24058"/>
                </a:lnTo>
                <a:cubicBezTo>
                  <a:pt x="3993" y="24044"/>
                  <a:pt x="3924" y="24020"/>
                  <a:pt x="3901" y="23935"/>
                </a:cubicBezTo>
                <a:cubicBezTo>
                  <a:pt x="3965" y="23928"/>
                  <a:pt x="3972" y="23901"/>
                  <a:pt x="3925" y="23865"/>
                </a:cubicBezTo>
                <a:cubicBezTo>
                  <a:pt x="3845" y="23811"/>
                  <a:pt x="3771" y="23748"/>
                  <a:pt x="3708" y="23681"/>
                </a:cubicBezTo>
                <a:close/>
                <a:moveTo>
                  <a:pt x="4070" y="24062"/>
                </a:moveTo>
                <a:lnTo>
                  <a:pt x="4070" y="24062"/>
                </a:lnTo>
                <a:cubicBezTo>
                  <a:pt x="4121" y="24067"/>
                  <a:pt x="4167" y="24095"/>
                  <a:pt x="4191" y="24142"/>
                </a:cubicBezTo>
                <a:lnTo>
                  <a:pt x="4191" y="24142"/>
                </a:lnTo>
                <a:cubicBezTo>
                  <a:pt x="4137" y="24140"/>
                  <a:pt x="4094" y="24109"/>
                  <a:pt x="4070" y="24062"/>
                </a:cubicBezTo>
                <a:close/>
                <a:moveTo>
                  <a:pt x="8281" y="25782"/>
                </a:moveTo>
                <a:cubicBezTo>
                  <a:pt x="8282" y="25782"/>
                  <a:pt x="8283" y="25783"/>
                  <a:pt x="8284" y="25783"/>
                </a:cubicBezTo>
                <a:cubicBezTo>
                  <a:pt x="8287" y="25783"/>
                  <a:pt x="8294" y="25787"/>
                  <a:pt x="8297" y="25790"/>
                </a:cubicBezTo>
                <a:lnTo>
                  <a:pt x="8280" y="25797"/>
                </a:lnTo>
                <a:lnTo>
                  <a:pt x="8270" y="25787"/>
                </a:lnTo>
                <a:cubicBezTo>
                  <a:pt x="8273" y="25787"/>
                  <a:pt x="8278" y="25782"/>
                  <a:pt x="8281" y="25782"/>
                </a:cubicBezTo>
                <a:close/>
                <a:moveTo>
                  <a:pt x="8404" y="25823"/>
                </a:moveTo>
                <a:cubicBezTo>
                  <a:pt x="8407" y="25823"/>
                  <a:pt x="8414" y="25823"/>
                  <a:pt x="8421" y="25827"/>
                </a:cubicBezTo>
                <a:cubicBezTo>
                  <a:pt x="8417" y="25830"/>
                  <a:pt x="8414" y="25840"/>
                  <a:pt x="8414" y="25840"/>
                </a:cubicBezTo>
                <a:cubicBezTo>
                  <a:pt x="8408" y="25840"/>
                  <a:pt x="8405" y="25837"/>
                  <a:pt x="8399" y="25834"/>
                </a:cubicBezTo>
                <a:lnTo>
                  <a:pt x="8399" y="25834"/>
                </a:lnTo>
                <a:cubicBezTo>
                  <a:pt x="8402" y="25830"/>
                  <a:pt x="8404" y="25823"/>
                  <a:pt x="8404" y="25823"/>
                </a:cubicBezTo>
                <a:close/>
                <a:moveTo>
                  <a:pt x="8624" y="25829"/>
                </a:moveTo>
                <a:cubicBezTo>
                  <a:pt x="8649" y="25829"/>
                  <a:pt x="8675" y="25837"/>
                  <a:pt x="8701" y="25847"/>
                </a:cubicBezTo>
                <a:cubicBezTo>
                  <a:pt x="10028" y="26261"/>
                  <a:pt x="11359" y="26666"/>
                  <a:pt x="12539" y="27434"/>
                </a:cubicBezTo>
                <a:cubicBezTo>
                  <a:pt x="12761" y="27577"/>
                  <a:pt x="12979" y="27732"/>
                  <a:pt x="13156" y="27940"/>
                </a:cubicBezTo>
                <a:lnTo>
                  <a:pt x="13156" y="27940"/>
                </a:lnTo>
                <a:cubicBezTo>
                  <a:pt x="12863" y="27881"/>
                  <a:pt x="12619" y="27713"/>
                  <a:pt x="12395" y="27541"/>
                </a:cubicBezTo>
                <a:cubicBezTo>
                  <a:pt x="11800" y="27077"/>
                  <a:pt x="11105" y="26826"/>
                  <a:pt x="10413" y="26572"/>
                </a:cubicBezTo>
                <a:cubicBezTo>
                  <a:pt x="9858" y="26368"/>
                  <a:pt x="9296" y="26181"/>
                  <a:pt x="8741" y="25984"/>
                </a:cubicBezTo>
                <a:cubicBezTo>
                  <a:pt x="8668" y="25960"/>
                  <a:pt x="8601" y="25927"/>
                  <a:pt x="8524" y="25897"/>
                </a:cubicBezTo>
                <a:cubicBezTo>
                  <a:pt x="8554" y="25846"/>
                  <a:pt x="8588" y="25829"/>
                  <a:pt x="8624" y="25829"/>
                </a:cubicBezTo>
                <a:close/>
                <a:moveTo>
                  <a:pt x="14252" y="28783"/>
                </a:moveTo>
                <a:cubicBezTo>
                  <a:pt x="14430" y="28869"/>
                  <a:pt x="14576" y="29014"/>
                  <a:pt x="14666" y="29195"/>
                </a:cubicBezTo>
                <a:lnTo>
                  <a:pt x="14666" y="29195"/>
                </a:lnTo>
                <a:cubicBezTo>
                  <a:pt x="14488" y="29105"/>
                  <a:pt x="14346" y="28960"/>
                  <a:pt x="14252" y="28783"/>
                </a:cubicBezTo>
                <a:close/>
                <a:moveTo>
                  <a:pt x="16102" y="31700"/>
                </a:moveTo>
                <a:cubicBezTo>
                  <a:pt x="16168" y="31721"/>
                  <a:pt x="16163" y="31773"/>
                  <a:pt x="16165" y="31820"/>
                </a:cubicBezTo>
                <a:lnTo>
                  <a:pt x="16165" y="31820"/>
                </a:lnTo>
                <a:cubicBezTo>
                  <a:pt x="16141" y="31799"/>
                  <a:pt x="16120" y="31778"/>
                  <a:pt x="16102" y="31756"/>
                </a:cubicBezTo>
                <a:cubicBezTo>
                  <a:pt x="16095" y="31743"/>
                  <a:pt x="16102" y="31720"/>
                  <a:pt x="16102" y="31700"/>
                </a:cubicBezTo>
                <a:close/>
                <a:moveTo>
                  <a:pt x="16369" y="32211"/>
                </a:moveTo>
                <a:lnTo>
                  <a:pt x="16375" y="32243"/>
                </a:lnTo>
                <a:lnTo>
                  <a:pt x="16375" y="32243"/>
                </a:lnTo>
                <a:lnTo>
                  <a:pt x="16356" y="32221"/>
                </a:lnTo>
                <a:lnTo>
                  <a:pt x="16369" y="32211"/>
                </a:lnTo>
                <a:close/>
                <a:moveTo>
                  <a:pt x="16380" y="32252"/>
                </a:moveTo>
                <a:lnTo>
                  <a:pt x="16403" y="32274"/>
                </a:lnTo>
                <a:lnTo>
                  <a:pt x="16386" y="32285"/>
                </a:lnTo>
                <a:lnTo>
                  <a:pt x="16380" y="32252"/>
                </a:lnTo>
                <a:close/>
                <a:moveTo>
                  <a:pt x="30819" y="36921"/>
                </a:moveTo>
                <a:cubicBezTo>
                  <a:pt x="30819" y="36922"/>
                  <a:pt x="30819" y="36923"/>
                  <a:pt x="30819" y="36924"/>
                </a:cubicBezTo>
                <a:lnTo>
                  <a:pt x="30819" y="36921"/>
                </a:lnTo>
                <a:close/>
                <a:moveTo>
                  <a:pt x="30411" y="37208"/>
                </a:moveTo>
                <a:cubicBezTo>
                  <a:pt x="30132" y="37507"/>
                  <a:pt x="29781" y="37694"/>
                  <a:pt x="29402" y="37841"/>
                </a:cubicBezTo>
                <a:lnTo>
                  <a:pt x="29402" y="37841"/>
                </a:lnTo>
                <a:cubicBezTo>
                  <a:pt x="29490" y="37695"/>
                  <a:pt x="29658" y="37665"/>
                  <a:pt x="29786" y="37579"/>
                </a:cubicBezTo>
                <a:cubicBezTo>
                  <a:pt x="29987" y="37439"/>
                  <a:pt x="30194" y="37315"/>
                  <a:pt x="30411" y="37208"/>
                </a:cubicBezTo>
                <a:close/>
                <a:moveTo>
                  <a:pt x="29393" y="37847"/>
                </a:moveTo>
                <a:cubicBezTo>
                  <a:pt x="29357" y="37909"/>
                  <a:pt x="29300" y="37926"/>
                  <a:pt x="29233" y="37927"/>
                </a:cubicBezTo>
                <a:lnTo>
                  <a:pt x="29233" y="37927"/>
                </a:lnTo>
                <a:cubicBezTo>
                  <a:pt x="29269" y="37864"/>
                  <a:pt x="29327" y="37847"/>
                  <a:pt x="29393" y="37847"/>
                </a:cubicBezTo>
                <a:close/>
                <a:moveTo>
                  <a:pt x="29219" y="37935"/>
                </a:moveTo>
                <a:cubicBezTo>
                  <a:pt x="29214" y="37941"/>
                  <a:pt x="29208" y="37946"/>
                  <a:pt x="29201" y="37950"/>
                </a:cubicBezTo>
                <a:cubicBezTo>
                  <a:pt x="29201" y="37951"/>
                  <a:pt x="29200" y="37951"/>
                  <a:pt x="29199" y="37951"/>
                </a:cubicBezTo>
                <a:cubicBezTo>
                  <a:pt x="29195" y="37951"/>
                  <a:pt x="29191" y="37947"/>
                  <a:pt x="29188" y="37947"/>
                </a:cubicBezTo>
                <a:lnTo>
                  <a:pt x="29219" y="37935"/>
                </a:lnTo>
                <a:close/>
                <a:moveTo>
                  <a:pt x="18756" y="36139"/>
                </a:moveTo>
                <a:lnTo>
                  <a:pt x="18756" y="36139"/>
                </a:lnTo>
                <a:cubicBezTo>
                  <a:pt x="19471" y="37001"/>
                  <a:pt x="20370" y="37633"/>
                  <a:pt x="21326" y="38194"/>
                </a:cubicBezTo>
                <a:cubicBezTo>
                  <a:pt x="21304" y="38200"/>
                  <a:pt x="21279" y="38203"/>
                  <a:pt x="21252" y="38203"/>
                </a:cubicBezTo>
                <a:cubicBezTo>
                  <a:pt x="20627" y="38203"/>
                  <a:pt x="18833" y="36661"/>
                  <a:pt x="18756" y="36139"/>
                </a:cubicBezTo>
                <a:close/>
                <a:moveTo>
                  <a:pt x="29068" y="37977"/>
                </a:moveTo>
                <a:cubicBezTo>
                  <a:pt x="28844" y="38147"/>
                  <a:pt x="28583" y="38258"/>
                  <a:pt x="28306" y="38301"/>
                </a:cubicBezTo>
                <a:lnTo>
                  <a:pt x="29068" y="37977"/>
                </a:lnTo>
                <a:close/>
                <a:moveTo>
                  <a:pt x="28182" y="38355"/>
                </a:moveTo>
                <a:cubicBezTo>
                  <a:pt x="28189" y="38355"/>
                  <a:pt x="28192" y="38355"/>
                  <a:pt x="28199" y="38358"/>
                </a:cubicBezTo>
                <a:lnTo>
                  <a:pt x="28199" y="38361"/>
                </a:lnTo>
                <a:cubicBezTo>
                  <a:pt x="28195" y="38365"/>
                  <a:pt x="28192" y="38371"/>
                  <a:pt x="28192" y="38371"/>
                </a:cubicBezTo>
                <a:cubicBezTo>
                  <a:pt x="28189" y="38368"/>
                  <a:pt x="28182" y="38368"/>
                  <a:pt x="28179" y="38365"/>
                </a:cubicBezTo>
                <a:cubicBezTo>
                  <a:pt x="28179" y="38361"/>
                  <a:pt x="28182" y="38355"/>
                  <a:pt x="28182" y="38355"/>
                </a:cubicBezTo>
                <a:close/>
                <a:moveTo>
                  <a:pt x="28065" y="38398"/>
                </a:moveTo>
                <a:lnTo>
                  <a:pt x="28065" y="38411"/>
                </a:lnTo>
                <a:lnTo>
                  <a:pt x="28052" y="38405"/>
                </a:lnTo>
                <a:lnTo>
                  <a:pt x="28065" y="38398"/>
                </a:lnTo>
                <a:close/>
                <a:moveTo>
                  <a:pt x="25810" y="0"/>
                </a:moveTo>
                <a:cubicBezTo>
                  <a:pt x="25785" y="0"/>
                  <a:pt x="25763" y="7"/>
                  <a:pt x="25765" y="49"/>
                </a:cubicBezTo>
                <a:cubicBezTo>
                  <a:pt x="25765" y="69"/>
                  <a:pt x="25809" y="89"/>
                  <a:pt x="25845" y="115"/>
                </a:cubicBezTo>
                <a:cubicBezTo>
                  <a:pt x="25267" y="142"/>
                  <a:pt x="24709" y="115"/>
                  <a:pt x="24147" y="199"/>
                </a:cubicBezTo>
                <a:cubicBezTo>
                  <a:pt x="22536" y="436"/>
                  <a:pt x="21022" y="908"/>
                  <a:pt x="19698" y="1897"/>
                </a:cubicBezTo>
                <a:cubicBezTo>
                  <a:pt x="19558" y="2001"/>
                  <a:pt x="19518" y="2185"/>
                  <a:pt x="19381" y="2275"/>
                </a:cubicBezTo>
                <a:cubicBezTo>
                  <a:pt x="18843" y="2636"/>
                  <a:pt x="18595" y="3237"/>
                  <a:pt x="18161" y="3679"/>
                </a:cubicBezTo>
                <a:cubicBezTo>
                  <a:pt x="17636" y="4210"/>
                  <a:pt x="17285" y="4875"/>
                  <a:pt x="16787" y="5427"/>
                </a:cubicBezTo>
                <a:cubicBezTo>
                  <a:pt x="16576" y="5661"/>
                  <a:pt x="16480" y="5972"/>
                  <a:pt x="16366" y="6262"/>
                </a:cubicBezTo>
                <a:cubicBezTo>
                  <a:pt x="16315" y="6392"/>
                  <a:pt x="16268" y="6501"/>
                  <a:pt x="16154" y="6501"/>
                </a:cubicBezTo>
                <a:cubicBezTo>
                  <a:pt x="16118" y="6501"/>
                  <a:pt x="16076" y="6490"/>
                  <a:pt x="16025" y="6466"/>
                </a:cubicBezTo>
                <a:cubicBezTo>
                  <a:pt x="15998" y="6456"/>
                  <a:pt x="15971" y="6453"/>
                  <a:pt x="15945" y="6453"/>
                </a:cubicBezTo>
                <a:cubicBezTo>
                  <a:pt x="15948" y="6530"/>
                  <a:pt x="16018" y="6520"/>
                  <a:pt x="16045" y="6557"/>
                </a:cubicBezTo>
                <a:cubicBezTo>
                  <a:pt x="16050" y="6557"/>
                  <a:pt x="16054" y="6556"/>
                  <a:pt x="16059" y="6556"/>
                </a:cubicBezTo>
                <a:cubicBezTo>
                  <a:pt x="16174" y="6556"/>
                  <a:pt x="16233" y="6598"/>
                  <a:pt x="16172" y="6727"/>
                </a:cubicBezTo>
                <a:cubicBezTo>
                  <a:pt x="16085" y="6914"/>
                  <a:pt x="16052" y="7128"/>
                  <a:pt x="15878" y="7265"/>
                </a:cubicBezTo>
                <a:cubicBezTo>
                  <a:pt x="15878" y="7339"/>
                  <a:pt x="15861" y="7399"/>
                  <a:pt x="15788" y="7432"/>
                </a:cubicBezTo>
                <a:cubicBezTo>
                  <a:pt x="15788" y="7472"/>
                  <a:pt x="15764" y="7513"/>
                  <a:pt x="15724" y="7529"/>
                </a:cubicBezTo>
                <a:cubicBezTo>
                  <a:pt x="15644" y="7727"/>
                  <a:pt x="15527" y="7907"/>
                  <a:pt x="15380" y="8064"/>
                </a:cubicBezTo>
                <a:cubicBezTo>
                  <a:pt x="15356" y="8091"/>
                  <a:pt x="15330" y="8121"/>
                  <a:pt x="15303" y="8151"/>
                </a:cubicBezTo>
                <a:cubicBezTo>
                  <a:pt x="15316" y="8362"/>
                  <a:pt x="15213" y="8582"/>
                  <a:pt x="15062" y="8622"/>
                </a:cubicBezTo>
                <a:cubicBezTo>
                  <a:pt x="14885" y="8679"/>
                  <a:pt x="14731" y="8789"/>
                  <a:pt x="14628" y="8940"/>
                </a:cubicBezTo>
                <a:cubicBezTo>
                  <a:pt x="14454" y="9167"/>
                  <a:pt x="14230" y="9304"/>
                  <a:pt x="14006" y="9441"/>
                </a:cubicBezTo>
                <a:cubicBezTo>
                  <a:pt x="13582" y="9702"/>
                  <a:pt x="13127" y="9906"/>
                  <a:pt x="12626" y="9983"/>
                </a:cubicBezTo>
                <a:cubicBezTo>
                  <a:pt x="12604" y="10018"/>
                  <a:pt x="12573" y="10025"/>
                  <a:pt x="12541" y="10025"/>
                </a:cubicBezTo>
                <a:cubicBezTo>
                  <a:pt x="12527" y="10025"/>
                  <a:pt x="12512" y="10024"/>
                  <a:pt x="12499" y="10023"/>
                </a:cubicBezTo>
                <a:cubicBezTo>
                  <a:pt x="12445" y="10051"/>
                  <a:pt x="12397" y="10108"/>
                  <a:pt x="12345" y="10108"/>
                </a:cubicBezTo>
                <a:cubicBezTo>
                  <a:pt x="12315" y="10108"/>
                  <a:pt x="12283" y="10090"/>
                  <a:pt x="12248" y="10036"/>
                </a:cubicBezTo>
                <a:cubicBezTo>
                  <a:pt x="12240" y="10025"/>
                  <a:pt x="12228" y="10020"/>
                  <a:pt x="12214" y="10020"/>
                </a:cubicBezTo>
                <a:cubicBezTo>
                  <a:pt x="12184" y="10020"/>
                  <a:pt x="12143" y="10039"/>
                  <a:pt x="12111" y="10046"/>
                </a:cubicBezTo>
                <a:cubicBezTo>
                  <a:pt x="11837" y="10100"/>
                  <a:pt x="11563" y="10153"/>
                  <a:pt x="11282" y="10183"/>
                </a:cubicBezTo>
                <a:cubicBezTo>
                  <a:pt x="11529" y="9989"/>
                  <a:pt x="11847" y="9936"/>
                  <a:pt x="12081" y="9732"/>
                </a:cubicBezTo>
                <a:lnTo>
                  <a:pt x="12081" y="9729"/>
                </a:lnTo>
                <a:cubicBezTo>
                  <a:pt x="11853" y="9752"/>
                  <a:pt x="11629" y="9776"/>
                  <a:pt x="11449" y="9946"/>
                </a:cubicBezTo>
                <a:cubicBezTo>
                  <a:pt x="11389" y="9999"/>
                  <a:pt x="11278" y="10003"/>
                  <a:pt x="11192" y="10016"/>
                </a:cubicBezTo>
                <a:cubicBezTo>
                  <a:pt x="10369" y="10143"/>
                  <a:pt x="9547" y="10270"/>
                  <a:pt x="8725" y="10387"/>
                </a:cubicBezTo>
                <a:cubicBezTo>
                  <a:pt x="8504" y="10414"/>
                  <a:pt x="8280" y="10427"/>
                  <a:pt x="8060" y="10427"/>
                </a:cubicBezTo>
                <a:cubicBezTo>
                  <a:pt x="8397" y="10227"/>
                  <a:pt x="8795" y="10317"/>
                  <a:pt x="9153" y="10203"/>
                </a:cubicBezTo>
                <a:cubicBezTo>
                  <a:pt x="9023" y="10198"/>
                  <a:pt x="8894" y="10196"/>
                  <a:pt x="8765" y="10196"/>
                </a:cubicBezTo>
                <a:cubicBezTo>
                  <a:pt x="8366" y="10196"/>
                  <a:pt x="7969" y="10220"/>
                  <a:pt x="7575" y="10270"/>
                </a:cubicBezTo>
                <a:cubicBezTo>
                  <a:pt x="7618" y="10347"/>
                  <a:pt x="7689" y="10300"/>
                  <a:pt x="7742" y="10354"/>
                </a:cubicBezTo>
                <a:cubicBezTo>
                  <a:pt x="7721" y="10352"/>
                  <a:pt x="7701" y="10351"/>
                  <a:pt x="7681" y="10351"/>
                </a:cubicBezTo>
                <a:cubicBezTo>
                  <a:pt x="7407" y="10351"/>
                  <a:pt x="7195" y="10528"/>
                  <a:pt x="6933" y="10538"/>
                </a:cubicBezTo>
                <a:cubicBezTo>
                  <a:pt x="6281" y="10568"/>
                  <a:pt x="5666" y="10775"/>
                  <a:pt x="5048" y="10955"/>
                </a:cubicBezTo>
                <a:cubicBezTo>
                  <a:pt x="4764" y="11039"/>
                  <a:pt x="4470" y="11103"/>
                  <a:pt x="4196" y="11210"/>
                </a:cubicBezTo>
                <a:cubicBezTo>
                  <a:pt x="3958" y="11310"/>
                  <a:pt x="3731" y="11430"/>
                  <a:pt x="3517" y="11577"/>
                </a:cubicBezTo>
                <a:cubicBezTo>
                  <a:pt x="2795" y="12055"/>
                  <a:pt x="2177" y="12643"/>
                  <a:pt x="1588" y="13282"/>
                </a:cubicBezTo>
                <a:cubicBezTo>
                  <a:pt x="833" y="14098"/>
                  <a:pt x="472" y="15074"/>
                  <a:pt x="251" y="16120"/>
                </a:cubicBezTo>
                <a:cubicBezTo>
                  <a:pt x="134" y="16685"/>
                  <a:pt x="57" y="17256"/>
                  <a:pt x="24" y="17831"/>
                </a:cubicBezTo>
                <a:cubicBezTo>
                  <a:pt x="1" y="18212"/>
                  <a:pt x="91" y="18577"/>
                  <a:pt x="164" y="18944"/>
                </a:cubicBezTo>
                <a:cubicBezTo>
                  <a:pt x="205" y="19151"/>
                  <a:pt x="208" y="19372"/>
                  <a:pt x="378" y="19593"/>
                </a:cubicBezTo>
                <a:cubicBezTo>
                  <a:pt x="301" y="19188"/>
                  <a:pt x="205" y="18831"/>
                  <a:pt x="191" y="18463"/>
                </a:cubicBezTo>
                <a:cubicBezTo>
                  <a:pt x="128" y="18309"/>
                  <a:pt x="118" y="18149"/>
                  <a:pt x="114" y="17948"/>
                </a:cubicBezTo>
                <a:lnTo>
                  <a:pt x="114" y="17948"/>
                </a:lnTo>
                <a:cubicBezTo>
                  <a:pt x="171" y="18115"/>
                  <a:pt x="208" y="18289"/>
                  <a:pt x="221" y="18466"/>
                </a:cubicBezTo>
                <a:cubicBezTo>
                  <a:pt x="328" y="18861"/>
                  <a:pt x="408" y="19265"/>
                  <a:pt x="545" y="19650"/>
                </a:cubicBezTo>
                <a:cubicBezTo>
                  <a:pt x="646" y="19927"/>
                  <a:pt x="813" y="20181"/>
                  <a:pt x="910" y="20465"/>
                </a:cubicBezTo>
                <a:cubicBezTo>
                  <a:pt x="957" y="20606"/>
                  <a:pt x="1044" y="20729"/>
                  <a:pt x="947" y="20880"/>
                </a:cubicBezTo>
                <a:lnTo>
                  <a:pt x="983" y="20926"/>
                </a:lnTo>
                <a:cubicBezTo>
                  <a:pt x="1214" y="21237"/>
                  <a:pt x="1405" y="21555"/>
                  <a:pt x="1505" y="21946"/>
                </a:cubicBezTo>
                <a:cubicBezTo>
                  <a:pt x="1572" y="22200"/>
                  <a:pt x="1809" y="22417"/>
                  <a:pt x="2066" y="22558"/>
                </a:cubicBezTo>
                <a:cubicBezTo>
                  <a:pt x="2094" y="22529"/>
                  <a:pt x="2118" y="22518"/>
                  <a:pt x="2139" y="22518"/>
                </a:cubicBezTo>
                <a:cubicBezTo>
                  <a:pt x="2184" y="22518"/>
                  <a:pt x="2216" y="22568"/>
                  <a:pt x="2250" y="22604"/>
                </a:cubicBezTo>
                <a:cubicBezTo>
                  <a:pt x="2805" y="23179"/>
                  <a:pt x="3350" y="23768"/>
                  <a:pt x="4018" y="24222"/>
                </a:cubicBezTo>
                <a:cubicBezTo>
                  <a:pt x="4222" y="24359"/>
                  <a:pt x="4363" y="24580"/>
                  <a:pt x="4603" y="24673"/>
                </a:cubicBezTo>
                <a:cubicBezTo>
                  <a:pt x="4656" y="24691"/>
                  <a:pt x="4699" y="24729"/>
                  <a:pt x="4754" y="24729"/>
                </a:cubicBezTo>
                <a:cubicBezTo>
                  <a:pt x="4761" y="24729"/>
                  <a:pt x="4769" y="24729"/>
                  <a:pt x="4777" y="24727"/>
                </a:cubicBezTo>
                <a:cubicBezTo>
                  <a:pt x="4821" y="24663"/>
                  <a:pt x="4854" y="24617"/>
                  <a:pt x="4750" y="24553"/>
                </a:cubicBezTo>
                <a:cubicBezTo>
                  <a:pt x="4570" y="24443"/>
                  <a:pt x="4347" y="24389"/>
                  <a:pt x="4236" y="24186"/>
                </a:cubicBezTo>
                <a:lnTo>
                  <a:pt x="4236" y="24186"/>
                </a:lnTo>
                <a:cubicBezTo>
                  <a:pt x="4415" y="24234"/>
                  <a:pt x="4551" y="24360"/>
                  <a:pt x="4704" y="24449"/>
                </a:cubicBezTo>
                <a:cubicBezTo>
                  <a:pt x="4921" y="24573"/>
                  <a:pt x="5145" y="24660"/>
                  <a:pt x="5406" y="24667"/>
                </a:cubicBezTo>
                <a:cubicBezTo>
                  <a:pt x="5586" y="24670"/>
                  <a:pt x="5737" y="24797"/>
                  <a:pt x="5904" y="24871"/>
                </a:cubicBezTo>
                <a:cubicBezTo>
                  <a:pt x="6619" y="25185"/>
                  <a:pt x="7338" y="25492"/>
                  <a:pt x="8090" y="25720"/>
                </a:cubicBezTo>
                <a:cubicBezTo>
                  <a:pt x="8113" y="25730"/>
                  <a:pt x="8140" y="25740"/>
                  <a:pt x="8163" y="25753"/>
                </a:cubicBezTo>
                <a:cubicBezTo>
                  <a:pt x="8118" y="25762"/>
                  <a:pt x="8075" y="25766"/>
                  <a:pt x="8033" y="25766"/>
                </a:cubicBezTo>
                <a:cubicBezTo>
                  <a:pt x="7873" y="25766"/>
                  <a:pt x="7731" y="25709"/>
                  <a:pt x="7588" y="25670"/>
                </a:cubicBezTo>
                <a:cubicBezTo>
                  <a:pt x="7234" y="25576"/>
                  <a:pt x="6910" y="25379"/>
                  <a:pt x="6535" y="25345"/>
                </a:cubicBezTo>
                <a:cubicBezTo>
                  <a:pt x="6532" y="25352"/>
                  <a:pt x="6525" y="25359"/>
                  <a:pt x="6519" y="25365"/>
                </a:cubicBezTo>
                <a:cubicBezTo>
                  <a:pt x="6596" y="25536"/>
                  <a:pt x="6806" y="25436"/>
                  <a:pt x="6903" y="25563"/>
                </a:cubicBezTo>
                <a:lnTo>
                  <a:pt x="7023" y="25569"/>
                </a:lnTo>
                <a:lnTo>
                  <a:pt x="7023" y="25593"/>
                </a:lnTo>
                <a:lnTo>
                  <a:pt x="6903" y="25603"/>
                </a:lnTo>
                <a:cubicBezTo>
                  <a:pt x="7191" y="25770"/>
                  <a:pt x="7525" y="25797"/>
                  <a:pt x="7819" y="25930"/>
                </a:cubicBezTo>
                <a:cubicBezTo>
                  <a:pt x="8447" y="26204"/>
                  <a:pt x="9119" y="26321"/>
                  <a:pt x="9771" y="26502"/>
                </a:cubicBezTo>
                <a:cubicBezTo>
                  <a:pt x="10276" y="26642"/>
                  <a:pt x="10744" y="26903"/>
                  <a:pt x="11235" y="27100"/>
                </a:cubicBezTo>
                <a:cubicBezTo>
                  <a:pt x="11660" y="27271"/>
                  <a:pt x="12071" y="27475"/>
                  <a:pt x="12462" y="27715"/>
                </a:cubicBezTo>
                <a:cubicBezTo>
                  <a:pt x="12656" y="27839"/>
                  <a:pt x="12846" y="27956"/>
                  <a:pt x="12987" y="28150"/>
                </a:cubicBezTo>
                <a:cubicBezTo>
                  <a:pt x="13090" y="28290"/>
                  <a:pt x="13221" y="28410"/>
                  <a:pt x="13368" y="28504"/>
                </a:cubicBezTo>
                <a:cubicBezTo>
                  <a:pt x="13976" y="28929"/>
                  <a:pt x="14454" y="29480"/>
                  <a:pt x="14942" y="30038"/>
                </a:cubicBezTo>
                <a:cubicBezTo>
                  <a:pt x="15316" y="30456"/>
                  <a:pt x="15654" y="30911"/>
                  <a:pt x="15948" y="31389"/>
                </a:cubicBezTo>
                <a:cubicBezTo>
                  <a:pt x="15981" y="31446"/>
                  <a:pt x="16105" y="31526"/>
                  <a:pt x="15945" y="31596"/>
                </a:cubicBezTo>
                <a:cubicBezTo>
                  <a:pt x="15918" y="31606"/>
                  <a:pt x="15931" y="31646"/>
                  <a:pt x="15945" y="31669"/>
                </a:cubicBezTo>
                <a:cubicBezTo>
                  <a:pt x="16122" y="31967"/>
                  <a:pt x="16205" y="32315"/>
                  <a:pt x="16416" y="32595"/>
                </a:cubicBezTo>
                <a:cubicBezTo>
                  <a:pt x="16423" y="32529"/>
                  <a:pt x="16429" y="32465"/>
                  <a:pt x="16436" y="32405"/>
                </a:cubicBezTo>
                <a:cubicBezTo>
                  <a:pt x="16444" y="32403"/>
                  <a:pt x="16452" y="32402"/>
                  <a:pt x="16459" y="32402"/>
                </a:cubicBezTo>
                <a:cubicBezTo>
                  <a:pt x="16533" y="32402"/>
                  <a:pt x="16548" y="32500"/>
                  <a:pt x="16615" y="32500"/>
                </a:cubicBezTo>
                <a:cubicBezTo>
                  <a:pt x="16620" y="32500"/>
                  <a:pt x="16625" y="32499"/>
                  <a:pt x="16630" y="32498"/>
                </a:cubicBezTo>
                <a:cubicBezTo>
                  <a:pt x="16620" y="32445"/>
                  <a:pt x="16610" y="32391"/>
                  <a:pt x="16600" y="32331"/>
                </a:cubicBezTo>
                <a:lnTo>
                  <a:pt x="16600" y="32331"/>
                </a:lnTo>
                <a:cubicBezTo>
                  <a:pt x="16697" y="32361"/>
                  <a:pt x="16663" y="32438"/>
                  <a:pt x="16670" y="32498"/>
                </a:cubicBezTo>
                <a:cubicBezTo>
                  <a:pt x="16820" y="32625"/>
                  <a:pt x="16847" y="32823"/>
                  <a:pt x="16927" y="32990"/>
                </a:cubicBezTo>
                <a:cubicBezTo>
                  <a:pt x="17161" y="33484"/>
                  <a:pt x="17385" y="33986"/>
                  <a:pt x="17646" y="34471"/>
                </a:cubicBezTo>
                <a:cubicBezTo>
                  <a:pt x="17683" y="34537"/>
                  <a:pt x="17723" y="34604"/>
                  <a:pt x="17636" y="34698"/>
                </a:cubicBezTo>
                <a:cubicBezTo>
                  <a:pt x="17469" y="34424"/>
                  <a:pt x="17288" y="34163"/>
                  <a:pt x="17145" y="33886"/>
                </a:cubicBezTo>
                <a:cubicBezTo>
                  <a:pt x="16974" y="33558"/>
                  <a:pt x="16777" y="33244"/>
                  <a:pt x="16670" y="32890"/>
                </a:cubicBezTo>
                <a:cubicBezTo>
                  <a:pt x="16637" y="32789"/>
                  <a:pt x="16540" y="32846"/>
                  <a:pt x="16503" y="32789"/>
                </a:cubicBezTo>
                <a:lnTo>
                  <a:pt x="16503" y="32789"/>
                </a:lnTo>
                <a:cubicBezTo>
                  <a:pt x="16493" y="32856"/>
                  <a:pt x="16510" y="32930"/>
                  <a:pt x="16546" y="32990"/>
                </a:cubicBezTo>
                <a:cubicBezTo>
                  <a:pt x="17041" y="34046"/>
                  <a:pt x="17583" y="35076"/>
                  <a:pt x="18301" y="36005"/>
                </a:cubicBezTo>
                <a:cubicBezTo>
                  <a:pt x="18719" y="36546"/>
                  <a:pt x="19267" y="36967"/>
                  <a:pt x="19702" y="37486"/>
                </a:cubicBezTo>
                <a:cubicBezTo>
                  <a:pt x="20347" y="38261"/>
                  <a:pt x="21243" y="38522"/>
                  <a:pt x="22142" y="38796"/>
                </a:cubicBezTo>
                <a:cubicBezTo>
                  <a:pt x="22660" y="38946"/>
                  <a:pt x="23188" y="39063"/>
                  <a:pt x="23723" y="39143"/>
                </a:cubicBezTo>
                <a:lnTo>
                  <a:pt x="24559" y="39143"/>
                </a:lnTo>
                <a:cubicBezTo>
                  <a:pt x="25297" y="39133"/>
                  <a:pt x="26003" y="38913"/>
                  <a:pt x="26728" y="38826"/>
                </a:cubicBezTo>
                <a:cubicBezTo>
                  <a:pt x="26777" y="38820"/>
                  <a:pt x="26827" y="38803"/>
                  <a:pt x="26875" y="38803"/>
                </a:cubicBezTo>
                <a:cubicBezTo>
                  <a:pt x="26911" y="38803"/>
                  <a:pt x="26947" y="38813"/>
                  <a:pt x="26982" y="38846"/>
                </a:cubicBezTo>
                <a:lnTo>
                  <a:pt x="26979" y="38843"/>
                </a:lnTo>
                <a:cubicBezTo>
                  <a:pt x="27620" y="38772"/>
                  <a:pt x="28259" y="38655"/>
                  <a:pt x="28830" y="38341"/>
                </a:cubicBezTo>
                <a:cubicBezTo>
                  <a:pt x="29348" y="38057"/>
                  <a:pt x="29880" y="37806"/>
                  <a:pt x="30395" y="37519"/>
                </a:cubicBezTo>
                <a:cubicBezTo>
                  <a:pt x="30679" y="37359"/>
                  <a:pt x="30940" y="37165"/>
                  <a:pt x="31173" y="36934"/>
                </a:cubicBezTo>
                <a:cubicBezTo>
                  <a:pt x="31347" y="36767"/>
                  <a:pt x="31555" y="36630"/>
                  <a:pt x="31758" y="36503"/>
                </a:cubicBezTo>
                <a:cubicBezTo>
                  <a:pt x="32009" y="36342"/>
                  <a:pt x="32220" y="36169"/>
                  <a:pt x="32363" y="35891"/>
                </a:cubicBezTo>
                <a:cubicBezTo>
                  <a:pt x="32484" y="35654"/>
                  <a:pt x="32694" y="35467"/>
                  <a:pt x="32878" y="35266"/>
                </a:cubicBezTo>
                <a:cubicBezTo>
                  <a:pt x="33256" y="34862"/>
                  <a:pt x="33533" y="34390"/>
                  <a:pt x="33801" y="33912"/>
                </a:cubicBezTo>
                <a:lnTo>
                  <a:pt x="33694" y="33866"/>
                </a:lnTo>
                <a:cubicBezTo>
                  <a:pt x="33162" y="34815"/>
                  <a:pt x="32460" y="35627"/>
                  <a:pt x="31678" y="36369"/>
                </a:cubicBezTo>
                <a:cubicBezTo>
                  <a:pt x="31528" y="36513"/>
                  <a:pt x="31387" y="36670"/>
                  <a:pt x="31194" y="36754"/>
                </a:cubicBezTo>
                <a:cubicBezTo>
                  <a:pt x="31010" y="36961"/>
                  <a:pt x="30749" y="37031"/>
                  <a:pt x="30475" y="37188"/>
                </a:cubicBezTo>
                <a:cubicBezTo>
                  <a:pt x="30562" y="37024"/>
                  <a:pt x="30685" y="36994"/>
                  <a:pt x="30776" y="36921"/>
                </a:cubicBezTo>
                <a:lnTo>
                  <a:pt x="30819" y="36921"/>
                </a:lnTo>
                <a:cubicBezTo>
                  <a:pt x="30817" y="36889"/>
                  <a:pt x="30833" y="36860"/>
                  <a:pt x="30859" y="36847"/>
                </a:cubicBezTo>
                <a:lnTo>
                  <a:pt x="30936" y="36797"/>
                </a:lnTo>
                <a:cubicBezTo>
                  <a:pt x="31244" y="36516"/>
                  <a:pt x="31578" y="36269"/>
                  <a:pt x="31879" y="35978"/>
                </a:cubicBezTo>
                <a:cubicBezTo>
                  <a:pt x="32544" y="35326"/>
                  <a:pt x="33095" y="34591"/>
                  <a:pt x="33573" y="33792"/>
                </a:cubicBezTo>
                <a:cubicBezTo>
                  <a:pt x="33607" y="33742"/>
                  <a:pt x="33620" y="33675"/>
                  <a:pt x="33694" y="33658"/>
                </a:cubicBezTo>
                <a:lnTo>
                  <a:pt x="33694" y="33665"/>
                </a:lnTo>
                <a:lnTo>
                  <a:pt x="33737" y="33601"/>
                </a:lnTo>
                <a:lnTo>
                  <a:pt x="33727" y="33598"/>
                </a:lnTo>
                <a:lnTo>
                  <a:pt x="33727" y="33588"/>
                </a:lnTo>
                <a:cubicBezTo>
                  <a:pt x="33724" y="33538"/>
                  <a:pt x="33741" y="33491"/>
                  <a:pt x="33777" y="33458"/>
                </a:cubicBezTo>
                <a:cubicBezTo>
                  <a:pt x="33807" y="33357"/>
                  <a:pt x="33861" y="33271"/>
                  <a:pt x="33928" y="33194"/>
                </a:cubicBezTo>
                <a:lnTo>
                  <a:pt x="33975" y="33110"/>
                </a:lnTo>
                <a:cubicBezTo>
                  <a:pt x="34001" y="33040"/>
                  <a:pt x="34028" y="32970"/>
                  <a:pt x="34061" y="32900"/>
                </a:cubicBezTo>
                <a:cubicBezTo>
                  <a:pt x="35151" y="30844"/>
                  <a:pt x="35873" y="28658"/>
                  <a:pt x="36308" y="26375"/>
                </a:cubicBezTo>
                <a:cubicBezTo>
                  <a:pt x="36361" y="26097"/>
                  <a:pt x="36401" y="25817"/>
                  <a:pt x="36465" y="25539"/>
                </a:cubicBezTo>
                <a:lnTo>
                  <a:pt x="36465" y="25539"/>
                </a:lnTo>
                <a:cubicBezTo>
                  <a:pt x="36532" y="25797"/>
                  <a:pt x="36418" y="26051"/>
                  <a:pt x="36485" y="26308"/>
                </a:cubicBezTo>
                <a:cubicBezTo>
                  <a:pt x="36515" y="26061"/>
                  <a:pt x="36558" y="25817"/>
                  <a:pt x="36568" y="25569"/>
                </a:cubicBezTo>
                <a:cubicBezTo>
                  <a:pt x="36592" y="24984"/>
                  <a:pt x="36619" y="24403"/>
                  <a:pt x="36649" y="23821"/>
                </a:cubicBezTo>
                <a:cubicBezTo>
                  <a:pt x="36669" y="23393"/>
                  <a:pt x="36545" y="22955"/>
                  <a:pt x="36598" y="22534"/>
                </a:cubicBezTo>
                <a:cubicBezTo>
                  <a:pt x="36625" y="22317"/>
                  <a:pt x="36598" y="22106"/>
                  <a:pt x="36609" y="21899"/>
                </a:cubicBezTo>
                <a:cubicBezTo>
                  <a:pt x="36619" y="21635"/>
                  <a:pt x="36605" y="21368"/>
                  <a:pt x="36568" y="21107"/>
                </a:cubicBezTo>
                <a:cubicBezTo>
                  <a:pt x="36512" y="20636"/>
                  <a:pt x="36525" y="20161"/>
                  <a:pt x="36538" y="19690"/>
                </a:cubicBezTo>
                <a:cubicBezTo>
                  <a:pt x="36558" y="19014"/>
                  <a:pt x="36669" y="18349"/>
                  <a:pt x="36776" y="17684"/>
                </a:cubicBezTo>
                <a:cubicBezTo>
                  <a:pt x="36899" y="16915"/>
                  <a:pt x="37030" y="16150"/>
                  <a:pt x="37203" y="15391"/>
                </a:cubicBezTo>
                <a:cubicBezTo>
                  <a:pt x="37367" y="14672"/>
                  <a:pt x="37384" y="13927"/>
                  <a:pt x="37585" y="13218"/>
                </a:cubicBezTo>
                <a:cubicBezTo>
                  <a:pt x="37735" y="12674"/>
                  <a:pt x="37795" y="12122"/>
                  <a:pt x="37869" y="11567"/>
                </a:cubicBezTo>
                <a:lnTo>
                  <a:pt x="37869" y="10147"/>
                </a:lnTo>
                <a:cubicBezTo>
                  <a:pt x="37825" y="9819"/>
                  <a:pt x="37782" y="9491"/>
                  <a:pt x="37745" y="9161"/>
                </a:cubicBezTo>
                <a:cubicBezTo>
                  <a:pt x="37668" y="8449"/>
                  <a:pt x="37534" y="7747"/>
                  <a:pt x="37347" y="7058"/>
                </a:cubicBezTo>
                <a:cubicBezTo>
                  <a:pt x="37247" y="6707"/>
                  <a:pt x="37000" y="6453"/>
                  <a:pt x="36836" y="6145"/>
                </a:cubicBezTo>
                <a:cubicBezTo>
                  <a:pt x="36532" y="5567"/>
                  <a:pt x="36107" y="5066"/>
                  <a:pt x="35686" y="4571"/>
                </a:cubicBezTo>
                <a:cubicBezTo>
                  <a:pt x="35629" y="4494"/>
                  <a:pt x="35586" y="4407"/>
                  <a:pt x="35562" y="4314"/>
                </a:cubicBezTo>
                <a:cubicBezTo>
                  <a:pt x="35449" y="3976"/>
                  <a:pt x="35155" y="3799"/>
                  <a:pt x="34910" y="3582"/>
                </a:cubicBezTo>
                <a:cubicBezTo>
                  <a:pt x="34509" y="3231"/>
                  <a:pt x="34065" y="2923"/>
                  <a:pt x="33657" y="2579"/>
                </a:cubicBezTo>
                <a:cubicBezTo>
                  <a:pt x="32698" y="1767"/>
                  <a:pt x="31555" y="1302"/>
                  <a:pt x="30401" y="874"/>
                </a:cubicBezTo>
                <a:cubicBezTo>
                  <a:pt x="29616" y="583"/>
                  <a:pt x="28784" y="426"/>
                  <a:pt x="27975" y="206"/>
                </a:cubicBezTo>
                <a:cubicBezTo>
                  <a:pt x="27640" y="118"/>
                  <a:pt x="27302" y="58"/>
                  <a:pt x="26959" y="58"/>
                </a:cubicBezTo>
                <a:cubicBezTo>
                  <a:pt x="26846" y="58"/>
                  <a:pt x="26732" y="65"/>
                  <a:pt x="26618" y="79"/>
                </a:cubicBezTo>
                <a:cubicBezTo>
                  <a:pt x="26578" y="82"/>
                  <a:pt x="26539" y="84"/>
                  <a:pt x="26500" y="84"/>
                </a:cubicBezTo>
                <a:cubicBezTo>
                  <a:pt x="26399" y="84"/>
                  <a:pt x="26299" y="72"/>
                  <a:pt x="26203" y="45"/>
                </a:cubicBezTo>
                <a:lnTo>
                  <a:pt x="26541" y="25"/>
                </a:lnTo>
                <a:lnTo>
                  <a:pt x="26541" y="2"/>
                </a:lnTo>
                <a:lnTo>
                  <a:pt x="25855" y="2"/>
                </a:lnTo>
                <a:cubicBezTo>
                  <a:pt x="25853" y="2"/>
                  <a:pt x="25850" y="2"/>
                  <a:pt x="25848" y="2"/>
                </a:cubicBezTo>
                <a:cubicBezTo>
                  <a:pt x="25836" y="2"/>
                  <a:pt x="25823" y="0"/>
                  <a:pt x="2581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2">
  <p:cSld name="CUSTOM_4_1_1">
    <p:spTree>
      <p:nvGrpSpPr>
        <p:cNvPr id="1" name="Shape 5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1" name="Google Shape;541;p40"/>
          <p:cNvSpPr/>
          <p:nvPr/>
        </p:nvSpPr>
        <p:spPr>
          <a:xfrm>
            <a:off x="6414074" y="9754067"/>
            <a:ext cx="346504" cy="320803"/>
          </a:xfrm>
          <a:custGeom>
            <a:avLst/>
            <a:gdLst/>
            <a:ahLst/>
            <a:cxnLst/>
            <a:rect l="l" t="t" r="r" b="b"/>
            <a:pathLst>
              <a:path w="3256" h="3014" extrusionOk="0">
                <a:moveTo>
                  <a:pt x="3237" y="1795"/>
                </a:moveTo>
                <a:cubicBezTo>
                  <a:pt x="3218" y="1851"/>
                  <a:pt x="3190" y="1916"/>
                  <a:pt x="3162" y="1981"/>
                </a:cubicBezTo>
                <a:cubicBezTo>
                  <a:pt x="3116" y="2074"/>
                  <a:pt x="3060" y="2158"/>
                  <a:pt x="2995" y="2242"/>
                </a:cubicBezTo>
                <a:cubicBezTo>
                  <a:pt x="2958" y="2307"/>
                  <a:pt x="2902" y="2362"/>
                  <a:pt x="2856" y="2418"/>
                </a:cubicBezTo>
                <a:cubicBezTo>
                  <a:pt x="2818" y="2446"/>
                  <a:pt x="2790" y="2474"/>
                  <a:pt x="2763" y="2502"/>
                </a:cubicBezTo>
                <a:cubicBezTo>
                  <a:pt x="2670" y="2567"/>
                  <a:pt x="2577" y="2632"/>
                  <a:pt x="2484" y="2688"/>
                </a:cubicBezTo>
                <a:cubicBezTo>
                  <a:pt x="2298" y="2800"/>
                  <a:pt x="2093" y="2883"/>
                  <a:pt x="1888" y="2930"/>
                </a:cubicBezTo>
                <a:cubicBezTo>
                  <a:pt x="1758" y="2967"/>
                  <a:pt x="1637" y="2995"/>
                  <a:pt x="1507" y="3004"/>
                </a:cubicBezTo>
                <a:cubicBezTo>
                  <a:pt x="1451" y="3004"/>
                  <a:pt x="1405" y="3013"/>
                  <a:pt x="1358" y="3004"/>
                </a:cubicBezTo>
                <a:cubicBezTo>
                  <a:pt x="1284" y="3004"/>
                  <a:pt x="1210" y="2995"/>
                  <a:pt x="1135" y="2986"/>
                </a:cubicBezTo>
                <a:cubicBezTo>
                  <a:pt x="1005" y="2958"/>
                  <a:pt x="875" y="2902"/>
                  <a:pt x="763" y="2827"/>
                </a:cubicBezTo>
                <a:cubicBezTo>
                  <a:pt x="652" y="2762"/>
                  <a:pt x="559" y="2688"/>
                  <a:pt x="466" y="2595"/>
                </a:cubicBezTo>
                <a:cubicBezTo>
                  <a:pt x="382" y="2511"/>
                  <a:pt x="308" y="2409"/>
                  <a:pt x="242" y="2297"/>
                </a:cubicBezTo>
                <a:cubicBezTo>
                  <a:pt x="187" y="2186"/>
                  <a:pt x="140" y="2074"/>
                  <a:pt x="112" y="1963"/>
                </a:cubicBezTo>
                <a:cubicBezTo>
                  <a:pt x="84" y="1860"/>
                  <a:pt x="47" y="1758"/>
                  <a:pt x="29" y="1646"/>
                </a:cubicBezTo>
                <a:cubicBezTo>
                  <a:pt x="19" y="1600"/>
                  <a:pt x="19" y="1544"/>
                  <a:pt x="10" y="1498"/>
                </a:cubicBezTo>
                <a:cubicBezTo>
                  <a:pt x="1" y="1451"/>
                  <a:pt x="1" y="1414"/>
                  <a:pt x="1" y="1377"/>
                </a:cubicBezTo>
                <a:cubicBezTo>
                  <a:pt x="1" y="1321"/>
                  <a:pt x="10" y="1274"/>
                  <a:pt x="19" y="1228"/>
                </a:cubicBezTo>
                <a:cubicBezTo>
                  <a:pt x="19" y="1191"/>
                  <a:pt x="29" y="1154"/>
                  <a:pt x="38" y="1126"/>
                </a:cubicBezTo>
                <a:cubicBezTo>
                  <a:pt x="75" y="1033"/>
                  <a:pt x="112" y="949"/>
                  <a:pt x="168" y="865"/>
                </a:cubicBezTo>
                <a:cubicBezTo>
                  <a:pt x="196" y="828"/>
                  <a:pt x="224" y="791"/>
                  <a:pt x="261" y="744"/>
                </a:cubicBezTo>
                <a:cubicBezTo>
                  <a:pt x="345" y="642"/>
                  <a:pt x="428" y="549"/>
                  <a:pt x="521" y="447"/>
                </a:cubicBezTo>
                <a:cubicBezTo>
                  <a:pt x="549" y="410"/>
                  <a:pt x="596" y="382"/>
                  <a:pt x="633" y="345"/>
                </a:cubicBezTo>
                <a:cubicBezTo>
                  <a:pt x="689" y="298"/>
                  <a:pt x="745" y="261"/>
                  <a:pt x="810" y="224"/>
                </a:cubicBezTo>
                <a:cubicBezTo>
                  <a:pt x="856" y="196"/>
                  <a:pt x="903" y="168"/>
                  <a:pt x="949" y="140"/>
                </a:cubicBezTo>
                <a:cubicBezTo>
                  <a:pt x="977" y="131"/>
                  <a:pt x="996" y="121"/>
                  <a:pt x="1024" y="112"/>
                </a:cubicBezTo>
                <a:lnTo>
                  <a:pt x="1024" y="112"/>
                </a:lnTo>
                <a:cubicBezTo>
                  <a:pt x="1042" y="103"/>
                  <a:pt x="1061" y="93"/>
                  <a:pt x="1079" y="93"/>
                </a:cubicBezTo>
                <a:lnTo>
                  <a:pt x="1089" y="93"/>
                </a:lnTo>
                <a:cubicBezTo>
                  <a:pt x="1117" y="75"/>
                  <a:pt x="1144" y="66"/>
                  <a:pt x="1163" y="66"/>
                </a:cubicBezTo>
                <a:cubicBezTo>
                  <a:pt x="1284" y="19"/>
                  <a:pt x="1405" y="0"/>
                  <a:pt x="1526" y="0"/>
                </a:cubicBezTo>
                <a:lnTo>
                  <a:pt x="1591" y="0"/>
                </a:lnTo>
                <a:cubicBezTo>
                  <a:pt x="1693" y="0"/>
                  <a:pt x="1795" y="10"/>
                  <a:pt x="1898" y="28"/>
                </a:cubicBezTo>
                <a:cubicBezTo>
                  <a:pt x="2000" y="47"/>
                  <a:pt x="2102" y="66"/>
                  <a:pt x="2195" y="103"/>
                </a:cubicBezTo>
                <a:cubicBezTo>
                  <a:pt x="2316" y="140"/>
                  <a:pt x="2428" y="205"/>
                  <a:pt x="2530" y="270"/>
                </a:cubicBezTo>
                <a:cubicBezTo>
                  <a:pt x="2623" y="335"/>
                  <a:pt x="2716" y="400"/>
                  <a:pt x="2800" y="465"/>
                </a:cubicBezTo>
                <a:cubicBezTo>
                  <a:pt x="2856" y="493"/>
                  <a:pt x="2893" y="531"/>
                  <a:pt x="2921" y="577"/>
                </a:cubicBezTo>
                <a:lnTo>
                  <a:pt x="2949" y="651"/>
                </a:lnTo>
                <a:cubicBezTo>
                  <a:pt x="2958" y="698"/>
                  <a:pt x="2958" y="735"/>
                  <a:pt x="2949" y="782"/>
                </a:cubicBezTo>
                <a:cubicBezTo>
                  <a:pt x="2986" y="810"/>
                  <a:pt x="3023" y="847"/>
                  <a:pt x="3051" y="893"/>
                </a:cubicBezTo>
                <a:cubicBezTo>
                  <a:pt x="3060" y="912"/>
                  <a:pt x="3069" y="940"/>
                  <a:pt x="3079" y="968"/>
                </a:cubicBezTo>
                <a:lnTo>
                  <a:pt x="3079" y="968"/>
                </a:lnTo>
                <a:cubicBezTo>
                  <a:pt x="3107" y="1051"/>
                  <a:pt x="3144" y="1135"/>
                  <a:pt x="3172" y="1228"/>
                </a:cubicBezTo>
                <a:cubicBezTo>
                  <a:pt x="3209" y="1340"/>
                  <a:pt x="3237" y="1451"/>
                  <a:pt x="3246" y="1572"/>
                </a:cubicBezTo>
                <a:cubicBezTo>
                  <a:pt x="3255" y="1646"/>
                  <a:pt x="3246" y="1721"/>
                  <a:pt x="3237" y="1795"/>
                </a:cubicBezTo>
                <a:close/>
                <a:moveTo>
                  <a:pt x="2632" y="1572"/>
                </a:moveTo>
                <a:cubicBezTo>
                  <a:pt x="2604" y="1460"/>
                  <a:pt x="2577" y="1349"/>
                  <a:pt x="2530" y="1247"/>
                </a:cubicBezTo>
                <a:cubicBezTo>
                  <a:pt x="2511" y="1200"/>
                  <a:pt x="2493" y="1154"/>
                  <a:pt x="2474" y="1107"/>
                </a:cubicBezTo>
                <a:cubicBezTo>
                  <a:pt x="2465" y="1061"/>
                  <a:pt x="2465" y="1014"/>
                  <a:pt x="2474" y="977"/>
                </a:cubicBezTo>
                <a:cubicBezTo>
                  <a:pt x="2344" y="865"/>
                  <a:pt x="2205" y="772"/>
                  <a:pt x="2056" y="698"/>
                </a:cubicBezTo>
                <a:cubicBezTo>
                  <a:pt x="1953" y="661"/>
                  <a:pt x="1842" y="633"/>
                  <a:pt x="1740" y="614"/>
                </a:cubicBezTo>
                <a:cubicBezTo>
                  <a:pt x="1665" y="605"/>
                  <a:pt x="1591" y="605"/>
                  <a:pt x="1516" y="614"/>
                </a:cubicBezTo>
                <a:cubicBezTo>
                  <a:pt x="1451" y="624"/>
                  <a:pt x="1386" y="642"/>
                  <a:pt x="1330" y="661"/>
                </a:cubicBezTo>
                <a:cubicBezTo>
                  <a:pt x="1312" y="670"/>
                  <a:pt x="1303" y="670"/>
                  <a:pt x="1284" y="679"/>
                </a:cubicBezTo>
                <a:cubicBezTo>
                  <a:pt x="1210" y="707"/>
                  <a:pt x="1135" y="754"/>
                  <a:pt x="1070" y="800"/>
                </a:cubicBezTo>
                <a:cubicBezTo>
                  <a:pt x="1024" y="837"/>
                  <a:pt x="977" y="875"/>
                  <a:pt x="940" y="912"/>
                </a:cubicBezTo>
                <a:cubicBezTo>
                  <a:pt x="893" y="968"/>
                  <a:pt x="838" y="1023"/>
                  <a:pt x="791" y="1079"/>
                </a:cubicBezTo>
                <a:cubicBezTo>
                  <a:pt x="745" y="1144"/>
                  <a:pt x="689" y="1219"/>
                  <a:pt x="652" y="1293"/>
                </a:cubicBezTo>
                <a:cubicBezTo>
                  <a:pt x="642" y="1312"/>
                  <a:pt x="633" y="1330"/>
                  <a:pt x="633" y="1358"/>
                </a:cubicBezTo>
                <a:cubicBezTo>
                  <a:pt x="633" y="1395"/>
                  <a:pt x="633" y="1433"/>
                  <a:pt x="633" y="1470"/>
                </a:cubicBezTo>
                <a:cubicBezTo>
                  <a:pt x="661" y="1619"/>
                  <a:pt x="698" y="1767"/>
                  <a:pt x="745" y="1907"/>
                </a:cubicBezTo>
                <a:cubicBezTo>
                  <a:pt x="772" y="1963"/>
                  <a:pt x="810" y="2028"/>
                  <a:pt x="847" y="2084"/>
                </a:cubicBezTo>
                <a:cubicBezTo>
                  <a:pt x="893" y="2149"/>
                  <a:pt x="949" y="2204"/>
                  <a:pt x="1005" y="2251"/>
                </a:cubicBezTo>
                <a:cubicBezTo>
                  <a:pt x="1098" y="2335"/>
                  <a:pt x="1210" y="2381"/>
                  <a:pt x="1330" y="2400"/>
                </a:cubicBezTo>
                <a:cubicBezTo>
                  <a:pt x="1358" y="2400"/>
                  <a:pt x="1386" y="2400"/>
                  <a:pt x="1414" y="2400"/>
                </a:cubicBezTo>
                <a:lnTo>
                  <a:pt x="1507" y="2390"/>
                </a:lnTo>
                <a:cubicBezTo>
                  <a:pt x="1665" y="2362"/>
                  <a:pt x="1823" y="2316"/>
                  <a:pt x="1972" y="2260"/>
                </a:cubicBezTo>
                <a:cubicBezTo>
                  <a:pt x="2093" y="2214"/>
                  <a:pt x="2205" y="2149"/>
                  <a:pt x="2307" y="2074"/>
                </a:cubicBezTo>
                <a:cubicBezTo>
                  <a:pt x="2372" y="2028"/>
                  <a:pt x="2428" y="1981"/>
                  <a:pt x="2474" y="1925"/>
                </a:cubicBezTo>
                <a:cubicBezTo>
                  <a:pt x="2530" y="1851"/>
                  <a:pt x="2577" y="1786"/>
                  <a:pt x="2614" y="1712"/>
                </a:cubicBezTo>
                <a:cubicBezTo>
                  <a:pt x="2623" y="1684"/>
                  <a:pt x="2632" y="1665"/>
                  <a:pt x="2632" y="1637"/>
                </a:cubicBezTo>
                <a:cubicBezTo>
                  <a:pt x="2632" y="1609"/>
                  <a:pt x="2632" y="1591"/>
                  <a:pt x="2632" y="1572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  <p:sp>
        <p:nvSpPr>
          <p:cNvPr id="542" name="Google Shape;542;p40"/>
          <p:cNvSpPr/>
          <p:nvPr/>
        </p:nvSpPr>
        <p:spPr>
          <a:xfrm rot="7133856">
            <a:off x="5829364" y="7596755"/>
            <a:ext cx="4400941" cy="3289948"/>
          </a:xfrm>
          <a:custGeom>
            <a:avLst/>
            <a:gdLst/>
            <a:ahLst/>
            <a:cxnLst/>
            <a:rect l="l" t="t" r="r" b="b"/>
            <a:pathLst>
              <a:path w="79467" h="59406" extrusionOk="0">
                <a:moveTo>
                  <a:pt x="76305" y="12190"/>
                </a:moveTo>
                <a:lnTo>
                  <a:pt x="76305" y="12190"/>
                </a:lnTo>
                <a:cubicBezTo>
                  <a:pt x="76355" y="12210"/>
                  <a:pt x="76388" y="12261"/>
                  <a:pt x="76388" y="12314"/>
                </a:cubicBezTo>
                <a:cubicBezTo>
                  <a:pt x="76308" y="12307"/>
                  <a:pt x="76305" y="12251"/>
                  <a:pt x="76305" y="12190"/>
                </a:cubicBezTo>
                <a:close/>
                <a:moveTo>
                  <a:pt x="76388" y="12314"/>
                </a:moveTo>
                <a:cubicBezTo>
                  <a:pt x="76422" y="12334"/>
                  <a:pt x="76458" y="12354"/>
                  <a:pt x="76452" y="12401"/>
                </a:cubicBezTo>
                <a:cubicBezTo>
                  <a:pt x="76445" y="12411"/>
                  <a:pt x="76435" y="12418"/>
                  <a:pt x="76425" y="12418"/>
                </a:cubicBezTo>
                <a:cubicBezTo>
                  <a:pt x="76378" y="12398"/>
                  <a:pt x="76392" y="12351"/>
                  <a:pt x="76388" y="12314"/>
                </a:cubicBezTo>
                <a:close/>
                <a:moveTo>
                  <a:pt x="76488" y="12498"/>
                </a:moveTo>
                <a:lnTo>
                  <a:pt x="76488" y="12498"/>
                </a:lnTo>
                <a:cubicBezTo>
                  <a:pt x="76575" y="12525"/>
                  <a:pt x="76582" y="12592"/>
                  <a:pt x="76595" y="12648"/>
                </a:cubicBezTo>
                <a:cubicBezTo>
                  <a:pt x="76659" y="12655"/>
                  <a:pt x="76692" y="12692"/>
                  <a:pt x="76722" y="12742"/>
                </a:cubicBezTo>
                <a:cubicBezTo>
                  <a:pt x="77020" y="13193"/>
                  <a:pt x="77287" y="13664"/>
                  <a:pt x="77528" y="14149"/>
                </a:cubicBezTo>
                <a:cubicBezTo>
                  <a:pt x="77555" y="14186"/>
                  <a:pt x="77548" y="14236"/>
                  <a:pt x="77515" y="14266"/>
                </a:cubicBezTo>
                <a:cubicBezTo>
                  <a:pt x="77364" y="14002"/>
                  <a:pt x="77224" y="13741"/>
                  <a:pt x="77073" y="13491"/>
                </a:cubicBezTo>
                <a:cubicBezTo>
                  <a:pt x="76940" y="13267"/>
                  <a:pt x="76796" y="13043"/>
                  <a:pt x="76656" y="12822"/>
                </a:cubicBezTo>
                <a:cubicBezTo>
                  <a:pt x="76619" y="12769"/>
                  <a:pt x="76589" y="12719"/>
                  <a:pt x="76595" y="12652"/>
                </a:cubicBezTo>
                <a:cubicBezTo>
                  <a:pt x="76512" y="12635"/>
                  <a:pt x="76488" y="12581"/>
                  <a:pt x="76488" y="12498"/>
                </a:cubicBezTo>
                <a:close/>
                <a:moveTo>
                  <a:pt x="77581" y="14358"/>
                </a:moveTo>
                <a:cubicBezTo>
                  <a:pt x="77609" y="14358"/>
                  <a:pt x="77590" y="14390"/>
                  <a:pt x="77598" y="14403"/>
                </a:cubicBezTo>
                <a:lnTo>
                  <a:pt x="77598" y="14403"/>
                </a:lnTo>
                <a:lnTo>
                  <a:pt x="77568" y="14360"/>
                </a:lnTo>
                <a:cubicBezTo>
                  <a:pt x="77573" y="14359"/>
                  <a:pt x="77577" y="14358"/>
                  <a:pt x="77581" y="14358"/>
                </a:cubicBezTo>
                <a:close/>
                <a:moveTo>
                  <a:pt x="77598" y="14403"/>
                </a:moveTo>
                <a:lnTo>
                  <a:pt x="77625" y="14433"/>
                </a:lnTo>
                <a:lnTo>
                  <a:pt x="77605" y="14443"/>
                </a:lnTo>
                <a:cubicBezTo>
                  <a:pt x="77605" y="14430"/>
                  <a:pt x="77602" y="14417"/>
                  <a:pt x="77598" y="14403"/>
                </a:cubicBezTo>
                <a:close/>
                <a:moveTo>
                  <a:pt x="77790" y="24947"/>
                </a:moveTo>
                <a:cubicBezTo>
                  <a:pt x="77794" y="24947"/>
                  <a:pt x="77798" y="24948"/>
                  <a:pt x="77802" y="24949"/>
                </a:cubicBezTo>
                <a:cubicBezTo>
                  <a:pt x="77859" y="24962"/>
                  <a:pt x="77852" y="25016"/>
                  <a:pt x="77839" y="25053"/>
                </a:cubicBezTo>
                <a:cubicBezTo>
                  <a:pt x="77632" y="25571"/>
                  <a:pt x="77465" y="26112"/>
                  <a:pt x="76983" y="26467"/>
                </a:cubicBezTo>
                <a:cubicBezTo>
                  <a:pt x="76920" y="26513"/>
                  <a:pt x="76880" y="26594"/>
                  <a:pt x="76833" y="26660"/>
                </a:cubicBezTo>
                <a:cubicBezTo>
                  <a:pt x="76619" y="26981"/>
                  <a:pt x="76348" y="27245"/>
                  <a:pt x="76061" y="27499"/>
                </a:cubicBezTo>
                <a:cubicBezTo>
                  <a:pt x="75830" y="27703"/>
                  <a:pt x="75643" y="27947"/>
                  <a:pt x="75422" y="28158"/>
                </a:cubicBezTo>
                <a:cubicBezTo>
                  <a:pt x="75295" y="28285"/>
                  <a:pt x="75145" y="28389"/>
                  <a:pt x="75004" y="28502"/>
                </a:cubicBezTo>
                <a:cubicBezTo>
                  <a:pt x="74981" y="28520"/>
                  <a:pt x="74943" y="28551"/>
                  <a:pt x="74917" y="28551"/>
                </a:cubicBezTo>
                <a:cubicBezTo>
                  <a:pt x="74909" y="28551"/>
                  <a:pt x="74903" y="28548"/>
                  <a:pt x="74897" y="28542"/>
                </a:cubicBezTo>
                <a:cubicBezTo>
                  <a:pt x="74845" y="28479"/>
                  <a:pt x="74803" y="28456"/>
                  <a:pt x="74769" y="28456"/>
                </a:cubicBezTo>
                <a:cubicBezTo>
                  <a:pt x="74686" y="28456"/>
                  <a:pt x="74642" y="28589"/>
                  <a:pt x="74583" y="28636"/>
                </a:cubicBezTo>
                <a:cubicBezTo>
                  <a:pt x="74429" y="28756"/>
                  <a:pt x="74312" y="28913"/>
                  <a:pt x="74149" y="29024"/>
                </a:cubicBezTo>
                <a:cubicBezTo>
                  <a:pt x="73925" y="29174"/>
                  <a:pt x="73641" y="29181"/>
                  <a:pt x="73430" y="29351"/>
                </a:cubicBezTo>
                <a:cubicBezTo>
                  <a:pt x="73424" y="29354"/>
                  <a:pt x="73418" y="29358"/>
                  <a:pt x="73412" y="29362"/>
                </a:cubicBezTo>
                <a:lnTo>
                  <a:pt x="73412" y="29362"/>
                </a:lnTo>
                <a:lnTo>
                  <a:pt x="73423" y="29351"/>
                </a:lnTo>
                <a:cubicBezTo>
                  <a:pt x="75051" y="28205"/>
                  <a:pt x="76488" y="26904"/>
                  <a:pt x="77495" y="25123"/>
                </a:cubicBezTo>
                <a:cubicBezTo>
                  <a:pt x="77508" y="25230"/>
                  <a:pt x="77515" y="25287"/>
                  <a:pt x="77528" y="25387"/>
                </a:cubicBezTo>
                <a:cubicBezTo>
                  <a:pt x="77608" y="25237"/>
                  <a:pt x="77665" y="25120"/>
                  <a:pt x="77729" y="25006"/>
                </a:cubicBezTo>
                <a:cubicBezTo>
                  <a:pt x="77740" y="24979"/>
                  <a:pt x="77760" y="24947"/>
                  <a:pt x="77790" y="24947"/>
                </a:cubicBezTo>
                <a:close/>
                <a:moveTo>
                  <a:pt x="73371" y="29391"/>
                </a:moveTo>
                <a:cubicBezTo>
                  <a:pt x="73374" y="29391"/>
                  <a:pt x="73377" y="29391"/>
                  <a:pt x="73380" y="29391"/>
                </a:cubicBezTo>
                <a:cubicBezTo>
                  <a:pt x="73365" y="29416"/>
                  <a:pt x="73335" y="29432"/>
                  <a:pt x="73305" y="29432"/>
                </a:cubicBezTo>
                <a:cubicBezTo>
                  <a:pt x="73302" y="29432"/>
                  <a:pt x="73299" y="29432"/>
                  <a:pt x="73296" y="29431"/>
                </a:cubicBezTo>
                <a:cubicBezTo>
                  <a:pt x="73315" y="29407"/>
                  <a:pt x="73341" y="29391"/>
                  <a:pt x="73371" y="29391"/>
                </a:cubicBezTo>
                <a:close/>
                <a:moveTo>
                  <a:pt x="73163" y="29495"/>
                </a:moveTo>
                <a:cubicBezTo>
                  <a:pt x="73173" y="29498"/>
                  <a:pt x="73183" y="29502"/>
                  <a:pt x="73196" y="29508"/>
                </a:cubicBezTo>
                <a:cubicBezTo>
                  <a:pt x="73186" y="29518"/>
                  <a:pt x="73179" y="29528"/>
                  <a:pt x="73173" y="29538"/>
                </a:cubicBezTo>
                <a:cubicBezTo>
                  <a:pt x="73166" y="29528"/>
                  <a:pt x="73156" y="29522"/>
                  <a:pt x="73149" y="29512"/>
                </a:cubicBezTo>
                <a:cubicBezTo>
                  <a:pt x="73149" y="29508"/>
                  <a:pt x="73159" y="29495"/>
                  <a:pt x="73163" y="29495"/>
                </a:cubicBezTo>
                <a:close/>
                <a:moveTo>
                  <a:pt x="73046" y="29599"/>
                </a:moveTo>
                <a:lnTo>
                  <a:pt x="73016" y="29625"/>
                </a:lnTo>
                <a:lnTo>
                  <a:pt x="73006" y="29605"/>
                </a:lnTo>
                <a:lnTo>
                  <a:pt x="73046" y="29599"/>
                </a:lnTo>
                <a:close/>
                <a:moveTo>
                  <a:pt x="71097" y="30825"/>
                </a:moveTo>
                <a:lnTo>
                  <a:pt x="71097" y="30825"/>
                </a:lnTo>
                <a:cubicBezTo>
                  <a:pt x="69763" y="31518"/>
                  <a:pt x="68448" y="32241"/>
                  <a:pt x="66996" y="32660"/>
                </a:cubicBezTo>
                <a:cubicBezTo>
                  <a:pt x="67025" y="32671"/>
                  <a:pt x="67054" y="32675"/>
                  <a:pt x="67083" y="32675"/>
                </a:cubicBezTo>
                <a:cubicBezTo>
                  <a:pt x="67190" y="32675"/>
                  <a:pt x="67298" y="32620"/>
                  <a:pt x="67444" y="32620"/>
                </a:cubicBezTo>
                <a:cubicBezTo>
                  <a:pt x="67450" y="32620"/>
                  <a:pt x="67457" y="32620"/>
                  <a:pt x="67464" y="32620"/>
                </a:cubicBezTo>
                <a:cubicBezTo>
                  <a:pt x="67019" y="32894"/>
                  <a:pt x="66548" y="32874"/>
                  <a:pt x="66120" y="33011"/>
                </a:cubicBezTo>
                <a:cubicBezTo>
                  <a:pt x="66464" y="32747"/>
                  <a:pt x="66865" y="32600"/>
                  <a:pt x="67243" y="32396"/>
                </a:cubicBezTo>
                <a:lnTo>
                  <a:pt x="67243" y="32396"/>
                </a:lnTo>
                <a:lnTo>
                  <a:pt x="66190" y="32674"/>
                </a:lnTo>
                <a:cubicBezTo>
                  <a:pt x="66183" y="32657"/>
                  <a:pt x="66180" y="32644"/>
                  <a:pt x="66173" y="32627"/>
                </a:cubicBezTo>
                <a:cubicBezTo>
                  <a:pt x="66457" y="32523"/>
                  <a:pt x="66738" y="32423"/>
                  <a:pt x="67022" y="32316"/>
                </a:cubicBezTo>
                <a:cubicBezTo>
                  <a:pt x="68232" y="31868"/>
                  <a:pt x="69429" y="31387"/>
                  <a:pt x="70616" y="30872"/>
                </a:cubicBezTo>
                <a:cubicBezTo>
                  <a:pt x="70670" y="30848"/>
                  <a:pt x="70728" y="30843"/>
                  <a:pt x="70786" y="30843"/>
                </a:cubicBezTo>
                <a:cubicBezTo>
                  <a:pt x="70838" y="30843"/>
                  <a:pt x="70891" y="30847"/>
                  <a:pt x="70943" y="30847"/>
                </a:cubicBezTo>
                <a:cubicBezTo>
                  <a:pt x="70995" y="30847"/>
                  <a:pt x="71047" y="30843"/>
                  <a:pt x="71097" y="30825"/>
                </a:cubicBezTo>
                <a:close/>
                <a:moveTo>
                  <a:pt x="65963" y="33031"/>
                </a:moveTo>
                <a:cubicBezTo>
                  <a:pt x="65973" y="33031"/>
                  <a:pt x="65989" y="33043"/>
                  <a:pt x="66016" y="33058"/>
                </a:cubicBezTo>
                <a:cubicBezTo>
                  <a:pt x="65993" y="33075"/>
                  <a:pt x="65966" y="33088"/>
                  <a:pt x="65936" y="33098"/>
                </a:cubicBezTo>
                <a:cubicBezTo>
                  <a:pt x="65935" y="33099"/>
                  <a:pt x="65934" y="33099"/>
                  <a:pt x="65934" y="33099"/>
                </a:cubicBezTo>
                <a:cubicBezTo>
                  <a:pt x="65923" y="33099"/>
                  <a:pt x="65908" y="33081"/>
                  <a:pt x="65896" y="33072"/>
                </a:cubicBezTo>
                <a:cubicBezTo>
                  <a:pt x="65916" y="33055"/>
                  <a:pt x="65936" y="33041"/>
                  <a:pt x="65959" y="33031"/>
                </a:cubicBezTo>
                <a:cubicBezTo>
                  <a:pt x="65960" y="33031"/>
                  <a:pt x="65962" y="33031"/>
                  <a:pt x="65963" y="33031"/>
                </a:cubicBezTo>
                <a:close/>
                <a:moveTo>
                  <a:pt x="65735" y="33105"/>
                </a:moveTo>
                <a:lnTo>
                  <a:pt x="65789" y="33132"/>
                </a:lnTo>
                <a:cubicBezTo>
                  <a:pt x="65776" y="33152"/>
                  <a:pt x="65755" y="33165"/>
                  <a:pt x="65735" y="33179"/>
                </a:cubicBezTo>
                <a:cubicBezTo>
                  <a:pt x="65733" y="33180"/>
                  <a:pt x="65731" y="33180"/>
                  <a:pt x="65728" y="33180"/>
                </a:cubicBezTo>
                <a:cubicBezTo>
                  <a:pt x="65716" y="33180"/>
                  <a:pt x="65699" y="33168"/>
                  <a:pt x="65685" y="33165"/>
                </a:cubicBezTo>
                <a:cubicBezTo>
                  <a:pt x="65702" y="33145"/>
                  <a:pt x="65715" y="33128"/>
                  <a:pt x="65735" y="33105"/>
                </a:cubicBezTo>
                <a:close/>
                <a:moveTo>
                  <a:pt x="65542" y="33201"/>
                </a:moveTo>
                <a:cubicBezTo>
                  <a:pt x="65554" y="33201"/>
                  <a:pt x="65567" y="33202"/>
                  <a:pt x="65582" y="33205"/>
                </a:cubicBezTo>
                <a:cubicBezTo>
                  <a:pt x="65558" y="33279"/>
                  <a:pt x="65501" y="33285"/>
                  <a:pt x="65411" y="33299"/>
                </a:cubicBezTo>
                <a:cubicBezTo>
                  <a:pt x="65449" y="33231"/>
                  <a:pt x="65487" y="33201"/>
                  <a:pt x="65542" y="33201"/>
                </a:cubicBezTo>
                <a:close/>
                <a:moveTo>
                  <a:pt x="64021" y="33409"/>
                </a:moveTo>
                <a:cubicBezTo>
                  <a:pt x="64027" y="33409"/>
                  <a:pt x="64031" y="33412"/>
                  <a:pt x="64034" y="33412"/>
                </a:cubicBezTo>
                <a:lnTo>
                  <a:pt x="64034" y="33416"/>
                </a:lnTo>
                <a:cubicBezTo>
                  <a:pt x="64034" y="33423"/>
                  <a:pt x="64031" y="33426"/>
                  <a:pt x="64031" y="33426"/>
                </a:cubicBezTo>
                <a:cubicBezTo>
                  <a:pt x="64024" y="33423"/>
                  <a:pt x="64021" y="33423"/>
                  <a:pt x="64017" y="33419"/>
                </a:cubicBezTo>
                <a:cubicBezTo>
                  <a:pt x="64017" y="33416"/>
                  <a:pt x="64021" y="33409"/>
                  <a:pt x="64021" y="33409"/>
                </a:cubicBezTo>
                <a:close/>
                <a:moveTo>
                  <a:pt x="63803" y="33476"/>
                </a:moveTo>
                <a:lnTo>
                  <a:pt x="63830" y="33526"/>
                </a:lnTo>
                <a:lnTo>
                  <a:pt x="62149" y="34439"/>
                </a:lnTo>
                <a:lnTo>
                  <a:pt x="62122" y="34389"/>
                </a:lnTo>
                <a:cubicBezTo>
                  <a:pt x="62650" y="34021"/>
                  <a:pt x="63229" y="33753"/>
                  <a:pt x="63803" y="33476"/>
                </a:cubicBezTo>
                <a:close/>
                <a:moveTo>
                  <a:pt x="62014" y="34461"/>
                </a:moveTo>
                <a:cubicBezTo>
                  <a:pt x="62017" y="34461"/>
                  <a:pt x="62021" y="34462"/>
                  <a:pt x="62025" y="34462"/>
                </a:cubicBezTo>
                <a:cubicBezTo>
                  <a:pt x="62032" y="34469"/>
                  <a:pt x="62039" y="34479"/>
                  <a:pt x="62039" y="34492"/>
                </a:cubicBezTo>
                <a:cubicBezTo>
                  <a:pt x="62025" y="34522"/>
                  <a:pt x="61999" y="34525"/>
                  <a:pt x="61973" y="34525"/>
                </a:cubicBezTo>
                <a:cubicBezTo>
                  <a:pt x="61967" y="34525"/>
                  <a:pt x="61961" y="34525"/>
                  <a:pt x="61955" y="34525"/>
                </a:cubicBezTo>
                <a:cubicBezTo>
                  <a:pt x="61951" y="34525"/>
                  <a:pt x="61946" y="34525"/>
                  <a:pt x="61942" y="34525"/>
                </a:cubicBezTo>
                <a:lnTo>
                  <a:pt x="61942" y="34525"/>
                </a:lnTo>
                <a:cubicBezTo>
                  <a:pt x="61957" y="34495"/>
                  <a:pt x="61972" y="34461"/>
                  <a:pt x="62014" y="34461"/>
                </a:cubicBezTo>
                <a:close/>
                <a:moveTo>
                  <a:pt x="15627" y="34953"/>
                </a:moveTo>
                <a:lnTo>
                  <a:pt x="15644" y="34960"/>
                </a:lnTo>
                <a:lnTo>
                  <a:pt x="15637" y="34973"/>
                </a:lnTo>
                <a:cubicBezTo>
                  <a:pt x="15630" y="34973"/>
                  <a:pt x="15627" y="34970"/>
                  <a:pt x="15620" y="34967"/>
                </a:cubicBezTo>
                <a:cubicBezTo>
                  <a:pt x="15620" y="34967"/>
                  <a:pt x="15627" y="34957"/>
                  <a:pt x="15627" y="34953"/>
                </a:cubicBezTo>
                <a:close/>
                <a:moveTo>
                  <a:pt x="60232" y="35687"/>
                </a:moveTo>
                <a:lnTo>
                  <a:pt x="60227" y="35695"/>
                </a:lnTo>
                <a:cubicBezTo>
                  <a:pt x="60229" y="35692"/>
                  <a:pt x="60230" y="35690"/>
                  <a:pt x="60232" y="35687"/>
                </a:cubicBezTo>
                <a:close/>
                <a:moveTo>
                  <a:pt x="60100" y="35779"/>
                </a:moveTo>
                <a:lnTo>
                  <a:pt x="60100" y="35779"/>
                </a:lnTo>
                <a:cubicBezTo>
                  <a:pt x="60000" y="36087"/>
                  <a:pt x="59692" y="36194"/>
                  <a:pt x="59481" y="36394"/>
                </a:cubicBezTo>
                <a:cubicBezTo>
                  <a:pt x="59405" y="36464"/>
                  <a:pt x="59308" y="36514"/>
                  <a:pt x="59207" y="36541"/>
                </a:cubicBezTo>
                <a:cubicBezTo>
                  <a:pt x="59481" y="36257"/>
                  <a:pt x="59759" y="35983"/>
                  <a:pt x="60100" y="35779"/>
                </a:cubicBezTo>
                <a:close/>
                <a:moveTo>
                  <a:pt x="18762" y="36298"/>
                </a:moveTo>
                <a:cubicBezTo>
                  <a:pt x="18765" y="36298"/>
                  <a:pt x="18769" y="36299"/>
                  <a:pt x="18772" y="36300"/>
                </a:cubicBezTo>
                <a:cubicBezTo>
                  <a:pt x="18829" y="36311"/>
                  <a:pt x="18842" y="36354"/>
                  <a:pt x="18846" y="36404"/>
                </a:cubicBezTo>
                <a:cubicBezTo>
                  <a:pt x="18909" y="36404"/>
                  <a:pt x="18963" y="36411"/>
                  <a:pt x="18973" y="36488"/>
                </a:cubicBezTo>
                <a:lnTo>
                  <a:pt x="19013" y="36528"/>
                </a:lnTo>
                <a:cubicBezTo>
                  <a:pt x="19016" y="36527"/>
                  <a:pt x="19019" y="36527"/>
                  <a:pt x="19021" y="36527"/>
                </a:cubicBezTo>
                <a:cubicBezTo>
                  <a:pt x="19052" y="36527"/>
                  <a:pt x="19081" y="36544"/>
                  <a:pt x="19097" y="36571"/>
                </a:cubicBezTo>
                <a:cubicBezTo>
                  <a:pt x="19094" y="36572"/>
                  <a:pt x="19091" y="36572"/>
                  <a:pt x="19088" y="36572"/>
                </a:cubicBezTo>
                <a:cubicBezTo>
                  <a:pt x="19058" y="36572"/>
                  <a:pt x="19028" y="36556"/>
                  <a:pt x="19013" y="36531"/>
                </a:cubicBezTo>
                <a:lnTo>
                  <a:pt x="18969" y="36491"/>
                </a:lnTo>
                <a:cubicBezTo>
                  <a:pt x="18916" y="36488"/>
                  <a:pt x="18866" y="36458"/>
                  <a:pt x="18846" y="36407"/>
                </a:cubicBezTo>
                <a:cubicBezTo>
                  <a:pt x="18799" y="36397"/>
                  <a:pt x="18752" y="36387"/>
                  <a:pt x="18739" y="36334"/>
                </a:cubicBezTo>
                <a:cubicBezTo>
                  <a:pt x="18733" y="36315"/>
                  <a:pt x="18746" y="36298"/>
                  <a:pt x="18762" y="36298"/>
                </a:cubicBezTo>
                <a:close/>
                <a:moveTo>
                  <a:pt x="59057" y="36665"/>
                </a:moveTo>
                <a:lnTo>
                  <a:pt x="59057" y="36665"/>
                </a:lnTo>
                <a:cubicBezTo>
                  <a:pt x="59064" y="36689"/>
                  <a:pt x="59056" y="36694"/>
                  <a:pt x="59045" y="36694"/>
                </a:cubicBezTo>
                <a:cubicBezTo>
                  <a:pt x="59040" y="36694"/>
                  <a:pt x="59033" y="36692"/>
                  <a:pt x="59027" y="36692"/>
                </a:cubicBezTo>
                <a:cubicBezTo>
                  <a:pt x="59023" y="36692"/>
                  <a:pt x="59019" y="36693"/>
                  <a:pt x="59017" y="36695"/>
                </a:cubicBezTo>
                <a:lnTo>
                  <a:pt x="59057" y="36665"/>
                </a:lnTo>
                <a:close/>
                <a:moveTo>
                  <a:pt x="57810" y="38109"/>
                </a:moveTo>
                <a:cubicBezTo>
                  <a:pt x="57809" y="38111"/>
                  <a:pt x="57809" y="38114"/>
                  <a:pt x="57807" y="38115"/>
                </a:cubicBezTo>
                <a:lnTo>
                  <a:pt x="57810" y="38109"/>
                </a:lnTo>
                <a:close/>
                <a:moveTo>
                  <a:pt x="22917" y="47602"/>
                </a:moveTo>
                <a:cubicBezTo>
                  <a:pt x="23168" y="48681"/>
                  <a:pt x="23723" y="49654"/>
                  <a:pt x="24003" y="50724"/>
                </a:cubicBezTo>
                <a:cubicBezTo>
                  <a:pt x="23686" y="50500"/>
                  <a:pt x="22897" y="48267"/>
                  <a:pt x="22917" y="47602"/>
                </a:cubicBezTo>
                <a:close/>
                <a:moveTo>
                  <a:pt x="51249" y="51392"/>
                </a:moveTo>
                <a:lnTo>
                  <a:pt x="51249" y="51392"/>
                </a:lnTo>
                <a:cubicBezTo>
                  <a:pt x="51245" y="51429"/>
                  <a:pt x="51259" y="51472"/>
                  <a:pt x="51212" y="51493"/>
                </a:cubicBezTo>
                <a:cubicBezTo>
                  <a:pt x="51202" y="51493"/>
                  <a:pt x="51192" y="51486"/>
                  <a:pt x="51185" y="51479"/>
                </a:cubicBezTo>
                <a:cubicBezTo>
                  <a:pt x="51179" y="51429"/>
                  <a:pt x="51215" y="51412"/>
                  <a:pt x="51249" y="51392"/>
                </a:cubicBezTo>
                <a:close/>
                <a:moveTo>
                  <a:pt x="50794" y="52559"/>
                </a:moveTo>
                <a:lnTo>
                  <a:pt x="50794" y="52559"/>
                </a:lnTo>
                <a:cubicBezTo>
                  <a:pt x="50784" y="52639"/>
                  <a:pt x="50744" y="52693"/>
                  <a:pt x="50640" y="52713"/>
                </a:cubicBezTo>
                <a:cubicBezTo>
                  <a:pt x="50664" y="52612"/>
                  <a:pt x="50711" y="52569"/>
                  <a:pt x="50794" y="52559"/>
                </a:cubicBezTo>
                <a:close/>
                <a:moveTo>
                  <a:pt x="50528" y="52829"/>
                </a:moveTo>
                <a:cubicBezTo>
                  <a:pt x="50537" y="52829"/>
                  <a:pt x="50546" y="52831"/>
                  <a:pt x="50557" y="52836"/>
                </a:cubicBezTo>
                <a:cubicBezTo>
                  <a:pt x="50570" y="52913"/>
                  <a:pt x="50517" y="52937"/>
                  <a:pt x="50460" y="52963"/>
                </a:cubicBezTo>
                <a:cubicBezTo>
                  <a:pt x="50400" y="52926"/>
                  <a:pt x="50447" y="52893"/>
                  <a:pt x="50467" y="52870"/>
                </a:cubicBezTo>
                <a:cubicBezTo>
                  <a:pt x="50482" y="52849"/>
                  <a:pt x="50501" y="52829"/>
                  <a:pt x="50528" y="52829"/>
                </a:cubicBezTo>
                <a:close/>
                <a:moveTo>
                  <a:pt x="50383" y="53043"/>
                </a:moveTo>
                <a:lnTo>
                  <a:pt x="50390" y="53050"/>
                </a:lnTo>
                <a:lnTo>
                  <a:pt x="50373" y="53060"/>
                </a:lnTo>
                <a:lnTo>
                  <a:pt x="50383" y="53043"/>
                </a:lnTo>
                <a:close/>
                <a:moveTo>
                  <a:pt x="50327" y="53103"/>
                </a:moveTo>
                <a:cubicBezTo>
                  <a:pt x="50329" y="53103"/>
                  <a:pt x="50331" y="53104"/>
                  <a:pt x="50333" y="53104"/>
                </a:cubicBezTo>
                <a:cubicBezTo>
                  <a:pt x="50333" y="53150"/>
                  <a:pt x="50296" y="53187"/>
                  <a:pt x="50249" y="53187"/>
                </a:cubicBezTo>
                <a:cubicBezTo>
                  <a:pt x="50246" y="53142"/>
                  <a:pt x="50283" y="53103"/>
                  <a:pt x="50327" y="53103"/>
                </a:cubicBezTo>
                <a:close/>
                <a:moveTo>
                  <a:pt x="51123" y="51582"/>
                </a:moveTo>
                <a:cubicBezTo>
                  <a:pt x="51130" y="51582"/>
                  <a:pt x="51148" y="51594"/>
                  <a:pt x="51148" y="51599"/>
                </a:cubicBezTo>
                <a:cubicBezTo>
                  <a:pt x="51155" y="51646"/>
                  <a:pt x="51118" y="51666"/>
                  <a:pt x="51085" y="51686"/>
                </a:cubicBezTo>
                <a:cubicBezTo>
                  <a:pt x="50941" y="52027"/>
                  <a:pt x="50711" y="52318"/>
                  <a:pt x="50500" y="52616"/>
                </a:cubicBezTo>
                <a:cubicBezTo>
                  <a:pt x="49745" y="53679"/>
                  <a:pt x="48769" y="54518"/>
                  <a:pt x="47752" y="55320"/>
                </a:cubicBezTo>
                <a:cubicBezTo>
                  <a:pt x="47726" y="55336"/>
                  <a:pt x="47692" y="55350"/>
                  <a:pt x="47659" y="55360"/>
                </a:cubicBezTo>
                <a:cubicBezTo>
                  <a:pt x="47629" y="55410"/>
                  <a:pt x="47599" y="55464"/>
                  <a:pt x="47515" y="55467"/>
                </a:cubicBezTo>
                <a:cubicBezTo>
                  <a:pt x="47515" y="55357"/>
                  <a:pt x="47589" y="55363"/>
                  <a:pt x="47659" y="55357"/>
                </a:cubicBezTo>
                <a:cubicBezTo>
                  <a:pt x="47782" y="55133"/>
                  <a:pt x="48016" y="55022"/>
                  <a:pt x="48200" y="54862"/>
                </a:cubicBezTo>
                <a:cubicBezTo>
                  <a:pt x="48769" y="54370"/>
                  <a:pt x="49303" y="53842"/>
                  <a:pt x="49805" y="53287"/>
                </a:cubicBezTo>
                <a:cubicBezTo>
                  <a:pt x="50233" y="52813"/>
                  <a:pt x="50620" y="52305"/>
                  <a:pt x="50971" y="51770"/>
                </a:cubicBezTo>
                <a:cubicBezTo>
                  <a:pt x="50998" y="51730"/>
                  <a:pt x="51025" y="51686"/>
                  <a:pt x="51082" y="51683"/>
                </a:cubicBezTo>
                <a:cubicBezTo>
                  <a:pt x="51085" y="51646"/>
                  <a:pt x="51072" y="51603"/>
                  <a:pt x="51122" y="51583"/>
                </a:cubicBezTo>
                <a:cubicBezTo>
                  <a:pt x="51122" y="51582"/>
                  <a:pt x="51123" y="51582"/>
                  <a:pt x="51123" y="51582"/>
                </a:cubicBezTo>
                <a:close/>
                <a:moveTo>
                  <a:pt x="47405" y="55503"/>
                </a:moveTo>
                <a:cubicBezTo>
                  <a:pt x="47412" y="55503"/>
                  <a:pt x="47423" y="55511"/>
                  <a:pt x="47432" y="55514"/>
                </a:cubicBezTo>
                <a:cubicBezTo>
                  <a:pt x="47428" y="55524"/>
                  <a:pt x="47425" y="55540"/>
                  <a:pt x="47415" y="55544"/>
                </a:cubicBezTo>
                <a:cubicBezTo>
                  <a:pt x="47414" y="55544"/>
                  <a:pt x="47413" y="55544"/>
                  <a:pt x="47412" y="55544"/>
                </a:cubicBezTo>
                <a:cubicBezTo>
                  <a:pt x="47404" y="55544"/>
                  <a:pt x="47393" y="55537"/>
                  <a:pt x="47385" y="55534"/>
                </a:cubicBezTo>
                <a:cubicBezTo>
                  <a:pt x="47391" y="55520"/>
                  <a:pt x="47391" y="55507"/>
                  <a:pt x="47401" y="55504"/>
                </a:cubicBezTo>
                <a:cubicBezTo>
                  <a:pt x="47402" y="55503"/>
                  <a:pt x="47403" y="55503"/>
                  <a:pt x="47405" y="55503"/>
                </a:cubicBezTo>
                <a:close/>
                <a:moveTo>
                  <a:pt x="47232" y="55650"/>
                </a:moveTo>
                <a:cubicBezTo>
                  <a:pt x="47235" y="55650"/>
                  <a:pt x="47238" y="55650"/>
                  <a:pt x="47241" y="55651"/>
                </a:cubicBezTo>
                <a:cubicBezTo>
                  <a:pt x="47223" y="55675"/>
                  <a:pt x="47196" y="55691"/>
                  <a:pt x="47166" y="55691"/>
                </a:cubicBezTo>
                <a:cubicBezTo>
                  <a:pt x="47163" y="55691"/>
                  <a:pt x="47160" y="55691"/>
                  <a:pt x="47157" y="55691"/>
                </a:cubicBezTo>
                <a:cubicBezTo>
                  <a:pt x="47173" y="55666"/>
                  <a:pt x="47202" y="55650"/>
                  <a:pt x="47232" y="55650"/>
                </a:cubicBezTo>
                <a:close/>
                <a:moveTo>
                  <a:pt x="46556" y="56834"/>
                </a:moveTo>
                <a:cubicBezTo>
                  <a:pt x="46552" y="56840"/>
                  <a:pt x="46548" y="56845"/>
                  <a:pt x="46544" y="56851"/>
                </a:cubicBezTo>
                <a:lnTo>
                  <a:pt x="46544" y="56851"/>
                </a:lnTo>
                <a:cubicBezTo>
                  <a:pt x="46555" y="56845"/>
                  <a:pt x="46563" y="56842"/>
                  <a:pt x="46569" y="56842"/>
                </a:cubicBezTo>
                <a:cubicBezTo>
                  <a:pt x="46574" y="56842"/>
                  <a:pt x="46578" y="56845"/>
                  <a:pt x="46582" y="56847"/>
                </a:cubicBezTo>
                <a:cubicBezTo>
                  <a:pt x="46572" y="56851"/>
                  <a:pt x="46559" y="56857"/>
                  <a:pt x="46549" y="56861"/>
                </a:cubicBezTo>
                <a:lnTo>
                  <a:pt x="46538" y="56861"/>
                </a:lnTo>
                <a:cubicBezTo>
                  <a:pt x="46511" y="56901"/>
                  <a:pt x="46489" y="56931"/>
                  <a:pt x="46467" y="56931"/>
                </a:cubicBezTo>
                <a:cubicBezTo>
                  <a:pt x="46461" y="56931"/>
                  <a:pt x="46455" y="56929"/>
                  <a:pt x="46449" y="56924"/>
                </a:cubicBezTo>
                <a:cubicBezTo>
                  <a:pt x="46409" y="56894"/>
                  <a:pt x="46465" y="56881"/>
                  <a:pt x="46492" y="56867"/>
                </a:cubicBezTo>
                <a:cubicBezTo>
                  <a:pt x="46502" y="56864"/>
                  <a:pt x="46516" y="56861"/>
                  <a:pt x="46529" y="56861"/>
                </a:cubicBezTo>
                <a:cubicBezTo>
                  <a:pt x="46532" y="56859"/>
                  <a:pt x="46535" y="56857"/>
                  <a:pt x="46537" y="56855"/>
                </a:cubicBezTo>
                <a:lnTo>
                  <a:pt x="46537" y="56855"/>
                </a:lnTo>
                <a:lnTo>
                  <a:pt x="46532" y="56861"/>
                </a:lnTo>
                <a:lnTo>
                  <a:pt x="46538" y="56861"/>
                </a:lnTo>
                <a:cubicBezTo>
                  <a:pt x="46540" y="56858"/>
                  <a:pt x="46542" y="56854"/>
                  <a:pt x="46544" y="56851"/>
                </a:cubicBezTo>
                <a:lnTo>
                  <a:pt x="46544" y="56851"/>
                </a:lnTo>
                <a:cubicBezTo>
                  <a:pt x="46542" y="56852"/>
                  <a:pt x="46540" y="56854"/>
                  <a:pt x="46537" y="56855"/>
                </a:cubicBezTo>
                <a:lnTo>
                  <a:pt x="46537" y="56855"/>
                </a:lnTo>
                <a:lnTo>
                  <a:pt x="46556" y="56834"/>
                </a:lnTo>
                <a:close/>
                <a:moveTo>
                  <a:pt x="30301" y="57292"/>
                </a:moveTo>
                <a:lnTo>
                  <a:pt x="30326" y="57317"/>
                </a:lnTo>
                <a:lnTo>
                  <a:pt x="30326" y="57317"/>
                </a:lnTo>
                <a:lnTo>
                  <a:pt x="30291" y="57312"/>
                </a:lnTo>
                <a:lnTo>
                  <a:pt x="30301" y="57292"/>
                </a:lnTo>
                <a:close/>
                <a:moveTo>
                  <a:pt x="46415" y="56386"/>
                </a:moveTo>
                <a:lnTo>
                  <a:pt x="46405" y="56403"/>
                </a:lnTo>
                <a:cubicBezTo>
                  <a:pt x="46228" y="56603"/>
                  <a:pt x="45991" y="56720"/>
                  <a:pt x="45767" y="56854"/>
                </a:cubicBezTo>
                <a:cubicBezTo>
                  <a:pt x="45453" y="57038"/>
                  <a:pt x="45132" y="57212"/>
                  <a:pt x="44784" y="57409"/>
                </a:cubicBezTo>
                <a:cubicBezTo>
                  <a:pt x="44811" y="57279"/>
                  <a:pt x="44891" y="57255"/>
                  <a:pt x="44948" y="57222"/>
                </a:cubicBezTo>
                <a:cubicBezTo>
                  <a:pt x="45393" y="56954"/>
                  <a:pt x="45837" y="56690"/>
                  <a:pt x="46285" y="56430"/>
                </a:cubicBezTo>
                <a:cubicBezTo>
                  <a:pt x="46322" y="56413"/>
                  <a:pt x="46362" y="56403"/>
                  <a:pt x="46405" y="56403"/>
                </a:cubicBezTo>
                <a:cubicBezTo>
                  <a:pt x="46409" y="56396"/>
                  <a:pt x="46412" y="56389"/>
                  <a:pt x="46415" y="56386"/>
                </a:cubicBezTo>
                <a:close/>
                <a:moveTo>
                  <a:pt x="44665" y="57412"/>
                </a:moveTo>
                <a:cubicBezTo>
                  <a:pt x="44674" y="57412"/>
                  <a:pt x="44683" y="57413"/>
                  <a:pt x="44694" y="57416"/>
                </a:cubicBezTo>
                <a:cubicBezTo>
                  <a:pt x="44691" y="57509"/>
                  <a:pt x="44617" y="57476"/>
                  <a:pt x="44567" y="57489"/>
                </a:cubicBezTo>
                <a:lnTo>
                  <a:pt x="44560" y="57502"/>
                </a:lnTo>
                <a:lnTo>
                  <a:pt x="44567" y="57486"/>
                </a:lnTo>
                <a:cubicBezTo>
                  <a:pt x="44589" y="57446"/>
                  <a:pt x="44617" y="57412"/>
                  <a:pt x="44665" y="57412"/>
                </a:cubicBezTo>
                <a:close/>
                <a:moveTo>
                  <a:pt x="42391" y="58124"/>
                </a:moveTo>
                <a:cubicBezTo>
                  <a:pt x="42394" y="58124"/>
                  <a:pt x="42401" y="58128"/>
                  <a:pt x="42404" y="58131"/>
                </a:cubicBezTo>
                <a:cubicBezTo>
                  <a:pt x="42404" y="58134"/>
                  <a:pt x="42401" y="58141"/>
                  <a:pt x="42401" y="58141"/>
                </a:cubicBezTo>
                <a:cubicBezTo>
                  <a:pt x="42394" y="58141"/>
                  <a:pt x="42391" y="58141"/>
                  <a:pt x="42384" y="58138"/>
                </a:cubicBezTo>
                <a:cubicBezTo>
                  <a:pt x="42388" y="58134"/>
                  <a:pt x="42391" y="58124"/>
                  <a:pt x="42391" y="58124"/>
                </a:cubicBezTo>
                <a:close/>
                <a:moveTo>
                  <a:pt x="30338" y="57324"/>
                </a:moveTo>
                <a:lnTo>
                  <a:pt x="30338" y="57324"/>
                </a:lnTo>
                <a:cubicBezTo>
                  <a:pt x="30596" y="57407"/>
                  <a:pt x="30858" y="57480"/>
                  <a:pt x="31126" y="57536"/>
                </a:cubicBezTo>
                <a:cubicBezTo>
                  <a:pt x="31624" y="57643"/>
                  <a:pt x="32079" y="57870"/>
                  <a:pt x="32560" y="58014"/>
                </a:cubicBezTo>
                <a:cubicBezTo>
                  <a:pt x="32798" y="58087"/>
                  <a:pt x="33028" y="58168"/>
                  <a:pt x="33226" y="58325"/>
                </a:cubicBezTo>
                <a:cubicBezTo>
                  <a:pt x="33146" y="58347"/>
                  <a:pt x="33068" y="58357"/>
                  <a:pt x="32992" y="58357"/>
                </a:cubicBezTo>
                <a:cubicBezTo>
                  <a:pt x="32727" y="58357"/>
                  <a:pt x="32478" y="58244"/>
                  <a:pt x="32226" y="58174"/>
                </a:cubicBezTo>
                <a:cubicBezTo>
                  <a:pt x="31598" y="57997"/>
                  <a:pt x="30989" y="57760"/>
                  <a:pt x="30408" y="57469"/>
                </a:cubicBezTo>
                <a:cubicBezTo>
                  <a:pt x="30315" y="57427"/>
                  <a:pt x="30363" y="57367"/>
                  <a:pt x="30338" y="57324"/>
                </a:cubicBezTo>
                <a:close/>
                <a:moveTo>
                  <a:pt x="42294" y="58151"/>
                </a:moveTo>
                <a:cubicBezTo>
                  <a:pt x="41354" y="58625"/>
                  <a:pt x="39497" y="59015"/>
                  <a:pt x="37475" y="59015"/>
                </a:cubicBezTo>
                <a:cubicBezTo>
                  <a:pt x="36102" y="59015"/>
                  <a:pt x="34652" y="58835"/>
                  <a:pt x="33363" y="58378"/>
                </a:cubicBezTo>
                <a:cubicBezTo>
                  <a:pt x="33387" y="58264"/>
                  <a:pt x="33442" y="58225"/>
                  <a:pt x="33520" y="58225"/>
                </a:cubicBezTo>
                <a:cubicBezTo>
                  <a:pt x="33547" y="58225"/>
                  <a:pt x="33577" y="58230"/>
                  <a:pt x="33610" y="58238"/>
                </a:cubicBezTo>
                <a:cubicBezTo>
                  <a:pt x="34593" y="58448"/>
                  <a:pt x="35595" y="58542"/>
                  <a:pt x="36575" y="58753"/>
                </a:cubicBezTo>
                <a:cubicBezTo>
                  <a:pt x="36999" y="58846"/>
                  <a:pt x="37414" y="58860"/>
                  <a:pt x="37898" y="58860"/>
                </a:cubicBezTo>
                <a:cubicBezTo>
                  <a:pt x="37725" y="58751"/>
                  <a:pt x="37551" y="58735"/>
                  <a:pt x="37376" y="58735"/>
                </a:cubicBezTo>
                <a:cubicBezTo>
                  <a:pt x="37306" y="58735"/>
                  <a:pt x="37235" y="58738"/>
                  <a:pt x="37164" y="58738"/>
                </a:cubicBezTo>
                <a:cubicBezTo>
                  <a:pt x="37048" y="58738"/>
                  <a:pt x="36931" y="58731"/>
                  <a:pt x="36812" y="58696"/>
                </a:cubicBezTo>
                <a:cubicBezTo>
                  <a:pt x="37172" y="58696"/>
                  <a:pt x="37515" y="58689"/>
                  <a:pt x="37849" y="58689"/>
                </a:cubicBezTo>
                <a:cubicBezTo>
                  <a:pt x="38135" y="58689"/>
                  <a:pt x="38415" y="58694"/>
                  <a:pt x="38694" y="58713"/>
                </a:cubicBezTo>
                <a:cubicBezTo>
                  <a:pt x="38819" y="58722"/>
                  <a:pt x="38949" y="58754"/>
                  <a:pt x="39071" y="58754"/>
                </a:cubicBezTo>
                <a:cubicBezTo>
                  <a:pt x="39130" y="58754"/>
                  <a:pt x="39186" y="58746"/>
                  <a:pt x="39239" y="58726"/>
                </a:cubicBezTo>
                <a:cubicBezTo>
                  <a:pt x="39800" y="58512"/>
                  <a:pt x="40409" y="58535"/>
                  <a:pt x="40980" y="58385"/>
                </a:cubicBezTo>
                <a:cubicBezTo>
                  <a:pt x="41014" y="58372"/>
                  <a:pt x="41047" y="58365"/>
                  <a:pt x="41081" y="58365"/>
                </a:cubicBezTo>
                <a:cubicBezTo>
                  <a:pt x="41140" y="58375"/>
                  <a:pt x="41199" y="58380"/>
                  <a:pt x="41257" y="58380"/>
                </a:cubicBezTo>
                <a:cubicBezTo>
                  <a:pt x="41571" y="58380"/>
                  <a:pt x="41861" y="58244"/>
                  <a:pt x="42164" y="58171"/>
                </a:cubicBezTo>
                <a:cubicBezTo>
                  <a:pt x="42194" y="58164"/>
                  <a:pt x="42230" y="58161"/>
                  <a:pt x="42294" y="58151"/>
                </a:cubicBezTo>
                <a:close/>
                <a:moveTo>
                  <a:pt x="20517" y="0"/>
                </a:moveTo>
                <a:cubicBezTo>
                  <a:pt x="20483" y="34"/>
                  <a:pt x="20443" y="42"/>
                  <a:pt x="20402" y="42"/>
                </a:cubicBezTo>
                <a:cubicBezTo>
                  <a:pt x="20366" y="42"/>
                  <a:pt x="20330" y="37"/>
                  <a:pt x="20293" y="37"/>
                </a:cubicBezTo>
                <a:cubicBezTo>
                  <a:pt x="19110" y="60"/>
                  <a:pt x="17933" y="184"/>
                  <a:pt x="16770" y="408"/>
                </a:cubicBezTo>
                <a:cubicBezTo>
                  <a:pt x="16674" y="426"/>
                  <a:pt x="16578" y="431"/>
                  <a:pt x="16482" y="431"/>
                </a:cubicBezTo>
                <a:cubicBezTo>
                  <a:pt x="16396" y="431"/>
                  <a:pt x="16311" y="427"/>
                  <a:pt x="16225" y="427"/>
                </a:cubicBezTo>
                <a:cubicBezTo>
                  <a:pt x="16146" y="427"/>
                  <a:pt x="16067" y="430"/>
                  <a:pt x="15988" y="441"/>
                </a:cubicBezTo>
                <a:cubicBezTo>
                  <a:pt x="15393" y="535"/>
                  <a:pt x="14805" y="655"/>
                  <a:pt x="14223" y="809"/>
                </a:cubicBezTo>
                <a:cubicBezTo>
                  <a:pt x="13678" y="946"/>
                  <a:pt x="13113" y="999"/>
                  <a:pt x="12599" y="1240"/>
                </a:cubicBezTo>
                <a:cubicBezTo>
                  <a:pt x="12542" y="1267"/>
                  <a:pt x="12478" y="1280"/>
                  <a:pt x="12425" y="1307"/>
                </a:cubicBezTo>
                <a:cubicBezTo>
                  <a:pt x="12264" y="1397"/>
                  <a:pt x="12485" y="1357"/>
                  <a:pt x="12448" y="1417"/>
                </a:cubicBezTo>
                <a:cubicBezTo>
                  <a:pt x="11960" y="1614"/>
                  <a:pt x="11455" y="1815"/>
                  <a:pt x="10997" y="2109"/>
                </a:cubicBezTo>
                <a:cubicBezTo>
                  <a:pt x="10827" y="2226"/>
                  <a:pt x="10643" y="2320"/>
                  <a:pt x="10449" y="2397"/>
                </a:cubicBezTo>
                <a:cubicBezTo>
                  <a:pt x="9945" y="2570"/>
                  <a:pt x="9604" y="2988"/>
                  <a:pt x="9152" y="3249"/>
                </a:cubicBezTo>
                <a:cubicBezTo>
                  <a:pt x="8885" y="3403"/>
                  <a:pt x="8601" y="3540"/>
                  <a:pt x="8374" y="3760"/>
                </a:cubicBezTo>
                <a:cubicBezTo>
                  <a:pt x="8344" y="3785"/>
                  <a:pt x="8306" y="3800"/>
                  <a:pt x="8266" y="3800"/>
                </a:cubicBezTo>
                <a:cubicBezTo>
                  <a:pt x="8256" y="3800"/>
                  <a:pt x="8246" y="3799"/>
                  <a:pt x="8236" y="3797"/>
                </a:cubicBezTo>
                <a:cubicBezTo>
                  <a:pt x="8143" y="3897"/>
                  <a:pt x="7972" y="3844"/>
                  <a:pt x="7889" y="3971"/>
                </a:cubicBezTo>
                <a:cubicBezTo>
                  <a:pt x="7852" y="4014"/>
                  <a:pt x="7809" y="4051"/>
                  <a:pt x="7762" y="4081"/>
                </a:cubicBezTo>
                <a:cubicBezTo>
                  <a:pt x="7730" y="4107"/>
                  <a:pt x="7708" y="4118"/>
                  <a:pt x="7692" y="4118"/>
                </a:cubicBezTo>
                <a:cubicBezTo>
                  <a:pt x="7656" y="4118"/>
                  <a:pt x="7654" y="4064"/>
                  <a:pt x="7652" y="4011"/>
                </a:cubicBezTo>
                <a:lnTo>
                  <a:pt x="7648" y="4008"/>
                </a:lnTo>
                <a:cubicBezTo>
                  <a:pt x="7481" y="4061"/>
                  <a:pt x="7351" y="4178"/>
                  <a:pt x="7224" y="4295"/>
                </a:cubicBezTo>
                <a:cubicBezTo>
                  <a:pt x="6308" y="5131"/>
                  <a:pt x="5442" y="6020"/>
                  <a:pt x="4630" y="6953"/>
                </a:cubicBezTo>
                <a:cubicBezTo>
                  <a:pt x="4536" y="7063"/>
                  <a:pt x="4469" y="7213"/>
                  <a:pt x="4312" y="7267"/>
                </a:cubicBezTo>
                <a:cubicBezTo>
                  <a:pt x="4299" y="7297"/>
                  <a:pt x="4292" y="7340"/>
                  <a:pt x="4269" y="7350"/>
                </a:cubicBezTo>
                <a:cubicBezTo>
                  <a:pt x="4261" y="7355"/>
                  <a:pt x="4256" y="7357"/>
                  <a:pt x="4251" y="7357"/>
                </a:cubicBezTo>
                <a:cubicBezTo>
                  <a:pt x="4233" y="7357"/>
                  <a:pt x="4234" y="7326"/>
                  <a:pt x="4229" y="7307"/>
                </a:cubicBezTo>
                <a:cubicBezTo>
                  <a:pt x="3995" y="7427"/>
                  <a:pt x="3898" y="7671"/>
                  <a:pt x="3764" y="7872"/>
                </a:cubicBezTo>
                <a:cubicBezTo>
                  <a:pt x="3416" y="8390"/>
                  <a:pt x="3082" y="8921"/>
                  <a:pt x="2761" y="9456"/>
                </a:cubicBezTo>
                <a:cubicBezTo>
                  <a:pt x="2227" y="10342"/>
                  <a:pt x="1765" y="11271"/>
                  <a:pt x="1381" y="12234"/>
                </a:cubicBezTo>
                <a:cubicBezTo>
                  <a:pt x="1154" y="12805"/>
                  <a:pt x="1017" y="13414"/>
                  <a:pt x="863" y="14012"/>
                </a:cubicBezTo>
                <a:cubicBezTo>
                  <a:pt x="696" y="14651"/>
                  <a:pt x="495" y="15279"/>
                  <a:pt x="305" y="15911"/>
                </a:cubicBezTo>
                <a:cubicBezTo>
                  <a:pt x="117" y="16556"/>
                  <a:pt x="20" y="17224"/>
                  <a:pt x="14" y="17896"/>
                </a:cubicBezTo>
                <a:cubicBezTo>
                  <a:pt x="0" y="18555"/>
                  <a:pt x="14" y="19210"/>
                  <a:pt x="117" y="19878"/>
                </a:cubicBezTo>
                <a:cubicBezTo>
                  <a:pt x="241" y="19551"/>
                  <a:pt x="184" y="19233"/>
                  <a:pt x="124" y="18926"/>
                </a:cubicBezTo>
                <a:cubicBezTo>
                  <a:pt x="47" y="18511"/>
                  <a:pt x="57" y="18097"/>
                  <a:pt x="81" y="17676"/>
                </a:cubicBezTo>
                <a:lnTo>
                  <a:pt x="81" y="17676"/>
                </a:lnTo>
                <a:cubicBezTo>
                  <a:pt x="94" y="17742"/>
                  <a:pt x="107" y="17806"/>
                  <a:pt x="117" y="17869"/>
                </a:cubicBezTo>
                <a:cubicBezTo>
                  <a:pt x="127" y="17940"/>
                  <a:pt x="134" y="18007"/>
                  <a:pt x="137" y="18077"/>
                </a:cubicBezTo>
                <a:cubicBezTo>
                  <a:pt x="131" y="18675"/>
                  <a:pt x="241" y="19263"/>
                  <a:pt x="315" y="19852"/>
                </a:cubicBezTo>
                <a:cubicBezTo>
                  <a:pt x="358" y="20219"/>
                  <a:pt x="438" y="20594"/>
                  <a:pt x="355" y="20968"/>
                </a:cubicBezTo>
                <a:cubicBezTo>
                  <a:pt x="331" y="21082"/>
                  <a:pt x="378" y="21189"/>
                  <a:pt x="401" y="21296"/>
                </a:cubicBezTo>
                <a:cubicBezTo>
                  <a:pt x="773" y="22837"/>
                  <a:pt x="1217" y="24354"/>
                  <a:pt x="1896" y="25795"/>
                </a:cubicBezTo>
                <a:cubicBezTo>
                  <a:pt x="2146" y="26333"/>
                  <a:pt x="2531" y="26787"/>
                  <a:pt x="2888" y="27255"/>
                </a:cubicBezTo>
                <a:cubicBezTo>
                  <a:pt x="3330" y="27827"/>
                  <a:pt x="3757" y="28409"/>
                  <a:pt x="4269" y="28920"/>
                </a:cubicBezTo>
                <a:cubicBezTo>
                  <a:pt x="4473" y="29121"/>
                  <a:pt x="4677" y="29304"/>
                  <a:pt x="4954" y="29405"/>
                </a:cubicBezTo>
                <a:cubicBezTo>
                  <a:pt x="5335" y="29542"/>
                  <a:pt x="5619" y="29826"/>
                  <a:pt x="5880" y="30120"/>
                </a:cubicBezTo>
                <a:cubicBezTo>
                  <a:pt x="5997" y="30250"/>
                  <a:pt x="6134" y="30321"/>
                  <a:pt x="6284" y="30394"/>
                </a:cubicBezTo>
                <a:cubicBezTo>
                  <a:pt x="6752" y="30621"/>
                  <a:pt x="7230" y="30835"/>
                  <a:pt x="7682" y="31093"/>
                </a:cubicBezTo>
                <a:cubicBezTo>
                  <a:pt x="7896" y="31216"/>
                  <a:pt x="8140" y="31323"/>
                  <a:pt x="8273" y="31574"/>
                </a:cubicBezTo>
                <a:cubicBezTo>
                  <a:pt x="8337" y="31691"/>
                  <a:pt x="8511" y="31738"/>
                  <a:pt x="8654" y="31775"/>
                </a:cubicBezTo>
                <a:lnTo>
                  <a:pt x="8654" y="31774"/>
                </a:lnTo>
                <a:lnTo>
                  <a:pt x="8654" y="31774"/>
                </a:lnTo>
                <a:cubicBezTo>
                  <a:pt x="8878" y="31983"/>
                  <a:pt x="9160" y="32099"/>
                  <a:pt x="9430" y="32202"/>
                </a:cubicBezTo>
                <a:cubicBezTo>
                  <a:pt x="9854" y="32366"/>
                  <a:pt x="10262" y="32580"/>
                  <a:pt x="10640" y="32838"/>
                </a:cubicBezTo>
                <a:cubicBezTo>
                  <a:pt x="11626" y="33479"/>
                  <a:pt x="12689" y="33931"/>
                  <a:pt x="13822" y="34228"/>
                </a:cubicBezTo>
                <a:cubicBezTo>
                  <a:pt x="13849" y="34235"/>
                  <a:pt x="13875" y="34241"/>
                  <a:pt x="13902" y="34251"/>
                </a:cubicBezTo>
                <a:cubicBezTo>
                  <a:pt x="13962" y="34285"/>
                  <a:pt x="14066" y="34265"/>
                  <a:pt x="14066" y="34378"/>
                </a:cubicBezTo>
                <a:cubicBezTo>
                  <a:pt x="14063" y="34439"/>
                  <a:pt x="14009" y="34472"/>
                  <a:pt x="13825" y="34512"/>
                </a:cubicBezTo>
                <a:cubicBezTo>
                  <a:pt x="14083" y="34536"/>
                  <a:pt x="13912" y="34706"/>
                  <a:pt x="13986" y="34806"/>
                </a:cubicBezTo>
                <a:cubicBezTo>
                  <a:pt x="14093" y="34713"/>
                  <a:pt x="14129" y="34589"/>
                  <a:pt x="14160" y="34472"/>
                </a:cubicBezTo>
                <a:cubicBezTo>
                  <a:pt x="14177" y="34412"/>
                  <a:pt x="14191" y="34360"/>
                  <a:pt x="14244" y="34360"/>
                </a:cubicBezTo>
                <a:cubicBezTo>
                  <a:pt x="14254" y="34360"/>
                  <a:pt x="14264" y="34362"/>
                  <a:pt x="14277" y="34365"/>
                </a:cubicBezTo>
                <a:cubicBezTo>
                  <a:pt x="14648" y="34475"/>
                  <a:pt x="15032" y="34556"/>
                  <a:pt x="15380" y="34726"/>
                </a:cubicBezTo>
                <a:cubicBezTo>
                  <a:pt x="15396" y="34733"/>
                  <a:pt x="15406" y="34760"/>
                  <a:pt x="15420" y="34776"/>
                </a:cubicBezTo>
                <a:cubicBezTo>
                  <a:pt x="15430" y="34776"/>
                  <a:pt x="15440" y="34776"/>
                  <a:pt x="15451" y="34776"/>
                </a:cubicBezTo>
                <a:cubicBezTo>
                  <a:pt x="15486" y="34776"/>
                  <a:pt x="15520" y="34780"/>
                  <a:pt x="15543" y="34816"/>
                </a:cubicBezTo>
                <a:lnTo>
                  <a:pt x="15593" y="34833"/>
                </a:lnTo>
                <a:lnTo>
                  <a:pt x="15587" y="34846"/>
                </a:lnTo>
                <a:lnTo>
                  <a:pt x="15543" y="34816"/>
                </a:lnTo>
                <a:cubicBezTo>
                  <a:pt x="15533" y="34816"/>
                  <a:pt x="15523" y="34817"/>
                  <a:pt x="15512" y="34817"/>
                </a:cubicBezTo>
                <a:cubicBezTo>
                  <a:pt x="15477" y="34817"/>
                  <a:pt x="15443" y="34813"/>
                  <a:pt x="15420" y="34776"/>
                </a:cubicBezTo>
                <a:cubicBezTo>
                  <a:pt x="15399" y="34777"/>
                  <a:pt x="15379" y="34778"/>
                  <a:pt x="15359" y="34778"/>
                </a:cubicBezTo>
                <a:cubicBezTo>
                  <a:pt x="15018" y="34778"/>
                  <a:pt x="14701" y="34651"/>
                  <a:pt x="14357" y="34616"/>
                </a:cubicBezTo>
                <a:lnTo>
                  <a:pt x="14357" y="34616"/>
                </a:lnTo>
                <a:cubicBezTo>
                  <a:pt x="14460" y="34679"/>
                  <a:pt x="14571" y="34733"/>
                  <a:pt x="14684" y="34783"/>
                </a:cubicBezTo>
                <a:cubicBezTo>
                  <a:pt x="15624" y="35137"/>
                  <a:pt x="16563" y="35502"/>
                  <a:pt x="17462" y="35960"/>
                </a:cubicBezTo>
                <a:cubicBezTo>
                  <a:pt x="17491" y="35973"/>
                  <a:pt x="17531" y="36015"/>
                  <a:pt x="17567" y="36015"/>
                </a:cubicBezTo>
                <a:cubicBezTo>
                  <a:pt x="17585" y="36015"/>
                  <a:pt x="17601" y="36005"/>
                  <a:pt x="17616" y="35976"/>
                </a:cubicBezTo>
                <a:cubicBezTo>
                  <a:pt x="17649" y="35906"/>
                  <a:pt x="17566" y="35873"/>
                  <a:pt x="17512" y="35846"/>
                </a:cubicBezTo>
                <a:cubicBezTo>
                  <a:pt x="17001" y="35578"/>
                  <a:pt x="16459" y="35381"/>
                  <a:pt x="15931" y="35147"/>
                </a:cubicBezTo>
                <a:cubicBezTo>
                  <a:pt x="15861" y="35117"/>
                  <a:pt x="15794" y="35084"/>
                  <a:pt x="15710" y="35044"/>
                </a:cubicBezTo>
                <a:cubicBezTo>
                  <a:pt x="15772" y="34982"/>
                  <a:pt x="15829" y="34956"/>
                  <a:pt x="15888" y="34956"/>
                </a:cubicBezTo>
                <a:cubicBezTo>
                  <a:pt x="15929" y="34956"/>
                  <a:pt x="15972" y="34968"/>
                  <a:pt x="16018" y="34990"/>
                </a:cubicBezTo>
                <a:cubicBezTo>
                  <a:pt x="16459" y="35191"/>
                  <a:pt x="16917" y="35365"/>
                  <a:pt x="17328" y="35625"/>
                </a:cubicBezTo>
                <a:cubicBezTo>
                  <a:pt x="17536" y="35759"/>
                  <a:pt x="17790" y="35679"/>
                  <a:pt x="18007" y="35819"/>
                </a:cubicBezTo>
                <a:cubicBezTo>
                  <a:pt x="18224" y="35956"/>
                  <a:pt x="18468" y="36053"/>
                  <a:pt x="18672" y="36217"/>
                </a:cubicBezTo>
                <a:lnTo>
                  <a:pt x="18645" y="36264"/>
                </a:lnTo>
                <a:lnTo>
                  <a:pt x="18254" y="36070"/>
                </a:lnTo>
                <a:lnTo>
                  <a:pt x="18254" y="36070"/>
                </a:lnTo>
                <a:cubicBezTo>
                  <a:pt x="18224" y="36157"/>
                  <a:pt x="18288" y="36170"/>
                  <a:pt x="18321" y="36190"/>
                </a:cubicBezTo>
                <a:cubicBezTo>
                  <a:pt x="18632" y="36384"/>
                  <a:pt x="18919" y="36618"/>
                  <a:pt x="19177" y="36882"/>
                </a:cubicBezTo>
                <a:cubicBezTo>
                  <a:pt x="19207" y="36919"/>
                  <a:pt x="19254" y="36942"/>
                  <a:pt x="19304" y="36946"/>
                </a:cubicBezTo>
                <a:cubicBezTo>
                  <a:pt x="19324" y="36880"/>
                  <a:pt x="19361" y="36855"/>
                  <a:pt x="19398" y="36855"/>
                </a:cubicBezTo>
                <a:cubicBezTo>
                  <a:pt x="19434" y="36855"/>
                  <a:pt x="19469" y="36879"/>
                  <a:pt x="19488" y="36912"/>
                </a:cubicBezTo>
                <a:cubicBezTo>
                  <a:pt x="19625" y="37146"/>
                  <a:pt x="19855" y="37290"/>
                  <a:pt x="20006" y="37510"/>
                </a:cubicBezTo>
                <a:cubicBezTo>
                  <a:pt x="20073" y="37607"/>
                  <a:pt x="20210" y="37684"/>
                  <a:pt x="20280" y="37795"/>
                </a:cubicBezTo>
                <a:cubicBezTo>
                  <a:pt x="20972" y="38824"/>
                  <a:pt x="21570" y="39900"/>
                  <a:pt x="21904" y="41107"/>
                </a:cubicBezTo>
                <a:cubicBezTo>
                  <a:pt x="21924" y="41164"/>
                  <a:pt x="21951" y="41224"/>
                  <a:pt x="21904" y="41314"/>
                </a:cubicBezTo>
                <a:cubicBezTo>
                  <a:pt x="21767" y="40937"/>
                  <a:pt x="21634" y="40582"/>
                  <a:pt x="21483" y="40235"/>
                </a:cubicBezTo>
                <a:cubicBezTo>
                  <a:pt x="21283" y="39787"/>
                  <a:pt x="21079" y="39336"/>
                  <a:pt x="20831" y="38911"/>
                </a:cubicBezTo>
                <a:cubicBezTo>
                  <a:pt x="20808" y="38868"/>
                  <a:pt x="20781" y="38824"/>
                  <a:pt x="20724" y="38824"/>
                </a:cubicBezTo>
                <a:cubicBezTo>
                  <a:pt x="20915" y="39232"/>
                  <a:pt x="21112" y="39636"/>
                  <a:pt x="21293" y="40048"/>
                </a:cubicBezTo>
                <a:cubicBezTo>
                  <a:pt x="21593" y="40743"/>
                  <a:pt x="21814" y="41468"/>
                  <a:pt x="21944" y="42214"/>
                </a:cubicBezTo>
                <a:cubicBezTo>
                  <a:pt x="21794" y="41973"/>
                  <a:pt x="21644" y="41729"/>
                  <a:pt x="21490" y="41488"/>
                </a:cubicBezTo>
                <a:cubicBezTo>
                  <a:pt x="21286" y="41167"/>
                  <a:pt x="21075" y="40850"/>
                  <a:pt x="20808" y="40579"/>
                </a:cubicBezTo>
                <a:lnTo>
                  <a:pt x="20808" y="40579"/>
                </a:lnTo>
                <a:cubicBezTo>
                  <a:pt x="20881" y="40933"/>
                  <a:pt x="20985" y="41321"/>
                  <a:pt x="21219" y="41565"/>
                </a:cubicBezTo>
                <a:cubicBezTo>
                  <a:pt x="21657" y="42016"/>
                  <a:pt x="21674" y="42564"/>
                  <a:pt x="21771" y="43106"/>
                </a:cubicBezTo>
                <a:cubicBezTo>
                  <a:pt x="21844" y="43524"/>
                  <a:pt x="21995" y="43918"/>
                  <a:pt x="22075" y="44336"/>
                </a:cubicBezTo>
                <a:cubicBezTo>
                  <a:pt x="22108" y="44507"/>
                  <a:pt x="22178" y="44684"/>
                  <a:pt x="22228" y="44861"/>
                </a:cubicBezTo>
                <a:cubicBezTo>
                  <a:pt x="22299" y="45095"/>
                  <a:pt x="22362" y="45329"/>
                  <a:pt x="22419" y="45563"/>
                </a:cubicBezTo>
                <a:cubicBezTo>
                  <a:pt x="22476" y="45793"/>
                  <a:pt x="22519" y="46024"/>
                  <a:pt x="22559" y="46255"/>
                </a:cubicBezTo>
                <a:cubicBezTo>
                  <a:pt x="22603" y="46499"/>
                  <a:pt x="22636" y="46746"/>
                  <a:pt x="22676" y="46993"/>
                </a:cubicBezTo>
                <a:cubicBezTo>
                  <a:pt x="22680" y="47030"/>
                  <a:pt x="22700" y="47074"/>
                  <a:pt x="22643" y="47110"/>
                </a:cubicBezTo>
                <a:cubicBezTo>
                  <a:pt x="22533" y="46990"/>
                  <a:pt x="22579" y="46820"/>
                  <a:pt x="22503" y="46693"/>
                </a:cubicBezTo>
                <a:lnTo>
                  <a:pt x="22503" y="46693"/>
                </a:lnTo>
                <a:cubicBezTo>
                  <a:pt x="22439" y="46716"/>
                  <a:pt x="22513" y="46796"/>
                  <a:pt x="22446" y="46840"/>
                </a:cubicBezTo>
                <a:cubicBezTo>
                  <a:pt x="22359" y="46355"/>
                  <a:pt x="22275" y="45874"/>
                  <a:pt x="22185" y="45392"/>
                </a:cubicBezTo>
                <a:cubicBezTo>
                  <a:pt x="22152" y="45208"/>
                  <a:pt x="22081" y="45035"/>
                  <a:pt x="21978" y="44878"/>
                </a:cubicBezTo>
                <a:lnTo>
                  <a:pt x="21978" y="44878"/>
                </a:lnTo>
                <a:cubicBezTo>
                  <a:pt x="22045" y="45329"/>
                  <a:pt x="22095" y="45783"/>
                  <a:pt x="22152" y="46235"/>
                </a:cubicBezTo>
                <a:cubicBezTo>
                  <a:pt x="22208" y="46716"/>
                  <a:pt x="22228" y="47201"/>
                  <a:pt x="22352" y="47672"/>
                </a:cubicBezTo>
                <a:cubicBezTo>
                  <a:pt x="22369" y="47732"/>
                  <a:pt x="22389" y="47789"/>
                  <a:pt x="22412" y="47869"/>
                </a:cubicBezTo>
                <a:cubicBezTo>
                  <a:pt x="22526" y="47742"/>
                  <a:pt x="22449" y="47602"/>
                  <a:pt x="22506" y="47478"/>
                </a:cubicBezTo>
                <a:lnTo>
                  <a:pt x="22506" y="47478"/>
                </a:lnTo>
                <a:cubicBezTo>
                  <a:pt x="22646" y="48371"/>
                  <a:pt x="22790" y="49256"/>
                  <a:pt x="23101" y="50112"/>
                </a:cubicBezTo>
                <a:cubicBezTo>
                  <a:pt x="23171" y="50065"/>
                  <a:pt x="23138" y="50018"/>
                  <a:pt x="23128" y="49978"/>
                </a:cubicBezTo>
                <a:cubicBezTo>
                  <a:pt x="22994" y="49440"/>
                  <a:pt x="22857" y="48902"/>
                  <a:pt x="22723" y="48361"/>
                </a:cubicBezTo>
                <a:cubicBezTo>
                  <a:pt x="22710" y="48324"/>
                  <a:pt x="22703" y="48284"/>
                  <a:pt x="22696" y="48240"/>
                </a:cubicBezTo>
                <a:cubicBezTo>
                  <a:pt x="22690" y="48207"/>
                  <a:pt x="22710" y="48170"/>
                  <a:pt x="22747" y="48160"/>
                </a:cubicBezTo>
                <a:cubicBezTo>
                  <a:pt x="22753" y="48158"/>
                  <a:pt x="22759" y="48157"/>
                  <a:pt x="22765" y="48157"/>
                </a:cubicBezTo>
                <a:cubicBezTo>
                  <a:pt x="22796" y="48157"/>
                  <a:pt x="22804" y="48189"/>
                  <a:pt x="22810" y="48220"/>
                </a:cubicBezTo>
                <a:cubicBezTo>
                  <a:pt x="22867" y="48514"/>
                  <a:pt x="22994" y="48788"/>
                  <a:pt x="23007" y="49103"/>
                </a:cubicBezTo>
                <a:cubicBezTo>
                  <a:pt x="23021" y="49373"/>
                  <a:pt x="23141" y="49637"/>
                  <a:pt x="23231" y="49901"/>
                </a:cubicBezTo>
                <a:cubicBezTo>
                  <a:pt x="23482" y="50623"/>
                  <a:pt x="23773" y="51329"/>
                  <a:pt x="24104" y="52017"/>
                </a:cubicBezTo>
                <a:cubicBezTo>
                  <a:pt x="24161" y="52134"/>
                  <a:pt x="24244" y="52245"/>
                  <a:pt x="24204" y="52388"/>
                </a:cubicBezTo>
                <a:cubicBezTo>
                  <a:pt x="24204" y="52415"/>
                  <a:pt x="24211" y="52445"/>
                  <a:pt x="24231" y="52465"/>
                </a:cubicBezTo>
                <a:cubicBezTo>
                  <a:pt x="24505" y="52840"/>
                  <a:pt x="24649" y="53284"/>
                  <a:pt x="24953" y="53652"/>
                </a:cubicBezTo>
                <a:cubicBezTo>
                  <a:pt x="25812" y="54708"/>
                  <a:pt x="26811" y="55641"/>
                  <a:pt x="27921" y="56423"/>
                </a:cubicBezTo>
                <a:cubicBezTo>
                  <a:pt x="28322" y="56710"/>
                  <a:pt x="28777" y="56928"/>
                  <a:pt x="29158" y="57232"/>
                </a:cubicBezTo>
                <a:cubicBezTo>
                  <a:pt x="29552" y="57543"/>
                  <a:pt x="30013" y="57676"/>
                  <a:pt x="30441" y="57890"/>
                </a:cubicBezTo>
                <a:cubicBezTo>
                  <a:pt x="30562" y="57954"/>
                  <a:pt x="30642" y="58054"/>
                  <a:pt x="30759" y="58121"/>
                </a:cubicBezTo>
                <a:cubicBezTo>
                  <a:pt x="31404" y="58479"/>
                  <a:pt x="32116" y="58592"/>
                  <a:pt x="32824" y="58736"/>
                </a:cubicBezTo>
                <a:cubicBezTo>
                  <a:pt x="33252" y="58823"/>
                  <a:pt x="33680" y="58910"/>
                  <a:pt x="34101" y="59017"/>
                </a:cubicBezTo>
                <a:cubicBezTo>
                  <a:pt x="34576" y="59137"/>
                  <a:pt x="35061" y="59147"/>
                  <a:pt x="35542" y="59197"/>
                </a:cubicBezTo>
                <a:cubicBezTo>
                  <a:pt x="36027" y="59244"/>
                  <a:pt x="36505" y="59307"/>
                  <a:pt x="36989" y="59344"/>
                </a:cubicBezTo>
                <a:cubicBezTo>
                  <a:pt x="37354" y="59371"/>
                  <a:pt x="37721" y="59364"/>
                  <a:pt x="38086" y="59374"/>
                </a:cubicBezTo>
                <a:cubicBezTo>
                  <a:pt x="38216" y="59381"/>
                  <a:pt x="38346" y="59401"/>
                  <a:pt x="38477" y="59404"/>
                </a:cubicBezTo>
                <a:cubicBezTo>
                  <a:pt x="38507" y="59405"/>
                  <a:pt x="38537" y="59405"/>
                  <a:pt x="38567" y="59405"/>
                </a:cubicBezTo>
                <a:cubicBezTo>
                  <a:pt x="39317" y="59405"/>
                  <a:pt x="40047" y="59248"/>
                  <a:pt x="40780" y="59107"/>
                </a:cubicBezTo>
                <a:cubicBezTo>
                  <a:pt x="41161" y="59037"/>
                  <a:pt x="41535" y="58963"/>
                  <a:pt x="41886" y="58789"/>
                </a:cubicBezTo>
                <a:lnTo>
                  <a:pt x="41886" y="58789"/>
                </a:lnTo>
                <a:cubicBezTo>
                  <a:pt x="40860" y="59007"/>
                  <a:pt x="39820" y="59137"/>
                  <a:pt x="38778" y="59227"/>
                </a:cubicBezTo>
                <a:cubicBezTo>
                  <a:pt x="39717" y="59090"/>
                  <a:pt x="40626" y="58840"/>
                  <a:pt x="41545" y="58609"/>
                </a:cubicBezTo>
                <a:cubicBezTo>
                  <a:pt x="42464" y="58378"/>
                  <a:pt x="43307" y="57930"/>
                  <a:pt x="44229" y="57710"/>
                </a:cubicBezTo>
                <a:lnTo>
                  <a:pt x="44229" y="57710"/>
                </a:lnTo>
                <a:cubicBezTo>
                  <a:pt x="43922" y="57937"/>
                  <a:pt x="43537" y="58027"/>
                  <a:pt x="43200" y="58231"/>
                </a:cubicBezTo>
                <a:cubicBezTo>
                  <a:pt x="43231" y="58257"/>
                  <a:pt x="43261" y="58266"/>
                  <a:pt x="43287" y="58266"/>
                </a:cubicBezTo>
                <a:cubicBezTo>
                  <a:pt x="43334" y="58266"/>
                  <a:pt x="43374" y="58238"/>
                  <a:pt x="43410" y="58221"/>
                </a:cubicBezTo>
                <a:cubicBezTo>
                  <a:pt x="43738" y="58077"/>
                  <a:pt x="44062" y="57930"/>
                  <a:pt x="44396" y="57793"/>
                </a:cubicBezTo>
                <a:cubicBezTo>
                  <a:pt x="44871" y="57599"/>
                  <a:pt x="45322" y="57342"/>
                  <a:pt x="45764" y="57085"/>
                </a:cubicBezTo>
                <a:cubicBezTo>
                  <a:pt x="45941" y="56981"/>
                  <a:pt x="46141" y="57078"/>
                  <a:pt x="46308" y="56964"/>
                </a:cubicBezTo>
                <a:cubicBezTo>
                  <a:pt x="46315" y="56959"/>
                  <a:pt x="46321" y="56957"/>
                  <a:pt x="46327" y="56957"/>
                </a:cubicBezTo>
                <a:cubicBezTo>
                  <a:pt x="46356" y="56957"/>
                  <a:pt x="46360" y="57028"/>
                  <a:pt x="46365" y="57068"/>
                </a:cubicBezTo>
                <a:cubicBezTo>
                  <a:pt x="46666" y="56951"/>
                  <a:pt x="46890" y="56717"/>
                  <a:pt x="47154" y="56540"/>
                </a:cubicBezTo>
                <a:cubicBezTo>
                  <a:pt x="47311" y="56426"/>
                  <a:pt x="47462" y="56306"/>
                  <a:pt x="47605" y="56179"/>
                </a:cubicBezTo>
                <a:cubicBezTo>
                  <a:pt x="47689" y="56109"/>
                  <a:pt x="47796" y="56035"/>
                  <a:pt x="47645" y="55921"/>
                </a:cubicBezTo>
                <a:cubicBezTo>
                  <a:pt x="47609" y="55895"/>
                  <a:pt x="47589" y="55858"/>
                  <a:pt x="47642" y="55828"/>
                </a:cubicBezTo>
                <a:cubicBezTo>
                  <a:pt x="48177" y="55537"/>
                  <a:pt x="48511" y="55016"/>
                  <a:pt x="49023" y="54701"/>
                </a:cubicBezTo>
                <a:cubicBezTo>
                  <a:pt x="49043" y="54695"/>
                  <a:pt x="49063" y="54688"/>
                  <a:pt x="49083" y="54688"/>
                </a:cubicBezTo>
                <a:cubicBezTo>
                  <a:pt x="49143" y="54561"/>
                  <a:pt x="49273" y="54508"/>
                  <a:pt x="49370" y="54424"/>
                </a:cubicBezTo>
                <a:cubicBezTo>
                  <a:pt x="50035" y="53852"/>
                  <a:pt x="50587" y="53174"/>
                  <a:pt x="51209" y="52569"/>
                </a:cubicBezTo>
                <a:cubicBezTo>
                  <a:pt x="51496" y="52281"/>
                  <a:pt x="51750" y="51964"/>
                  <a:pt x="51964" y="51620"/>
                </a:cubicBezTo>
                <a:cubicBezTo>
                  <a:pt x="52011" y="51563"/>
                  <a:pt x="52038" y="51499"/>
                  <a:pt x="52048" y="51432"/>
                </a:cubicBezTo>
                <a:lnTo>
                  <a:pt x="52048" y="51432"/>
                </a:lnTo>
                <a:cubicBezTo>
                  <a:pt x="51961" y="51436"/>
                  <a:pt x="51937" y="51529"/>
                  <a:pt x="51864" y="51556"/>
                </a:cubicBezTo>
                <a:cubicBezTo>
                  <a:pt x="51810" y="51499"/>
                  <a:pt x="51810" y="51422"/>
                  <a:pt x="51780" y="51329"/>
                </a:cubicBezTo>
                <a:cubicBezTo>
                  <a:pt x="51449" y="51750"/>
                  <a:pt x="51229" y="52245"/>
                  <a:pt x="50794" y="52559"/>
                </a:cubicBezTo>
                <a:cubicBezTo>
                  <a:pt x="50828" y="52328"/>
                  <a:pt x="51025" y="52204"/>
                  <a:pt x="51142" y="52031"/>
                </a:cubicBezTo>
                <a:cubicBezTo>
                  <a:pt x="51423" y="51626"/>
                  <a:pt x="51740" y="51249"/>
                  <a:pt x="51964" y="50804"/>
                </a:cubicBezTo>
                <a:cubicBezTo>
                  <a:pt x="52014" y="50710"/>
                  <a:pt x="52018" y="50704"/>
                  <a:pt x="52018" y="50550"/>
                </a:cubicBezTo>
                <a:lnTo>
                  <a:pt x="52018" y="50550"/>
                </a:lnTo>
                <a:cubicBezTo>
                  <a:pt x="51854" y="50737"/>
                  <a:pt x="51807" y="50971"/>
                  <a:pt x="51663" y="51162"/>
                </a:cubicBezTo>
                <a:cubicBezTo>
                  <a:pt x="51616" y="51095"/>
                  <a:pt x="51660" y="51051"/>
                  <a:pt x="51677" y="51005"/>
                </a:cubicBezTo>
                <a:cubicBezTo>
                  <a:pt x="51810" y="50664"/>
                  <a:pt x="52001" y="50343"/>
                  <a:pt x="52054" y="49962"/>
                </a:cubicBezTo>
                <a:cubicBezTo>
                  <a:pt x="52081" y="49764"/>
                  <a:pt x="52191" y="49567"/>
                  <a:pt x="52302" y="49393"/>
                </a:cubicBezTo>
                <a:cubicBezTo>
                  <a:pt x="52485" y="49099"/>
                  <a:pt x="52599" y="48785"/>
                  <a:pt x="52703" y="48461"/>
                </a:cubicBezTo>
                <a:cubicBezTo>
                  <a:pt x="52790" y="48180"/>
                  <a:pt x="53030" y="47993"/>
                  <a:pt x="53131" y="47705"/>
                </a:cubicBezTo>
                <a:cubicBezTo>
                  <a:pt x="53341" y="47080"/>
                  <a:pt x="53605" y="46472"/>
                  <a:pt x="53766" y="45834"/>
                </a:cubicBezTo>
                <a:cubicBezTo>
                  <a:pt x="53843" y="45523"/>
                  <a:pt x="53859" y="45195"/>
                  <a:pt x="53970" y="44884"/>
                </a:cubicBezTo>
                <a:cubicBezTo>
                  <a:pt x="54274" y="44015"/>
                  <a:pt x="54631" y="43166"/>
                  <a:pt x="54972" y="42307"/>
                </a:cubicBezTo>
                <a:cubicBezTo>
                  <a:pt x="55397" y="41241"/>
                  <a:pt x="55962" y="40238"/>
                  <a:pt x="56650" y="39319"/>
                </a:cubicBezTo>
                <a:cubicBezTo>
                  <a:pt x="56871" y="39021"/>
                  <a:pt x="57148" y="38764"/>
                  <a:pt x="57409" y="38497"/>
                </a:cubicBezTo>
                <a:cubicBezTo>
                  <a:pt x="57536" y="38363"/>
                  <a:pt x="57606" y="38169"/>
                  <a:pt x="57807" y="38115"/>
                </a:cubicBezTo>
                <a:lnTo>
                  <a:pt x="57807" y="38115"/>
                </a:lnTo>
                <a:cubicBezTo>
                  <a:pt x="57523" y="38654"/>
                  <a:pt x="57185" y="39165"/>
                  <a:pt x="56804" y="39640"/>
                </a:cubicBezTo>
                <a:cubicBezTo>
                  <a:pt x="56637" y="39844"/>
                  <a:pt x="56473" y="40051"/>
                  <a:pt x="56319" y="40265"/>
                </a:cubicBezTo>
                <a:cubicBezTo>
                  <a:pt x="56226" y="40385"/>
                  <a:pt x="56166" y="40522"/>
                  <a:pt x="56019" y="40596"/>
                </a:cubicBezTo>
                <a:cubicBezTo>
                  <a:pt x="55942" y="40636"/>
                  <a:pt x="55892" y="40713"/>
                  <a:pt x="55885" y="40800"/>
                </a:cubicBezTo>
                <a:cubicBezTo>
                  <a:pt x="55838" y="41241"/>
                  <a:pt x="55567" y="41595"/>
                  <a:pt x="55400" y="41986"/>
                </a:cubicBezTo>
                <a:cubicBezTo>
                  <a:pt x="54976" y="42969"/>
                  <a:pt x="54611" y="43972"/>
                  <a:pt x="54220" y="44968"/>
                </a:cubicBezTo>
                <a:cubicBezTo>
                  <a:pt x="54060" y="45379"/>
                  <a:pt x="53866" y="45780"/>
                  <a:pt x="53732" y="46208"/>
                </a:cubicBezTo>
                <a:cubicBezTo>
                  <a:pt x="53649" y="46479"/>
                  <a:pt x="53719" y="46763"/>
                  <a:pt x="53592" y="47034"/>
                </a:cubicBezTo>
                <a:cubicBezTo>
                  <a:pt x="53415" y="47425"/>
                  <a:pt x="53264" y="47829"/>
                  <a:pt x="53124" y="48237"/>
                </a:cubicBezTo>
                <a:cubicBezTo>
                  <a:pt x="52997" y="48601"/>
                  <a:pt x="52897" y="48972"/>
                  <a:pt x="52783" y="49353"/>
                </a:cubicBezTo>
                <a:cubicBezTo>
                  <a:pt x="53217" y="48822"/>
                  <a:pt x="53331" y="48170"/>
                  <a:pt x="53575" y="47582"/>
                </a:cubicBezTo>
                <a:cubicBezTo>
                  <a:pt x="53635" y="47598"/>
                  <a:pt x="53629" y="47628"/>
                  <a:pt x="53619" y="47652"/>
                </a:cubicBezTo>
                <a:cubicBezTo>
                  <a:pt x="53395" y="48160"/>
                  <a:pt x="53331" y="48725"/>
                  <a:pt x="53070" y="49220"/>
                </a:cubicBezTo>
                <a:cubicBezTo>
                  <a:pt x="53017" y="49313"/>
                  <a:pt x="52994" y="49417"/>
                  <a:pt x="53004" y="49524"/>
                </a:cubicBezTo>
                <a:cubicBezTo>
                  <a:pt x="53221" y="49149"/>
                  <a:pt x="53348" y="48735"/>
                  <a:pt x="53498" y="48334"/>
                </a:cubicBezTo>
                <a:cubicBezTo>
                  <a:pt x="53709" y="47762"/>
                  <a:pt x="53866" y="47167"/>
                  <a:pt x="54107" y="46609"/>
                </a:cubicBezTo>
                <a:cubicBezTo>
                  <a:pt x="54227" y="46335"/>
                  <a:pt x="54374" y="46074"/>
                  <a:pt x="54474" y="45790"/>
                </a:cubicBezTo>
                <a:cubicBezTo>
                  <a:pt x="54655" y="45272"/>
                  <a:pt x="54825" y="44751"/>
                  <a:pt x="54892" y="44202"/>
                </a:cubicBezTo>
                <a:cubicBezTo>
                  <a:pt x="54949" y="43724"/>
                  <a:pt x="55200" y="43313"/>
                  <a:pt x="55380" y="42882"/>
                </a:cubicBezTo>
                <a:cubicBezTo>
                  <a:pt x="55561" y="42454"/>
                  <a:pt x="55808" y="42060"/>
                  <a:pt x="55999" y="41635"/>
                </a:cubicBezTo>
                <a:cubicBezTo>
                  <a:pt x="56396" y="40743"/>
                  <a:pt x="56861" y="39894"/>
                  <a:pt x="57466" y="39125"/>
                </a:cubicBezTo>
                <a:cubicBezTo>
                  <a:pt x="57623" y="38928"/>
                  <a:pt x="57777" y="38741"/>
                  <a:pt x="57997" y="38607"/>
                </a:cubicBezTo>
                <a:cubicBezTo>
                  <a:pt x="58455" y="38329"/>
                  <a:pt x="58800" y="37932"/>
                  <a:pt x="59134" y="37517"/>
                </a:cubicBezTo>
                <a:cubicBezTo>
                  <a:pt x="59435" y="37143"/>
                  <a:pt x="59816" y="36849"/>
                  <a:pt x="60173" y="36534"/>
                </a:cubicBezTo>
                <a:cubicBezTo>
                  <a:pt x="60695" y="36087"/>
                  <a:pt x="61253" y="35685"/>
                  <a:pt x="61845" y="35338"/>
                </a:cubicBezTo>
                <a:cubicBezTo>
                  <a:pt x="61901" y="35304"/>
                  <a:pt x="61975" y="35278"/>
                  <a:pt x="61982" y="35191"/>
                </a:cubicBezTo>
                <a:lnTo>
                  <a:pt x="61932" y="35171"/>
                </a:lnTo>
                <a:lnTo>
                  <a:pt x="61982" y="35151"/>
                </a:lnTo>
                <a:cubicBezTo>
                  <a:pt x="62052" y="35020"/>
                  <a:pt x="62186" y="34963"/>
                  <a:pt x="62303" y="34897"/>
                </a:cubicBezTo>
                <a:cubicBezTo>
                  <a:pt x="62978" y="34509"/>
                  <a:pt x="63630" y="34088"/>
                  <a:pt x="64328" y="33750"/>
                </a:cubicBezTo>
                <a:cubicBezTo>
                  <a:pt x="64512" y="33660"/>
                  <a:pt x="64696" y="33553"/>
                  <a:pt x="64903" y="33519"/>
                </a:cubicBezTo>
                <a:cubicBezTo>
                  <a:pt x="64953" y="33439"/>
                  <a:pt x="65023" y="33406"/>
                  <a:pt x="65144" y="33402"/>
                </a:cubicBezTo>
                <a:lnTo>
                  <a:pt x="65144" y="33402"/>
                </a:lnTo>
                <a:cubicBezTo>
                  <a:pt x="65092" y="33477"/>
                  <a:pt x="65006" y="33523"/>
                  <a:pt x="64916" y="33523"/>
                </a:cubicBezTo>
                <a:cubicBezTo>
                  <a:pt x="64913" y="33523"/>
                  <a:pt x="64910" y="33523"/>
                  <a:pt x="64906" y="33523"/>
                </a:cubicBezTo>
                <a:cubicBezTo>
                  <a:pt x="64789" y="33590"/>
                  <a:pt x="64769" y="33720"/>
                  <a:pt x="64696" y="33814"/>
                </a:cubicBezTo>
                <a:cubicBezTo>
                  <a:pt x="64997" y="33750"/>
                  <a:pt x="65261" y="33590"/>
                  <a:pt x="65545" y="33479"/>
                </a:cubicBezTo>
                <a:cubicBezTo>
                  <a:pt x="66715" y="33041"/>
                  <a:pt x="67905" y="32640"/>
                  <a:pt x="69045" y="32136"/>
                </a:cubicBezTo>
                <a:cubicBezTo>
                  <a:pt x="70291" y="31581"/>
                  <a:pt x="71552" y="31043"/>
                  <a:pt x="72728" y="30331"/>
                </a:cubicBezTo>
                <a:cubicBezTo>
                  <a:pt x="73544" y="29839"/>
                  <a:pt x="74339" y="29318"/>
                  <a:pt x="75058" y="28696"/>
                </a:cubicBezTo>
                <a:cubicBezTo>
                  <a:pt x="75629" y="28201"/>
                  <a:pt x="76228" y="27740"/>
                  <a:pt x="76759" y="27202"/>
                </a:cubicBezTo>
                <a:cubicBezTo>
                  <a:pt x="76799" y="27165"/>
                  <a:pt x="76826" y="27112"/>
                  <a:pt x="76906" y="27108"/>
                </a:cubicBezTo>
                <a:lnTo>
                  <a:pt x="76906" y="27108"/>
                </a:lnTo>
                <a:cubicBezTo>
                  <a:pt x="76906" y="27249"/>
                  <a:pt x="76743" y="27306"/>
                  <a:pt x="76739" y="27459"/>
                </a:cubicBezTo>
                <a:cubicBezTo>
                  <a:pt x="76900" y="27406"/>
                  <a:pt x="76953" y="27259"/>
                  <a:pt x="77037" y="27155"/>
                </a:cubicBezTo>
                <a:cubicBezTo>
                  <a:pt x="77338" y="26781"/>
                  <a:pt x="77625" y="26400"/>
                  <a:pt x="77902" y="26009"/>
                </a:cubicBezTo>
                <a:cubicBezTo>
                  <a:pt x="78213" y="25574"/>
                  <a:pt x="78374" y="25063"/>
                  <a:pt x="78554" y="24571"/>
                </a:cubicBezTo>
                <a:cubicBezTo>
                  <a:pt x="78825" y="23833"/>
                  <a:pt x="79052" y="23081"/>
                  <a:pt x="79229" y="22315"/>
                </a:cubicBezTo>
                <a:cubicBezTo>
                  <a:pt x="79276" y="22108"/>
                  <a:pt x="79300" y="21894"/>
                  <a:pt x="79340" y="21683"/>
                </a:cubicBezTo>
                <a:cubicBezTo>
                  <a:pt x="79403" y="21372"/>
                  <a:pt x="79467" y="21062"/>
                  <a:pt x="79437" y="20741"/>
                </a:cubicBezTo>
                <a:cubicBezTo>
                  <a:pt x="79380" y="20142"/>
                  <a:pt x="79380" y="19531"/>
                  <a:pt x="79249" y="18949"/>
                </a:cubicBezTo>
                <a:cubicBezTo>
                  <a:pt x="79129" y="18424"/>
                  <a:pt x="78922" y="17920"/>
                  <a:pt x="78795" y="17391"/>
                </a:cubicBezTo>
                <a:cubicBezTo>
                  <a:pt x="78681" y="16907"/>
                  <a:pt x="78541" y="16429"/>
                  <a:pt x="78414" y="15944"/>
                </a:cubicBezTo>
                <a:cubicBezTo>
                  <a:pt x="78404" y="15907"/>
                  <a:pt x="78400" y="15867"/>
                  <a:pt x="78384" y="15770"/>
                </a:cubicBezTo>
                <a:lnTo>
                  <a:pt x="78384" y="15770"/>
                </a:lnTo>
                <a:cubicBezTo>
                  <a:pt x="78571" y="16038"/>
                  <a:pt x="78601" y="16312"/>
                  <a:pt x="78741" y="16552"/>
                </a:cubicBezTo>
                <a:cubicBezTo>
                  <a:pt x="78785" y="16476"/>
                  <a:pt x="78751" y="16425"/>
                  <a:pt x="78735" y="16372"/>
                </a:cubicBezTo>
                <a:cubicBezTo>
                  <a:pt x="78417" y="15389"/>
                  <a:pt x="78136" y="14390"/>
                  <a:pt x="77652" y="13467"/>
                </a:cubicBezTo>
                <a:cubicBezTo>
                  <a:pt x="77511" y="13200"/>
                  <a:pt x="77281" y="13006"/>
                  <a:pt x="77104" y="12762"/>
                </a:cubicBezTo>
                <a:cubicBezTo>
                  <a:pt x="76706" y="12207"/>
                  <a:pt x="76288" y="11659"/>
                  <a:pt x="75894" y="11097"/>
                </a:cubicBezTo>
                <a:cubicBezTo>
                  <a:pt x="75813" y="10984"/>
                  <a:pt x="75726" y="10880"/>
                  <a:pt x="75636" y="10773"/>
                </a:cubicBezTo>
                <a:cubicBezTo>
                  <a:pt x="75292" y="10362"/>
                  <a:pt x="74988" y="9894"/>
                  <a:pt x="74523" y="9610"/>
                </a:cubicBezTo>
                <a:cubicBezTo>
                  <a:pt x="74132" y="9366"/>
                  <a:pt x="73791" y="9052"/>
                  <a:pt x="73517" y="8684"/>
                </a:cubicBezTo>
                <a:cubicBezTo>
                  <a:pt x="73229" y="8296"/>
                  <a:pt x="72835" y="8062"/>
                  <a:pt x="72484" y="7765"/>
                </a:cubicBezTo>
                <a:cubicBezTo>
                  <a:pt x="72420" y="7711"/>
                  <a:pt x="72347" y="7665"/>
                  <a:pt x="72261" y="7665"/>
                </a:cubicBezTo>
                <a:cubicBezTo>
                  <a:pt x="72235" y="7665"/>
                  <a:pt x="72208" y="7669"/>
                  <a:pt x="72180" y="7678"/>
                </a:cubicBezTo>
                <a:cubicBezTo>
                  <a:pt x="72167" y="7680"/>
                  <a:pt x="72155" y="7682"/>
                  <a:pt x="72142" y="7682"/>
                </a:cubicBezTo>
                <a:cubicBezTo>
                  <a:pt x="72105" y="7682"/>
                  <a:pt x="72070" y="7670"/>
                  <a:pt x="72040" y="7648"/>
                </a:cubicBezTo>
                <a:cubicBezTo>
                  <a:pt x="71394" y="7187"/>
                  <a:pt x="70716" y="6775"/>
                  <a:pt x="70031" y="6384"/>
                </a:cubicBezTo>
                <a:cubicBezTo>
                  <a:pt x="69325" y="5977"/>
                  <a:pt x="68560" y="5669"/>
                  <a:pt x="67788" y="5388"/>
                </a:cubicBezTo>
                <a:cubicBezTo>
                  <a:pt x="67768" y="5383"/>
                  <a:pt x="67747" y="5380"/>
                  <a:pt x="67726" y="5380"/>
                </a:cubicBezTo>
                <a:cubicBezTo>
                  <a:pt x="67719" y="5380"/>
                  <a:pt x="67711" y="5381"/>
                  <a:pt x="67704" y="5382"/>
                </a:cubicBezTo>
                <a:lnTo>
                  <a:pt x="67701" y="5385"/>
                </a:lnTo>
                <a:cubicBezTo>
                  <a:pt x="67878" y="5672"/>
                  <a:pt x="68182" y="5763"/>
                  <a:pt x="68470" y="5870"/>
                </a:cubicBezTo>
                <a:cubicBezTo>
                  <a:pt x="68994" y="6060"/>
                  <a:pt x="69496" y="6307"/>
                  <a:pt x="69964" y="6605"/>
                </a:cubicBezTo>
                <a:cubicBezTo>
                  <a:pt x="70649" y="7046"/>
                  <a:pt x="71381" y="7414"/>
                  <a:pt x="72050" y="7889"/>
                </a:cubicBezTo>
                <a:cubicBezTo>
                  <a:pt x="72638" y="8303"/>
                  <a:pt x="73216" y="8734"/>
                  <a:pt x="73758" y="9216"/>
                </a:cubicBezTo>
                <a:cubicBezTo>
                  <a:pt x="74042" y="9466"/>
                  <a:pt x="74349" y="9730"/>
                  <a:pt x="74526" y="10054"/>
                </a:cubicBezTo>
                <a:cubicBezTo>
                  <a:pt x="74744" y="10459"/>
                  <a:pt x="75085" y="10723"/>
                  <a:pt x="75385" y="11024"/>
                </a:cubicBezTo>
                <a:cubicBezTo>
                  <a:pt x="75726" y="11365"/>
                  <a:pt x="76000" y="11749"/>
                  <a:pt x="76265" y="12147"/>
                </a:cubicBezTo>
                <a:lnTo>
                  <a:pt x="76305" y="12190"/>
                </a:lnTo>
                <a:cubicBezTo>
                  <a:pt x="76302" y="12191"/>
                  <a:pt x="76299" y="12191"/>
                  <a:pt x="76296" y="12191"/>
                </a:cubicBezTo>
                <a:cubicBezTo>
                  <a:pt x="76266" y="12191"/>
                  <a:pt x="76236" y="12174"/>
                  <a:pt x="76221" y="12147"/>
                </a:cubicBezTo>
                <a:cubicBezTo>
                  <a:pt x="75967" y="11980"/>
                  <a:pt x="75830" y="11706"/>
                  <a:pt x="75633" y="11485"/>
                </a:cubicBezTo>
                <a:cubicBezTo>
                  <a:pt x="75182" y="10967"/>
                  <a:pt x="74704" y="10476"/>
                  <a:pt x="74199" y="10008"/>
                </a:cubicBezTo>
                <a:cubicBezTo>
                  <a:pt x="73791" y="9640"/>
                  <a:pt x="73393" y="9262"/>
                  <a:pt x="72969" y="8915"/>
                </a:cubicBezTo>
                <a:cubicBezTo>
                  <a:pt x="72217" y="8300"/>
                  <a:pt x="71421" y="7741"/>
                  <a:pt x="70586" y="7243"/>
                </a:cubicBezTo>
                <a:cubicBezTo>
                  <a:pt x="69098" y="6361"/>
                  <a:pt x="67514" y="5686"/>
                  <a:pt x="65896" y="5081"/>
                </a:cubicBezTo>
                <a:cubicBezTo>
                  <a:pt x="63857" y="4315"/>
                  <a:pt x="61774" y="3660"/>
                  <a:pt x="59662" y="3119"/>
                </a:cubicBezTo>
                <a:cubicBezTo>
                  <a:pt x="58134" y="2734"/>
                  <a:pt x="56587" y="2443"/>
                  <a:pt x="55036" y="2183"/>
                </a:cubicBezTo>
                <a:cubicBezTo>
                  <a:pt x="53980" y="2006"/>
                  <a:pt x="52920" y="1845"/>
                  <a:pt x="51850" y="1748"/>
                </a:cubicBezTo>
                <a:cubicBezTo>
                  <a:pt x="51429" y="1708"/>
                  <a:pt x="51011" y="1665"/>
                  <a:pt x="50600" y="1554"/>
                </a:cubicBezTo>
                <a:lnTo>
                  <a:pt x="50600" y="1554"/>
                </a:lnTo>
                <a:cubicBezTo>
                  <a:pt x="51483" y="1558"/>
                  <a:pt x="52362" y="1614"/>
                  <a:pt x="53244" y="1655"/>
                </a:cubicBezTo>
                <a:cubicBezTo>
                  <a:pt x="52509" y="1554"/>
                  <a:pt x="51774" y="1491"/>
                  <a:pt x="51035" y="1451"/>
                </a:cubicBezTo>
                <a:cubicBezTo>
                  <a:pt x="50718" y="1434"/>
                  <a:pt x="50402" y="1429"/>
                  <a:pt x="50086" y="1429"/>
                </a:cubicBezTo>
                <a:cubicBezTo>
                  <a:pt x="49682" y="1429"/>
                  <a:pt x="49278" y="1437"/>
                  <a:pt x="48875" y="1437"/>
                </a:cubicBezTo>
                <a:cubicBezTo>
                  <a:pt x="48510" y="1437"/>
                  <a:pt x="48146" y="1431"/>
                  <a:pt x="47782" y="1407"/>
                </a:cubicBezTo>
                <a:cubicBezTo>
                  <a:pt x="47637" y="1398"/>
                  <a:pt x="47492" y="1394"/>
                  <a:pt x="47347" y="1394"/>
                </a:cubicBezTo>
                <a:cubicBezTo>
                  <a:pt x="46677" y="1394"/>
                  <a:pt x="46019" y="1483"/>
                  <a:pt x="45356" y="1538"/>
                </a:cubicBezTo>
                <a:cubicBezTo>
                  <a:pt x="45032" y="1564"/>
                  <a:pt x="44704" y="1531"/>
                  <a:pt x="44376" y="1574"/>
                </a:cubicBezTo>
                <a:cubicBezTo>
                  <a:pt x="44537" y="1484"/>
                  <a:pt x="44721" y="1491"/>
                  <a:pt x="44888" y="1424"/>
                </a:cubicBezTo>
                <a:lnTo>
                  <a:pt x="44888" y="1424"/>
                </a:lnTo>
                <a:cubicBezTo>
                  <a:pt x="44597" y="1437"/>
                  <a:pt x="44303" y="1427"/>
                  <a:pt x="44019" y="1474"/>
                </a:cubicBezTo>
                <a:cubicBezTo>
                  <a:pt x="43738" y="1518"/>
                  <a:pt x="43450" y="1518"/>
                  <a:pt x="43170" y="1534"/>
                </a:cubicBezTo>
                <a:cubicBezTo>
                  <a:pt x="42451" y="1578"/>
                  <a:pt x="41732" y="1641"/>
                  <a:pt x="41010" y="1681"/>
                </a:cubicBezTo>
                <a:cubicBezTo>
                  <a:pt x="40439" y="1711"/>
                  <a:pt x="39867" y="1723"/>
                  <a:pt x="39296" y="1723"/>
                </a:cubicBezTo>
                <a:cubicBezTo>
                  <a:pt x="38790" y="1723"/>
                  <a:pt x="38285" y="1714"/>
                  <a:pt x="37781" y="1701"/>
                </a:cubicBezTo>
                <a:cubicBezTo>
                  <a:pt x="36709" y="1671"/>
                  <a:pt x="35642" y="1534"/>
                  <a:pt x="34576" y="1397"/>
                </a:cubicBezTo>
                <a:cubicBezTo>
                  <a:pt x="34078" y="1337"/>
                  <a:pt x="33570" y="1310"/>
                  <a:pt x="33068" y="1253"/>
                </a:cubicBezTo>
                <a:cubicBezTo>
                  <a:pt x="32477" y="1180"/>
                  <a:pt x="31889" y="1100"/>
                  <a:pt x="31297" y="1023"/>
                </a:cubicBezTo>
                <a:cubicBezTo>
                  <a:pt x="30906" y="973"/>
                  <a:pt x="30511" y="939"/>
                  <a:pt x="30124" y="869"/>
                </a:cubicBezTo>
                <a:cubicBezTo>
                  <a:pt x="29843" y="819"/>
                  <a:pt x="29562" y="755"/>
                  <a:pt x="29271" y="735"/>
                </a:cubicBezTo>
                <a:cubicBezTo>
                  <a:pt x="28907" y="709"/>
                  <a:pt x="28543" y="665"/>
                  <a:pt x="28178" y="625"/>
                </a:cubicBezTo>
                <a:cubicBezTo>
                  <a:pt x="27537" y="562"/>
                  <a:pt x="26898" y="485"/>
                  <a:pt x="26256" y="435"/>
                </a:cubicBezTo>
                <a:cubicBezTo>
                  <a:pt x="25591" y="388"/>
                  <a:pt x="24963" y="154"/>
                  <a:pt x="24301" y="94"/>
                </a:cubicBezTo>
                <a:cubicBezTo>
                  <a:pt x="23978" y="64"/>
                  <a:pt x="23656" y="34"/>
                  <a:pt x="23331" y="34"/>
                </a:cubicBezTo>
                <a:cubicBezTo>
                  <a:pt x="23252" y="34"/>
                  <a:pt x="23173" y="36"/>
                  <a:pt x="23094" y="40"/>
                </a:cubicBezTo>
                <a:cubicBezTo>
                  <a:pt x="23059" y="42"/>
                  <a:pt x="23023" y="47"/>
                  <a:pt x="22988" y="47"/>
                </a:cubicBezTo>
                <a:cubicBezTo>
                  <a:pt x="22942" y="47"/>
                  <a:pt x="22897" y="38"/>
                  <a:pt x="22857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  <p:sp>
        <p:nvSpPr>
          <p:cNvPr id="543" name="Google Shape;543;p40"/>
          <p:cNvSpPr/>
          <p:nvPr/>
        </p:nvSpPr>
        <p:spPr>
          <a:xfrm rot="6812238">
            <a:off x="-1404842" y="8660769"/>
            <a:ext cx="2557024" cy="2643116"/>
          </a:xfrm>
          <a:custGeom>
            <a:avLst/>
            <a:gdLst/>
            <a:ahLst/>
            <a:cxnLst/>
            <a:rect l="l" t="t" r="r" b="b"/>
            <a:pathLst>
              <a:path w="37869" h="39144" extrusionOk="0">
                <a:moveTo>
                  <a:pt x="12139" y="10108"/>
                </a:moveTo>
                <a:cubicBezTo>
                  <a:pt x="12142" y="10108"/>
                  <a:pt x="12145" y="10108"/>
                  <a:pt x="12148" y="10110"/>
                </a:cubicBezTo>
                <a:cubicBezTo>
                  <a:pt x="12158" y="10113"/>
                  <a:pt x="12168" y="10123"/>
                  <a:pt x="12174" y="10130"/>
                </a:cubicBezTo>
                <a:cubicBezTo>
                  <a:pt x="12160" y="10135"/>
                  <a:pt x="12149" y="10139"/>
                  <a:pt x="12141" y="10139"/>
                </a:cubicBezTo>
                <a:cubicBezTo>
                  <a:pt x="12137" y="10139"/>
                  <a:pt x="12134" y="10138"/>
                  <a:pt x="12131" y="10137"/>
                </a:cubicBezTo>
                <a:cubicBezTo>
                  <a:pt x="12111" y="10133"/>
                  <a:pt x="12111" y="10120"/>
                  <a:pt x="12128" y="10113"/>
                </a:cubicBezTo>
                <a:cubicBezTo>
                  <a:pt x="12131" y="10109"/>
                  <a:pt x="12135" y="10108"/>
                  <a:pt x="12139" y="10108"/>
                </a:cubicBezTo>
                <a:close/>
                <a:moveTo>
                  <a:pt x="11954" y="10151"/>
                </a:moveTo>
                <a:cubicBezTo>
                  <a:pt x="11959" y="10151"/>
                  <a:pt x="11965" y="10152"/>
                  <a:pt x="11970" y="10153"/>
                </a:cubicBezTo>
                <a:cubicBezTo>
                  <a:pt x="11980" y="10157"/>
                  <a:pt x="11987" y="10163"/>
                  <a:pt x="12007" y="10177"/>
                </a:cubicBezTo>
                <a:cubicBezTo>
                  <a:pt x="11988" y="10179"/>
                  <a:pt x="11971" y="10181"/>
                  <a:pt x="11953" y="10181"/>
                </a:cubicBezTo>
                <a:cubicBezTo>
                  <a:pt x="11946" y="10181"/>
                  <a:pt x="11938" y="10181"/>
                  <a:pt x="11930" y="10180"/>
                </a:cubicBezTo>
                <a:cubicBezTo>
                  <a:pt x="11914" y="10177"/>
                  <a:pt x="11910" y="10163"/>
                  <a:pt x="11930" y="10157"/>
                </a:cubicBezTo>
                <a:cubicBezTo>
                  <a:pt x="11938" y="10153"/>
                  <a:pt x="11946" y="10151"/>
                  <a:pt x="11954" y="10151"/>
                </a:cubicBezTo>
                <a:close/>
                <a:moveTo>
                  <a:pt x="11151" y="10197"/>
                </a:moveTo>
                <a:cubicBezTo>
                  <a:pt x="11155" y="10197"/>
                  <a:pt x="11162" y="10203"/>
                  <a:pt x="11165" y="10207"/>
                </a:cubicBezTo>
                <a:lnTo>
                  <a:pt x="11138" y="10220"/>
                </a:lnTo>
                <a:lnTo>
                  <a:pt x="11125" y="10210"/>
                </a:lnTo>
                <a:cubicBezTo>
                  <a:pt x="11131" y="10207"/>
                  <a:pt x="11141" y="10200"/>
                  <a:pt x="11151" y="10197"/>
                </a:cubicBezTo>
                <a:close/>
                <a:moveTo>
                  <a:pt x="7391" y="10577"/>
                </a:moveTo>
                <a:cubicBezTo>
                  <a:pt x="7407" y="10577"/>
                  <a:pt x="7423" y="10577"/>
                  <a:pt x="7438" y="10578"/>
                </a:cubicBezTo>
                <a:cubicBezTo>
                  <a:pt x="6886" y="10705"/>
                  <a:pt x="6352" y="10892"/>
                  <a:pt x="5783" y="10979"/>
                </a:cubicBezTo>
                <a:cubicBezTo>
                  <a:pt x="5973" y="10821"/>
                  <a:pt x="6960" y="10577"/>
                  <a:pt x="7391" y="10577"/>
                </a:cubicBezTo>
                <a:close/>
                <a:moveTo>
                  <a:pt x="1405" y="13890"/>
                </a:moveTo>
                <a:lnTo>
                  <a:pt x="1475" y="13920"/>
                </a:lnTo>
                <a:cubicBezTo>
                  <a:pt x="1384" y="14138"/>
                  <a:pt x="1311" y="14365"/>
                  <a:pt x="1204" y="14575"/>
                </a:cubicBezTo>
                <a:cubicBezTo>
                  <a:pt x="1080" y="14816"/>
                  <a:pt x="973" y="15064"/>
                  <a:pt x="850" y="15301"/>
                </a:cubicBezTo>
                <a:cubicBezTo>
                  <a:pt x="786" y="15421"/>
                  <a:pt x="826" y="15608"/>
                  <a:pt x="773" y="15755"/>
                </a:cubicBezTo>
                <a:cubicBezTo>
                  <a:pt x="616" y="16210"/>
                  <a:pt x="589" y="16695"/>
                  <a:pt x="415" y="17146"/>
                </a:cubicBezTo>
                <a:cubicBezTo>
                  <a:pt x="358" y="17283"/>
                  <a:pt x="375" y="17440"/>
                  <a:pt x="462" y="17564"/>
                </a:cubicBezTo>
                <a:cubicBezTo>
                  <a:pt x="542" y="17677"/>
                  <a:pt x="502" y="17898"/>
                  <a:pt x="462" y="18068"/>
                </a:cubicBezTo>
                <a:cubicBezTo>
                  <a:pt x="435" y="18175"/>
                  <a:pt x="465" y="18262"/>
                  <a:pt x="485" y="18366"/>
                </a:cubicBezTo>
                <a:cubicBezTo>
                  <a:pt x="566" y="18754"/>
                  <a:pt x="683" y="19138"/>
                  <a:pt x="662" y="19543"/>
                </a:cubicBezTo>
                <a:cubicBezTo>
                  <a:pt x="505" y="19195"/>
                  <a:pt x="358" y="18841"/>
                  <a:pt x="328" y="18466"/>
                </a:cubicBezTo>
                <a:cubicBezTo>
                  <a:pt x="271" y="17711"/>
                  <a:pt x="248" y="16955"/>
                  <a:pt x="442" y="16213"/>
                </a:cubicBezTo>
                <a:cubicBezTo>
                  <a:pt x="475" y="16063"/>
                  <a:pt x="529" y="15919"/>
                  <a:pt x="596" y="15782"/>
                </a:cubicBezTo>
                <a:cubicBezTo>
                  <a:pt x="749" y="15495"/>
                  <a:pt x="749" y="15167"/>
                  <a:pt x="873" y="14870"/>
                </a:cubicBezTo>
                <a:cubicBezTo>
                  <a:pt x="1020" y="14522"/>
                  <a:pt x="1211" y="14208"/>
                  <a:pt x="1405" y="13890"/>
                </a:cubicBezTo>
                <a:close/>
                <a:moveTo>
                  <a:pt x="713" y="19656"/>
                </a:moveTo>
                <a:lnTo>
                  <a:pt x="719" y="19673"/>
                </a:lnTo>
                <a:lnTo>
                  <a:pt x="709" y="19683"/>
                </a:lnTo>
                <a:cubicBezTo>
                  <a:pt x="706" y="19680"/>
                  <a:pt x="703" y="19673"/>
                  <a:pt x="703" y="19670"/>
                </a:cubicBezTo>
                <a:cubicBezTo>
                  <a:pt x="703" y="19666"/>
                  <a:pt x="709" y="19660"/>
                  <a:pt x="713" y="19656"/>
                </a:cubicBezTo>
                <a:close/>
                <a:moveTo>
                  <a:pt x="753" y="19783"/>
                </a:moveTo>
                <a:lnTo>
                  <a:pt x="759" y="19800"/>
                </a:lnTo>
                <a:lnTo>
                  <a:pt x="743" y="19800"/>
                </a:lnTo>
                <a:lnTo>
                  <a:pt x="753" y="19783"/>
                </a:lnTo>
                <a:close/>
                <a:moveTo>
                  <a:pt x="1384" y="21284"/>
                </a:moveTo>
                <a:lnTo>
                  <a:pt x="1384" y="21284"/>
                </a:lnTo>
                <a:cubicBezTo>
                  <a:pt x="1552" y="21411"/>
                  <a:pt x="1652" y="21592"/>
                  <a:pt x="1745" y="21775"/>
                </a:cubicBezTo>
                <a:cubicBezTo>
                  <a:pt x="1578" y="21648"/>
                  <a:pt x="1471" y="21475"/>
                  <a:pt x="1384" y="21284"/>
                </a:cubicBezTo>
                <a:close/>
                <a:moveTo>
                  <a:pt x="3290" y="23326"/>
                </a:moveTo>
                <a:lnTo>
                  <a:pt x="3290" y="23326"/>
                </a:lnTo>
                <a:cubicBezTo>
                  <a:pt x="3367" y="23336"/>
                  <a:pt x="3427" y="23393"/>
                  <a:pt x="3450" y="23467"/>
                </a:cubicBezTo>
                <a:lnTo>
                  <a:pt x="3454" y="23463"/>
                </a:lnTo>
                <a:cubicBezTo>
                  <a:pt x="3540" y="23473"/>
                  <a:pt x="3617" y="23534"/>
                  <a:pt x="3644" y="23621"/>
                </a:cubicBezTo>
                <a:cubicBezTo>
                  <a:pt x="3534" y="23617"/>
                  <a:pt x="3490" y="23540"/>
                  <a:pt x="3437" y="23480"/>
                </a:cubicBezTo>
                <a:cubicBezTo>
                  <a:pt x="3360" y="23460"/>
                  <a:pt x="3303" y="23400"/>
                  <a:pt x="3290" y="23326"/>
                </a:cubicBezTo>
                <a:close/>
                <a:moveTo>
                  <a:pt x="3708" y="23681"/>
                </a:moveTo>
                <a:cubicBezTo>
                  <a:pt x="3885" y="23707"/>
                  <a:pt x="4002" y="23838"/>
                  <a:pt x="4132" y="23938"/>
                </a:cubicBezTo>
                <a:cubicBezTo>
                  <a:pt x="4233" y="24017"/>
                  <a:pt x="4060" y="23999"/>
                  <a:pt x="4065" y="24058"/>
                </a:cubicBezTo>
                <a:lnTo>
                  <a:pt x="4065" y="24058"/>
                </a:lnTo>
                <a:cubicBezTo>
                  <a:pt x="3993" y="24044"/>
                  <a:pt x="3924" y="24020"/>
                  <a:pt x="3901" y="23935"/>
                </a:cubicBezTo>
                <a:cubicBezTo>
                  <a:pt x="3965" y="23928"/>
                  <a:pt x="3972" y="23901"/>
                  <a:pt x="3925" y="23865"/>
                </a:cubicBezTo>
                <a:cubicBezTo>
                  <a:pt x="3845" y="23811"/>
                  <a:pt x="3771" y="23748"/>
                  <a:pt x="3708" y="23681"/>
                </a:cubicBezTo>
                <a:close/>
                <a:moveTo>
                  <a:pt x="4070" y="24062"/>
                </a:moveTo>
                <a:lnTo>
                  <a:pt x="4070" y="24062"/>
                </a:lnTo>
                <a:cubicBezTo>
                  <a:pt x="4121" y="24067"/>
                  <a:pt x="4167" y="24095"/>
                  <a:pt x="4191" y="24142"/>
                </a:cubicBezTo>
                <a:lnTo>
                  <a:pt x="4191" y="24142"/>
                </a:lnTo>
                <a:cubicBezTo>
                  <a:pt x="4137" y="24140"/>
                  <a:pt x="4094" y="24109"/>
                  <a:pt x="4070" y="24062"/>
                </a:cubicBezTo>
                <a:close/>
                <a:moveTo>
                  <a:pt x="8281" y="25782"/>
                </a:moveTo>
                <a:cubicBezTo>
                  <a:pt x="8282" y="25782"/>
                  <a:pt x="8283" y="25783"/>
                  <a:pt x="8284" y="25783"/>
                </a:cubicBezTo>
                <a:cubicBezTo>
                  <a:pt x="8287" y="25783"/>
                  <a:pt x="8294" y="25787"/>
                  <a:pt x="8297" y="25790"/>
                </a:cubicBezTo>
                <a:lnTo>
                  <a:pt x="8280" y="25797"/>
                </a:lnTo>
                <a:lnTo>
                  <a:pt x="8270" y="25787"/>
                </a:lnTo>
                <a:cubicBezTo>
                  <a:pt x="8273" y="25787"/>
                  <a:pt x="8278" y="25782"/>
                  <a:pt x="8281" y="25782"/>
                </a:cubicBezTo>
                <a:close/>
                <a:moveTo>
                  <a:pt x="8404" y="25823"/>
                </a:moveTo>
                <a:cubicBezTo>
                  <a:pt x="8407" y="25823"/>
                  <a:pt x="8414" y="25823"/>
                  <a:pt x="8421" y="25827"/>
                </a:cubicBezTo>
                <a:cubicBezTo>
                  <a:pt x="8417" y="25830"/>
                  <a:pt x="8414" y="25840"/>
                  <a:pt x="8414" y="25840"/>
                </a:cubicBezTo>
                <a:cubicBezTo>
                  <a:pt x="8408" y="25840"/>
                  <a:pt x="8405" y="25837"/>
                  <a:pt x="8399" y="25834"/>
                </a:cubicBezTo>
                <a:lnTo>
                  <a:pt x="8399" y="25834"/>
                </a:lnTo>
                <a:cubicBezTo>
                  <a:pt x="8402" y="25830"/>
                  <a:pt x="8404" y="25823"/>
                  <a:pt x="8404" y="25823"/>
                </a:cubicBezTo>
                <a:close/>
                <a:moveTo>
                  <a:pt x="8624" y="25829"/>
                </a:moveTo>
                <a:cubicBezTo>
                  <a:pt x="8649" y="25829"/>
                  <a:pt x="8675" y="25837"/>
                  <a:pt x="8701" y="25847"/>
                </a:cubicBezTo>
                <a:cubicBezTo>
                  <a:pt x="10028" y="26261"/>
                  <a:pt x="11359" y="26666"/>
                  <a:pt x="12539" y="27434"/>
                </a:cubicBezTo>
                <a:cubicBezTo>
                  <a:pt x="12761" y="27577"/>
                  <a:pt x="12979" y="27732"/>
                  <a:pt x="13156" y="27940"/>
                </a:cubicBezTo>
                <a:lnTo>
                  <a:pt x="13156" y="27940"/>
                </a:lnTo>
                <a:cubicBezTo>
                  <a:pt x="12863" y="27881"/>
                  <a:pt x="12619" y="27713"/>
                  <a:pt x="12395" y="27541"/>
                </a:cubicBezTo>
                <a:cubicBezTo>
                  <a:pt x="11800" y="27077"/>
                  <a:pt x="11105" y="26826"/>
                  <a:pt x="10413" y="26572"/>
                </a:cubicBezTo>
                <a:cubicBezTo>
                  <a:pt x="9858" y="26368"/>
                  <a:pt x="9296" y="26181"/>
                  <a:pt x="8741" y="25984"/>
                </a:cubicBezTo>
                <a:cubicBezTo>
                  <a:pt x="8668" y="25960"/>
                  <a:pt x="8601" y="25927"/>
                  <a:pt x="8524" y="25897"/>
                </a:cubicBezTo>
                <a:cubicBezTo>
                  <a:pt x="8554" y="25846"/>
                  <a:pt x="8588" y="25829"/>
                  <a:pt x="8624" y="25829"/>
                </a:cubicBezTo>
                <a:close/>
                <a:moveTo>
                  <a:pt x="14252" y="28783"/>
                </a:moveTo>
                <a:cubicBezTo>
                  <a:pt x="14430" y="28869"/>
                  <a:pt x="14576" y="29014"/>
                  <a:pt x="14666" y="29195"/>
                </a:cubicBezTo>
                <a:lnTo>
                  <a:pt x="14666" y="29195"/>
                </a:lnTo>
                <a:cubicBezTo>
                  <a:pt x="14488" y="29105"/>
                  <a:pt x="14346" y="28960"/>
                  <a:pt x="14252" y="28783"/>
                </a:cubicBezTo>
                <a:close/>
                <a:moveTo>
                  <a:pt x="16102" y="31700"/>
                </a:moveTo>
                <a:cubicBezTo>
                  <a:pt x="16168" y="31721"/>
                  <a:pt x="16163" y="31773"/>
                  <a:pt x="16165" y="31820"/>
                </a:cubicBezTo>
                <a:lnTo>
                  <a:pt x="16165" y="31820"/>
                </a:lnTo>
                <a:cubicBezTo>
                  <a:pt x="16141" y="31799"/>
                  <a:pt x="16120" y="31778"/>
                  <a:pt x="16102" y="31756"/>
                </a:cubicBezTo>
                <a:cubicBezTo>
                  <a:pt x="16095" y="31743"/>
                  <a:pt x="16102" y="31720"/>
                  <a:pt x="16102" y="31700"/>
                </a:cubicBezTo>
                <a:close/>
                <a:moveTo>
                  <a:pt x="16369" y="32211"/>
                </a:moveTo>
                <a:lnTo>
                  <a:pt x="16375" y="32243"/>
                </a:lnTo>
                <a:lnTo>
                  <a:pt x="16375" y="32243"/>
                </a:lnTo>
                <a:lnTo>
                  <a:pt x="16356" y="32221"/>
                </a:lnTo>
                <a:lnTo>
                  <a:pt x="16369" y="32211"/>
                </a:lnTo>
                <a:close/>
                <a:moveTo>
                  <a:pt x="16380" y="32252"/>
                </a:moveTo>
                <a:lnTo>
                  <a:pt x="16403" y="32274"/>
                </a:lnTo>
                <a:lnTo>
                  <a:pt x="16386" y="32285"/>
                </a:lnTo>
                <a:lnTo>
                  <a:pt x="16380" y="32252"/>
                </a:lnTo>
                <a:close/>
                <a:moveTo>
                  <a:pt x="30819" y="36921"/>
                </a:moveTo>
                <a:cubicBezTo>
                  <a:pt x="30819" y="36922"/>
                  <a:pt x="30819" y="36923"/>
                  <a:pt x="30819" y="36924"/>
                </a:cubicBezTo>
                <a:lnTo>
                  <a:pt x="30819" y="36921"/>
                </a:lnTo>
                <a:close/>
                <a:moveTo>
                  <a:pt x="30411" y="37208"/>
                </a:moveTo>
                <a:cubicBezTo>
                  <a:pt x="30132" y="37507"/>
                  <a:pt x="29781" y="37694"/>
                  <a:pt x="29402" y="37841"/>
                </a:cubicBezTo>
                <a:lnTo>
                  <a:pt x="29402" y="37841"/>
                </a:lnTo>
                <a:cubicBezTo>
                  <a:pt x="29490" y="37695"/>
                  <a:pt x="29658" y="37665"/>
                  <a:pt x="29786" y="37579"/>
                </a:cubicBezTo>
                <a:cubicBezTo>
                  <a:pt x="29987" y="37439"/>
                  <a:pt x="30194" y="37315"/>
                  <a:pt x="30411" y="37208"/>
                </a:cubicBezTo>
                <a:close/>
                <a:moveTo>
                  <a:pt x="29393" y="37847"/>
                </a:moveTo>
                <a:cubicBezTo>
                  <a:pt x="29357" y="37909"/>
                  <a:pt x="29300" y="37926"/>
                  <a:pt x="29233" y="37927"/>
                </a:cubicBezTo>
                <a:lnTo>
                  <a:pt x="29233" y="37927"/>
                </a:lnTo>
                <a:cubicBezTo>
                  <a:pt x="29269" y="37864"/>
                  <a:pt x="29327" y="37847"/>
                  <a:pt x="29393" y="37847"/>
                </a:cubicBezTo>
                <a:close/>
                <a:moveTo>
                  <a:pt x="29219" y="37935"/>
                </a:moveTo>
                <a:cubicBezTo>
                  <a:pt x="29214" y="37941"/>
                  <a:pt x="29208" y="37946"/>
                  <a:pt x="29201" y="37950"/>
                </a:cubicBezTo>
                <a:cubicBezTo>
                  <a:pt x="29201" y="37951"/>
                  <a:pt x="29200" y="37951"/>
                  <a:pt x="29199" y="37951"/>
                </a:cubicBezTo>
                <a:cubicBezTo>
                  <a:pt x="29195" y="37951"/>
                  <a:pt x="29191" y="37947"/>
                  <a:pt x="29188" y="37947"/>
                </a:cubicBezTo>
                <a:lnTo>
                  <a:pt x="29219" y="37935"/>
                </a:lnTo>
                <a:close/>
                <a:moveTo>
                  <a:pt x="18756" y="36139"/>
                </a:moveTo>
                <a:lnTo>
                  <a:pt x="18756" y="36139"/>
                </a:lnTo>
                <a:cubicBezTo>
                  <a:pt x="19471" y="37001"/>
                  <a:pt x="20370" y="37633"/>
                  <a:pt x="21326" y="38194"/>
                </a:cubicBezTo>
                <a:cubicBezTo>
                  <a:pt x="21304" y="38200"/>
                  <a:pt x="21279" y="38203"/>
                  <a:pt x="21252" y="38203"/>
                </a:cubicBezTo>
                <a:cubicBezTo>
                  <a:pt x="20627" y="38203"/>
                  <a:pt x="18833" y="36661"/>
                  <a:pt x="18756" y="36139"/>
                </a:cubicBezTo>
                <a:close/>
                <a:moveTo>
                  <a:pt x="29068" y="37977"/>
                </a:moveTo>
                <a:cubicBezTo>
                  <a:pt x="28844" y="38147"/>
                  <a:pt x="28583" y="38258"/>
                  <a:pt x="28306" y="38301"/>
                </a:cubicBezTo>
                <a:lnTo>
                  <a:pt x="29068" y="37977"/>
                </a:lnTo>
                <a:close/>
                <a:moveTo>
                  <a:pt x="28182" y="38355"/>
                </a:moveTo>
                <a:cubicBezTo>
                  <a:pt x="28189" y="38355"/>
                  <a:pt x="28192" y="38355"/>
                  <a:pt x="28199" y="38358"/>
                </a:cubicBezTo>
                <a:lnTo>
                  <a:pt x="28199" y="38361"/>
                </a:lnTo>
                <a:cubicBezTo>
                  <a:pt x="28195" y="38365"/>
                  <a:pt x="28192" y="38371"/>
                  <a:pt x="28192" y="38371"/>
                </a:cubicBezTo>
                <a:cubicBezTo>
                  <a:pt x="28189" y="38368"/>
                  <a:pt x="28182" y="38368"/>
                  <a:pt x="28179" y="38365"/>
                </a:cubicBezTo>
                <a:cubicBezTo>
                  <a:pt x="28179" y="38361"/>
                  <a:pt x="28182" y="38355"/>
                  <a:pt x="28182" y="38355"/>
                </a:cubicBezTo>
                <a:close/>
                <a:moveTo>
                  <a:pt x="28065" y="38398"/>
                </a:moveTo>
                <a:lnTo>
                  <a:pt x="28065" y="38411"/>
                </a:lnTo>
                <a:lnTo>
                  <a:pt x="28052" y="38405"/>
                </a:lnTo>
                <a:lnTo>
                  <a:pt x="28065" y="38398"/>
                </a:lnTo>
                <a:close/>
                <a:moveTo>
                  <a:pt x="25810" y="0"/>
                </a:moveTo>
                <a:cubicBezTo>
                  <a:pt x="25785" y="0"/>
                  <a:pt x="25763" y="7"/>
                  <a:pt x="25765" y="49"/>
                </a:cubicBezTo>
                <a:cubicBezTo>
                  <a:pt x="25765" y="69"/>
                  <a:pt x="25809" y="89"/>
                  <a:pt x="25845" y="115"/>
                </a:cubicBezTo>
                <a:cubicBezTo>
                  <a:pt x="25267" y="142"/>
                  <a:pt x="24709" y="115"/>
                  <a:pt x="24147" y="199"/>
                </a:cubicBezTo>
                <a:cubicBezTo>
                  <a:pt x="22536" y="436"/>
                  <a:pt x="21022" y="908"/>
                  <a:pt x="19698" y="1897"/>
                </a:cubicBezTo>
                <a:cubicBezTo>
                  <a:pt x="19558" y="2001"/>
                  <a:pt x="19518" y="2185"/>
                  <a:pt x="19381" y="2275"/>
                </a:cubicBezTo>
                <a:cubicBezTo>
                  <a:pt x="18843" y="2636"/>
                  <a:pt x="18595" y="3237"/>
                  <a:pt x="18161" y="3679"/>
                </a:cubicBezTo>
                <a:cubicBezTo>
                  <a:pt x="17636" y="4210"/>
                  <a:pt x="17285" y="4875"/>
                  <a:pt x="16787" y="5427"/>
                </a:cubicBezTo>
                <a:cubicBezTo>
                  <a:pt x="16576" y="5661"/>
                  <a:pt x="16480" y="5972"/>
                  <a:pt x="16366" y="6262"/>
                </a:cubicBezTo>
                <a:cubicBezTo>
                  <a:pt x="16315" y="6392"/>
                  <a:pt x="16268" y="6501"/>
                  <a:pt x="16154" y="6501"/>
                </a:cubicBezTo>
                <a:cubicBezTo>
                  <a:pt x="16118" y="6501"/>
                  <a:pt x="16076" y="6490"/>
                  <a:pt x="16025" y="6466"/>
                </a:cubicBezTo>
                <a:cubicBezTo>
                  <a:pt x="15998" y="6456"/>
                  <a:pt x="15971" y="6453"/>
                  <a:pt x="15945" y="6453"/>
                </a:cubicBezTo>
                <a:cubicBezTo>
                  <a:pt x="15948" y="6530"/>
                  <a:pt x="16018" y="6520"/>
                  <a:pt x="16045" y="6557"/>
                </a:cubicBezTo>
                <a:cubicBezTo>
                  <a:pt x="16050" y="6557"/>
                  <a:pt x="16054" y="6556"/>
                  <a:pt x="16059" y="6556"/>
                </a:cubicBezTo>
                <a:cubicBezTo>
                  <a:pt x="16174" y="6556"/>
                  <a:pt x="16233" y="6598"/>
                  <a:pt x="16172" y="6727"/>
                </a:cubicBezTo>
                <a:cubicBezTo>
                  <a:pt x="16085" y="6914"/>
                  <a:pt x="16052" y="7128"/>
                  <a:pt x="15878" y="7265"/>
                </a:cubicBezTo>
                <a:cubicBezTo>
                  <a:pt x="15878" y="7339"/>
                  <a:pt x="15861" y="7399"/>
                  <a:pt x="15788" y="7432"/>
                </a:cubicBezTo>
                <a:cubicBezTo>
                  <a:pt x="15788" y="7472"/>
                  <a:pt x="15764" y="7513"/>
                  <a:pt x="15724" y="7529"/>
                </a:cubicBezTo>
                <a:cubicBezTo>
                  <a:pt x="15644" y="7727"/>
                  <a:pt x="15527" y="7907"/>
                  <a:pt x="15380" y="8064"/>
                </a:cubicBezTo>
                <a:cubicBezTo>
                  <a:pt x="15356" y="8091"/>
                  <a:pt x="15330" y="8121"/>
                  <a:pt x="15303" y="8151"/>
                </a:cubicBezTo>
                <a:cubicBezTo>
                  <a:pt x="15316" y="8362"/>
                  <a:pt x="15213" y="8582"/>
                  <a:pt x="15062" y="8622"/>
                </a:cubicBezTo>
                <a:cubicBezTo>
                  <a:pt x="14885" y="8679"/>
                  <a:pt x="14731" y="8789"/>
                  <a:pt x="14628" y="8940"/>
                </a:cubicBezTo>
                <a:cubicBezTo>
                  <a:pt x="14454" y="9167"/>
                  <a:pt x="14230" y="9304"/>
                  <a:pt x="14006" y="9441"/>
                </a:cubicBezTo>
                <a:cubicBezTo>
                  <a:pt x="13582" y="9702"/>
                  <a:pt x="13127" y="9906"/>
                  <a:pt x="12626" y="9983"/>
                </a:cubicBezTo>
                <a:cubicBezTo>
                  <a:pt x="12604" y="10018"/>
                  <a:pt x="12573" y="10025"/>
                  <a:pt x="12541" y="10025"/>
                </a:cubicBezTo>
                <a:cubicBezTo>
                  <a:pt x="12527" y="10025"/>
                  <a:pt x="12512" y="10024"/>
                  <a:pt x="12499" y="10023"/>
                </a:cubicBezTo>
                <a:cubicBezTo>
                  <a:pt x="12445" y="10051"/>
                  <a:pt x="12397" y="10108"/>
                  <a:pt x="12345" y="10108"/>
                </a:cubicBezTo>
                <a:cubicBezTo>
                  <a:pt x="12315" y="10108"/>
                  <a:pt x="12283" y="10090"/>
                  <a:pt x="12248" y="10036"/>
                </a:cubicBezTo>
                <a:cubicBezTo>
                  <a:pt x="12240" y="10025"/>
                  <a:pt x="12228" y="10020"/>
                  <a:pt x="12214" y="10020"/>
                </a:cubicBezTo>
                <a:cubicBezTo>
                  <a:pt x="12184" y="10020"/>
                  <a:pt x="12143" y="10039"/>
                  <a:pt x="12111" y="10046"/>
                </a:cubicBezTo>
                <a:cubicBezTo>
                  <a:pt x="11837" y="10100"/>
                  <a:pt x="11563" y="10153"/>
                  <a:pt x="11282" y="10183"/>
                </a:cubicBezTo>
                <a:cubicBezTo>
                  <a:pt x="11529" y="9989"/>
                  <a:pt x="11847" y="9936"/>
                  <a:pt x="12081" y="9732"/>
                </a:cubicBezTo>
                <a:lnTo>
                  <a:pt x="12081" y="9729"/>
                </a:lnTo>
                <a:cubicBezTo>
                  <a:pt x="11853" y="9752"/>
                  <a:pt x="11629" y="9776"/>
                  <a:pt x="11449" y="9946"/>
                </a:cubicBezTo>
                <a:cubicBezTo>
                  <a:pt x="11389" y="9999"/>
                  <a:pt x="11278" y="10003"/>
                  <a:pt x="11192" y="10016"/>
                </a:cubicBezTo>
                <a:cubicBezTo>
                  <a:pt x="10369" y="10143"/>
                  <a:pt x="9547" y="10270"/>
                  <a:pt x="8725" y="10387"/>
                </a:cubicBezTo>
                <a:cubicBezTo>
                  <a:pt x="8504" y="10414"/>
                  <a:pt x="8280" y="10427"/>
                  <a:pt x="8060" y="10427"/>
                </a:cubicBezTo>
                <a:cubicBezTo>
                  <a:pt x="8397" y="10227"/>
                  <a:pt x="8795" y="10317"/>
                  <a:pt x="9153" y="10203"/>
                </a:cubicBezTo>
                <a:cubicBezTo>
                  <a:pt x="9023" y="10198"/>
                  <a:pt x="8894" y="10196"/>
                  <a:pt x="8765" y="10196"/>
                </a:cubicBezTo>
                <a:cubicBezTo>
                  <a:pt x="8366" y="10196"/>
                  <a:pt x="7969" y="10220"/>
                  <a:pt x="7575" y="10270"/>
                </a:cubicBezTo>
                <a:cubicBezTo>
                  <a:pt x="7618" y="10347"/>
                  <a:pt x="7689" y="10300"/>
                  <a:pt x="7742" y="10354"/>
                </a:cubicBezTo>
                <a:cubicBezTo>
                  <a:pt x="7721" y="10352"/>
                  <a:pt x="7701" y="10351"/>
                  <a:pt x="7681" y="10351"/>
                </a:cubicBezTo>
                <a:cubicBezTo>
                  <a:pt x="7407" y="10351"/>
                  <a:pt x="7195" y="10528"/>
                  <a:pt x="6933" y="10538"/>
                </a:cubicBezTo>
                <a:cubicBezTo>
                  <a:pt x="6281" y="10568"/>
                  <a:pt x="5666" y="10775"/>
                  <a:pt x="5048" y="10955"/>
                </a:cubicBezTo>
                <a:cubicBezTo>
                  <a:pt x="4764" y="11039"/>
                  <a:pt x="4470" y="11103"/>
                  <a:pt x="4196" y="11210"/>
                </a:cubicBezTo>
                <a:cubicBezTo>
                  <a:pt x="3958" y="11310"/>
                  <a:pt x="3731" y="11430"/>
                  <a:pt x="3517" y="11577"/>
                </a:cubicBezTo>
                <a:cubicBezTo>
                  <a:pt x="2795" y="12055"/>
                  <a:pt x="2177" y="12643"/>
                  <a:pt x="1588" y="13282"/>
                </a:cubicBezTo>
                <a:cubicBezTo>
                  <a:pt x="833" y="14098"/>
                  <a:pt x="472" y="15074"/>
                  <a:pt x="251" y="16120"/>
                </a:cubicBezTo>
                <a:cubicBezTo>
                  <a:pt x="134" y="16685"/>
                  <a:pt x="57" y="17256"/>
                  <a:pt x="24" y="17831"/>
                </a:cubicBezTo>
                <a:cubicBezTo>
                  <a:pt x="1" y="18212"/>
                  <a:pt x="91" y="18577"/>
                  <a:pt x="164" y="18944"/>
                </a:cubicBezTo>
                <a:cubicBezTo>
                  <a:pt x="205" y="19151"/>
                  <a:pt x="208" y="19372"/>
                  <a:pt x="378" y="19593"/>
                </a:cubicBezTo>
                <a:cubicBezTo>
                  <a:pt x="301" y="19188"/>
                  <a:pt x="205" y="18831"/>
                  <a:pt x="191" y="18463"/>
                </a:cubicBezTo>
                <a:cubicBezTo>
                  <a:pt x="128" y="18309"/>
                  <a:pt x="118" y="18149"/>
                  <a:pt x="114" y="17948"/>
                </a:cubicBezTo>
                <a:lnTo>
                  <a:pt x="114" y="17948"/>
                </a:lnTo>
                <a:cubicBezTo>
                  <a:pt x="171" y="18115"/>
                  <a:pt x="208" y="18289"/>
                  <a:pt x="221" y="18466"/>
                </a:cubicBezTo>
                <a:cubicBezTo>
                  <a:pt x="328" y="18861"/>
                  <a:pt x="408" y="19265"/>
                  <a:pt x="545" y="19650"/>
                </a:cubicBezTo>
                <a:cubicBezTo>
                  <a:pt x="646" y="19927"/>
                  <a:pt x="813" y="20181"/>
                  <a:pt x="910" y="20465"/>
                </a:cubicBezTo>
                <a:cubicBezTo>
                  <a:pt x="957" y="20606"/>
                  <a:pt x="1044" y="20729"/>
                  <a:pt x="947" y="20880"/>
                </a:cubicBezTo>
                <a:lnTo>
                  <a:pt x="983" y="20926"/>
                </a:lnTo>
                <a:cubicBezTo>
                  <a:pt x="1214" y="21237"/>
                  <a:pt x="1405" y="21555"/>
                  <a:pt x="1505" y="21946"/>
                </a:cubicBezTo>
                <a:cubicBezTo>
                  <a:pt x="1572" y="22200"/>
                  <a:pt x="1809" y="22417"/>
                  <a:pt x="2066" y="22558"/>
                </a:cubicBezTo>
                <a:cubicBezTo>
                  <a:pt x="2094" y="22529"/>
                  <a:pt x="2118" y="22518"/>
                  <a:pt x="2139" y="22518"/>
                </a:cubicBezTo>
                <a:cubicBezTo>
                  <a:pt x="2184" y="22518"/>
                  <a:pt x="2216" y="22568"/>
                  <a:pt x="2250" y="22604"/>
                </a:cubicBezTo>
                <a:cubicBezTo>
                  <a:pt x="2805" y="23179"/>
                  <a:pt x="3350" y="23768"/>
                  <a:pt x="4018" y="24222"/>
                </a:cubicBezTo>
                <a:cubicBezTo>
                  <a:pt x="4222" y="24359"/>
                  <a:pt x="4363" y="24580"/>
                  <a:pt x="4603" y="24673"/>
                </a:cubicBezTo>
                <a:cubicBezTo>
                  <a:pt x="4656" y="24691"/>
                  <a:pt x="4699" y="24729"/>
                  <a:pt x="4754" y="24729"/>
                </a:cubicBezTo>
                <a:cubicBezTo>
                  <a:pt x="4761" y="24729"/>
                  <a:pt x="4769" y="24729"/>
                  <a:pt x="4777" y="24727"/>
                </a:cubicBezTo>
                <a:cubicBezTo>
                  <a:pt x="4821" y="24663"/>
                  <a:pt x="4854" y="24617"/>
                  <a:pt x="4750" y="24553"/>
                </a:cubicBezTo>
                <a:cubicBezTo>
                  <a:pt x="4570" y="24443"/>
                  <a:pt x="4347" y="24389"/>
                  <a:pt x="4236" y="24186"/>
                </a:cubicBezTo>
                <a:lnTo>
                  <a:pt x="4236" y="24186"/>
                </a:lnTo>
                <a:cubicBezTo>
                  <a:pt x="4415" y="24234"/>
                  <a:pt x="4551" y="24360"/>
                  <a:pt x="4704" y="24449"/>
                </a:cubicBezTo>
                <a:cubicBezTo>
                  <a:pt x="4921" y="24573"/>
                  <a:pt x="5145" y="24660"/>
                  <a:pt x="5406" y="24667"/>
                </a:cubicBezTo>
                <a:cubicBezTo>
                  <a:pt x="5586" y="24670"/>
                  <a:pt x="5737" y="24797"/>
                  <a:pt x="5904" y="24871"/>
                </a:cubicBezTo>
                <a:cubicBezTo>
                  <a:pt x="6619" y="25185"/>
                  <a:pt x="7338" y="25492"/>
                  <a:pt x="8090" y="25720"/>
                </a:cubicBezTo>
                <a:cubicBezTo>
                  <a:pt x="8113" y="25730"/>
                  <a:pt x="8140" y="25740"/>
                  <a:pt x="8163" y="25753"/>
                </a:cubicBezTo>
                <a:cubicBezTo>
                  <a:pt x="8118" y="25762"/>
                  <a:pt x="8075" y="25766"/>
                  <a:pt x="8033" y="25766"/>
                </a:cubicBezTo>
                <a:cubicBezTo>
                  <a:pt x="7873" y="25766"/>
                  <a:pt x="7731" y="25709"/>
                  <a:pt x="7588" y="25670"/>
                </a:cubicBezTo>
                <a:cubicBezTo>
                  <a:pt x="7234" y="25576"/>
                  <a:pt x="6910" y="25379"/>
                  <a:pt x="6535" y="25345"/>
                </a:cubicBezTo>
                <a:cubicBezTo>
                  <a:pt x="6532" y="25352"/>
                  <a:pt x="6525" y="25359"/>
                  <a:pt x="6519" y="25365"/>
                </a:cubicBezTo>
                <a:cubicBezTo>
                  <a:pt x="6596" y="25536"/>
                  <a:pt x="6806" y="25436"/>
                  <a:pt x="6903" y="25563"/>
                </a:cubicBezTo>
                <a:lnTo>
                  <a:pt x="7023" y="25569"/>
                </a:lnTo>
                <a:lnTo>
                  <a:pt x="7023" y="25593"/>
                </a:lnTo>
                <a:lnTo>
                  <a:pt x="6903" y="25603"/>
                </a:lnTo>
                <a:cubicBezTo>
                  <a:pt x="7191" y="25770"/>
                  <a:pt x="7525" y="25797"/>
                  <a:pt x="7819" y="25930"/>
                </a:cubicBezTo>
                <a:cubicBezTo>
                  <a:pt x="8447" y="26204"/>
                  <a:pt x="9119" y="26321"/>
                  <a:pt x="9771" y="26502"/>
                </a:cubicBezTo>
                <a:cubicBezTo>
                  <a:pt x="10276" y="26642"/>
                  <a:pt x="10744" y="26903"/>
                  <a:pt x="11235" y="27100"/>
                </a:cubicBezTo>
                <a:cubicBezTo>
                  <a:pt x="11660" y="27271"/>
                  <a:pt x="12071" y="27475"/>
                  <a:pt x="12462" y="27715"/>
                </a:cubicBezTo>
                <a:cubicBezTo>
                  <a:pt x="12656" y="27839"/>
                  <a:pt x="12846" y="27956"/>
                  <a:pt x="12987" y="28150"/>
                </a:cubicBezTo>
                <a:cubicBezTo>
                  <a:pt x="13090" y="28290"/>
                  <a:pt x="13221" y="28410"/>
                  <a:pt x="13368" y="28504"/>
                </a:cubicBezTo>
                <a:cubicBezTo>
                  <a:pt x="13976" y="28929"/>
                  <a:pt x="14454" y="29480"/>
                  <a:pt x="14942" y="30038"/>
                </a:cubicBezTo>
                <a:cubicBezTo>
                  <a:pt x="15316" y="30456"/>
                  <a:pt x="15654" y="30911"/>
                  <a:pt x="15948" y="31389"/>
                </a:cubicBezTo>
                <a:cubicBezTo>
                  <a:pt x="15981" y="31446"/>
                  <a:pt x="16105" y="31526"/>
                  <a:pt x="15945" y="31596"/>
                </a:cubicBezTo>
                <a:cubicBezTo>
                  <a:pt x="15918" y="31606"/>
                  <a:pt x="15931" y="31646"/>
                  <a:pt x="15945" y="31669"/>
                </a:cubicBezTo>
                <a:cubicBezTo>
                  <a:pt x="16122" y="31967"/>
                  <a:pt x="16205" y="32315"/>
                  <a:pt x="16416" y="32595"/>
                </a:cubicBezTo>
                <a:cubicBezTo>
                  <a:pt x="16423" y="32529"/>
                  <a:pt x="16429" y="32465"/>
                  <a:pt x="16436" y="32405"/>
                </a:cubicBezTo>
                <a:cubicBezTo>
                  <a:pt x="16444" y="32403"/>
                  <a:pt x="16452" y="32402"/>
                  <a:pt x="16459" y="32402"/>
                </a:cubicBezTo>
                <a:cubicBezTo>
                  <a:pt x="16533" y="32402"/>
                  <a:pt x="16548" y="32500"/>
                  <a:pt x="16615" y="32500"/>
                </a:cubicBezTo>
                <a:cubicBezTo>
                  <a:pt x="16620" y="32500"/>
                  <a:pt x="16625" y="32499"/>
                  <a:pt x="16630" y="32498"/>
                </a:cubicBezTo>
                <a:cubicBezTo>
                  <a:pt x="16620" y="32445"/>
                  <a:pt x="16610" y="32391"/>
                  <a:pt x="16600" y="32331"/>
                </a:cubicBezTo>
                <a:lnTo>
                  <a:pt x="16600" y="32331"/>
                </a:lnTo>
                <a:cubicBezTo>
                  <a:pt x="16697" y="32361"/>
                  <a:pt x="16663" y="32438"/>
                  <a:pt x="16670" y="32498"/>
                </a:cubicBezTo>
                <a:cubicBezTo>
                  <a:pt x="16820" y="32625"/>
                  <a:pt x="16847" y="32823"/>
                  <a:pt x="16927" y="32990"/>
                </a:cubicBezTo>
                <a:cubicBezTo>
                  <a:pt x="17161" y="33484"/>
                  <a:pt x="17385" y="33986"/>
                  <a:pt x="17646" y="34471"/>
                </a:cubicBezTo>
                <a:cubicBezTo>
                  <a:pt x="17683" y="34537"/>
                  <a:pt x="17723" y="34604"/>
                  <a:pt x="17636" y="34698"/>
                </a:cubicBezTo>
                <a:cubicBezTo>
                  <a:pt x="17469" y="34424"/>
                  <a:pt x="17288" y="34163"/>
                  <a:pt x="17145" y="33886"/>
                </a:cubicBezTo>
                <a:cubicBezTo>
                  <a:pt x="16974" y="33558"/>
                  <a:pt x="16777" y="33244"/>
                  <a:pt x="16670" y="32890"/>
                </a:cubicBezTo>
                <a:cubicBezTo>
                  <a:pt x="16637" y="32789"/>
                  <a:pt x="16540" y="32846"/>
                  <a:pt x="16503" y="32789"/>
                </a:cubicBezTo>
                <a:lnTo>
                  <a:pt x="16503" y="32789"/>
                </a:lnTo>
                <a:cubicBezTo>
                  <a:pt x="16493" y="32856"/>
                  <a:pt x="16510" y="32930"/>
                  <a:pt x="16546" y="32990"/>
                </a:cubicBezTo>
                <a:cubicBezTo>
                  <a:pt x="17041" y="34046"/>
                  <a:pt x="17583" y="35076"/>
                  <a:pt x="18301" y="36005"/>
                </a:cubicBezTo>
                <a:cubicBezTo>
                  <a:pt x="18719" y="36546"/>
                  <a:pt x="19267" y="36967"/>
                  <a:pt x="19702" y="37486"/>
                </a:cubicBezTo>
                <a:cubicBezTo>
                  <a:pt x="20347" y="38261"/>
                  <a:pt x="21243" y="38522"/>
                  <a:pt x="22142" y="38796"/>
                </a:cubicBezTo>
                <a:cubicBezTo>
                  <a:pt x="22660" y="38946"/>
                  <a:pt x="23188" y="39063"/>
                  <a:pt x="23723" y="39143"/>
                </a:cubicBezTo>
                <a:lnTo>
                  <a:pt x="24559" y="39143"/>
                </a:lnTo>
                <a:cubicBezTo>
                  <a:pt x="25297" y="39133"/>
                  <a:pt x="26003" y="38913"/>
                  <a:pt x="26728" y="38826"/>
                </a:cubicBezTo>
                <a:cubicBezTo>
                  <a:pt x="26777" y="38820"/>
                  <a:pt x="26827" y="38803"/>
                  <a:pt x="26875" y="38803"/>
                </a:cubicBezTo>
                <a:cubicBezTo>
                  <a:pt x="26911" y="38803"/>
                  <a:pt x="26947" y="38813"/>
                  <a:pt x="26982" y="38846"/>
                </a:cubicBezTo>
                <a:lnTo>
                  <a:pt x="26979" y="38843"/>
                </a:lnTo>
                <a:cubicBezTo>
                  <a:pt x="27620" y="38772"/>
                  <a:pt x="28259" y="38655"/>
                  <a:pt x="28830" y="38341"/>
                </a:cubicBezTo>
                <a:cubicBezTo>
                  <a:pt x="29348" y="38057"/>
                  <a:pt x="29880" y="37806"/>
                  <a:pt x="30395" y="37519"/>
                </a:cubicBezTo>
                <a:cubicBezTo>
                  <a:pt x="30679" y="37359"/>
                  <a:pt x="30940" y="37165"/>
                  <a:pt x="31173" y="36934"/>
                </a:cubicBezTo>
                <a:cubicBezTo>
                  <a:pt x="31347" y="36767"/>
                  <a:pt x="31555" y="36630"/>
                  <a:pt x="31758" y="36503"/>
                </a:cubicBezTo>
                <a:cubicBezTo>
                  <a:pt x="32009" y="36342"/>
                  <a:pt x="32220" y="36169"/>
                  <a:pt x="32363" y="35891"/>
                </a:cubicBezTo>
                <a:cubicBezTo>
                  <a:pt x="32484" y="35654"/>
                  <a:pt x="32694" y="35467"/>
                  <a:pt x="32878" y="35266"/>
                </a:cubicBezTo>
                <a:cubicBezTo>
                  <a:pt x="33256" y="34862"/>
                  <a:pt x="33533" y="34390"/>
                  <a:pt x="33801" y="33912"/>
                </a:cubicBezTo>
                <a:lnTo>
                  <a:pt x="33694" y="33866"/>
                </a:lnTo>
                <a:cubicBezTo>
                  <a:pt x="33162" y="34815"/>
                  <a:pt x="32460" y="35627"/>
                  <a:pt x="31678" y="36369"/>
                </a:cubicBezTo>
                <a:cubicBezTo>
                  <a:pt x="31528" y="36513"/>
                  <a:pt x="31387" y="36670"/>
                  <a:pt x="31194" y="36754"/>
                </a:cubicBezTo>
                <a:cubicBezTo>
                  <a:pt x="31010" y="36961"/>
                  <a:pt x="30749" y="37031"/>
                  <a:pt x="30475" y="37188"/>
                </a:cubicBezTo>
                <a:cubicBezTo>
                  <a:pt x="30562" y="37024"/>
                  <a:pt x="30685" y="36994"/>
                  <a:pt x="30776" y="36921"/>
                </a:cubicBezTo>
                <a:lnTo>
                  <a:pt x="30819" y="36921"/>
                </a:lnTo>
                <a:cubicBezTo>
                  <a:pt x="30817" y="36889"/>
                  <a:pt x="30833" y="36860"/>
                  <a:pt x="30859" y="36847"/>
                </a:cubicBezTo>
                <a:lnTo>
                  <a:pt x="30936" y="36797"/>
                </a:lnTo>
                <a:cubicBezTo>
                  <a:pt x="31244" y="36516"/>
                  <a:pt x="31578" y="36269"/>
                  <a:pt x="31879" y="35978"/>
                </a:cubicBezTo>
                <a:cubicBezTo>
                  <a:pt x="32544" y="35326"/>
                  <a:pt x="33095" y="34591"/>
                  <a:pt x="33573" y="33792"/>
                </a:cubicBezTo>
                <a:cubicBezTo>
                  <a:pt x="33607" y="33742"/>
                  <a:pt x="33620" y="33675"/>
                  <a:pt x="33694" y="33658"/>
                </a:cubicBezTo>
                <a:lnTo>
                  <a:pt x="33694" y="33665"/>
                </a:lnTo>
                <a:lnTo>
                  <a:pt x="33737" y="33601"/>
                </a:lnTo>
                <a:lnTo>
                  <a:pt x="33727" y="33598"/>
                </a:lnTo>
                <a:lnTo>
                  <a:pt x="33727" y="33588"/>
                </a:lnTo>
                <a:cubicBezTo>
                  <a:pt x="33724" y="33538"/>
                  <a:pt x="33741" y="33491"/>
                  <a:pt x="33777" y="33458"/>
                </a:cubicBezTo>
                <a:cubicBezTo>
                  <a:pt x="33807" y="33357"/>
                  <a:pt x="33861" y="33271"/>
                  <a:pt x="33928" y="33194"/>
                </a:cubicBezTo>
                <a:lnTo>
                  <a:pt x="33975" y="33110"/>
                </a:lnTo>
                <a:cubicBezTo>
                  <a:pt x="34001" y="33040"/>
                  <a:pt x="34028" y="32970"/>
                  <a:pt x="34061" y="32900"/>
                </a:cubicBezTo>
                <a:cubicBezTo>
                  <a:pt x="35151" y="30844"/>
                  <a:pt x="35873" y="28658"/>
                  <a:pt x="36308" y="26375"/>
                </a:cubicBezTo>
                <a:cubicBezTo>
                  <a:pt x="36361" y="26097"/>
                  <a:pt x="36401" y="25817"/>
                  <a:pt x="36465" y="25539"/>
                </a:cubicBezTo>
                <a:lnTo>
                  <a:pt x="36465" y="25539"/>
                </a:lnTo>
                <a:cubicBezTo>
                  <a:pt x="36532" y="25797"/>
                  <a:pt x="36418" y="26051"/>
                  <a:pt x="36485" y="26308"/>
                </a:cubicBezTo>
                <a:cubicBezTo>
                  <a:pt x="36515" y="26061"/>
                  <a:pt x="36558" y="25817"/>
                  <a:pt x="36568" y="25569"/>
                </a:cubicBezTo>
                <a:cubicBezTo>
                  <a:pt x="36592" y="24984"/>
                  <a:pt x="36619" y="24403"/>
                  <a:pt x="36649" y="23821"/>
                </a:cubicBezTo>
                <a:cubicBezTo>
                  <a:pt x="36669" y="23393"/>
                  <a:pt x="36545" y="22955"/>
                  <a:pt x="36598" y="22534"/>
                </a:cubicBezTo>
                <a:cubicBezTo>
                  <a:pt x="36625" y="22317"/>
                  <a:pt x="36598" y="22106"/>
                  <a:pt x="36609" y="21899"/>
                </a:cubicBezTo>
                <a:cubicBezTo>
                  <a:pt x="36619" y="21635"/>
                  <a:pt x="36605" y="21368"/>
                  <a:pt x="36568" y="21107"/>
                </a:cubicBezTo>
                <a:cubicBezTo>
                  <a:pt x="36512" y="20636"/>
                  <a:pt x="36525" y="20161"/>
                  <a:pt x="36538" y="19690"/>
                </a:cubicBezTo>
                <a:cubicBezTo>
                  <a:pt x="36558" y="19014"/>
                  <a:pt x="36669" y="18349"/>
                  <a:pt x="36776" y="17684"/>
                </a:cubicBezTo>
                <a:cubicBezTo>
                  <a:pt x="36899" y="16915"/>
                  <a:pt x="37030" y="16150"/>
                  <a:pt x="37203" y="15391"/>
                </a:cubicBezTo>
                <a:cubicBezTo>
                  <a:pt x="37367" y="14672"/>
                  <a:pt x="37384" y="13927"/>
                  <a:pt x="37585" y="13218"/>
                </a:cubicBezTo>
                <a:cubicBezTo>
                  <a:pt x="37735" y="12674"/>
                  <a:pt x="37795" y="12122"/>
                  <a:pt x="37869" y="11567"/>
                </a:cubicBezTo>
                <a:lnTo>
                  <a:pt x="37869" y="10147"/>
                </a:lnTo>
                <a:cubicBezTo>
                  <a:pt x="37825" y="9819"/>
                  <a:pt x="37782" y="9491"/>
                  <a:pt x="37745" y="9161"/>
                </a:cubicBezTo>
                <a:cubicBezTo>
                  <a:pt x="37668" y="8449"/>
                  <a:pt x="37534" y="7747"/>
                  <a:pt x="37347" y="7058"/>
                </a:cubicBezTo>
                <a:cubicBezTo>
                  <a:pt x="37247" y="6707"/>
                  <a:pt x="37000" y="6453"/>
                  <a:pt x="36836" y="6145"/>
                </a:cubicBezTo>
                <a:cubicBezTo>
                  <a:pt x="36532" y="5567"/>
                  <a:pt x="36107" y="5066"/>
                  <a:pt x="35686" y="4571"/>
                </a:cubicBezTo>
                <a:cubicBezTo>
                  <a:pt x="35629" y="4494"/>
                  <a:pt x="35586" y="4407"/>
                  <a:pt x="35562" y="4314"/>
                </a:cubicBezTo>
                <a:cubicBezTo>
                  <a:pt x="35449" y="3976"/>
                  <a:pt x="35155" y="3799"/>
                  <a:pt x="34910" y="3582"/>
                </a:cubicBezTo>
                <a:cubicBezTo>
                  <a:pt x="34509" y="3231"/>
                  <a:pt x="34065" y="2923"/>
                  <a:pt x="33657" y="2579"/>
                </a:cubicBezTo>
                <a:cubicBezTo>
                  <a:pt x="32698" y="1767"/>
                  <a:pt x="31555" y="1302"/>
                  <a:pt x="30401" y="874"/>
                </a:cubicBezTo>
                <a:cubicBezTo>
                  <a:pt x="29616" y="583"/>
                  <a:pt x="28784" y="426"/>
                  <a:pt x="27975" y="206"/>
                </a:cubicBezTo>
                <a:cubicBezTo>
                  <a:pt x="27640" y="118"/>
                  <a:pt x="27302" y="58"/>
                  <a:pt x="26959" y="58"/>
                </a:cubicBezTo>
                <a:cubicBezTo>
                  <a:pt x="26846" y="58"/>
                  <a:pt x="26732" y="65"/>
                  <a:pt x="26618" y="79"/>
                </a:cubicBezTo>
                <a:cubicBezTo>
                  <a:pt x="26578" y="82"/>
                  <a:pt x="26539" y="84"/>
                  <a:pt x="26500" y="84"/>
                </a:cubicBezTo>
                <a:cubicBezTo>
                  <a:pt x="26399" y="84"/>
                  <a:pt x="26299" y="72"/>
                  <a:pt x="26203" y="45"/>
                </a:cubicBezTo>
                <a:lnTo>
                  <a:pt x="26541" y="25"/>
                </a:lnTo>
                <a:lnTo>
                  <a:pt x="26541" y="2"/>
                </a:lnTo>
                <a:lnTo>
                  <a:pt x="25855" y="2"/>
                </a:lnTo>
                <a:cubicBezTo>
                  <a:pt x="25853" y="2"/>
                  <a:pt x="25850" y="2"/>
                  <a:pt x="25848" y="2"/>
                </a:cubicBezTo>
                <a:cubicBezTo>
                  <a:pt x="25836" y="2"/>
                  <a:pt x="25823" y="0"/>
                  <a:pt x="2581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  <p:sp>
        <p:nvSpPr>
          <p:cNvPr id="544" name="Google Shape;544;p40"/>
          <p:cNvSpPr/>
          <p:nvPr/>
        </p:nvSpPr>
        <p:spPr>
          <a:xfrm rot="-2426288">
            <a:off x="-2458908" y="2029024"/>
            <a:ext cx="3942252" cy="2947053"/>
          </a:xfrm>
          <a:custGeom>
            <a:avLst/>
            <a:gdLst/>
            <a:ahLst/>
            <a:cxnLst/>
            <a:rect l="l" t="t" r="r" b="b"/>
            <a:pathLst>
              <a:path w="79467" h="59406" extrusionOk="0">
                <a:moveTo>
                  <a:pt x="76305" y="12190"/>
                </a:moveTo>
                <a:lnTo>
                  <a:pt x="76305" y="12190"/>
                </a:lnTo>
                <a:cubicBezTo>
                  <a:pt x="76355" y="12210"/>
                  <a:pt x="76388" y="12261"/>
                  <a:pt x="76388" y="12314"/>
                </a:cubicBezTo>
                <a:cubicBezTo>
                  <a:pt x="76308" y="12307"/>
                  <a:pt x="76305" y="12251"/>
                  <a:pt x="76305" y="12190"/>
                </a:cubicBezTo>
                <a:close/>
                <a:moveTo>
                  <a:pt x="76388" y="12314"/>
                </a:moveTo>
                <a:cubicBezTo>
                  <a:pt x="76422" y="12334"/>
                  <a:pt x="76458" y="12354"/>
                  <a:pt x="76452" y="12401"/>
                </a:cubicBezTo>
                <a:cubicBezTo>
                  <a:pt x="76445" y="12411"/>
                  <a:pt x="76435" y="12418"/>
                  <a:pt x="76425" y="12418"/>
                </a:cubicBezTo>
                <a:cubicBezTo>
                  <a:pt x="76378" y="12398"/>
                  <a:pt x="76392" y="12351"/>
                  <a:pt x="76388" y="12314"/>
                </a:cubicBezTo>
                <a:close/>
                <a:moveTo>
                  <a:pt x="76488" y="12498"/>
                </a:moveTo>
                <a:lnTo>
                  <a:pt x="76488" y="12498"/>
                </a:lnTo>
                <a:cubicBezTo>
                  <a:pt x="76575" y="12525"/>
                  <a:pt x="76582" y="12592"/>
                  <a:pt x="76595" y="12648"/>
                </a:cubicBezTo>
                <a:cubicBezTo>
                  <a:pt x="76659" y="12655"/>
                  <a:pt x="76692" y="12692"/>
                  <a:pt x="76722" y="12742"/>
                </a:cubicBezTo>
                <a:cubicBezTo>
                  <a:pt x="77020" y="13193"/>
                  <a:pt x="77287" y="13664"/>
                  <a:pt x="77528" y="14149"/>
                </a:cubicBezTo>
                <a:cubicBezTo>
                  <a:pt x="77555" y="14186"/>
                  <a:pt x="77548" y="14236"/>
                  <a:pt x="77515" y="14266"/>
                </a:cubicBezTo>
                <a:cubicBezTo>
                  <a:pt x="77364" y="14002"/>
                  <a:pt x="77224" y="13741"/>
                  <a:pt x="77073" y="13491"/>
                </a:cubicBezTo>
                <a:cubicBezTo>
                  <a:pt x="76940" y="13267"/>
                  <a:pt x="76796" y="13043"/>
                  <a:pt x="76656" y="12822"/>
                </a:cubicBezTo>
                <a:cubicBezTo>
                  <a:pt x="76619" y="12769"/>
                  <a:pt x="76589" y="12719"/>
                  <a:pt x="76595" y="12652"/>
                </a:cubicBezTo>
                <a:cubicBezTo>
                  <a:pt x="76512" y="12635"/>
                  <a:pt x="76488" y="12581"/>
                  <a:pt x="76488" y="12498"/>
                </a:cubicBezTo>
                <a:close/>
                <a:moveTo>
                  <a:pt x="77581" y="14358"/>
                </a:moveTo>
                <a:cubicBezTo>
                  <a:pt x="77609" y="14358"/>
                  <a:pt x="77590" y="14390"/>
                  <a:pt x="77598" y="14403"/>
                </a:cubicBezTo>
                <a:lnTo>
                  <a:pt x="77598" y="14403"/>
                </a:lnTo>
                <a:lnTo>
                  <a:pt x="77568" y="14360"/>
                </a:lnTo>
                <a:cubicBezTo>
                  <a:pt x="77573" y="14359"/>
                  <a:pt x="77577" y="14358"/>
                  <a:pt x="77581" y="14358"/>
                </a:cubicBezTo>
                <a:close/>
                <a:moveTo>
                  <a:pt x="77598" y="14403"/>
                </a:moveTo>
                <a:lnTo>
                  <a:pt x="77625" y="14433"/>
                </a:lnTo>
                <a:lnTo>
                  <a:pt x="77605" y="14443"/>
                </a:lnTo>
                <a:cubicBezTo>
                  <a:pt x="77605" y="14430"/>
                  <a:pt x="77602" y="14417"/>
                  <a:pt x="77598" y="14403"/>
                </a:cubicBezTo>
                <a:close/>
                <a:moveTo>
                  <a:pt x="77790" y="24947"/>
                </a:moveTo>
                <a:cubicBezTo>
                  <a:pt x="77794" y="24947"/>
                  <a:pt x="77798" y="24948"/>
                  <a:pt x="77802" y="24949"/>
                </a:cubicBezTo>
                <a:cubicBezTo>
                  <a:pt x="77859" y="24962"/>
                  <a:pt x="77852" y="25016"/>
                  <a:pt x="77839" y="25053"/>
                </a:cubicBezTo>
                <a:cubicBezTo>
                  <a:pt x="77632" y="25571"/>
                  <a:pt x="77465" y="26112"/>
                  <a:pt x="76983" y="26467"/>
                </a:cubicBezTo>
                <a:cubicBezTo>
                  <a:pt x="76920" y="26513"/>
                  <a:pt x="76880" y="26594"/>
                  <a:pt x="76833" y="26660"/>
                </a:cubicBezTo>
                <a:cubicBezTo>
                  <a:pt x="76619" y="26981"/>
                  <a:pt x="76348" y="27245"/>
                  <a:pt x="76061" y="27499"/>
                </a:cubicBezTo>
                <a:cubicBezTo>
                  <a:pt x="75830" y="27703"/>
                  <a:pt x="75643" y="27947"/>
                  <a:pt x="75422" y="28158"/>
                </a:cubicBezTo>
                <a:cubicBezTo>
                  <a:pt x="75295" y="28285"/>
                  <a:pt x="75145" y="28389"/>
                  <a:pt x="75004" y="28502"/>
                </a:cubicBezTo>
                <a:cubicBezTo>
                  <a:pt x="74981" y="28520"/>
                  <a:pt x="74943" y="28551"/>
                  <a:pt x="74917" y="28551"/>
                </a:cubicBezTo>
                <a:cubicBezTo>
                  <a:pt x="74909" y="28551"/>
                  <a:pt x="74903" y="28548"/>
                  <a:pt x="74897" y="28542"/>
                </a:cubicBezTo>
                <a:cubicBezTo>
                  <a:pt x="74845" y="28479"/>
                  <a:pt x="74803" y="28456"/>
                  <a:pt x="74769" y="28456"/>
                </a:cubicBezTo>
                <a:cubicBezTo>
                  <a:pt x="74686" y="28456"/>
                  <a:pt x="74642" y="28589"/>
                  <a:pt x="74583" y="28636"/>
                </a:cubicBezTo>
                <a:cubicBezTo>
                  <a:pt x="74429" y="28756"/>
                  <a:pt x="74312" y="28913"/>
                  <a:pt x="74149" y="29024"/>
                </a:cubicBezTo>
                <a:cubicBezTo>
                  <a:pt x="73925" y="29174"/>
                  <a:pt x="73641" y="29181"/>
                  <a:pt x="73430" y="29351"/>
                </a:cubicBezTo>
                <a:cubicBezTo>
                  <a:pt x="73424" y="29354"/>
                  <a:pt x="73418" y="29358"/>
                  <a:pt x="73412" y="29362"/>
                </a:cubicBezTo>
                <a:lnTo>
                  <a:pt x="73412" y="29362"/>
                </a:lnTo>
                <a:lnTo>
                  <a:pt x="73423" y="29351"/>
                </a:lnTo>
                <a:cubicBezTo>
                  <a:pt x="75051" y="28205"/>
                  <a:pt x="76488" y="26904"/>
                  <a:pt x="77495" y="25123"/>
                </a:cubicBezTo>
                <a:cubicBezTo>
                  <a:pt x="77508" y="25230"/>
                  <a:pt x="77515" y="25287"/>
                  <a:pt x="77528" y="25387"/>
                </a:cubicBezTo>
                <a:cubicBezTo>
                  <a:pt x="77608" y="25237"/>
                  <a:pt x="77665" y="25120"/>
                  <a:pt x="77729" y="25006"/>
                </a:cubicBezTo>
                <a:cubicBezTo>
                  <a:pt x="77740" y="24979"/>
                  <a:pt x="77760" y="24947"/>
                  <a:pt x="77790" y="24947"/>
                </a:cubicBezTo>
                <a:close/>
                <a:moveTo>
                  <a:pt x="73371" y="29391"/>
                </a:moveTo>
                <a:cubicBezTo>
                  <a:pt x="73374" y="29391"/>
                  <a:pt x="73377" y="29391"/>
                  <a:pt x="73380" y="29391"/>
                </a:cubicBezTo>
                <a:cubicBezTo>
                  <a:pt x="73365" y="29416"/>
                  <a:pt x="73335" y="29432"/>
                  <a:pt x="73305" y="29432"/>
                </a:cubicBezTo>
                <a:cubicBezTo>
                  <a:pt x="73302" y="29432"/>
                  <a:pt x="73299" y="29432"/>
                  <a:pt x="73296" y="29431"/>
                </a:cubicBezTo>
                <a:cubicBezTo>
                  <a:pt x="73315" y="29407"/>
                  <a:pt x="73341" y="29391"/>
                  <a:pt x="73371" y="29391"/>
                </a:cubicBezTo>
                <a:close/>
                <a:moveTo>
                  <a:pt x="73163" y="29495"/>
                </a:moveTo>
                <a:cubicBezTo>
                  <a:pt x="73173" y="29498"/>
                  <a:pt x="73183" y="29502"/>
                  <a:pt x="73196" y="29508"/>
                </a:cubicBezTo>
                <a:cubicBezTo>
                  <a:pt x="73186" y="29518"/>
                  <a:pt x="73179" y="29528"/>
                  <a:pt x="73173" y="29538"/>
                </a:cubicBezTo>
                <a:cubicBezTo>
                  <a:pt x="73166" y="29528"/>
                  <a:pt x="73156" y="29522"/>
                  <a:pt x="73149" y="29512"/>
                </a:cubicBezTo>
                <a:cubicBezTo>
                  <a:pt x="73149" y="29508"/>
                  <a:pt x="73159" y="29495"/>
                  <a:pt x="73163" y="29495"/>
                </a:cubicBezTo>
                <a:close/>
                <a:moveTo>
                  <a:pt x="73046" y="29599"/>
                </a:moveTo>
                <a:lnTo>
                  <a:pt x="73016" y="29625"/>
                </a:lnTo>
                <a:lnTo>
                  <a:pt x="73006" y="29605"/>
                </a:lnTo>
                <a:lnTo>
                  <a:pt x="73046" y="29599"/>
                </a:lnTo>
                <a:close/>
                <a:moveTo>
                  <a:pt x="71097" y="30825"/>
                </a:moveTo>
                <a:lnTo>
                  <a:pt x="71097" y="30825"/>
                </a:lnTo>
                <a:cubicBezTo>
                  <a:pt x="69763" y="31518"/>
                  <a:pt x="68448" y="32241"/>
                  <a:pt x="66996" y="32660"/>
                </a:cubicBezTo>
                <a:cubicBezTo>
                  <a:pt x="67025" y="32671"/>
                  <a:pt x="67054" y="32675"/>
                  <a:pt x="67083" y="32675"/>
                </a:cubicBezTo>
                <a:cubicBezTo>
                  <a:pt x="67190" y="32675"/>
                  <a:pt x="67298" y="32620"/>
                  <a:pt x="67444" y="32620"/>
                </a:cubicBezTo>
                <a:cubicBezTo>
                  <a:pt x="67450" y="32620"/>
                  <a:pt x="67457" y="32620"/>
                  <a:pt x="67464" y="32620"/>
                </a:cubicBezTo>
                <a:cubicBezTo>
                  <a:pt x="67019" y="32894"/>
                  <a:pt x="66548" y="32874"/>
                  <a:pt x="66120" y="33011"/>
                </a:cubicBezTo>
                <a:cubicBezTo>
                  <a:pt x="66464" y="32747"/>
                  <a:pt x="66865" y="32600"/>
                  <a:pt x="67243" y="32396"/>
                </a:cubicBezTo>
                <a:lnTo>
                  <a:pt x="67243" y="32396"/>
                </a:lnTo>
                <a:lnTo>
                  <a:pt x="66190" y="32674"/>
                </a:lnTo>
                <a:cubicBezTo>
                  <a:pt x="66183" y="32657"/>
                  <a:pt x="66180" y="32644"/>
                  <a:pt x="66173" y="32627"/>
                </a:cubicBezTo>
                <a:cubicBezTo>
                  <a:pt x="66457" y="32523"/>
                  <a:pt x="66738" y="32423"/>
                  <a:pt x="67022" y="32316"/>
                </a:cubicBezTo>
                <a:cubicBezTo>
                  <a:pt x="68232" y="31868"/>
                  <a:pt x="69429" y="31387"/>
                  <a:pt x="70616" y="30872"/>
                </a:cubicBezTo>
                <a:cubicBezTo>
                  <a:pt x="70670" y="30848"/>
                  <a:pt x="70728" y="30843"/>
                  <a:pt x="70786" y="30843"/>
                </a:cubicBezTo>
                <a:cubicBezTo>
                  <a:pt x="70838" y="30843"/>
                  <a:pt x="70891" y="30847"/>
                  <a:pt x="70943" y="30847"/>
                </a:cubicBezTo>
                <a:cubicBezTo>
                  <a:pt x="70995" y="30847"/>
                  <a:pt x="71047" y="30843"/>
                  <a:pt x="71097" y="30825"/>
                </a:cubicBezTo>
                <a:close/>
                <a:moveTo>
                  <a:pt x="65963" y="33031"/>
                </a:moveTo>
                <a:cubicBezTo>
                  <a:pt x="65973" y="33031"/>
                  <a:pt x="65989" y="33043"/>
                  <a:pt x="66016" y="33058"/>
                </a:cubicBezTo>
                <a:cubicBezTo>
                  <a:pt x="65993" y="33075"/>
                  <a:pt x="65966" y="33088"/>
                  <a:pt x="65936" y="33098"/>
                </a:cubicBezTo>
                <a:cubicBezTo>
                  <a:pt x="65935" y="33099"/>
                  <a:pt x="65934" y="33099"/>
                  <a:pt x="65934" y="33099"/>
                </a:cubicBezTo>
                <a:cubicBezTo>
                  <a:pt x="65923" y="33099"/>
                  <a:pt x="65908" y="33081"/>
                  <a:pt x="65896" y="33072"/>
                </a:cubicBezTo>
                <a:cubicBezTo>
                  <a:pt x="65916" y="33055"/>
                  <a:pt x="65936" y="33041"/>
                  <a:pt x="65959" y="33031"/>
                </a:cubicBezTo>
                <a:cubicBezTo>
                  <a:pt x="65960" y="33031"/>
                  <a:pt x="65962" y="33031"/>
                  <a:pt x="65963" y="33031"/>
                </a:cubicBezTo>
                <a:close/>
                <a:moveTo>
                  <a:pt x="65735" y="33105"/>
                </a:moveTo>
                <a:lnTo>
                  <a:pt x="65789" y="33132"/>
                </a:lnTo>
                <a:cubicBezTo>
                  <a:pt x="65776" y="33152"/>
                  <a:pt x="65755" y="33165"/>
                  <a:pt x="65735" y="33179"/>
                </a:cubicBezTo>
                <a:cubicBezTo>
                  <a:pt x="65733" y="33180"/>
                  <a:pt x="65731" y="33180"/>
                  <a:pt x="65728" y="33180"/>
                </a:cubicBezTo>
                <a:cubicBezTo>
                  <a:pt x="65716" y="33180"/>
                  <a:pt x="65699" y="33168"/>
                  <a:pt x="65685" y="33165"/>
                </a:cubicBezTo>
                <a:cubicBezTo>
                  <a:pt x="65702" y="33145"/>
                  <a:pt x="65715" y="33128"/>
                  <a:pt x="65735" y="33105"/>
                </a:cubicBezTo>
                <a:close/>
                <a:moveTo>
                  <a:pt x="65542" y="33201"/>
                </a:moveTo>
                <a:cubicBezTo>
                  <a:pt x="65554" y="33201"/>
                  <a:pt x="65567" y="33202"/>
                  <a:pt x="65582" y="33205"/>
                </a:cubicBezTo>
                <a:cubicBezTo>
                  <a:pt x="65558" y="33279"/>
                  <a:pt x="65501" y="33285"/>
                  <a:pt x="65411" y="33299"/>
                </a:cubicBezTo>
                <a:cubicBezTo>
                  <a:pt x="65449" y="33231"/>
                  <a:pt x="65487" y="33201"/>
                  <a:pt x="65542" y="33201"/>
                </a:cubicBezTo>
                <a:close/>
                <a:moveTo>
                  <a:pt x="64021" y="33409"/>
                </a:moveTo>
                <a:cubicBezTo>
                  <a:pt x="64027" y="33409"/>
                  <a:pt x="64031" y="33412"/>
                  <a:pt x="64034" y="33412"/>
                </a:cubicBezTo>
                <a:lnTo>
                  <a:pt x="64034" y="33416"/>
                </a:lnTo>
                <a:cubicBezTo>
                  <a:pt x="64034" y="33423"/>
                  <a:pt x="64031" y="33426"/>
                  <a:pt x="64031" y="33426"/>
                </a:cubicBezTo>
                <a:cubicBezTo>
                  <a:pt x="64024" y="33423"/>
                  <a:pt x="64021" y="33423"/>
                  <a:pt x="64017" y="33419"/>
                </a:cubicBezTo>
                <a:cubicBezTo>
                  <a:pt x="64017" y="33416"/>
                  <a:pt x="64021" y="33409"/>
                  <a:pt x="64021" y="33409"/>
                </a:cubicBezTo>
                <a:close/>
                <a:moveTo>
                  <a:pt x="63803" y="33476"/>
                </a:moveTo>
                <a:lnTo>
                  <a:pt x="63830" y="33526"/>
                </a:lnTo>
                <a:lnTo>
                  <a:pt x="62149" y="34439"/>
                </a:lnTo>
                <a:lnTo>
                  <a:pt x="62122" y="34389"/>
                </a:lnTo>
                <a:cubicBezTo>
                  <a:pt x="62650" y="34021"/>
                  <a:pt x="63229" y="33753"/>
                  <a:pt x="63803" y="33476"/>
                </a:cubicBezTo>
                <a:close/>
                <a:moveTo>
                  <a:pt x="62014" y="34461"/>
                </a:moveTo>
                <a:cubicBezTo>
                  <a:pt x="62017" y="34461"/>
                  <a:pt x="62021" y="34462"/>
                  <a:pt x="62025" y="34462"/>
                </a:cubicBezTo>
                <a:cubicBezTo>
                  <a:pt x="62032" y="34469"/>
                  <a:pt x="62039" y="34479"/>
                  <a:pt x="62039" y="34492"/>
                </a:cubicBezTo>
                <a:cubicBezTo>
                  <a:pt x="62025" y="34522"/>
                  <a:pt x="61999" y="34525"/>
                  <a:pt x="61973" y="34525"/>
                </a:cubicBezTo>
                <a:cubicBezTo>
                  <a:pt x="61967" y="34525"/>
                  <a:pt x="61961" y="34525"/>
                  <a:pt x="61955" y="34525"/>
                </a:cubicBezTo>
                <a:cubicBezTo>
                  <a:pt x="61951" y="34525"/>
                  <a:pt x="61946" y="34525"/>
                  <a:pt x="61942" y="34525"/>
                </a:cubicBezTo>
                <a:lnTo>
                  <a:pt x="61942" y="34525"/>
                </a:lnTo>
                <a:cubicBezTo>
                  <a:pt x="61957" y="34495"/>
                  <a:pt x="61972" y="34461"/>
                  <a:pt x="62014" y="34461"/>
                </a:cubicBezTo>
                <a:close/>
                <a:moveTo>
                  <a:pt x="15627" y="34953"/>
                </a:moveTo>
                <a:lnTo>
                  <a:pt x="15644" y="34960"/>
                </a:lnTo>
                <a:lnTo>
                  <a:pt x="15637" y="34973"/>
                </a:lnTo>
                <a:cubicBezTo>
                  <a:pt x="15630" y="34973"/>
                  <a:pt x="15627" y="34970"/>
                  <a:pt x="15620" y="34967"/>
                </a:cubicBezTo>
                <a:cubicBezTo>
                  <a:pt x="15620" y="34967"/>
                  <a:pt x="15627" y="34957"/>
                  <a:pt x="15627" y="34953"/>
                </a:cubicBezTo>
                <a:close/>
                <a:moveTo>
                  <a:pt x="60232" y="35687"/>
                </a:moveTo>
                <a:lnTo>
                  <a:pt x="60227" y="35695"/>
                </a:lnTo>
                <a:cubicBezTo>
                  <a:pt x="60229" y="35692"/>
                  <a:pt x="60230" y="35690"/>
                  <a:pt x="60232" y="35687"/>
                </a:cubicBezTo>
                <a:close/>
                <a:moveTo>
                  <a:pt x="60100" y="35779"/>
                </a:moveTo>
                <a:lnTo>
                  <a:pt x="60100" y="35779"/>
                </a:lnTo>
                <a:cubicBezTo>
                  <a:pt x="60000" y="36087"/>
                  <a:pt x="59692" y="36194"/>
                  <a:pt x="59481" y="36394"/>
                </a:cubicBezTo>
                <a:cubicBezTo>
                  <a:pt x="59405" y="36464"/>
                  <a:pt x="59308" y="36514"/>
                  <a:pt x="59207" y="36541"/>
                </a:cubicBezTo>
                <a:cubicBezTo>
                  <a:pt x="59481" y="36257"/>
                  <a:pt x="59759" y="35983"/>
                  <a:pt x="60100" y="35779"/>
                </a:cubicBezTo>
                <a:close/>
                <a:moveTo>
                  <a:pt x="18762" y="36298"/>
                </a:moveTo>
                <a:cubicBezTo>
                  <a:pt x="18765" y="36298"/>
                  <a:pt x="18769" y="36299"/>
                  <a:pt x="18772" y="36300"/>
                </a:cubicBezTo>
                <a:cubicBezTo>
                  <a:pt x="18829" y="36311"/>
                  <a:pt x="18842" y="36354"/>
                  <a:pt x="18846" y="36404"/>
                </a:cubicBezTo>
                <a:cubicBezTo>
                  <a:pt x="18909" y="36404"/>
                  <a:pt x="18963" y="36411"/>
                  <a:pt x="18973" y="36488"/>
                </a:cubicBezTo>
                <a:lnTo>
                  <a:pt x="19013" y="36528"/>
                </a:lnTo>
                <a:cubicBezTo>
                  <a:pt x="19016" y="36527"/>
                  <a:pt x="19019" y="36527"/>
                  <a:pt x="19021" y="36527"/>
                </a:cubicBezTo>
                <a:cubicBezTo>
                  <a:pt x="19052" y="36527"/>
                  <a:pt x="19081" y="36544"/>
                  <a:pt x="19097" y="36571"/>
                </a:cubicBezTo>
                <a:cubicBezTo>
                  <a:pt x="19094" y="36572"/>
                  <a:pt x="19091" y="36572"/>
                  <a:pt x="19088" y="36572"/>
                </a:cubicBezTo>
                <a:cubicBezTo>
                  <a:pt x="19058" y="36572"/>
                  <a:pt x="19028" y="36556"/>
                  <a:pt x="19013" y="36531"/>
                </a:cubicBezTo>
                <a:lnTo>
                  <a:pt x="18969" y="36491"/>
                </a:lnTo>
                <a:cubicBezTo>
                  <a:pt x="18916" y="36488"/>
                  <a:pt x="18866" y="36458"/>
                  <a:pt x="18846" y="36407"/>
                </a:cubicBezTo>
                <a:cubicBezTo>
                  <a:pt x="18799" y="36397"/>
                  <a:pt x="18752" y="36387"/>
                  <a:pt x="18739" y="36334"/>
                </a:cubicBezTo>
                <a:cubicBezTo>
                  <a:pt x="18733" y="36315"/>
                  <a:pt x="18746" y="36298"/>
                  <a:pt x="18762" y="36298"/>
                </a:cubicBezTo>
                <a:close/>
                <a:moveTo>
                  <a:pt x="59057" y="36665"/>
                </a:moveTo>
                <a:lnTo>
                  <a:pt x="59057" y="36665"/>
                </a:lnTo>
                <a:cubicBezTo>
                  <a:pt x="59064" y="36689"/>
                  <a:pt x="59056" y="36694"/>
                  <a:pt x="59045" y="36694"/>
                </a:cubicBezTo>
                <a:cubicBezTo>
                  <a:pt x="59040" y="36694"/>
                  <a:pt x="59033" y="36692"/>
                  <a:pt x="59027" y="36692"/>
                </a:cubicBezTo>
                <a:cubicBezTo>
                  <a:pt x="59023" y="36692"/>
                  <a:pt x="59019" y="36693"/>
                  <a:pt x="59017" y="36695"/>
                </a:cubicBezTo>
                <a:lnTo>
                  <a:pt x="59057" y="36665"/>
                </a:lnTo>
                <a:close/>
                <a:moveTo>
                  <a:pt x="57810" y="38109"/>
                </a:moveTo>
                <a:cubicBezTo>
                  <a:pt x="57809" y="38111"/>
                  <a:pt x="57809" y="38114"/>
                  <a:pt x="57807" y="38115"/>
                </a:cubicBezTo>
                <a:lnTo>
                  <a:pt x="57810" y="38109"/>
                </a:lnTo>
                <a:close/>
                <a:moveTo>
                  <a:pt x="22917" y="47602"/>
                </a:moveTo>
                <a:cubicBezTo>
                  <a:pt x="23168" y="48681"/>
                  <a:pt x="23723" y="49654"/>
                  <a:pt x="24003" y="50724"/>
                </a:cubicBezTo>
                <a:cubicBezTo>
                  <a:pt x="23686" y="50500"/>
                  <a:pt x="22897" y="48267"/>
                  <a:pt x="22917" y="47602"/>
                </a:cubicBezTo>
                <a:close/>
                <a:moveTo>
                  <a:pt x="51249" y="51392"/>
                </a:moveTo>
                <a:lnTo>
                  <a:pt x="51249" y="51392"/>
                </a:lnTo>
                <a:cubicBezTo>
                  <a:pt x="51245" y="51429"/>
                  <a:pt x="51259" y="51472"/>
                  <a:pt x="51212" y="51493"/>
                </a:cubicBezTo>
                <a:cubicBezTo>
                  <a:pt x="51202" y="51493"/>
                  <a:pt x="51192" y="51486"/>
                  <a:pt x="51185" y="51479"/>
                </a:cubicBezTo>
                <a:cubicBezTo>
                  <a:pt x="51179" y="51429"/>
                  <a:pt x="51215" y="51412"/>
                  <a:pt x="51249" y="51392"/>
                </a:cubicBezTo>
                <a:close/>
                <a:moveTo>
                  <a:pt x="50794" y="52559"/>
                </a:moveTo>
                <a:lnTo>
                  <a:pt x="50794" y="52559"/>
                </a:lnTo>
                <a:cubicBezTo>
                  <a:pt x="50784" y="52639"/>
                  <a:pt x="50744" y="52693"/>
                  <a:pt x="50640" y="52713"/>
                </a:cubicBezTo>
                <a:cubicBezTo>
                  <a:pt x="50664" y="52612"/>
                  <a:pt x="50711" y="52569"/>
                  <a:pt x="50794" y="52559"/>
                </a:cubicBezTo>
                <a:close/>
                <a:moveTo>
                  <a:pt x="50528" y="52829"/>
                </a:moveTo>
                <a:cubicBezTo>
                  <a:pt x="50537" y="52829"/>
                  <a:pt x="50546" y="52831"/>
                  <a:pt x="50557" y="52836"/>
                </a:cubicBezTo>
                <a:cubicBezTo>
                  <a:pt x="50570" y="52913"/>
                  <a:pt x="50517" y="52937"/>
                  <a:pt x="50460" y="52963"/>
                </a:cubicBezTo>
                <a:cubicBezTo>
                  <a:pt x="50400" y="52926"/>
                  <a:pt x="50447" y="52893"/>
                  <a:pt x="50467" y="52870"/>
                </a:cubicBezTo>
                <a:cubicBezTo>
                  <a:pt x="50482" y="52849"/>
                  <a:pt x="50501" y="52829"/>
                  <a:pt x="50528" y="52829"/>
                </a:cubicBezTo>
                <a:close/>
                <a:moveTo>
                  <a:pt x="50383" y="53043"/>
                </a:moveTo>
                <a:lnTo>
                  <a:pt x="50390" y="53050"/>
                </a:lnTo>
                <a:lnTo>
                  <a:pt x="50373" y="53060"/>
                </a:lnTo>
                <a:lnTo>
                  <a:pt x="50383" y="53043"/>
                </a:lnTo>
                <a:close/>
                <a:moveTo>
                  <a:pt x="50327" y="53103"/>
                </a:moveTo>
                <a:cubicBezTo>
                  <a:pt x="50329" y="53103"/>
                  <a:pt x="50331" y="53104"/>
                  <a:pt x="50333" y="53104"/>
                </a:cubicBezTo>
                <a:cubicBezTo>
                  <a:pt x="50333" y="53150"/>
                  <a:pt x="50296" y="53187"/>
                  <a:pt x="50249" y="53187"/>
                </a:cubicBezTo>
                <a:cubicBezTo>
                  <a:pt x="50246" y="53142"/>
                  <a:pt x="50283" y="53103"/>
                  <a:pt x="50327" y="53103"/>
                </a:cubicBezTo>
                <a:close/>
                <a:moveTo>
                  <a:pt x="51123" y="51582"/>
                </a:moveTo>
                <a:cubicBezTo>
                  <a:pt x="51130" y="51582"/>
                  <a:pt x="51148" y="51594"/>
                  <a:pt x="51148" y="51599"/>
                </a:cubicBezTo>
                <a:cubicBezTo>
                  <a:pt x="51155" y="51646"/>
                  <a:pt x="51118" y="51666"/>
                  <a:pt x="51085" y="51686"/>
                </a:cubicBezTo>
                <a:cubicBezTo>
                  <a:pt x="50941" y="52027"/>
                  <a:pt x="50711" y="52318"/>
                  <a:pt x="50500" y="52616"/>
                </a:cubicBezTo>
                <a:cubicBezTo>
                  <a:pt x="49745" y="53679"/>
                  <a:pt x="48769" y="54518"/>
                  <a:pt x="47752" y="55320"/>
                </a:cubicBezTo>
                <a:cubicBezTo>
                  <a:pt x="47726" y="55336"/>
                  <a:pt x="47692" y="55350"/>
                  <a:pt x="47659" y="55360"/>
                </a:cubicBezTo>
                <a:cubicBezTo>
                  <a:pt x="47629" y="55410"/>
                  <a:pt x="47599" y="55464"/>
                  <a:pt x="47515" y="55467"/>
                </a:cubicBezTo>
                <a:cubicBezTo>
                  <a:pt x="47515" y="55357"/>
                  <a:pt x="47589" y="55363"/>
                  <a:pt x="47659" y="55357"/>
                </a:cubicBezTo>
                <a:cubicBezTo>
                  <a:pt x="47782" y="55133"/>
                  <a:pt x="48016" y="55022"/>
                  <a:pt x="48200" y="54862"/>
                </a:cubicBezTo>
                <a:cubicBezTo>
                  <a:pt x="48769" y="54370"/>
                  <a:pt x="49303" y="53842"/>
                  <a:pt x="49805" y="53287"/>
                </a:cubicBezTo>
                <a:cubicBezTo>
                  <a:pt x="50233" y="52813"/>
                  <a:pt x="50620" y="52305"/>
                  <a:pt x="50971" y="51770"/>
                </a:cubicBezTo>
                <a:cubicBezTo>
                  <a:pt x="50998" y="51730"/>
                  <a:pt x="51025" y="51686"/>
                  <a:pt x="51082" y="51683"/>
                </a:cubicBezTo>
                <a:cubicBezTo>
                  <a:pt x="51085" y="51646"/>
                  <a:pt x="51072" y="51603"/>
                  <a:pt x="51122" y="51583"/>
                </a:cubicBezTo>
                <a:cubicBezTo>
                  <a:pt x="51122" y="51582"/>
                  <a:pt x="51123" y="51582"/>
                  <a:pt x="51123" y="51582"/>
                </a:cubicBezTo>
                <a:close/>
                <a:moveTo>
                  <a:pt x="47405" y="55503"/>
                </a:moveTo>
                <a:cubicBezTo>
                  <a:pt x="47412" y="55503"/>
                  <a:pt x="47423" y="55511"/>
                  <a:pt x="47432" y="55514"/>
                </a:cubicBezTo>
                <a:cubicBezTo>
                  <a:pt x="47428" y="55524"/>
                  <a:pt x="47425" y="55540"/>
                  <a:pt x="47415" y="55544"/>
                </a:cubicBezTo>
                <a:cubicBezTo>
                  <a:pt x="47414" y="55544"/>
                  <a:pt x="47413" y="55544"/>
                  <a:pt x="47412" y="55544"/>
                </a:cubicBezTo>
                <a:cubicBezTo>
                  <a:pt x="47404" y="55544"/>
                  <a:pt x="47393" y="55537"/>
                  <a:pt x="47385" y="55534"/>
                </a:cubicBezTo>
                <a:cubicBezTo>
                  <a:pt x="47391" y="55520"/>
                  <a:pt x="47391" y="55507"/>
                  <a:pt x="47401" y="55504"/>
                </a:cubicBezTo>
                <a:cubicBezTo>
                  <a:pt x="47402" y="55503"/>
                  <a:pt x="47403" y="55503"/>
                  <a:pt x="47405" y="55503"/>
                </a:cubicBezTo>
                <a:close/>
                <a:moveTo>
                  <a:pt x="47232" y="55650"/>
                </a:moveTo>
                <a:cubicBezTo>
                  <a:pt x="47235" y="55650"/>
                  <a:pt x="47238" y="55650"/>
                  <a:pt x="47241" y="55651"/>
                </a:cubicBezTo>
                <a:cubicBezTo>
                  <a:pt x="47223" y="55675"/>
                  <a:pt x="47196" y="55691"/>
                  <a:pt x="47166" y="55691"/>
                </a:cubicBezTo>
                <a:cubicBezTo>
                  <a:pt x="47163" y="55691"/>
                  <a:pt x="47160" y="55691"/>
                  <a:pt x="47157" y="55691"/>
                </a:cubicBezTo>
                <a:cubicBezTo>
                  <a:pt x="47173" y="55666"/>
                  <a:pt x="47202" y="55650"/>
                  <a:pt x="47232" y="55650"/>
                </a:cubicBezTo>
                <a:close/>
                <a:moveTo>
                  <a:pt x="46556" y="56834"/>
                </a:moveTo>
                <a:cubicBezTo>
                  <a:pt x="46552" y="56840"/>
                  <a:pt x="46548" y="56845"/>
                  <a:pt x="46544" y="56851"/>
                </a:cubicBezTo>
                <a:lnTo>
                  <a:pt x="46544" y="56851"/>
                </a:lnTo>
                <a:cubicBezTo>
                  <a:pt x="46555" y="56845"/>
                  <a:pt x="46563" y="56842"/>
                  <a:pt x="46569" y="56842"/>
                </a:cubicBezTo>
                <a:cubicBezTo>
                  <a:pt x="46574" y="56842"/>
                  <a:pt x="46578" y="56845"/>
                  <a:pt x="46582" y="56847"/>
                </a:cubicBezTo>
                <a:cubicBezTo>
                  <a:pt x="46572" y="56851"/>
                  <a:pt x="46559" y="56857"/>
                  <a:pt x="46549" y="56861"/>
                </a:cubicBezTo>
                <a:lnTo>
                  <a:pt x="46538" y="56861"/>
                </a:lnTo>
                <a:cubicBezTo>
                  <a:pt x="46511" y="56901"/>
                  <a:pt x="46489" y="56931"/>
                  <a:pt x="46467" y="56931"/>
                </a:cubicBezTo>
                <a:cubicBezTo>
                  <a:pt x="46461" y="56931"/>
                  <a:pt x="46455" y="56929"/>
                  <a:pt x="46449" y="56924"/>
                </a:cubicBezTo>
                <a:cubicBezTo>
                  <a:pt x="46409" y="56894"/>
                  <a:pt x="46465" y="56881"/>
                  <a:pt x="46492" y="56867"/>
                </a:cubicBezTo>
                <a:cubicBezTo>
                  <a:pt x="46502" y="56864"/>
                  <a:pt x="46516" y="56861"/>
                  <a:pt x="46529" y="56861"/>
                </a:cubicBezTo>
                <a:cubicBezTo>
                  <a:pt x="46532" y="56859"/>
                  <a:pt x="46535" y="56857"/>
                  <a:pt x="46537" y="56855"/>
                </a:cubicBezTo>
                <a:lnTo>
                  <a:pt x="46537" y="56855"/>
                </a:lnTo>
                <a:lnTo>
                  <a:pt x="46532" y="56861"/>
                </a:lnTo>
                <a:lnTo>
                  <a:pt x="46538" y="56861"/>
                </a:lnTo>
                <a:cubicBezTo>
                  <a:pt x="46540" y="56858"/>
                  <a:pt x="46542" y="56854"/>
                  <a:pt x="46544" y="56851"/>
                </a:cubicBezTo>
                <a:lnTo>
                  <a:pt x="46544" y="56851"/>
                </a:lnTo>
                <a:cubicBezTo>
                  <a:pt x="46542" y="56852"/>
                  <a:pt x="46540" y="56854"/>
                  <a:pt x="46537" y="56855"/>
                </a:cubicBezTo>
                <a:lnTo>
                  <a:pt x="46537" y="56855"/>
                </a:lnTo>
                <a:lnTo>
                  <a:pt x="46556" y="56834"/>
                </a:lnTo>
                <a:close/>
                <a:moveTo>
                  <a:pt x="30301" y="57292"/>
                </a:moveTo>
                <a:lnTo>
                  <a:pt x="30326" y="57317"/>
                </a:lnTo>
                <a:lnTo>
                  <a:pt x="30326" y="57317"/>
                </a:lnTo>
                <a:lnTo>
                  <a:pt x="30291" y="57312"/>
                </a:lnTo>
                <a:lnTo>
                  <a:pt x="30301" y="57292"/>
                </a:lnTo>
                <a:close/>
                <a:moveTo>
                  <a:pt x="46415" y="56386"/>
                </a:moveTo>
                <a:lnTo>
                  <a:pt x="46405" y="56403"/>
                </a:lnTo>
                <a:cubicBezTo>
                  <a:pt x="46228" y="56603"/>
                  <a:pt x="45991" y="56720"/>
                  <a:pt x="45767" y="56854"/>
                </a:cubicBezTo>
                <a:cubicBezTo>
                  <a:pt x="45453" y="57038"/>
                  <a:pt x="45132" y="57212"/>
                  <a:pt x="44784" y="57409"/>
                </a:cubicBezTo>
                <a:cubicBezTo>
                  <a:pt x="44811" y="57279"/>
                  <a:pt x="44891" y="57255"/>
                  <a:pt x="44948" y="57222"/>
                </a:cubicBezTo>
                <a:cubicBezTo>
                  <a:pt x="45393" y="56954"/>
                  <a:pt x="45837" y="56690"/>
                  <a:pt x="46285" y="56430"/>
                </a:cubicBezTo>
                <a:cubicBezTo>
                  <a:pt x="46322" y="56413"/>
                  <a:pt x="46362" y="56403"/>
                  <a:pt x="46405" y="56403"/>
                </a:cubicBezTo>
                <a:cubicBezTo>
                  <a:pt x="46409" y="56396"/>
                  <a:pt x="46412" y="56389"/>
                  <a:pt x="46415" y="56386"/>
                </a:cubicBezTo>
                <a:close/>
                <a:moveTo>
                  <a:pt x="44665" y="57412"/>
                </a:moveTo>
                <a:cubicBezTo>
                  <a:pt x="44674" y="57412"/>
                  <a:pt x="44683" y="57413"/>
                  <a:pt x="44694" y="57416"/>
                </a:cubicBezTo>
                <a:cubicBezTo>
                  <a:pt x="44691" y="57509"/>
                  <a:pt x="44617" y="57476"/>
                  <a:pt x="44567" y="57489"/>
                </a:cubicBezTo>
                <a:lnTo>
                  <a:pt x="44560" y="57502"/>
                </a:lnTo>
                <a:lnTo>
                  <a:pt x="44567" y="57486"/>
                </a:lnTo>
                <a:cubicBezTo>
                  <a:pt x="44589" y="57446"/>
                  <a:pt x="44617" y="57412"/>
                  <a:pt x="44665" y="57412"/>
                </a:cubicBezTo>
                <a:close/>
                <a:moveTo>
                  <a:pt x="42391" y="58124"/>
                </a:moveTo>
                <a:cubicBezTo>
                  <a:pt x="42394" y="58124"/>
                  <a:pt x="42401" y="58128"/>
                  <a:pt x="42404" y="58131"/>
                </a:cubicBezTo>
                <a:cubicBezTo>
                  <a:pt x="42404" y="58134"/>
                  <a:pt x="42401" y="58141"/>
                  <a:pt x="42401" y="58141"/>
                </a:cubicBezTo>
                <a:cubicBezTo>
                  <a:pt x="42394" y="58141"/>
                  <a:pt x="42391" y="58141"/>
                  <a:pt x="42384" y="58138"/>
                </a:cubicBezTo>
                <a:cubicBezTo>
                  <a:pt x="42388" y="58134"/>
                  <a:pt x="42391" y="58124"/>
                  <a:pt x="42391" y="58124"/>
                </a:cubicBezTo>
                <a:close/>
                <a:moveTo>
                  <a:pt x="30338" y="57324"/>
                </a:moveTo>
                <a:lnTo>
                  <a:pt x="30338" y="57324"/>
                </a:lnTo>
                <a:cubicBezTo>
                  <a:pt x="30596" y="57407"/>
                  <a:pt x="30858" y="57480"/>
                  <a:pt x="31126" y="57536"/>
                </a:cubicBezTo>
                <a:cubicBezTo>
                  <a:pt x="31624" y="57643"/>
                  <a:pt x="32079" y="57870"/>
                  <a:pt x="32560" y="58014"/>
                </a:cubicBezTo>
                <a:cubicBezTo>
                  <a:pt x="32798" y="58087"/>
                  <a:pt x="33028" y="58168"/>
                  <a:pt x="33226" y="58325"/>
                </a:cubicBezTo>
                <a:cubicBezTo>
                  <a:pt x="33146" y="58347"/>
                  <a:pt x="33068" y="58357"/>
                  <a:pt x="32992" y="58357"/>
                </a:cubicBezTo>
                <a:cubicBezTo>
                  <a:pt x="32727" y="58357"/>
                  <a:pt x="32478" y="58244"/>
                  <a:pt x="32226" y="58174"/>
                </a:cubicBezTo>
                <a:cubicBezTo>
                  <a:pt x="31598" y="57997"/>
                  <a:pt x="30989" y="57760"/>
                  <a:pt x="30408" y="57469"/>
                </a:cubicBezTo>
                <a:cubicBezTo>
                  <a:pt x="30315" y="57427"/>
                  <a:pt x="30363" y="57367"/>
                  <a:pt x="30338" y="57324"/>
                </a:cubicBezTo>
                <a:close/>
                <a:moveTo>
                  <a:pt x="42294" y="58151"/>
                </a:moveTo>
                <a:cubicBezTo>
                  <a:pt x="41354" y="58625"/>
                  <a:pt x="39497" y="59015"/>
                  <a:pt x="37475" y="59015"/>
                </a:cubicBezTo>
                <a:cubicBezTo>
                  <a:pt x="36102" y="59015"/>
                  <a:pt x="34652" y="58835"/>
                  <a:pt x="33363" y="58378"/>
                </a:cubicBezTo>
                <a:cubicBezTo>
                  <a:pt x="33387" y="58264"/>
                  <a:pt x="33442" y="58225"/>
                  <a:pt x="33520" y="58225"/>
                </a:cubicBezTo>
                <a:cubicBezTo>
                  <a:pt x="33547" y="58225"/>
                  <a:pt x="33577" y="58230"/>
                  <a:pt x="33610" y="58238"/>
                </a:cubicBezTo>
                <a:cubicBezTo>
                  <a:pt x="34593" y="58448"/>
                  <a:pt x="35595" y="58542"/>
                  <a:pt x="36575" y="58753"/>
                </a:cubicBezTo>
                <a:cubicBezTo>
                  <a:pt x="36999" y="58846"/>
                  <a:pt x="37414" y="58860"/>
                  <a:pt x="37898" y="58860"/>
                </a:cubicBezTo>
                <a:cubicBezTo>
                  <a:pt x="37725" y="58751"/>
                  <a:pt x="37551" y="58735"/>
                  <a:pt x="37376" y="58735"/>
                </a:cubicBezTo>
                <a:cubicBezTo>
                  <a:pt x="37306" y="58735"/>
                  <a:pt x="37235" y="58738"/>
                  <a:pt x="37164" y="58738"/>
                </a:cubicBezTo>
                <a:cubicBezTo>
                  <a:pt x="37048" y="58738"/>
                  <a:pt x="36931" y="58731"/>
                  <a:pt x="36812" y="58696"/>
                </a:cubicBezTo>
                <a:cubicBezTo>
                  <a:pt x="37172" y="58696"/>
                  <a:pt x="37515" y="58689"/>
                  <a:pt x="37849" y="58689"/>
                </a:cubicBezTo>
                <a:cubicBezTo>
                  <a:pt x="38135" y="58689"/>
                  <a:pt x="38415" y="58694"/>
                  <a:pt x="38694" y="58713"/>
                </a:cubicBezTo>
                <a:cubicBezTo>
                  <a:pt x="38819" y="58722"/>
                  <a:pt x="38949" y="58754"/>
                  <a:pt x="39071" y="58754"/>
                </a:cubicBezTo>
                <a:cubicBezTo>
                  <a:pt x="39130" y="58754"/>
                  <a:pt x="39186" y="58746"/>
                  <a:pt x="39239" y="58726"/>
                </a:cubicBezTo>
                <a:cubicBezTo>
                  <a:pt x="39800" y="58512"/>
                  <a:pt x="40409" y="58535"/>
                  <a:pt x="40980" y="58385"/>
                </a:cubicBezTo>
                <a:cubicBezTo>
                  <a:pt x="41014" y="58372"/>
                  <a:pt x="41047" y="58365"/>
                  <a:pt x="41081" y="58365"/>
                </a:cubicBezTo>
                <a:cubicBezTo>
                  <a:pt x="41140" y="58375"/>
                  <a:pt x="41199" y="58380"/>
                  <a:pt x="41257" y="58380"/>
                </a:cubicBezTo>
                <a:cubicBezTo>
                  <a:pt x="41571" y="58380"/>
                  <a:pt x="41861" y="58244"/>
                  <a:pt x="42164" y="58171"/>
                </a:cubicBezTo>
                <a:cubicBezTo>
                  <a:pt x="42194" y="58164"/>
                  <a:pt x="42230" y="58161"/>
                  <a:pt x="42294" y="58151"/>
                </a:cubicBezTo>
                <a:close/>
                <a:moveTo>
                  <a:pt x="20517" y="0"/>
                </a:moveTo>
                <a:cubicBezTo>
                  <a:pt x="20483" y="34"/>
                  <a:pt x="20443" y="42"/>
                  <a:pt x="20402" y="42"/>
                </a:cubicBezTo>
                <a:cubicBezTo>
                  <a:pt x="20366" y="42"/>
                  <a:pt x="20330" y="37"/>
                  <a:pt x="20293" y="37"/>
                </a:cubicBezTo>
                <a:cubicBezTo>
                  <a:pt x="19110" y="60"/>
                  <a:pt x="17933" y="184"/>
                  <a:pt x="16770" y="408"/>
                </a:cubicBezTo>
                <a:cubicBezTo>
                  <a:pt x="16674" y="426"/>
                  <a:pt x="16578" y="431"/>
                  <a:pt x="16482" y="431"/>
                </a:cubicBezTo>
                <a:cubicBezTo>
                  <a:pt x="16396" y="431"/>
                  <a:pt x="16311" y="427"/>
                  <a:pt x="16225" y="427"/>
                </a:cubicBezTo>
                <a:cubicBezTo>
                  <a:pt x="16146" y="427"/>
                  <a:pt x="16067" y="430"/>
                  <a:pt x="15988" y="441"/>
                </a:cubicBezTo>
                <a:cubicBezTo>
                  <a:pt x="15393" y="535"/>
                  <a:pt x="14805" y="655"/>
                  <a:pt x="14223" y="809"/>
                </a:cubicBezTo>
                <a:cubicBezTo>
                  <a:pt x="13678" y="946"/>
                  <a:pt x="13113" y="999"/>
                  <a:pt x="12599" y="1240"/>
                </a:cubicBezTo>
                <a:cubicBezTo>
                  <a:pt x="12542" y="1267"/>
                  <a:pt x="12478" y="1280"/>
                  <a:pt x="12425" y="1307"/>
                </a:cubicBezTo>
                <a:cubicBezTo>
                  <a:pt x="12264" y="1397"/>
                  <a:pt x="12485" y="1357"/>
                  <a:pt x="12448" y="1417"/>
                </a:cubicBezTo>
                <a:cubicBezTo>
                  <a:pt x="11960" y="1614"/>
                  <a:pt x="11455" y="1815"/>
                  <a:pt x="10997" y="2109"/>
                </a:cubicBezTo>
                <a:cubicBezTo>
                  <a:pt x="10827" y="2226"/>
                  <a:pt x="10643" y="2320"/>
                  <a:pt x="10449" y="2397"/>
                </a:cubicBezTo>
                <a:cubicBezTo>
                  <a:pt x="9945" y="2570"/>
                  <a:pt x="9604" y="2988"/>
                  <a:pt x="9152" y="3249"/>
                </a:cubicBezTo>
                <a:cubicBezTo>
                  <a:pt x="8885" y="3403"/>
                  <a:pt x="8601" y="3540"/>
                  <a:pt x="8374" y="3760"/>
                </a:cubicBezTo>
                <a:cubicBezTo>
                  <a:pt x="8344" y="3785"/>
                  <a:pt x="8306" y="3800"/>
                  <a:pt x="8266" y="3800"/>
                </a:cubicBezTo>
                <a:cubicBezTo>
                  <a:pt x="8256" y="3800"/>
                  <a:pt x="8246" y="3799"/>
                  <a:pt x="8236" y="3797"/>
                </a:cubicBezTo>
                <a:cubicBezTo>
                  <a:pt x="8143" y="3897"/>
                  <a:pt x="7972" y="3844"/>
                  <a:pt x="7889" y="3971"/>
                </a:cubicBezTo>
                <a:cubicBezTo>
                  <a:pt x="7852" y="4014"/>
                  <a:pt x="7809" y="4051"/>
                  <a:pt x="7762" y="4081"/>
                </a:cubicBezTo>
                <a:cubicBezTo>
                  <a:pt x="7730" y="4107"/>
                  <a:pt x="7708" y="4118"/>
                  <a:pt x="7692" y="4118"/>
                </a:cubicBezTo>
                <a:cubicBezTo>
                  <a:pt x="7656" y="4118"/>
                  <a:pt x="7654" y="4064"/>
                  <a:pt x="7652" y="4011"/>
                </a:cubicBezTo>
                <a:lnTo>
                  <a:pt x="7648" y="4008"/>
                </a:lnTo>
                <a:cubicBezTo>
                  <a:pt x="7481" y="4061"/>
                  <a:pt x="7351" y="4178"/>
                  <a:pt x="7224" y="4295"/>
                </a:cubicBezTo>
                <a:cubicBezTo>
                  <a:pt x="6308" y="5131"/>
                  <a:pt x="5442" y="6020"/>
                  <a:pt x="4630" y="6953"/>
                </a:cubicBezTo>
                <a:cubicBezTo>
                  <a:pt x="4536" y="7063"/>
                  <a:pt x="4469" y="7213"/>
                  <a:pt x="4312" y="7267"/>
                </a:cubicBezTo>
                <a:cubicBezTo>
                  <a:pt x="4299" y="7297"/>
                  <a:pt x="4292" y="7340"/>
                  <a:pt x="4269" y="7350"/>
                </a:cubicBezTo>
                <a:cubicBezTo>
                  <a:pt x="4261" y="7355"/>
                  <a:pt x="4256" y="7357"/>
                  <a:pt x="4251" y="7357"/>
                </a:cubicBezTo>
                <a:cubicBezTo>
                  <a:pt x="4233" y="7357"/>
                  <a:pt x="4234" y="7326"/>
                  <a:pt x="4229" y="7307"/>
                </a:cubicBezTo>
                <a:cubicBezTo>
                  <a:pt x="3995" y="7427"/>
                  <a:pt x="3898" y="7671"/>
                  <a:pt x="3764" y="7872"/>
                </a:cubicBezTo>
                <a:cubicBezTo>
                  <a:pt x="3416" y="8390"/>
                  <a:pt x="3082" y="8921"/>
                  <a:pt x="2761" y="9456"/>
                </a:cubicBezTo>
                <a:cubicBezTo>
                  <a:pt x="2227" y="10342"/>
                  <a:pt x="1765" y="11271"/>
                  <a:pt x="1381" y="12234"/>
                </a:cubicBezTo>
                <a:cubicBezTo>
                  <a:pt x="1154" y="12805"/>
                  <a:pt x="1017" y="13414"/>
                  <a:pt x="863" y="14012"/>
                </a:cubicBezTo>
                <a:cubicBezTo>
                  <a:pt x="696" y="14651"/>
                  <a:pt x="495" y="15279"/>
                  <a:pt x="305" y="15911"/>
                </a:cubicBezTo>
                <a:cubicBezTo>
                  <a:pt x="117" y="16556"/>
                  <a:pt x="20" y="17224"/>
                  <a:pt x="14" y="17896"/>
                </a:cubicBezTo>
                <a:cubicBezTo>
                  <a:pt x="0" y="18555"/>
                  <a:pt x="14" y="19210"/>
                  <a:pt x="117" y="19878"/>
                </a:cubicBezTo>
                <a:cubicBezTo>
                  <a:pt x="241" y="19551"/>
                  <a:pt x="184" y="19233"/>
                  <a:pt x="124" y="18926"/>
                </a:cubicBezTo>
                <a:cubicBezTo>
                  <a:pt x="47" y="18511"/>
                  <a:pt x="57" y="18097"/>
                  <a:pt x="81" y="17676"/>
                </a:cubicBezTo>
                <a:lnTo>
                  <a:pt x="81" y="17676"/>
                </a:lnTo>
                <a:cubicBezTo>
                  <a:pt x="94" y="17742"/>
                  <a:pt x="107" y="17806"/>
                  <a:pt x="117" y="17869"/>
                </a:cubicBezTo>
                <a:cubicBezTo>
                  <a:pt x="127" y="17940"/>
                  <a:pt x="134" y="18007"/>
                  <a:pt x="137" y="18077"/>
                </a:cubicBezTo>
                <a:cubicBezTo>
                  <a:pt x="131" y="18675"/>
                  <a:pt x="241" y="19263"/>
                  <a:pt x="315" y="19852"/>
                </a:cubicBezTo>
                <a:cubicBezTo>
                  <a:pt x="358" y="20219"/>
                  <a:pt x="438" y="20594"/>
                  <a:pt x="355" y="20968"/>
                </a:cubicBezTo>
                <a:cubicBezTo>
                  <a:pt x="331" y="21082"/>
                  <a:pt x="378" y="21189"/>
                  <a:pt x="401" y="21296"/>
                </a:cubicBezTo>
                <a:cubicBezTo>
                  <a:pt x="773" y="22837"/>
                  <a:pt x="1217" y="24354"/>
                  <a:pt x="1896" y="25795"/>
                </a:cubicBezTo>
                <a:cubicBezTo>
                  <a:pt x="2146" y="26333"/>
                  <a:pt x="2531" y="26787"/>
                  <a:pt x="2888" y="27255"/>
                </a:cubicBezTo>
                <a:cubicBezTo>
                  <a:pt x="3330" y="27827"/>
                  <a:pt x="3757" y="28409"/>
                  <a:pt x="4269" y="28920"/>
                </a:cubicBezTo>
                <a:cubicBezTo>
                  <a:pt x="4473" y="29121"/>
                  <a:pt x="4677" y="29304"/>
                  <a:pt x="4954" y="29405"/>
                </a:cubicBezTo>
                <a:cubicBezTo>
                  <a:pt x="5335" y="29542"/>
                  <a:pt x="5619" y="29826"/>
                  <a:pt x="5880" y="30120"/>
                </a:cubicBezTo>
                <a:cubicBezTo>
                  <a:pt x="5997" y="30250"/>
                  <a:pt x="6134" y="30321"/>
                  <a:pt x="6284" y="30394"/>
                </a:cubicBezTo>
                <a:cubicBezTo>
                  <a:pt x="6752" y="30621"/>
                  <a:pt x="7230" y="30835"/>
                  <a:pt x="7682" y="31093"/>
                </a:cubicBezTo>
                <a:cubicBezTo>
                  <a:pt x="7896" y="31216"/>
                  <a:pt x="8140" y="31323"/>
                  <a:pt x="8273" y="31574"/>
                </a:cubicBezTo>
                <a:cubicBezTo>
                  <a:pt x="8337" y="31691"/>
                  <a:pt x="8511" y="31738"/>
                  <a:pt x="8654" y="31775"/>
                </a:cubicBezTo>
                <a:lnTo>
                  <a:pt x="8654" y="31774"/>
                </a:lnTo>
                <a:lnTo>
                  <a:pt x="8654" y="31774"/>
                </a:lnTo>
                <a:cubicBezTo>
                  <a:pt x="8878" y="31983"/>
                  <a:pt x="9160" y="32099"/>
                  <a:pt x="9430" y="32202"/>
                </a:cubicBezTo>
                <a:cubicBezTo>
                  <a:pt x="9854" y="32366"/>
                  <a:pt x="10262" y="32580"/>
                  <a:pt x="10640" y="32838"/>
                </a:cubicBezTo>
                <a:cubicBezTo>
                  <a:pt x="11626" y="33479"/>
                  <a:pt x="12689" y="33931"/>
                  <a:pt x="13822" y="34228"/>
                </a:cubicBezTo>
                <a:cubicBezTo>
                  <a:pt x="13849" y="34235"/>
                  <a:pt x="13875" y="34241"/>
                  <a:pt x="13902" y="34251"/>
                </a:cubicBezTo>
                <a:cubicBezTo>
                  <a:pt x="13962" y="34285"/>
                  <a:pt x="14066" y="34265"/>
                  <a:pt x="14066" y="34378"/>
                </a:cubicBezTo>
                <a:cubicBezTo>
                  <a:pt x="14063" y="34439"/>
                  <a:pt x="14009" y="34472"/>
                  <a:pt x="13825" y="34512"/>
                </a:cubicBezTo>
                <a:cubicBezTo>
                  <a:pt x="14083" y="34536"/>
                  <a:pt x="13912" y="34706"/>
                  <a:pt x="13986" y="34806"/>
                </a:cubicBezTo>
                <a:cubicBezTo>
                  <a:pt x="14093" y="34713"/>
                  <a:pt x="14129" y="34589"/>
                  <a:pt x="14160" y="34472"/>
                </a:cubicBezTo>
                <a:cubicBezTo>
                  <a:pt x="14177" y="34412"/>
                  <a:pt x="14191" y="34360"/>
                  <a:pt x="14244" y="34360"/>
                </a:cubicBezTo>
                <a:cubicBezTo>
                  <a:pt x="14254" y="34360"/>
                  <a:pt x="14264" y="34362"/>
                  <a:pt x="14277" y="34365"/>
                </a:cubicBezTo>
                <a:cubicBezTo>
                  <a:pt x="14648" y="34475"/>
                  <a:pt x="15032" y="34556"/>
                  <a:pt x="15380" y="34726"/>
                </a:cubicBezTo>
                <a:cubicBezTo>
                  <a:pt x="15396" y="34733"/>
                  <a:pt x="15406" y="34760"/>
                  <a:pt x="15420" y="34776"/>
                </a:cubicBezTo>
                <a:cubicBezTo>
                  <a:pt x="15430" y="34776"/>
                  <a:pt x="15440" y="34776"/>
                  <a:pt x="15451" y="34776"/>
                </a:cubicBezTo>
                <a:cubicBezTo>
                  <a:pt x="15486" y="34776"/>
                  <a:pt x="15520" y="34780"/>
                  <a:pt x="15543" y="34816"/>
                </a:cubicBezTo>
                <a:lnTo>
                  <a:pt x="15593" y="34833"/>
                </a:lnTo>
                <a:lnTo>
                  <a:pt x="15587" y="34846"/>
                </a:lnTo>
                <a:lnTo>
                  <a:pt x="15543" y="34816"/>
                </a:lnTo>
                <a:cubicBezTo>
                  <a:pt x="15533" y="34816"/>
                  <a:pt x="15523" y="34817"/>
                  <a:pt x="15512" y="34817"/>
                </a:cubicBezTo>
                <a:cubicBezTo>
                  <a:pt x="15477" y="34817"/>
                  <a:pt x="15443" y="34813"/>
                  <a:pt x="15420" y="34776"/>
                </a:cubicBezTo>
                <a:cubicBezTo>
                  <a:pt x="15399" y="34777"/>
                  <a:pt x="15379" y="34778"/>
                  <a:pt x="15359" y="34778"/>
                </a:cubicBezTo>
                <a:cubicBezTo>
                  <a:pt x="15018" y="34778"/>
                  <a:pt x="14701" y="34651"/>
                  <a:pt x="14357" y="34616"/>
                </a:cubicBezTo>
                <a:lnTo>
                  <a:pt x="14357" y="34616"/>
                </a:lnTo>
                <a:cubicBezTo>
                  <a:pt x="14460" y="34679"/>
                  <a:pt x="14571" y="34733"/>
                  <a:pt x="14684" y="34783"/>
                </a:cubicBezTo>
                <a:cubicBezTo>
                  <a:pt x="15624" y="35137"/>
                  <a:pt x="16563" y="35502"/>
                  <a:pt x="17462" y="35960"/>
                </a:cubicBezTo>
                <a:cubicBezTo>
                  <a:pt x="17491" y="35973"/>
                  <a:pt x="17531" y="36015"/>
                  <a:pt x="17567" y="36015"/>
                </a:cubicBezTo>
                <a:cubicBezTo>
                  <a:pt x="17585" y="36015"/>
                  <a:pt x="17601" y="36005"/>
                  <a:pt x="17616" y="35976"/>
                </a:cubicBezTo>
                <a:cubicBezTo>
                  <a:pt x="17649" y="35906"/>
                  <a:pt x="17566" y="35873"/>
                  <a:pt x="17512" y="35846"/>
                </a:cubicBezTo>
                <a:cubicBezTo>
                  <a:pt x="17001" y="35578"/>
                  <a:pt x="16459" y="35381"/>
                  <a:pt x="15931" y="35147"/>
                </a:cubicBezTo>
                <a:cubicBezTo>
                  <a:pt x="15861" y="35117"/>
                  <a:pt x="15794" y="35084"/>
                  <a:pt x="15710" y="35044"/>
                </a:cubicBezTo>
                <a:cubicBezTo>
                  <a:pt x="15772" y="34982"/>
                  <a:pt x="15829" y="34956"/>
                  <a:pt x="15888" y="34956"/>
                </a:cubicBezTo>
                <a:cubicBezTo>
                  <a:pt x="15929" y="34956"/>
                  <a:pt x="15972" y="34968"/>
                  <a:pt x="16018" y="34990"/>
                </a:cubicBezTo>
                <a:cubicBezTo>
                  <a:pt x="16459" y="35191"/>
                  <a:pt x="16917" y="35365"/>
                  <a:pt x="17328" y="35625"/>
                </a:cubicBezTo>
                <a:cubicBezTo>
                  <a:pt x="17536" y="35759"/>
                  <a:pt x="17790" y="35679"/>
                  <a:pt x="18007" y="35819"/>
                </a:cubicBezTo>
                <a:cubicBezTo>
                  <a:pt x="18224" y="35956"/>
                  <a:pt x="18468" y="36053"/>
                  <a:pt x="18672" y="36217"/>
                </a:cubicBezTo>
                <a:lnTo>
                  <a:pt x="18645" y="36264"/>
                </a:lnTo>
                <a:lnTo>
                  <a:pt x="18254" y="36070"/>
                </a:lnTo>
                <a:lnTo>
                  <a:pt x="18254" y="36070"/>
                </a:lnTo>
                <a:cubicBezTo>
                  <a:pt x="18224" y="36157"/>
                  <a:pt x="18288" y="36170"/>
                  <a:pt x="18321" y="36190"/>
                </a:cubicBezTo>
                <a:cubicBezTo>
                  <a:pt x="18632" y="36384"/>
                  <a:pt x="18919" y="36618"/>
                  <a:pt x="19177" y="36882"/>
                </a:cubicBezTo>
                <a:cubicBezTo>
                  <a:pt x="19207" y="36919"/>
                  <a:pt x="19254" y="36942"/>
                  <a:pt x="19304" y="36946"/>
                </a:cubicBezTo>
                <a:cubicBezTo>
                  <a:pt x="19324" y="36880"/>
                  <a:pt x="19361" y="36855"/>
                  <a:pt x="19398" y="36855"/>
                </a:cubicBezTo>
                <a:cubicBezTo>
                  <a:pt x="19434" y="36855"/>
                  <a:pt x="19469" y="36879"/>
                  <a:pt x="19488" y="36912"/>
                </a:cubicBezTo>
                <a:cubicBezTo>
                  <a:pt x="19625" y="37146"/>
                  <a:pt x="19855" y="37290"/>
                  <a:pt x="20006" y="37510"/>
                </a:cubicBezTo>
                <a:cubicBezTo>
                  <a:pt x="20073" y="37607"/>
                  <a:pt x="20210" y="37684"/>
                  <a:pt x="20280" y="37795"/>
                </a:cubicBezTo>
                <a:cubicBezTo>
                  <a:pt x="20972" y="38824"/>
                  <a:pt x="21570" y="39900"/>
                  <a:pt x="21904" y="41107"/>
                </a:cubicBezTo>
                <a:cubicBezTo>
                  <a:pt x="21924" y="41164"/>
                  <a:pt x="21951" y="41224"/>
                  <a:pt x="21904" y="41314"/>
                </a:cubicBezTo>
                <a:cubicBezTo>
                  <a:pt x="21767" y="40937"/>
                  <a:pt x="21634" y="40582"/>
                  <a:pt x="21483" y="40235"/>
                </a:cubicBezTo>
                <a:cubicBezTo>
                  <a:pt x="21283" y="39787"/>
                  <a:pt x="21079" y="39336"/>
                  <a:pt x="20831" y="38911"/>
                </a:cubicBezTo>
                <a:cubicBezTo>
                  <a:pt x="20808" y="38868"/>
                  <a:pt x="20781" y="38824"/>
                  <a:pt x="20724" y="38824"/>
                </a:cubicBezTo>
                <a:cubicBezTo>
                  <a:pt x="20915" y="39232"/>
                  <a:pt x="21112" y="39636"/>
                  <a:pt x="21293" y="40048"/>
                </a:cubicBezTo>
                <a:cubicBezTo>
                  <a:pt x="21593" y="40743"/>
                  <a:pt x="21814" y="41468"/>
                  <a:pt x="21944" y="42214"/>
                </a:cubicBezTo>
                <a:cubicBezTo>
                  <a:pt x="21794" y="41973"/>
                  <a:pt x="21644" y="41729"/>
                  <a:pt x="21490" y="41488"/>
                </a:cubicBezTo>
                <a:cubicBezTo>
                  <a:pt x="21286" y="41167"/>
                  <a:pt x="21075" y="40850"/>
                  <a:pt x="20808" y="40579"/>
                </a:cubicBezTo>
                <a:lnTo>
                  <a:pt x="20808" y="40579"/>
                </a:lnTo>
                <a:cubicBezTo>
                  <a:pt x="20881" y="40933"/>
                  <a:pt x="20985" y="41321"/>
                  <a:pt x="21219" y="41565"/>
                </a:cubicBezTo>
                <a:cubicBezTo>
                  <a:pt x="21657" y="42016"/>
                  <a:pt x="21674" y="42564"/>
                  <a:pt x="21771" y="43106"/>
                </a:cubicBezTo>
                <a:cubicBezTo>
                  <a:pt x="21844" y="43524"/>
                  <a:pt x="21995" y="43918"/>
                  <a:pt x="22075" y="44336"/>
                </a:cubicBezTo>
                <a:cubicBezTo>
                  <a:pt x="22108" y="44507"/>
                  <a:pt x="22178" y="44684"/>
                  <a:pt x="22228" y="44861"/>
                </a:cubicBezTo>
                <a:cubicBezTo>
                  <a:pt x="22299" y="45095"/>
                  <a:pt x="22362" y="45329"/>
                  <a:pt x="22419" y="45563"/>
                </a:cubicBezTo>
                <a:cubicBezTo>
                  <a:pt x="22476" y="45793"/>
                  <a:pt x="22519" y="46024"/>
                  <a:pt x="22559" y="46255"/>
                </a:cubicBezTo>
                <a:cubicBezTo>
                  <a:pt x="22603" y="46499"/>
                  <a:pt x="22636" y="46746"/>
                  <a:pt x="22676" y="46993"/>
                </a:cubicBezTo>
                <a:cubicBezTo>
                  <a:pt x="22680" y="47030"/>
                  <a:pt x="22700" y="47074"/>
                  <a:pt x="22643" y="47110"/>
                </a:cubicBezTo>
                <a:cubicBezTo>
                  <a:pt x="22533" y="46990"/>
                  <a:pt x="22579" y="46820"/>
                  <a:pt x="22503" y="46693"/>
                </a:cubicBezTo>
                <a:lnTo>
                  <a:pt x="22503" y="46693"/>
                </a:lnTo>
                <a:cubicBezTo>
                  <a:pt x="22439" y="46716"/>
                  <a:pt x="22513" y="46796"/>
                  <a:pt x="22446" y="46840"/>
                </a:cubicBezTo>
                <a:cubicBezTo>
                  <a:pt x="22359" y="46355"/>
                  <a:pt x="22275" y="45874"/>
                  <a:pt x="22185" y="45392"/>
                </a:cubicBezTo>
                <a:cubicBezTo>
                  <a:pt x="22152" y="45208"/>
                  <a:pt x="22081" y="45035"/>
                  <a:pt x="21978" y="44878"/>
                </a:cubicBezTo>
                <a:lnTo>
                  <a:pt x="21978" y="44878"/>
                </a:lnTo>
                <a:cubicBezTo>
                  <a:pt x="22045" y="45329"/>
                  <a:pt x="22095" y="45783"/>
                  <a:pt x="22152" y="46235"/>
                </a:cubicBezTo>
                <a:cubicBezTo>
                  <a:pt x="22208" y="46716"/>
                  <a:pt x="22228" y="47201"/>
                  <a:pt x="22352" y="47672"/>
                </a:cubicBezTo>
                <a:cubicBezTo>
                  <a:pt x="22369" y="47732"/>
                  <a:pt x="22389" y="47789"/>
                  <a:pt x="22412" y="47869"/>
                </a:cubicBezTo>
                <a:cubicBezTo>
                  <a:pt x="22526" y="47742"/>
                  <a:pt x="22449" y="47602"/>
                  <a:pt x="22506" y="47478"/>
                </a:cubicBezTo>
                <a:lnTo>
                  <a:pt x="22506" y="47478"/>
                </a:lnTo>
                <a:cubicBezTo>
                  <a:pt x="22646" y="48371"/>
                  <a:pt x="22790" y="49256"/>
                  <a:pt x="23101" y="50112"/>
                </a:cubicBezTo>
                <a:cubicBezTo>
                  <a:pt x="23171" y="50065"/>
                  <a:pt x="23138" y="50018"/>
                  <a:pt x="23128" y="49978"/>
                </a:cubicBezTo>
                <a:cubicBezTo>
                  <a:pt x="22994" y="49440"/>
                  <a:pt x="22857" y="48902"/>
                  <a:pt x="22723" y="48361"/>
                </a:cubicBezTo>
                <a:cubicBezTo>
                  <a:pt x="22710" y="48324"/>
                  <a:pt x="22703" y="48284"/>
                  <a:pt x="22696" y="48240"/>
                </a:cubicBezTo>
                <a:cubicBezTo>
                  <a:pt x="22690" y="48207"/>
                  <a:pt x="22710" y="48170"/>
                  <a:pt x="22747" y="48160"/>
                </a:cubicBezTo>
                <a:cubicBezTo>
                  <a:pt x="22753" y="48158"/>
                  <a:pt x="22759" y="48157"/>
                  <a:pt x="22765" y="48157"/>
                </a:cubicBezTo>
                <a:cubicBezTo>
                  <a:pt x="22796" y="48157"/>
                  <a:pt x="22804" y="48189"/>
                  <a:pt x="22810" y="48220"/>
                </a:cubicBezTo>
                <a:cubicBezTo>
                  <a:pt x="22867" y="48514"/>
                  <a:pt x="22994" y="48788"/>
                  <a:pt x="23007" y="49103"/>
                </a:cubicBezTo>
                <a:cubicBezTo>
                  <a:pt x="23021" y="49373"/>
                  <a:pt x="23141" y="49637"/>
                  <a:pt x="23231" y="49901"/>
                </a:cubicBezTo>
                <a:cubicBezTo>
                  <a:pt x="23482" y="50623"/>
                  <a:pt x="23773" y="51329"/>
                  <a:pt x="24104" y="52017"/>
                </a:cubicBezTo>
                <a:cubicBezTo>
                  <a:pt x="24161" y="52134"/>
                  <a:pt x="24244" y="52245"/>
                  <a:pt x="24204" y="52388"/>
                </a:cubicBezTo>
                <a:cubicBezTo>
                  <a:pt x="24204" y="52415"/>
                  <a:pt x="24211" y="52445"/>
                  <a:pt x="24231" y="52465"/>
                </a:cubicBezTo>
                <a:cubicBezTo>
                  <a:pt x="24505" y="52840"/>
                  <a:pt x="24649" y="53284"/>
                  <a:pt x="24953" y="53652"/>
                </a:cubicBezTo>
                <a:cubicBezTo>
                  <a:pt x="25812" y="54708"/>
                  <a:pt x="26811" y="55641"/>
                  <a:pt x="27921" y="56423"/>
                </a:cubicBezTo>
                <a:cubicBezTo>
                  <a:pt x="28322" y="56710"/>
                  <a:pt x="28777" y="56928"/>
                  <a:pt x="29158" y="57232"/>
                </a:cubicBezTo>
                <a:cubicBezTo>
                  <a:pt x="29552" y="57543"/>
                  <a:pt x="30013" y="57676"/>
                  <a:pt x="30441" y="57890"/>
                </a:cubicBezTo>
                <a:cubicBezTo>
                  <a:pt x="30562" y="57954"/>
                  <a:pt x="30642" y="58054"/>
                  <a:pt x="30759" y="58121"/>
                </a:cubicBezTo>
                <a:cubicBezTo>
                  <a:pt x="31404" y="58479"/>
                  <a:pt x="32116" y="58592"/>
                  <a:pt x="32824" y="58736"/>
                </a:cubicBezTo>
                <a:cubicBezTo>
                  <a:pt x="33252" y="58823"/>
                  <a:pt x="33680" y="58910"/>
                  <a:pt x="34101" y="59017"/>
                </a:cubicBezTo>
                <a:cubicBezTo>
                  <a:pt x="34576" y="59137"/>
                  <a:pt x="35061" y="59147"/>
                  <a:pt x="35542" y="59197"/>
                </a:cubicBezTo>
                <a:cubicBezTo>
                  <a:pt x="36027" y="59244"/>
                  <a:pt x="36505" y="59307"/>
                  <a:pt x="36989" y="59344"/>
                </a:cubicBezTo>
                <a:cubicBezTo>
                  <a:pt x="37354" y="59371"/>
                  <a:pt x="37721" y="59364"/>
                  <a:pt x="38086" y="59374"/>
                </a:cubicBezTo>
                <a:cubicBezTo>
                  <a:pt x="38216" y="59381"/>
                  <a:pt x="38346" y="59401"/>
                  <a:pt x="38477" y="59404"/>
                </a:cubicBezTo>
                <a:cubicBezTo>
                  <a:pt x="38507" y="59405"/>
                  <a:pt x="38537" y="59405"/>
                  <a:pt x="38567" y="59405"/>
                </a:cubicBezTo>
                <a:cubicBezTo>
                  <a:pt x="39317" y="59405"/>
                  <a:pt x="40047" y="59248"/>
                  <a:pt x="40780" y="59107"/>
                </a:cubicBezTo>
                <a:cubicBezTo>
                  <a:pt x="41161" y="59037"/>
                  <a:pt x="41535" y="58963"/>
                  <a:pt x="41886" y="58789"/>
                </a:cubicBezTo>
                <a:lnTo>
                  <a:pt x="41886" y="58789"/>
                </a:lnTo>
                <a:cubicBezTo>
                  <a:pt x="40860" y="59007"/>
                  <a:pt x="39820" y="59137"/>
                  <a:pt x="38778" y="59227"/>
                </a:cubicBezTo>
                <a:cubicBezTo>
                  <a:pt x="39717" y="59090"/>
                  <a:pt x="40626" y="58840"/>
                  <a:pt x="41545" y="58609"/>
                </a:cubicBezTo>
                <a:cubicBezTo>
                  <a:pt x="42464" y="58378"/>
                  <a:pt x="43307" y="57930"/>
                  <a:pt x="44229" y="57710"/>
                </a:cubicBezTo>
                <a:lnTo>
                  <a:pt x="44229" y="57710"/>
                </a:lnTo>
                <a:cubicBezTo>
                  <a:pt x="43922" y="57937"/>
                  <a:pt x="43537" y="58027"/>
                  <a:pt x="43200" y="58231"/>
                </a:cubicBezTo>
                <a:cubicBezTo>
                  <a:pt x="43231" y="58257"/>
                  <a:pt x="43261" y="58266"/>
                  <a:pt x="43287" y="58266"/>
                </a:cubicBezTo>
                <a:cubicBezTo>
                  <a:pt x="43334" y="58266"/>
                  <a:pt x="43374" y="58238"/>
                  <a:pt x="43410" y="58221"/>
                </a:cubicBezTo>
                <a:cubicBezTo>
                  <a:pt x="43738" y="58077"/>
                  <a:pt x="44062" y="57930"/>
                  <a:pt x="44396" y="57793"/>
                </a:cubicBezTo>
                <a:cubicBezTo>
                  <a:pt x="44871" y="57599"/>
                  <a:pt x="45322" y="57342"/>
                  <a:pt x="45764" y="57085"/>
                </a:cubicBezTo>
                <a:cubicBezTo>
                  <a:pt x="45941" y="56981"/>
                  <a:pt x="46141" y="57078"/>
                  <a:pt x="46308" y="56964"/>
                </a:cubicBezTo>
                <a:cubicBezTo>
                  <a:pt x="46315" y="56959"/>
                  <a:pt x="46321" y="56957"/>
                  <a:pt x="46327" y="56957"/>
                </a:cubicBezTo>
                <a:cubicBezTo>
                  <a:pt x="46356" y="56957"/>
                  <a:pt x="46360" y="57028"/>
                  <a:pt x="46365" y="57068"/>
                </a:cubicBezTo>
                <a:cubicBezTo>
                  <a:pt x="46666" y="56951"/>
                  <a:pt x="46890" y="56717"/>
                  <a:pt x="47154" y="56540"/>
                </a:cubicBezTo>
                <a:cubicBezTo>
                  <a:pt x="47311" y="56426"/>
                  <a:pt x="47462" y="56306"/>
                  <a:pt x="47605" y="56179"/>
                </a:cubicBezTo>
                <a:cubicBezTo>
                  <a:pt x="47689" y="56109"/>
                  <a:pt x="47796" y="56035"/>
                  <a:pt x="47645" y="55921"/>
                </a:cubicBezTo>
                <a:cubicBezTo>
                  <a:pt x="47609" y="55895"/>
                  <a:pt x="47589" y="55858"/>
                  <a:pt x="47642" y="55828"/>
                </a:cubicBezTo>
                <a:cubicBezTo>
                  <a:pt x="48177" y="55537"/>
                  <a:pt x="48511" y="55016"/>
                  <a:pt x="49023" y="54701"/>
                </a:cubicBezTo>
                <a:cubicBezTo>
                  <a:pt x="49043" y="54695"/>
                  <a:pt x="49063" y="54688"/>
                  <a:pt x="49083" y="54688"/>
                </a:cubicBezTo>
                <a:cubicBezTo>
                  <a:pt x="49143" y="54561"/>
                  <a:pt x="49273" y="54508"/>
                  <a:pt x="49370" y="54424"/>
                </a:cubicBezTo>
                <a:cubicBezTo>
                  <a:pt x="50035" y="53852"/>
                  <a:pt x="50587" y="53174"/>
                  <a:pt x="51209" y="52569"/>
                </a:cubicBezTo>
                <a:cubicBezTo>
                  <a:pt x="51496" y="52281"/>
                  <a:pt x="51750" y="51964"/>
                  <a:pt x="51964" y="51620"/>
                </a:cubicBezTo>
                <a:cubicBezTo>
                  <a:pt x="52011" y="51563"/>
                  <a:pt x="52038" y="51499"/>
                  <a:pt x="52048" y="51432"/>
                </a:cubicBezTo>
                <a:lnTo>
                  <a:pt x="52048" y="51432"/>
                </a:lnTo>
                <a:cubicBezTo>
                  <a:pt x="51961" y="51436"/>
                  <a:pt x="51937" y="51529"/>
                  <a:pt x="51864" y="51556"/>
                </a:cubicBezTo>
                <a:cubicBezTo>
                  <a:pt x="51810" y="51499"/>
                  <a:pt x="51810" y="51422"/>
                  <a:pt x="51780" y="51329"/>
                </a:cubicBezTo>
                <a:cubicBezTo>
                  <a:pt x="51449" y="51750"/>
                  <a:pt x="51229" y="52245"/>
                  <a:pt x="50794" y="52559"/>
                </a:cubicBezTo>
                <a:cubicBezTo>
                  <a:pt x="50828" y="52328"/>
                  <a:pt x="51025" y="52204"/>
                  <a:pt x="51142" y="52031"/>
                </a:cubicBezTo>
                <a:cubicBezTo>
                  <a:pt x="51423" y="51626"/>
                  <a:pt x="51740" y="51249"/>
                  <a:pt x="51964" y="50804"/>
                </a:cubicBezTo>
                <a:cubicBezTo>
                  <a:pt x="52014" y="50710"/>
                  <a:pt x="52018" y="50704"/>
                  <a:pt x="52018" y="50550"/>
                </a:cubicBezTo>
                <a:lnTo>
                  <a:pt x="52018" y="50550"/>
                </a:lnTo>
                <a:cubicBezTo>
                  <a:pt x="51854" y="50737"/>
                  <a:pt x="51807" y="50971"/>
                  <a:pt x="51663" y="51162"/>
                </a:cubicBezTo>
                <a:cubicBezTo>
                  <a:pt x="51616" y="51095"/>
                  <a:pt x="51660" y="51051"/>
                  <a:pt x="51677" y="51005"/>
                </a:cubicBezTo>
                <a:cubicBezTo>
                  <a:pt x="51810" y="50664"/>
                  <a:pt x="52001" y="50343"/>
                  <a:pt x="52054" y="49962"/>
                </a:cubicBezTo>
                <a:cubicBezTo>
                  <a:pt x="52081" y="49764"/>
                  <a:pt x="52191" y="49567"/>
                  <a:pt x="52302" y="49393"/>
                </a:cubicBezTo>
                <a:cubicBezTo>
                  <a:pt x="52485" y="49099"/>
                  <a:pt x="52599" y="48785"/>
                  <a:pt x="52703" y="48461"/>
                </a:cubicBezTo>
                <a:cubicBezTo>
                  <a:pt x="52790" y="48180"/>
                  <a:pt x="53030" y="47993"/>
                  <a:pt x="53131" y="47705"/>
                </a:cubicBezTo>
                <a:cubicBezTo>
                  <a:pt x="53341" y="47080"/>
                  <a:pt x="53605" y="46472"/>
                  <a:pt x="53766" y="45834"/>
                </a:cubicBezTo>
                <a:cubicBezTo>
                  <a:pt x="53843" y="45523"/>
                  <a:pt x="53859" y="45195"/>
                  <a:pt x="53970" y="44884"/>
                </a:cubicBezTo>
                <a:cubicBezTo>
                  <a:pt x="54274" y="44015"/>
                  <a:pt x="54631" y="43166"/>
                  <a:pt x="54972" y="42307"/>
                </a:cubicBezTo>
                <a:cubicBezTo>
                  <a:pt x="55397" y="41241"/>
                  <a:pt x="55962" y="40238"/>
                  <a:pt x="56650" y="39319"/>
                </a:cubicBezTo>
                <a:cubicBezTo>
                  <a:pt x="56871" y="39021"/>
                  <a:pt x="57148" y="38764"/>
                  <a:pt x="57409" y="38497"/>
                </a:cubicBezTo>
                <a:cubicBezTo>
                  <a:pt x="57536" y="38363"/>
                  <a:pt x="57606" y="38169"/>
                  <a:pt x="57807" y="38115"/>
                </a:cubicBezTo>
                <a:lnTo>
                  <a:pt x="57807" y="38115"/>
                </a:lnTo>
                <a:cubicBezTo>
                  <a:pt x="57523" y="38654"/>
                  <a:pt x="57185" y="39165"/>
                  <a:pt x="56804" y="39640"/>
                </a:cubicBezTo>
                <a:cubicBezTo>
                  <a:pt x="56637" y="39844"/>
                  <a:pt x="56473" y="40051"/>
                  <a:pt x="56319" y="40265"/>
                </a:cubicBezTo>
                <a:cubicBezTo>
                  <a:pt x="56226" y="40385"/>
                  <a:pt x="56166" y="40522"/>
                  <a:pt x="56019" y="40596"/>
                </a:cubicBezTo>
                <a:cubicBezTo>
                  <a:pt x="55942" y="40636"/>
                  <a:pt x="55892" y="40713"/>
                  <a:pt x="55885" y="40800"/>
                </a:cubicBezTo>
                <a:cubicBezTo>
                  <a:pt x="55838" y="41241"/>
                  <a:pt x="55567" y="41595"/>
                  <a:pt x="55400" y="41986"/>
                </a:cubicBezTo>
                <a:cubicBezTo>
                  <a:pt x="54976" y="42969"/>
                  <a:pt x="54611" y="43972"/>
                  <a:pt x="54220" y="44968"/>
                </a:cubicBezTo>
                <a:cubicBezTo>
                  <a:pt x="54060" y="45379"/>
                  <a:pt x="53866" y="45780"/>
                  <a:pt x="53732" y="46208"/>
                </a:cubicBezTo>
                <a:cubicBezTo>
                  <a:pt x="53649" y="46479"/>
                  <a:pt x="53719" y="46763"/>
                  <a:pt x="53592" y="47034"/>
                </a:cubicBezTo>
                <a:cubicBezTo>
                  <a:pt x="53415" y="47425"/>
                  <a:pt x="53264" y="47829"/>
                  <a:pt x="53124" y="48237"/>
                </a:cubicBezTo>
                <a:cubicBezTo>
                  <a:pt x="52997" y="48601"/>
                  <a:pt x="52897" y="48972"/>
                  <a:pt x="52783" y="49353"/>
                </a:cubicBezTo>
                <a:cubicBezTo>
                  <a:pt x="53217" y="48822"/>
                  <a:pt x="53331" y="48170"/>
                  <a:pt x="53575" y="47582"/>
                </a:cubicBezTo>
                <a:cubicBezTo>
                  <a:pt x="53635" y="47598"/>
                  <a:pt x="53629" y="47628"/>
                  <a:pt x="53619" y="47652"/>
                </a:cubicBezTo>
                <a:cubicBezTo>
                  <a:pt x="53395" y="48160"/>
                  <a:pt x="53331" y="48725"/>
                  <a:pt x="53070" y="49220"/>
                </a:cubicBezTo>
                <a:cubicBezTo>
                  <a:pt x="53017" y="49313"/>
                  <a:pt x="52994" y="49417"/>
                  <a:pt x="53004" y="49524"/>
                </a:cubicBezTo>
                <a:cubicBezTo>
                  <a:pt x="53221" y="49149"/>
                  <a:pt x="53348" y="48735"/>
                  <a:pt x="53498" y="48334"/>
                </a:cubicBezTo>
                <a:cubicBezTo>
                  <a:pt x="53709" y="47762"/>
                  <a:pt x="53866" y="47167"/>
                  <a:pt x="54107" y="46609"/>
                </a:cubicBezTo>
                <a:cubicBezTo>
                  <a:pt x="54227" y="46335"/>
                  <a:pt x="54374" y="46074"/>
                  <a:pt x="54474" y="45790"/>
                </a:cubicBezTo>
                <a:cubicBezTo>
                  <a:pt x="54655" y="45272"/>
                  <a:pt x="54825" y="44751"/>
                  <a:pt x="54892" y="44202"/>
                </a:cubicBezTo>
                <a:cubicBezTo>
                  <a:pt x="54949" y="43724"/>
                  <a:pt x="55200" y="43313"/>
                  <a:pt x="55380" y="42882"/>
                </a:cubicBezTo>
                <a:cubicBezTo>
                  <a:pt x="55561" y="42454"/>
                  <a:pt x="55808" y="42060"/>
                  <a:pt x="55999" y="41635"/>
                </a:cubicBezTo>
                <a:cubicBezTo>
                  <a:pt x="56396" y="40743"/>
                  <a:pt x="56861" y="39894"/>
                  <a:pt x="57466" y="39125"/>
                </a:cubicBezTo>
                <a:cubicBezTo>
                  <a:pt x="57623" y="38928"/>
                  <a:pt x="57777" y="38741"/>
                  <a:pt x="57997" y="38607"/>
                </a:cubicBezTo>
                <a:cubicBezTo>
                  <a:pt x="58455" y="38329"/>
                  <a:pt x="58800" y="37932"/>
                  <a:pt x="59134" y="37517"/>
                </a:cubicBezTo>
                <a:cubicBezTo>
                  <a:pt x="59435" y="37143"/>
                  <a:pt x="59816" y="36849"/>
                  <a:pt x="60173" y="36534"/>
                </a:cubicBezTo>
                <a:cubicBezTo>
                  <a:pt x="60695" y="36087"/>
                  <a:pt x="61253" y="35685"/>
                  <a:pt x="61845" y="35338"/>
                </a:cubicBezTo>
                <a:cubicBezTo>
                  <a:pt x="61901" y="35304"/>
                  <a:pt x="61975" y="35278"/>
                  <a:pt x="61982" y="35191"/>
                </a:cubicBezTo>
                <a:lnTo>
                  <a:pt x="61932" y="35171"/>
                </a:lnTo>
                <a:lnTo>
                  <a:pt x="61982" y="35151"/>
                </a:lnTo>
                <a:cubicBezTo>
                  <a:pt x="62052" y="35020"/>
                  <a:pt x="62186" y="34963"/>
                  <a:pt x="62303" y="34897"/>
                </a:cubicBezTo>
                <a:cubicBezTo>
                  <a:pt x="62978" y="34509"/>
                  <a:pt x="63630" y="34088"/>
                  <a:pt x="64328" y="33750"/>
                </a:cubicBezTo>
                <a:cubicBezTo>
                  <a:pt x="64512" y="33660"/>
                  <a:pt x="64696" y="33553"/>
                  <a:pt x="64903" y="33519"/>
                </a:cubicBezTo>
                <a:cubicBezTo>
                  <a:pt x="64953" y="33439"/>
                  <a:pt x="65023" y="33406"/>
                  <a:pt x="65144" y="33402"/>
                </a:cubicBezTo>
                <a:lnTo>
                  <a:pt x="65144" y="33402"/>
                </a:lnTo>
                <a:cubicBezTo>
                  <a:pt x="65092" y="33477"/>
                  <a:pt x="65006" y="33523"/>
                  <a:pt x="64916" y="33523"/>
                </a:cubicBezTo>
                <a:cubicBezTo>
                  <a:pt x="64913" y="33523"/>
                  <a:pt x="64910" y="33523"/>
                  <a:pt x="64906" y="33523"/>
                </a:cubicBezTo>
                <a:cubicBezTo>
                  <a:pt x="64789" y="33590"/>
                  <a:pt x="64769" y="33720"/>
                  <a:pt x="64696" y="33814"/>
                </a:cubicBezTo>
                <a:cubicBezTo>
                  <a:pt x="64997" y="33750"/>
                  <a:pt x="65261" y="33590"/>
                  <a:pt x="65545" y="33479"/>
                </a:cubicBezTo>
                <a:cubicBezTo>
                  <a:pt x="66715" y="33041"/>
                  <a:pt x="67905" y="32640"/>
                  <a:pt x="69045" y="32136"/>
                </a:cubicBezTo>
                <a:cubicBezTo>
                  <a:pt x="70291" y="31581"/>
                  <a:pt x="71552" y="31043"/>
                  <a:pt x="72728" y="30331"/>
                </a:cubicBezTo>
                <a:cubicBezTo>
                  <a:pt x="73544" y="29839"/>
                  <a:pt x="74339" y="29318"/>
                  <a:pt x="75058" y="28696"/>
                </a:cubicBezTo>
                <a:cubicBezTo>
                  <a:pt x="75629" y="28201"/>
                  <a:pt x="76228" y="27740"/>
                  <a:pt x="76759" y="27202"/>
                </a:cubicBezTo>
                <a:cubicBezTo>
                  <a:pt x="76799" y="27165"/>
                  <a:pt x="76826" y="27112"/>
                  <a:pt x="76906" y="27108"/>
                </a:cubicBezTo>
                <a:lnTo>
                  <a:pt x="76906" y="27108"/>
                </a:lnTo>
                <a:cubicBezTo>
                  <a:pt x="76906" y="27249"/>
                  <a:pt x="76743" y="27306"/>
                  <a:pt x="76739" y="27459"/>
                </a:cubicBezTo>
                <a:cubicBezTo>
                  <a:pt x="76900" y="27406"/>
                  <a:pt x="76953" y="27259"/>
                  <a:pt x="77037" y="27155"/>
                </a:cubicBezTo>
                <a:cubicBezTo>
                  <a:pt x="77338" y="26781"/>
                  <a:pt x="77625" y="26400"/>
                  <a:pt x="77902" y="26009"/>
                </a:cubicBezTo>
                <a:cubicBezTo>
                  <a:pt x="78213" y="25574"/>
                  <a:pt x="78374" y="25063"/>
                  <a:pt x="78554" y="24571"/>
                </a:cubicBezTo>
                <a:cubicBezTo>
                  <a:pt x="78825" y="23833"/>
                  <a:pt x="79052" y="23081"/>
                  <a:pt x="79229" y="22315"/>
                </a:cubicBezTo>
                <a:cubicBezTo>
                  <a:pt x="79276" y="22108"/>
                  <a:pt x="79300" y="21894"/>
                  <a:pt x="79340" y="21683"/>
                </a:cubicBezTo>
                <a:cubicBezTo>
                  <a:pt x="79403" y="21372"/>
                  <a:pt x="79467" y="21062"/>
                  <a:pt x="79437" y="20741"/>
                </a:cubicBezTo>
                <a:cubicBezTo>
                  <a:pt x="79380" y="20142"/>
                  <a:pt x="79380" y="19531"/>
                  <a:pt x="79249" y="18949"/>
                </a:cubicBezTo>
                <a:cubicBezTo>
                  <a:pt x="79129" y="18424"/>
                  <a:pt x="78922" y="17920"/>
                  <a:pt x="78795" y="17391"/>
                </a:cubicBezTo>
                <a:cubicBezTo>
                  <a:pt x="78681" y="16907"/>
                  <a:pt x="78541" y="16429"/>
                  <a:pt x="78414" y="15944"/>
                </a:cubicBezTo>
                <a:cubicBezTo>
                  <a:pt x="78404" y="15907"/>
                  <a:pt x="78400" y="15867"/>
                  <a:pt x="78384" y="15770"/>
                </a:cubicBezTo>
                <a:lnTo>
                  <a:pt x="78384" y="15770"/>
                </a:lnTo>
                <a:cubicBezTo>
                  <a:pt x="78571" y="16038"/>
                  <a:pt x="78601" y="16312"/>
                  <a:pt x="78741" y="16552"/>
                </a:cubicBezTo>
                <a:cubicBezTo>
                  <a:pt x="78785" y="16476"/>
                  <a:pt x="78751" y="16425"/>
                  <a:pt x="78735" y="16372"/>
                </a:cubicBezTo>
                <a:cubicBezTo>
                  <a:pt x="78417" y="15389"/>
                  <a:pt x="78136" y="14390"/>
                  <a:pt x="77652" y="13467"/>
                </a:cubicBezTo>
                <a:cubicBezTo>
                  <a:pt x="77511" y="13200"/>
                  <a:pt x="77281" y="13006"/>
                  <a:pt x="77104" y="12762"/>
                </a:cubicBezTo>
                <a:cubicBezTo>
                  <a:pt x="76706" y="12207"/>
                  <a:pt x="76288" y="11659"/>
                  <a:pt x="75894" y="11097"/>
                </a:cubicBezTo>
                <a:cubicBezTo>
                  <a:pt x="75813" y="10984"/>
                  <a:pt x="75726" y="10880"/>
                  <a:pt x="75636" y="10773"/>
                </a:cubicBezTo>
                <a:cubicBezTo>
                  <a:pt x="75292" y="10362"/>
                  <a:pt x="74988" y="9894"/>
                  <a:pt x="74523" y="9610"/>
                </a:cubicBezTo>
                <a:cubicBezTo>
                  <a:pt x="74132" y="9366"/>
                  <a:pt x="73791" y="9052"/>
                  <a:pt x="73517" y="8684"/>
                </a:cubicBezTo>
                <a:cubicBezTo>
                  <a:pt x="73229" y="8296"/>
                  <a:pt x="72835" y="8062"/>
                  <a:pt x="72484" y="7765"/>
                </a:cubicBezTo>
                <a:cubicBezTo>
                  <a:pt x="72420" y="7711"/>
                  <a:pt x="72347" y="7665"/>
                  <a:pt x="72261" y="7665"/>
                </a:cubicBezTo>
                <a:cubicBezTo>
                  <a:pt x="72235" y="7665"/>
                  <a:pt x="72208" y="7669"/>
                  <a:pt x="72180" y="7678"/>
                </a:cubicBezTo>
                <a:cubicBezTo>
                  <a:pt x="72167" y="7680"/>
                  <a:pt x="72155" y="7682"/>
                  <a:pt x="72142" y="7682"/>
                </a:cubicBezTo>
                <a:cubicBezTo>
                  <a:pt x="72105" y="7682"/>
                  <a:pt x="72070" y="7670"/>
                  <a:pt x="72040" y="7648"/>
                </a:cubicBezTo>
                <a:cubicBezTo>
                  <a:pt x="71394" y="7187"/>
                  <a:pt x="70716" y="6775"/>
                  <a:pt x="70031" y="6384"/>
                </a:cubicBezTo>
                <a:cubicBezTo>
                  <a:pt x="69325" y="5977"/>
                  <a:pt x="68560" y="5669"/>
                  <a:pt x="67788" y="5388"/>
                </a:cubicBezTo>
                <a:cubicBezTo>
                  <a:pt x="67768" y="5383"/>
                  <a:pt x="67747" y="5380"/>
                  <a:pt x="67726" y="5380"/>
                </a:cubicBezTo>
                <a:cubicBezTo>
                  <a:pt x="67719" y="5380"/>
                  <a:pt x="67711" y="5381"/>
                  <a:pt x="67704" y="5382"/>
                </a:cubicBezTo>
                <a:lnTo>
                  <a:pt x="67701" y="5385"/>
                </a:lnTo>
                <a:cubicBezTo>
                  <a:pt x="67878" y="5672"/>
                  <a:pt x="68182" y="5763"/>
                  <a:pt x="68470" y="5870"/>
                </a:cubicBezTo>
                <a:cubicBezTo>
                  <a:pt x="68994" y="6060"/>
                  <a:pt x="69496" y="6307"/>
                  <a:pt x="69964" y="6605"/>
                </a:cubicBezTo>
                <a:cubicBezTo>
                  <a:pt x="70649" y="7046"/>
                  <a:pt x="71381" y="7414"/>
                  <a:pt x="72050" y="7889"/>
                </a:cubicBezTo>
                <a:cubicBezTo>
                  <a:pt x="72638" y="8303"/>
                  <a:pt x="73216" y="8734"/>
                  <a:pt x="73758" y="9216"/>
                </a:cubicBezTo>
                <a:cubicBezTo>
                  <a:pt x="74042" y="9466"/>
                  <a:pt x="74349" y="9730"/>
                  <a:pt x="74526" y="10054"/>
                </a:cubicBezTo>
                <a:cubicBezTo>
                  <a:pt x="74744" y="10459"/>
                  <a:pt x="75085" y="10723"/>
                  <a:pt x="75385" y="11024"/>
                </a:cubicBezTo>
                <a:cubicBezTo>
                  <a:pt x="75726" y="11365"/>
                  <a:pt x="76000" y="11749"/>
                  <a:pt x="76265" y="12147"/>
                </a:cubicBezTo>
                <a:lnTo>
                  <a:pt x="76305" y="12190"/>
                </a:lnTo>
                <a:cubicBezTo>
                  <a:pt x="76302" y="12191"/>
                  <a:pt x="76299" y="12191"/>
                  <a:pt x="76296" y="12191"/>
                </a:cubicBezTo>
                <a:cubicBezTo>
                  <a:pt x="76266" y="12191"/>
                  <a:pt x="76236" y="12174"/>
                  <a:pt x="76221" y="12147"/>
                </a:cubicBezTo>
                <a:cubicBezTo>
                  <a:pt x="75967" y="11980"/>
                  <a:pt x="75830" y="11706"/>
                  <a:pt x="75633" y="11485"/>
                </a:cubicBezTo>
                <a:cubicBezTo>
                  <a:pt x="75182" y="10967"/>
                  <a:pt x="74704" y="10476"/>
                  <a:pt x="74199" y="10008"/>
                </a:cubicBezTo>
                <a:cubicBezTo>
                  <a:pt x="73791" y="9640"/>
                  <a:pt x="73393" y="9262"/>
                  <a:pt x="72969" y="8915"/>
                </a:cubicBezTo>
                <a:cubicBezTo>
                  <a:pt x="72217" y="8300"/>
                  <a:pt x="71421" y="7741"/>
                  <a:pt x="70586" y="7243"/>
                </a:cubicBezTo>
                <a:cubicBezTo>
                  <a:pt x="69098" y="6361"/>
                  <a:pt x="67514" y="5686"/>
                  <a:pt x="65896" y="5081"/>
                </a:cubicBezTo>
                <a:cubicBezTo>
                  <a:pt x="63857" y="4315"/>
                  <a:pt x="61774" y="3660"/>
                  <a:pt x="59662" y="3119"/>
                </a:cubicBezTo>
                <a:cubicBezTo>
                  <a:pt x="58134" y="2734"/>
                  <a:pt x="56587" y="2443"/>
                  <a:pt x="55036" y="2183"/>
                </a:cubicBezTo>
                <a:cubicBezTo>
                  <a:pt x="53980" y="2006"/>
                  <a:pt x="52920" y="1845"/>
                  <a:pt x="51850" y="1748"/>
                </a:cubicBezTo>
                <a:cubicBezTo>
                  <a:pt x="51429" y="1708"/>
                  <a:pt x="51011" y="1665"/>
                  <a:pt x="50600" y="1554"/>
                </a:cubicBezTo>
                <a:lnTo>
                  <a:pt x="50600" y="1554"/>
                </a:lnTo>
                <a:cubicBezTo>
                  <a:pt x="51483" y="1558"/>
                  <a:pt x="52362" y="1614"/>
                  <a:pt x="53244" y="1655"/>
                </a:cubicBezTo>
                <a:cubicBezTo>
                  <a:pt x="52509" y="1554"/>
                  <a:pt x="51774" y="1491"/>
                  <a:pt x="51035" y="1451"/>
                </a:cubicBezTo>
                <a:cubicBezTo>
                  <a:pt x="50718" y="1434"/>
                  <a:pt x="50402" y="1429"/>
                  <a:pt x="50086" y="1429"/>
                </a:cubicBezTo>
                <a:cubicBezTo>
                  <a:pt x="49682" y="1429"/>
                  <a:pt x="49278" y="1437"/>
                  <a:pt x="48875" y="1437"/>
                </a:cubicBezTo>
                <a:cubicBezTo>
                  <a:pt x="48510" y="1437"/>
                  <a:pt x="48146" y="1431"/>
                  <a:pt x="47782" y="1407"/>
                </a:cubicBezTo>
                <a:cubicBezTo>
                  <a:pt x="47637" y="1398"/>
                  <a:pt x="47492" y="1394"/>
                  <a:pt x="47347" y="1394"/>
                </a:cubicBezTo>
                <a:cubicBezTo>
                  <a:pt x="46677" y="1394"/>
                  <a:pt x="46019" y="1483"/>
                  <a:pt x="45356" y="1538"/>
                </a:cubicBezTo>
                <a:cubicBezTo>
                  <a:pt x="45032" y="1564"/>
                  <a:pt x="44704" y="1531"/>
                  <a:pt x="44376" y="1574"/>
                </a:cubicBezTo>
                <a:cubicBezTo>
                  <a:pt x="44537" y="1484"/>
                  <a:pt x="44721" y="1491"/>
                  <a:pt x="44888" y="1424"/>
                </a:cubicBezTo>
                <a:lnTo>
                  <a:pt x="44888" y="1424"/>
                </a:lnTo>
                <a:cubicBezTo>
                  <a:pt x="44597" y="1437"/>
                  <a:pt x="44303" y="1427"/>
                  <a:pt x="44019" y="1474"/>
                </a:cubicBezTo>
                <a:cubicBezTo>
                  <a:pt x="43738" y="1518"/>
                  <a:pt x="43450" y="1518"/>
                  <a:pt x="43170" y="1534"/>
                </a:cubicBezTo>
                <a:cubicBezTo>
                  <a:pt x="42451" y="1578"/>
                  <a:pt x="41732" y="1641"/>
                  <a:pt x="41010" y="1681"/>
                </a:cubicBezTo>
                <a:cubicBezTo>
                  <a:pt x="40439" y="1711"/>
                  <a:pt x="39867" y="1723"/>
                  <a:pt x="39296" y="1723"/>
                </a:cubicBezTo>
                <a:cubicBezTo>
                  <a:pt x="38790" y="1723"/>
                  <a:pt x="38285" y="1714"/>
                  <a:pt x="37781" y="1701"/>
                </a:cubicBezTo>
                <a:cubicBezTo>
                  <a:pt x="36709" y="1671"/>
                  <a:pt x="35642" y="1534"/>
                  <a:pt x="34576" y="1397"/>
                </a:cubicBezTo>
                <a:cubicBezTo>
                  <a:pt x="34078" y="1337"/>
                  <a:pt x="33570" y="1310"/>
                  <a:pt x="33068" y="1253"/>
                </a:cubicBezTo>
                <a:cubicBezTo>
                  <a:pt x="32477" y="1180"/>
                  <a:pt x="31889" y="1100"/>
                  <a:pt x="31297" y="1023"/>
                </a:cubicBezTo>
                <a:cubicBezTo>
                  <a:pt x="30906" y="973"/>
                  <a:pt x="30511" y="939"/>
                  <a:pt x="30124" y="869"/>
                </a:cubicBezTo>
                <a:cubicBezTo>
                  <a:pt x="29843" y="819"/>
                  <a:pt x="29562" y="755"/>
                  <a:pt x="29271" y="735"/>
                </a:cubicBezTo>
                <a:cubicBezTo>
                  <a:pt x="28907" y="709"/>
                  <a:pt x="28543" y="665"/>
                  <a:pt x="28178" y="625"/>
                </a:cubicBezTo>
                <a:cubicBezTo>
                  <a:pt x="27537" y="562"/>
                  <a:pt x="26898" y="485"/>
                  <a:pt x="26256" y="435"/>
                </a:cubicBezTo>
                <a:cubicBezTo>
                  <a:pt x="25591" y="388"/>
                  <a:pt x="24963" y="154"/>
                  <a:pt x="24301" y="94"/>
                </a:cubicBezTo>
                <a:cubicBezTo>
                  <a:pt x="23978" y="64"/>
                  <a:pt x="23656" y="34"/>
                  <a:pt x="23331" y="34"/>
                </a:cubicBezTo>
                <a:cubicBezTo>
                  <a:pt x="23252" y="34"/>
                  <a:pt x="23173" y="36"/>
                  <a:pt x="23094" y="40"/>
                </a:cubicBezTo>
                <a:cubicBezTo>
                  <a:pt x="23059" y="42"/>
                  <a:pt x="23023" y="47"/>
                  <a:pt x="22988" y="47"/>
                </a:cubicBezTo>
                <a:cubicBezTo>
                  <a:pt x="22942" y="47"/>
                  <a:pt x="22897" y="38"/>
                  <a:pt x="22857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  <p:sp>
        <p:nvSpPr>
          <p:cNvPr id="545" name="Google Shape;545;p40"/>
          <p:cNvSpPr/>
          <p:nvPr/>
        </p:nvSpPr>
        <p:spPr>
          <a:xfrm>
            <a:off x="-1358897" y="7092787"/>
            <a:ext cx="2196056" cy="1042837"/>
          </a:xfrm>
          <a:custGeom>
            <a:avLst/>
            <a:gdLst/>
            <a:ahLst/>
            <a:cxnLst/>
            <a:rect l="l" t="t" r="r" b="b"/>
            <a:pathLst>
              <a:path w="28450" h="13510" extrusionOk="0">
                <a:moveTo>
                  <a:pt x="9874" y="1"/>
                </a:moveTo>
                <a:cubicBezTo>
                  <a:pt x="8741" y="1"/>
                  <a:pt x="7800" y="901"/>
                  <a:pt x="7655" y="2085"/>
                </a:cubicBezTo>
                <a:cubicBezTo>
                  <a:pt x="7595" y="2599"/>
                  <a:pt x="7675" y="3108"/>
                  <a:pt x="7662" y="3619"/>
                </a:cubicBezTo>
                <a:cubicBezTo>
                  <a:pt x="7652" y="4007"/>
                  <a:pt x="7662" y="4394"/>
                  <a:pt x="7689" y="4782"/>
                </a:cubicBezTo>
                <a:cubicBezTo>
                  <a:pt x="7746" y="5541"/>
                  <a:pt x="7759" y="6303"/>
                  <a:pt x="7772" y="7062"/>
                </a:cubicBezTo>
                <a:cubicBezTo>
                  <a:pt x="7786" y="7854"/>
                  <a:pt x="7635" y="8630"/>
                  <a:pt x="7535" y="9412"/>
                </a:cubicBezTo>
                <a:cubicBezTo>
                  <a:pt x="7371" y="10732"/>
                  <a:pt x="6275" y="11431"/>
                  <a:pt x="5443" y="11608"/>
                </a:cubicBezTo>
                <a:cubicBezTo>
                  <a:pt x="5400" y="11617"/>
                  <a:pt x="5354" y="11621"/>
                  <a:pt x="5307" y="11621"/>
                </a:cubicBezTo>
                <a:cubicBezTo>
                  <a:pt x="4924" y="11621"/>
                  <a:pt x="4443" y="11343"/>
                  <a:pt x="4330" y="11009"/>
                </a:cubicBezTo>
                <a:cubicBezTo>
                  <a:pt x="4159" y="10491"/>
                  <a:pt x="4029" y="9963"/>
                  <a:pt x="4019" y="9408"/>
                </a:cubicBezTo>
                <a:cubicBezTo>
                  <a:pt x="4002" y="8345"/>
                  <a:pt x="4132" y="7292"/>
                  <a:pt x="4216" y="6240"/>
                </a:cubicBezTo>
                <a:cubicBezTo>
                  <a:pt x="4259" y="5715"/>
                  <a:pt x="4333" y="5193"/>
                  <a:pt x="4433" y="4679"/>
                </a:cubicBezTo>
                <a:cubicBezTo>
                  <a:pt x="4580" y="3943"/>
                  <a:pt x="4701" y="3201"/>
                  <a:pt x="4704" y="2439"/>
                </a:cubicBezTo>
                <a:cubicBezTo>
                  <a:pt x="4711" y="1466"/>
                  <a:pt x="4263" y="845"/>
                  <a:pt x="3404" y="467"/>
                </a:cubicBezTo>
                <a:cubicBezTo>
                  <a:pt x="3124" y="346"/>
                  <a:pt x="2838" y="295"/>
                  <a:pt x="2549" y="295"/>
                </a:cubicBezTo>
                <a:cubicBezTo>
                  <a:pt x="2345" y="295"/>
                  <a:pt x="2139" y="320"/>
                  <a:pt x="1933" y="363"/>
                </a:cubicBezTo>
                <a:cubicBezTo>
                  <a:pt x="1191" y="517"/>
                  <a:pt x="710" y="952"/>
                  <a:pt x="559" y="1710"/>
                </a:cubicBezTo>
                <a:cubicBezTo>
                  <a:pt x="509" y="1961"/>
                  <a:pt x="479" y="2215"/>
                  <a:pt x="432" y="2466"/>
                </a:cubicBezTo>
                <a:cubicBezTo>
                  <a:pt x="298" y="3188"/>
                  <a:pt x="175" y="3910"/>
                  <a:pt x="211" y="4648"/>
                </a:cubicBezTo>
                <a:cubicBezTo>
                  <a:pt x="225" y="4886"/>
                  <a:pt x="252" y="5123"/>
                  <a:pt x="232" y="5354"/>
                </a:cubicBezTo>
                <a:cubicBezTo>
                  <a:pt x="128" y="6728"/>
                  <a:pt x="1" y="8101"/>
                  <a:pt x="48" y="9482"/>
                </a:cubicBezTo>
                <a:cubicBezTo>
                  <a:pt x="54" y="9699"/>
                  <a:pt x="145" y="9813"/>
                  <a:pt x="362" y="9846"/>
                </a:cubicBezTo>
                <a:cubicBezTo>
                  <a:pt x="396" y="9851"/>
                  <a:pt x="429" y="9854"/>
                  <a:pt x="461" y="9854"/>
                </a:cubicBezTo>
                <a:cubicBezTo>
                  <a:pt x="701" y="9854"/>
                  <a:pt x="839" y="9707"/>
                  <a:pt x="830" y="9432"/>
                </a:cubicBezTo>
                <a:cubicBezTo>
                  <a:pt x="813" y="8392"/>
                  <a:pt x="847" y="7353"/>
                  <a:pt x="940" y="6320"/>
                </a:cubicBezTo>
                <a:cubicBezTo>
                  <a:pt x="984" y="5775"/>
                  <a:pt x="1027" y="5230"/>
                  <a:pt x="1004" y="4682"/>
                </a:cubicBezTo>
                <a:cubicBezTo>
                  <a:pt x="987" y="4267"/>
                  <a:pt x="957" y="3846"/>
                  <a:pt x="1044" y="3438"/>
                </a:cubicBezTo>
                <a:cubicBezTo>
                  <a:pt x="1151" y="2937"/>
                  <a:pt x="1204" y="2426"/>
                  <a:pt x="1298" y="1924"/>
                </a:cubicBezTo>
                <a:cubicBezTo>
                  <a:pt x="1341" y="1680"/>
                  <a:pt x="1398" y="1436"/>
                  <a:pt x="1565" y="1236"/>
                </a:cubicBezTo>
                <a:cubicBezTo>
                  <a:pt x="1787" y="967"/>
                  <a:pt x="2135" y="834"/>
                  <a:pt x="2494" y="834"/>
                </a:cubicBezTo>
                <a:cubicBezTo>
                  <a:pt x="2884" y="834"/>
                  <a:pt x="3287" y="992"/>
                  <a:pt x="3554" y="1306"/>
                </a:cubicBezTo>
                <a:cubicBezTo>
                  <a:pt x="3694" y="1466"/>
                  <a:pt x="3852" y="1630"/>
                  <a:pt x="3872" y="1854"/>
                </a:cubicBezTo>
                <a:cubicBezTo>
                  <a:pt x="3925" y="2442"/>
                  <a:pt x="3952" y="3027"/>
                  <a:pt x="3841" y="3612"/>
                </a:cubicBezTo>
                <a:cubicBezTo>
                  <a:pt x="3738" y="4191"/>
                  <a:pt x="3614" y="4769"/>
                  <a:pt x="3541" y="5350"/>
                </a:cubicBezTo>
                <a:cubicBezTo>
                  <a:pt x="3440" y="6153"/>
                  <a:pt x="3370" y="6958"/>
                  <a:pt x="3303" y="7767"/>
                </a:cubicBezTo>
                <a:cubicBezTo>
                  <a:pt x="3216" y="8767"/>
                  <a:pt x="3176" y="9766"/>
                  <a:pt x="3447" y="10755"/>
                </a:cubicBezTo>
                <a:cubicBezTo>
                  <a:pt x="3670" y="11563"/>
                  <a:pt x="4381" y="12167"/>
                  <a:pt x="5215" y="12167"/>
                </a:cubicBezTo>
                <a:cubicBezTo>
                  <a:pt x="5268" y="12167"/>
                  <a:pt x="5322" y="12164"/>
                  <a:pt x="5376" y="12159"/>
                </a:cubicBezTo>
                <a:cubicBezTo>
                  <a:pt x="6399" y="12069"/>
                  <a:pt x="7204" y="11554"/>
                  <a:pt x="7829" y="10755"/>
                </a:cubicBezTo>
                <a:cubicBezTo>
                  <a:pt x="8140" y="10358"/>
                  <a:pt x="8204" y="9863"/>
                  <a:pt x="8311" y="9382"/>
                </a:cubicBezTo>
                <a:cubicBezTo>
                  <a:pt x="8611" y="8061"/>
                  <a:pt x="8571" y="6728"/>
                  <a:pt x="8498" y="5394"/>
                </a:cubicBezTo>
                <a:cubicBezTo>
                  <a:pt x="8441" y="4374"/>
                  <a:pt x="8441" y="3358"/>
                  <a:pt x="8421" y="2339"/>
                </a:cubicBezTo>
                <a:cubicBezTo>
                  <a:pt x="8407" y="1747"/>
                  <a:pt x="8648" y="1232"/>
                  <a:pt x="9113" y="845"/>
                </a:cubicBezTo>
                <a:cubicBezTo>
                  <a:pt x="9344" y="654"/>
                  <a:pt x="9598" y="533"/>
                  <a:pt x="9874" y="533"/>
                </a:cubicBezTo>
                <a:cubicBezTo>
                  <a:pt x="9984" y="533"/>
                  <a:pt x="10098" y="552"/>
                  <a:pt x="10216" y="594"/>
                </a:cubicBezTo>
                <a:cubicBezTo>
                  <a:pt x="11175" y="935"/>
                  <a:pt x="11656" y="1690"/>
                  <a:pt x="11860" y="2630"/>
                </a:cubicBezTo>
                <a:cubicBezTo>
                  <a:pt x="11957" y="3067"/>
                  <a:pt x="11941" y="3539"/>
                  <a:pt x="11937" y="3993"/>
                </a:cubicBezTo>
                <a:cubicBezTo>
                  <a:pt x="11927" y="4776"/>
                  <a:pt x="11807" y="5551"/>
                  <a:pt x="11723" y="6330"/>
                </a:cubicBezTo>
                <a:cubicBezTo>
                  <a:pt x="11613" y="7403"/>
                  <a:pt x="11329" y="8449"/>
                  <a:pt x="11219" y="9525"/>
                </a:cubicBezTo>
                <a:cubicBezTo>
                  <a:pt x="11118" y="10478"/>
                  <a:pt x="11122" y="11411"/>
                  <a:pt x="11443" y="12330"/>
                </a:cubicBezTo>
                <a:cubicBezTo>
                  <a:pt x="11660" y="12948"/>
                  <a:pt x="11994" y="13399"/>
                  <a:pt x="12693" y="13476"/>
                </a:cubicBezTo>
                <a:cubicBezTo>
                  <a:pt x="12709" y="13480"/>
                  <a:pt x="12726" y="13500"/>
                  <a:pt x="12743" y="13510"/>
                </a:cubicBezTo>
                <a:lnTo>
                  <a:pt x="13368" y="13510"/>
                </a:lnTo>
                <a:cubicBezTo>
                  <a:pt x="13752" y="13403"/>
                  <a:pt x="14147" y="13336"/>
                  <a:pt x="14518" y="13182"/>
                </a:cubicBezTo>
                <a:cubicBezTo>
                  <a:pt x="15400" y="12818"/>
                  <a:pt x="16015" y="12173"/>
                  <a:pt x="16249" y="11260"/>
                </a:cubicBezTo>
                <a:cubicBezTo>
                  <a:pt x="16486" y="10351"/>
                  <a:pt x="16517" y="9398"/>
                  <a:pt x="16476" y="8456"/>
                </a:cubicBezTo>
                <a:cubicBezTo>
                  <a:pt x="16416" y="7045"/>
                  <a:pt x="16346" y="5635"/>
                  <a:pt x="16283" y="4224"/>
                </a:cubicBezTo>
                <a:cubicBezTo>
                  <a:pt x="16252" y="3545"/>
                  <a:pt x="16313" y="2867"/>
                  <a:pt x="16373" y="2192"/>
                </a:cubicBezTo>
                <a:cubicBezTo>
                  <a:pt x="16423" y="1650"/>
                  <a:pt x="16697" y="1252"/>
                  <a:pt x="17239" y="1085"/>
                </a:cubicBezTo>
                <a:cubicBezTo>
                  <a:pt x="17435" y="1025"/>
                  <a:pt x="17623" y="996"/>
                  <a:pt x="17803" y="996"/>
                </a:cubicBezTo>
                <a:cubicBezTo>
                  <a:pt x="18376" y="996"/>
                  <a:pt x="18870" y="1280"/>
                  <a:pt x="19318" y="1697"/>
                </a:cubicBezTo>
                <a:cubicBezTo>
                  <a:pt x="19511" y="1874"/>
                  <a:pt x="19679" y="2075"/>
                  <a:pt x="19692" y="2369"/>
                </a:cubicBezTo>
                <a:cubicBezTo>
                  <a:pt x="19705" y="2720"/>
                  <a:pt x="19735" y="3077"/>
                  <a:pt x="19685" y="3425"/>
                </a:cubicBezTo>
                <a:cubicBezTo>
                  <a:pt x="19488" y="4782"/>
                  <a:pt x="19488" y="6156"/>
                  <a:pt x="19368" y="7520"/>
                </a:cubicBezTo>
                <a:cubicBezTo>
                  <a:pt x="19298" y="8339"/>
                  <a:pt x="19264" y="9164"/>
                  <a:pt x="19217" y="9987"/>
                </a:cubicBezTo>
                <a:cubicBezTo>
                  <a:pt x="19174" y="10672"/>
                  <a:pt x="19267" y="11360"/>
                  <a:pt x="19485" y="12012"/>
                </a:cubicBezTo>
                <a:cubicBezTo>
                  <a:pt x="19642" y="12484"/>
                  <a:pt x="19953" y="12781"/>
                  <a:pt x="20447" y="12891"/>
                </a:cubicBezTo>
                <a:cubicBezTo>
                  <a:pt x="20620" y="12929"/>
                  <a:pt x="20790" y="12967"/>
                  <a:pt x="20966" y="12967"/>
                </a:cubicBezTo>
                <a:cubicBezTo>
                  <a:pt x="20991" y="12967"/>
                  <a:pt x="21017" y="12967"/>
                  <a:pt x="21042" y="12965"/>
                </a:cubicBezTo>
                <a:cubicBezTo>
                  <a:pt x="21744" y="12925"/>
                  <a:pt x="22416" y="12768"/>
                  <a:pt x="23018" y="12397"/>
                </a:cubicBezTo>
                <a:cubicBezTo>
                  <a:pt x="23419" y="12159"/>
                  <a:pt x="23713" y="11782"/>
                  <a:pt x="23847" y="11337"/>
                </a:cubicBezTo>
                <a:cubicBezTo>
                  <a:pt x="24108" y="10488"/>
                  <a:pt x="24151" y="9609"/>
                  <a:pt x="24138" y="8726"/>
                </a:cubicBezTo>
                <a:cubicBezTo>
                  <a:pt x="24134" y="8349"/>
                  <a:pt x="24084" y="7968"/>
                  <a:pt x="24077" y="7587"/>
                </a:cubicBezTo>
                <a:cubicBezTo>
                  <a:pt x="24054" y="5899"/>
                  <a:pt x="24044" y="4207"/>
                  <a:pt x="24121" y="2516"/>
                </a:cubicBezTo>
                <a:cubicBezTo>
                  <a:pt x="24134" y="2061"/>
                  <a:pt x="24211" y="1607"/>
                  <a:pt x="24352" y="1172"/>
                </a:cubicBezTo>
                <a:cubicBezTo>
                  <a:pt x="24448" y="881"/>
                  <a:pt x="24612" y="758"/>
                  <a:pt x="24923" y="748"/>
                </a:cubicBezTo>
                <a:cubicBezTo>
                  <a:pt x="24950" y="747"/>
                  <a:pt x="24978" y="747"/>
                  <a:pt x="25005" y="747"/>
                </a:cubicBezTo>
                <a:cubicBezTo>
                  <a:pt x="25500" y="747"/>
                  <a:pt x="25975" y="860"/>
                  <a:pt x="26447" y="1018"/>
                </a:cubicBezTo>
                <a:cubicBezTo>
                  <a:pt x="27179" y="1266"/>
                  <a:pt x="27514" y="1814"/>
                  <a:pt x="27604" y="2523"/>
                </a:cubicBezTo>
                <a:cubicBezTo>
                  <a:pt x="27704" y="3342"/>
                  <a:pt x="27691" y="4171"/>
                  <a:pt x="27644" y="4993"/>
                </a:cubicBezTo>
                <a:cubicBezTo>
                  <a:pt x="27554" y="6604"/>
                  <a:pt x="27433" y="8212"/>
                  <a:pt x="27320" y="9819"/>
                </a:cubicBezTo>
                <a:cubicBezTo>
                  <a:pt x="27303" y="10090"/>
                  <a:pt x="27290" y="10361"/>
                  <a:pt x="27196" y="10618"/>
                </a:cubicBezTo>
                <a:cubicBezTo>
                  <a:pt x="27126" y="10809"/>
                  <a:pt x="27179" y="10923"/>
                  <a:pt x="27363" y="10993"/>
                </a:cubicBezTo>
                <a:cubicBezTo>
                  <a:pt x="27430" y="11019"/>
                  <a:pt x="27494" y="11031"/>
                  <a:pt x="27556" y="11031"/>
                </a:cubicBezTo>
                <a:cubicBezTo>
                  <a:pt x="27732" y="11031"/>
                  <a:pt x="27880" y="10927"/>
                  <a:pt x="27955" y="10739"/>
                </a:cubicBezTo>
                <a:cubicBezTo>
                  <a:pt x="28075" y="10438"/>
                  <a:pt x="28082" y="10114"/>
                  <a:pt x="28105" y="9799"/>
                </a:cubicBezTo>
                <a:cubicBezTo>
                  <a:pt x="28202" y="8446"/>
                  <a:pt x="28279" y="7092"/>
                  <a:pt x="28376" y="5738"/>
                </a:cubicBezTo>
                <a:cubicBezTo>
                  <a:pt x="28389" y="5558"/>
                  <a:pt x="28356" y="5367"/>
                  <a:pt x="28446" y="5197"/>
                </a:cubicBezTo>
                <a:lnTo>
                  <a:pt x="28450" y="2907"/>
                </a:lnTo>
                <a:cubicBezTo>
                  <a:pt x="28373" y="2733"/>
                  <a:pt x="28413" y="2543"/>
                  <a:pt x="28366" y="2362"/>
                </a:cubicBezTo>
                <a:cubicBezTo>
                  <a:pt x="28242" y="1901"/>
                  <a:pt x="28145" y="1420"/>
                  <a:pt x="27748" y="1099"/>
                </a:cubicBezTo>
                <a:cubicBezTo>
                  <a:pt x="26965" y="471"/>
                  <a:pt x="26069" y="221"/>
                  <a:pt x="25108" y="221"/>
                </a:cubicBezTo>
                <a:cubicBezTo>
                  <a:pt x="24969" y="221"/>
                  <a:pt x="24828" y="226"/>
                  <a:pt x="24686" y="236"/>
                </a:cubicBezTo>
                <a:cubicBezTo>
                  <a:pt x="24084" y="280"/>
                  <a:pt x="23690" y="607"/>
                  <a:pt x="23549" y="1196"/>
                </a:cubicBezTo>
                <a:cubicBezTo>
                  <a:pt x="23426" y="1720"/>
                  <a:pt x="23335" y="2252"/>
                  <a:pt x="23325" y="2797"/>
                </a:cubicBezTo>
                <a:cubicBezTo>
                  <a:pt x="23315" y="3238"/>
                  <a:pt x="23329" y="3682"/>
                  <a:pt x="23312" y="4127"/>
                </a:cubicBezTo>
                <a:cubicBezTo>
                  <a:pt x="23258" y="5594"/>
                  <a:pt x="23275" y="7062"/>
                  <a:pt x="23349" y="8529"/>
                </a:cubicBezTo>
                <a:cubicBezTo>
                  <a:pt x="23392" y="9402"/>
                  <a:pt x="23352" y="10271"/>
                  <a:pt x="23118" y="11123"/>
                </a:cubicBezTo>
                <a:cubicBezTo>
                  <a:pt x="22978" y="11631"/>
                  <a:pt x="22660" y="11982"/>
                  <a:pt x="22165" y="12173"/>
                </a:cubicBezTo>
                <a:cubicBezTo>
                  <a:pt x="21848" y="12296"/>
                  <a:pt x="21517" y="12377"/>
                  <a:pt x="21179" y="12420"/>
                </a:cubicBezTo>
                <a:cubicBezTo>
                  <a:pt x="21104" y="12431"/>
                  <a:pt x="21034" y="12436"/>
                  <a:pt x="20969" y="12436"/>
                </a:cubicBezTo>
                <a:cubicBezTo>
                  <a:pt x="20591" y="12436"/>
                  <a:pt x="20376" y="12251"/>
                  <a:pt x="20233" y="11835"/>
                </a:cubicBezTo>
                <a:cubicBezTo>
                  <a:pt x="20187" y="11705"/>
                  <a:pt x="20150" y="11571"/>
                  <a:pt x="20116" y="11437"/>
                </a:cubicBezTo>
                <a:cubicBezTo>
                  <a:pt x="19879" y="10404"/>
                  <a:pt x="20046" y="9368"/>
                  <a:pt x="20100" y="8335"/>
                </a:cubicBezTo>
                <a:cubicBezTo>
                  <a:pt x="20137" y="7670"/>
                  <a:pt x="20217" y="7012"/>
                  <a:pt x="20240" y="6347"/>
                </a:cubicBezTo>
                <a:cubicBezTo>
                  <a:pt x="20260" y="5608"/>
                  <a:pt x="20320" y="4869"/>
                  <a:pt x="20397" y="4134"/>
                </a:cubicBezTo>
                <a:cubicBezTo>
                  <a:pt x="20451" y="3602"/>
                  <a:pt x="20534" y="3074"/>
                  <a:pt x="20488" y="2539"/>
                </a:cubicBezTo>
                <a:cubicBezTo>
                  <a:pt x="20461" y="2249"/>
                  <a:pt x="20434" y="1964"/>
                  <a:pt x="20250" y="1714"/>
                </a:cubicBezTo>
                <a:cubicBezTo>
                  <a:pt x="19722" y="994"/>
                  <a:pt x="18751" y="455"/>
                  <a:pt x="17755" y="455"/>
                </a:cubicBezTo>
                <a:cubicBezTo>
                  <a:pt x="17409" y="455"/>
                  <a:pt x="17061" y="520"/>
                  <a:pt x="16727" y="664"/>
                </a:cubicBezTo>
                <a:cubicBezTo>
                  <a:pt x="16115" y="925"/>
                  <a:pt x="15721" y="1366"/>
                  <a:pt x="15621" y="2035"/>
                </a:cubicBezTo>
                <a:cubicBezTo>
                  <a:pt x="15547" y="2569"/>
                  <a:pt x="15507" y="3111"/>
                  <a:pt x="15504" y="3652"/>
                </a:cubicBezTo>
                <a:cubicBezTo>
                  <a:pt x="15487" y="4501"/>
                  <a:pt x="15591" y="5350"/>
                  <a:pt x="15604" y="6203"/>
                </a:cubicBezTo>
                <a:cubicBezTo>
                  <a:pt x="15621" y="7440"/>
                  <a:pt x="15788" y="8676"/>
                  <a:pt x="15657" y="9916"/>
                </a:cubicBezTo>
                <a:cubicBezTo>
                  <a:pt x="15607" y="10384"/>
                  <a:pt x="15624" y="10866"/>
                  <a:pt x="15450" y="11307"/>
                </a:cubicBezTo>
                <a:cubicBezTo>
                  <a:pt x="15076" y="12253"/>
                  <a:pt x="14364" y="12778"/>
                  <a:pt x="13361" y="12935"/>
                </a:cubicBezTo>
                <a:cubicBezTo>
                  <a:pt x="13230" y="12955"/>
                  <a:pt x="13117" y="12966"/>
                  <a:pt x="13017" y="12966"/>
                </a:cubicBezTo>
                <a:cubicBezTo>
                  <a:pt x="12611" y="12966"/>
                  <a:pt x="12430" y="12786"/>
                  <a:pt x="12235" y="12290"/>
                </a:cubicBezTo>
                <a:cubicBezTo>
                  <a:pt x="11857" y="11340"/>
                  <a:pt x="11900" y="10364"/>
                  <a:pt x="12014" y="9382"/>
                </a:cubicBezTo>
                <a:cubicBezTo>
                  <a:pt x="12148" y="8195"/>
                  <a:pt x="12449" y="7032"/>
                  <a:pt x="12562" y="5838"/>
                </a:cubicBezTo>
                <a:cubicBezTo>
                  <a:pt x="12646" y="4959"/>
                  <a:pt x="12716" y="4087"/>
                  <a:pt x="12696" y="3204"/>
                </a:cubicBezTo>
                <a:cubicBezTo>
                  <a:pt x="12673" y="2366"/>
                  <a:pt x="12415" y="1633"/>
                  <a:pt x="11874" y="998"/>
                </a:cubicBezTo>
                <a:cubicBezTo>
                  <a:pt x="11386" y="423"/>
                  <a:pt x="10774" y="52"/>
                  <a:pt x="10019" y="6"/>
                </a:cubicBezTo>
                <a:cubicBezTo>
                  <a:pt x="9970" y="2"/>
                  <a:pt x="9922" y="1"/>
                  <a:pt x="9874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  <p:sp>
        <p:nvSpPr>
          <p:cNvPr id="546" name="Google Shape;546;p40"/>
          <p:cNvSpPr/>
          <p:nvPr/>
        </p:nvSpPr>
        <p:spPr>
          <a:xfrm rot="-9198129">
            <a:off x="6682641" y="1638432"/>
            <a:ext cx="1659574" cy="2265129"/>
          </a:xfrm>
          <a:custGeom>
            <a:avLst/>
            <a:gdLst/>
            <a:ahLst/>
            <a:cxnLst/>
            <a:rect l="l" t="t" r="r" b="b"/>
            <a:pathLst>
              <a:path w="18699" h="25522" extrusionOk="0">
                <a:moveTo>
                  <a:pt x="5997" y="0"/>
                </a:moveTo>
                <a:cubicBezTo>
                  <a:pt x="5028" y="281"/>
                  <a:pt x="4550" y="1033"/>
                  <a:pt x="4202" y="1902"/>
                </a:cubicBezTo>
                <a:cubicBezTo>
                  <a:pt x="4095" y="2166"/>
                  <a:pt x="3995" y="2434"/>
                  <a:pt x="3911" y="2704"/>
                </a:cubicBezTo>
                <a:cubicBezTo>
                  <a:pt x="3557" y="3868"/>
                  <a:pt x="3480" y="5061"/>
                  <a:pt x="3517" y="6271"/>
                </a:cubicBezTo>
                <a:cubicBezTo>
                  <a:pt x="3574" y="8012"/>
                  <a:pt x="3878" y="9720"/>
                  <a:pt x="4262" y="11415"/>
                </a:cubicBezTo>
                <a:cubicBezTo>
                  <a:pt x="4296" y="11556"/>
                  <a:pt x="4316" y="11703"/>
                  <a:pt x="4342" y="11843"/>
                </a:cubicBezTo>
                <a:cubicBezTo>
                  <a:pt x="4352" y="11890"/>
                  <a:pt x="4369" y="11943"/>
                  <a:pt x="4309" y="11970"/>
                </a:cubicBezTo>
                <a:cubicBezTo>
                  <a:pt x="4278" y="11984"/>
                  <a:pt x="4248" y="11997"/>
                  <a:pt x="4217" y="11997"/>
                </a:cubicBezTo>
                <a:cubicBezTo>
                  <a:pt x="4191" y="11997"/>
                  <a:pt x="4165" y="11988"/>
                  <a:pt x="4138" y="11963"/>
                </a:cubicBezTo>
                <a:cubicBezTo>
                  <a:pt x="4048" y="11886"/>
                  <a:pt x="3955" y="11813"/>
                  <a:pt x="3864" y="11736"/>
                </a:cubicBezTo>
                <a:cubicBezTo>
                  <a:pt x="3386" y="11325"/>
                  <a:pt x="2858" y="10977"/>
                  <a:pt x="2287" y="10707"/>
                </a:cubicBezTo>
                <a:cubicBezTo>
                  <a:pt x="2010" y="10574"/>
                  <a:pt x="1708" y="10504"/>
                  <a:pt x="1401" y="10504"/>
                </a:cubicBezTo>
                <a:cubicBezTo>
                  <a:pt x="1374" y="10504"/>
                  <a:pt x="1348" y="10505"/>
                  <a:pt x="1321" y="10506"/>
                </a:cubicBezTo>
                <a:cubicBezTo>
                  <a:pt x="726" y="10529"/>
                  <a:pt x="298" y="10857"/>
                  <a:pt x="127" y="11432"/>
                </a:cubicBezTo>
                <a:cubicBezTo>
                  <a:pt x="81" y="11582"/>
                  <a:pt x="44" y="11733"/>
                  <a:pt x="0" y="11886"/>
                </a:cubicBezTo>
                <a:lnTo>
                  <a:pt x="0" y="12679"/>
                </a:lnTo>
                <a:cubicBezTo>
                  <a:pt x="111" y="12966"/>
                  <a:pt x="137" y="13270"/>
                  <a:pt x="221" y="13561"/>
                </a:cubicBezTo>
                <a:cubicBezTo>
                  <a:pt x="635" y="15032"/>
                  <a:pt x="1377" y="16335"/>
                  <a:pt x="2270" y="17562"/>
                </a:cubicBezTo>
                <a:cubicBezTo>
                  <a:pt x="3624" y="19421"/>
                  <a:pt x="5245" y="21022"/>
                  <a:pt x="6966" y="22533"/>
                </a:cubicBezTo>
                <a:cubicBezTo>
                  <a:pt x="7782" y="23248"/>
                  <a:pt x="8617" y="23940"/>
                  <a:pt x="9456" y="24622"/>
                </a:cubicBezTo>
                <a:cubicBezTo>
                  <a:pt x="10065" y="25120"/>
                  <a:pt x="10794" y="25307"/>
                  <a:pt x="11546" y="25437"/>
                </a:cubicBezTo>
                <a:cubicBezTo>
                  <a:pt x="11696" y="25461"/>
                  <a:pt x="11846" y="25484"/>
                  <a:pt x="11997" y="25508"/>
                </a:cubicBezTo>
                <a:cubicBezTo>
                  <a:pt x="12052" y="25517"/>
                  <a:pt x="12104" y="25521"/>
                  <a:pt x="12155" y="25521"/>
                </a:cubicBezTo>
                <a:cubicBezTo>
                  <a:pt x="12419" y="25521"/>
                  <a:pt x="12625" y="25397"/>
                  <a:pt x="12779" y="25153"/>
                </a:cubicBezTo>
                <a:cubicBezTo>
                  <a:pt x="12799" y="25120"/>
                  <a:pt x="12822" y="25083"/>
                  <a:pt x="12839" y="25046"/>
                </a:cubicBezTo>
                <a:cubicBezTo>
                  <a:pt x="14116" y="22509"/>
                  <a:pt x="15383" y="19969"/>
                  <a:pt x="16285" y="17268"/>
                </a:cubicBezTo>
                <a:cubicBezTo>
                  <a:pt x="17218" y="14484"/>
                  <a:pt x="17910" y="11639"/>
                  <a:pt x="18465" y="8761"/>
                </a:cubicBezTo>
                <a:cubicBezTo>
                  <a:pt x="18602" y="8043"/>
                  <a:pt x="18699" y="7324"/>
                  <a:pt x="18662" y="6588"/>
                </a:cubicBezTo>
                <a:cubicBezTo>
                  <a:pt x="18617" y="5692"/>
                  <a:pt x="18111" y="5182"/>
                  <a:pt x="17289" y="5182"/>
                </a:cubicBezTo>
                <a:cubicBezTo>
                  <a:pt x="17198" y="5182"/>
                  <a:pt x="17103" y="5189"/>
                  <a:pt x="17004" y="5201"/>
                </a:cubicBezTo>
                <a:cubicBezTo>
                  <a:pt x="16048" y="5322"/>
                  <a:pt x="15249" y="5790"/>
                  <a:pt x="14517" y="6381"/>
                </a:cubicBezTo>
                <a:cubicBezTo>
                  <a:pt x="13879" y="6899"/>
                  <a:pt x="13397" y="7554"/>
                  <a:pt x="12949" y="8236"/>
                </a:cubicBezTo>
                <a:cubicBezTo>
                  <a:pt x="12395" y="9075"/>
                  <a:pt x="11866" y="9934"/>
                  <a:pt x="11218" y="10710"/>
                </a:cubicBezTo>
                <a:cubicBezTo>
                  <a:pt x="11148" y="10793"/>
                  <a:pt x="11074" y="10874"/>
                  <a:pt x="10981" y="10984"/>
                </a:cubicBezTo>
                <a:cubicBezTo>
                  <a:pt x="10897" y="10693"/>
                  <a:pt x="10900" y="10426"/>
                  <a:pt x="10884" y="10162"/>
                </a:cubicBezTo>
                <a:cubicBezTo>
                  <a:pt x="10787" y="8671"/>
                  <a:pt x="10723" y="7177"/>
                  <a:pt x="10590" y="5689"/>
                </a:cubicBezTo>
                <a:cubicBezTo>
                  <a:pt x="10463" y="4295"/>
                  <a:pt x="10118" y="2982"/>
                  <a:pt x="9233" y="1862"/>
                </a:cubicBezTo>
                <a:cubicBezTo>
                  <a:pt x="8858" y="1384"/>
                  <a:pt x="8420" y="963"/>
                  <a:pt x="7932" y="609"/>
                </a:cubicBezTo>
                <a:cubicBezTo>
                  <a:pt x="7535" y="318"/>
                  <a:pt x="7093" y="134"/>
                  <a:pt x="6625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3">
  <p:cSld name="CUSTOM_4_1_1_1">
    <p:spTree>
      <p:nvGrpSpPr>
        <p:cNvPr id="1" name="Shape 5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8" name="Google Shape;548;p41"/>
          <p:cNvSpPr/>
          <p:nvPr/>
        </p:nvSpPr>
        <p:spPr>
          <a:xfrm rot="-8457088">
            <a:off x="-3257901" y="3601298"/>
            <a:ext cx="4897794" cy="3661373"/>
          </a:xfrm>
          <a:custGeom>
            <a:avLst/>
            <a:gdLst/>
            <a:ahLst/>
            <a:cxnLst/>
            <a:rect l="l" t="t" r="r" b="b"/>
            <a:pathLst>
              <a:path w="79467" h="59406" extrusionOk="0">
                <a:moveTo>
                  <a:pt x="76305" y="12190"/>
                </a:moveTo>
                <a:lnTo>
                  <a:pt x="76305" y="12190"/>
                </a:lnTo>
                <a:cubicBezTo>
                  <a:pt x="76355" y="12210"/>
                  <a:pt x="76388" y="12261"/>
                  <a:pt x="76388" y="12314"/>
                </a:cubicBezTo>
                <a:cubicBezTo>
                  <a:pt x="76308" y="12307"/>
                  <a:pt x="76305" y="12251"/>
                  <a:pt x="76305" y="12190"/>
                </a:cubicBezTo>
                <a:close/>
                <a:moveTo>
                  <a:pt x="76388" y="12314"/>
                </a:moveTo>
                <a:cubicBezTo>
                  <a:pt x="76422" y="12334"/>
                  <a:pt x="76458" y="12354"/>
                  <a:pt x="76452" y="12401"/>
                </a:cubicBezTo>
                <a:cubicBezTo>
                  <a:pt x="76445" y="12411"/>
                  <a:pt x="76435" y="12418"/>
                  <a:pt x="76425" y="12418"/>
                </a:cubicBezTo>
                <a:cubicBezTo>
                  <a:pt x="76378" y="12398"/>
                  <a:pt x="76392" y="12351"/>
                  <a:pt x="76388" y="12314"/>
                </a:cubicBezTo>
                <a:close/>
                <a:moveTo>
                  <a:pt x="76488" y="12498"/>
                </a:moveTo>
                <a:lnTo>
                  <a:pt x="76488" y="12498"/>
                </a:lnTo>
                <a:cubicBezTo>
                  <a:pt x="76575" y="12525"/>
                  <a:pt x="76582" y="12592"/>
                  <a:pt x="76595" y="12648"/>
                </a:cubicBezTo>
                <a:cubicBezTo>
                  <a:pt x="76659" y="12655"/>
                  <a:pt x="76692" y="12692"/>
                  <a:pt x="76722" y="12742"/>
                </a:cubicBezTo>
                <a:cubicBezTo>
                  <a:pt x="77020" y="13193"/>
                  <a:pt x="77287" y="13664"/>
                  <a:pt x="77528" y="14149"/>
                </a:cubicBezTo>
                <a:cubicBezTo>
                  <a:pt x="77555" y="14186"/>
                  <a:pt x="77548" y="14236"/>
                  <a:pt x="77515" y="14266"/>
                </a:cubicBezTo>
                <a:cubicBezTo>
                  <a:pt x="77364" y="14002"/>
                  <a:pt x="77224" y="13741"/>
                  <a:pt x="77073" y="13491"/>
                </a:cubicBezTo>
                <a:cubicBezTo>
                  <a:pt x="76940" y="13267"/>
                  <a:pt x="76796" y="13043"/>
                  <a:pt x="76656" y="12822"/>
                </a:cubicBezTo>
                <a:cubicBezTo>
                  <a:pt x="76619" y="12769"/>
                  <a:pt x="76589" y="12719"/>
                  <a:pt x="76595" y="12652"/>
                </a:cubicBezTo>
                <a:cubicBezTo>
                  <a:pt x="76512" y="12635"/>
                  <a:pt x="76488" y="12581"/>
                  <a:pt x="76488" y="12498"/>
                </a:cubicBezTo>
                <a:close/>
                <a:moveTo>
                  <a:pt x="77581" y="14358"/>
                </a:moveTo>
                <a:cubicBezTo>
                  <a:pt x="77609" y="14358"/>
                  <a:pt x="77590" y="14390"/>
                  <a:pt x="77598" y="14403"/>
                </a:cubicBezTo>
                <a:lnTo>
                  <a:pt x="77598" y="14403"/>
                </a:lnTo>
                <a:lnTo>
                  <a:pt x="77568" y="14360"/>
                </a:lnTo>
                <a:cubicBezTo>
                  <a:pt x="77573" y="14359"/>
                  <a:pt x="77577" y="14358"/>
                  <a:pt x="77581" y="14358"/>
                </a:cubicBezTo>
                <a:close/>
                <a:moveTo>
                  <a:pt x="77598" y="14403"/>
                </a:moveTo>
                <a:lnTo>
                  <a:pt x="77625" y="14433"/>
                </a:lnTo>
                <a:lnTo>
                  <a:pt x="77605" y="14443"/>
                </a:lnTo>
                <a:cubicBezTo>
                  <a:pt x="77605" y="14430"/>
                  <a:pt x="77602" y="14417"/>
                  <a:pt x="77598" y="14403"/>
                </a:cubicBezTo>
                <a:close/>
                <a:moveTo>
                  <a:pt x="77790" y="24947"/>
                </a:moveTo>
                <a:cubicBezTo>
                  <a:pt x="77794" y="24947"/>
                  <a:pt x="77798" y="24948"/>
                  <a:pt x="77802" y="24949"/>
                </a:cubicBezTo>
                <a:cubicBezTo>
                  <a:pt x="77859" y="24962"/>
                  <a:pt x="77852" y="25016"/>
                  <a:pt x="77839" y="25053"/>
                </a:cubicBezTo>
                <a:cubicBezTo>
                  <a:pt x="77632" y="25571"/>
                  <a:pt x="77465" y="26112"/>
                  <a:pt x="76983" y="26467"/>
                </a:cubicBezTo>
                <a:cubicBezTo>
                  <a:pt x="76920" y="26513"/>
                  <a:pt x="76880" y="26594"/>
                  <a:pt x="76833" y="26660"/>
                </a:cubicBezTo>
                <a:cubicBezTo>
                  <a:pt x="76619" y="26981"/>
                  <a:pt x="76348" y="27245"/>
                  <a:pt x="76061" y="27499"/>
                </a:cubicBezTo>
                <a:cubicBezTo>
                  <a:pt x="75830" y="27703"/>
                  <a:pt x="75643" y="27947"/>
                  <a:pt x="75422" y="28158"/>
                </a:cubicBezTo>
                <a:cubicBezTo>
                  <a:pt x="75295" y="28285"/>
                  <a:pt x="75145" y="28389"/>
                  <a:pt x="75004" y="28502"/>
                </a:cubicBezTo>
                <a:cubicBezTo>
                  <a:pt x="74981" y="28520"/>
                  <a:pt x="74943" y="28551"/>
                  <a:pt x="74917" y="28551"/>
                </a:cubicBezTo>
                <a:cubicBezTo>
                  <a:pt x="74909" y="28551"/>
                  <a:pt x="74903" y="28548"/>
                  <a:pt x="74897" y="28542"/>
                </a:cubicBezTo>
                <a:cubicBezTo>
                  <a:pt x="74845" y="28479"/>
                  <a:pt x="74803" y="28456"/>
                  <a:pt x="74769" y="28456"/>
                </a:cubicBezTo>
                <a:cubicBezTo>
                  <a:pt x="74686" y="28456"/>
                  <a:pt x="74642" y="28589"/>
                  <a:pt x="74583" y="28636"/>
                </a:cubicBezTo>
                <a:cubicBezTo>
                  <a:pt x="74429" y="28756"/>
                  <a:pt x="74312" y="28913"/>
                  <a:pt x="74149" y="29024"/>
                </a:cubicBezTo>
                <a:cubicBezTo>
                  <a:pt x="73925" y="29174"/>
                  <a:pt x="73641" y="29181"/>
                  <a:pt x="73430" y="29351"/>
                </a:cubicBezTo>
                <a:cubicBezTo>
                  <a:pt x="73424" y="29354"/>
                  <a:pt x="73418" y="29358"/>
                  <a:pt x="73412" y="29362"/>
                </a:cubicBezTo>
                <a:lnTo>
                  <a:pt x="73412" y="29362"/>
                </a:lnTo>
                <a:lnTo>
                  <a:pt x="73423" y="29351"/>
                </a:lnTo>
                <a:cubicBezTo>
                  <a:pt x="75051" y="28205"/>
                  <a:pt x="76488" y="26904"/>
                  <a:pt x="77495" y="25123"/>
                </a:cubicBezTo>
                <a:cubicBezTo>
                  <a:pt x="77508" y="25230"/>
                  <a:pt x="77515" y="25287"/>
                  <a:pt x="77528" y="25387"/>
                </a:cubicBezTo>
                <a:cubicBezTo>
                  <a:pt x="77608" y="25237"/>
                  <a:pt x="77665" y="25120"/>
                  <a:pt x="77729" y="25006"/>
                </a:cubicBezTo>
                <a:cubicBezTo>
                  <a:pt x="77740" y="24979"/>
                  <a:pt x="77760" y="24947"/>
                  <a:pt x="77790" y="24947"/>
                </a:cubicBezTo>
                <a:close/>
                <a:moveTo>
                  <a:pt x="73371" y="29391"/>
                </a:moveTo>
                <a:cubicBezTo>
                  <a:pt x="73374" y="29391"/>
                  <a:pt x="73377" y="29391"/>
                  <a:pt x="73380" y="29391"/>
                </a:cubicBezTo>
                <a:cubicBezTo>
                  <a:pt x="73365" y="29416"/>
                  <a:pt x="73335" y="29432"/>
                  <a:pt x="73305" y="29432"/>
                </a:cubicBezTo>
                <a:cubicBezTo>
                  <a:pt x="73302" y="29432"/>
                  <a:pt x="73299" y="29432"/>
                  <a:pt x="73296" y="29431"/>
                </a:cubicBezTo>
                <a:cubicBezTo>
                  <a:pt x="73315" y="29407"/>
                  <a:pt x="73341" y="29391"/>
                  <a:pt x="73371" y="29391"/>
                </a:cubicBezTo>
                <a:close/>
                <a:moveTo>
                  <a:pt x="73163" y="29495"/>
                </a:moveTo>
                <a:cubicBezTo>
                  <a:pt x="73173" y="29498"/>
                  <a:pt x="73183" y="29502"/>
                  <a:pt x="73196" y="29508"/>
                </a:cubicBezTo>
                <a:cubicBezTo>
                  <a:pt x="73186" y="29518"/>
                  <a:pt x="73179" y="29528"/>
                  <a:pt x="73173" y="29538"/>
                </a:cubicBezTo>
                <a:cubicBezTo>
                  <a:pt x="73166" y="29528"/>
                  <a:pt x="73156" y="29522"/>
                  <a:pt x="73149" y="29512"/>
                </a:cubicBezTo>
                <a:cubicBezTo>
                  <a:pt x="73149" y="29508"/>
                  <a:pt x="73159" y="29495"/>
                  <a:pt x="73163" y="29495"/>
                </a:cubicBezTo>
                <a:close/>
                <a:moveTo>
                  <a:pt x="73046" y="29599"/>
                </a:moveTo>
                <a:lnTo>
                  <a:pt x="73016" y="29625"/>
                </a:lnTo>
                <a:lnTo>
                  <a:pt x="73006" y="29605"/>
                </a:lnTo>
                <a:lnTo>
                  <a:pt x="73046" y="29599"/>
                </a:lnTo>
                <a:close/>
                <a:moveTo>
                  <a:pt x="71097" y="30825"/>
                </a:moveTo>
                <a:lnTo>
                  <a:pt x="71097" y="30825"/>
                </a:lnTo>
                <a:cubicBezTo>
                  <a:pt x="69763" y="31518"/>
                  <a:pt x="68448" y="32241"/>
                  <a:pt x="66996" y="32660"/>
                </a:cubicBezTo>
                <a:cubicBezTo>
                  <a:pt x="67025" y="32671"/>
                  <a:pt x="67054" y="32675"/>
                  <a:pt x="67083" y="32675"/>
                </a:cubicBezTo>
                <a:cubicBezTo>
                  <a:pt x="67190" y="32675"/>
                  <a:pt x="67298" y="32620"/>
                  <a:pt x="67444" y="32620"/>
                </a:cubicBezTo>
                <a:cubicBezTo>
                  <a:pt x="67450" y="32620"/>
                  <a:pt x="67457" y="32620"/>
                  <a:pt x="67464" y="32620"/>
                </a:cubicBezTo>
                <a:cubicBezTo>
                  <a:pt x="67019" y="32894"/>
                  <a:pt x="66548" y="32874"/>
                  <a:pt x="66120" y="33011"/>
                </a:cubicBezTo>
                <a:cubicBezTo>
                  <a:pt x="66464" y="32747"/>
                  <a:pt x="66865" y="32600"/>
                  <a:pt x="67243" y="32396"/>
                </a:cubicBezTo>
                <a:lnTo>
                  <a:pt x="67243" y="32396"/>
                </a:lnTo>
                <a:lnTo>
                  <a:pt x="66190" y="32674"/>
                </a:lnTo>
                <a:cubicBezTo>
                  <a:pt x="66183" y="32657"/>
                  <a:pt x="66180" y="32644"/>
                  <a:pt x="66173" y="32627"/>
                </a:cubicBezTo>
                <a:cubicBezTo>
                  <a:pt x="66457" y="32523"/>
                  <a:pt x="66738" y="32423"/>
                  <a:pt x="67022" y="32316"/>
                </a:cubicBezTo>
                <a:cubicBezTo>
                  <a:pt x="68232" y="31868"/>
                  <a:pt x="69429" y="31387"/>
                  <a:pt x="70616" y="30872"/>
                </a:cubicBezTo>
                <a:cubicBezTo>
                  <a:pt x="70670" y="30848"/>
                  <a:pt x="70728" y="30843"/>
                  <a:pt x="70786" y="30843"/>
                </a:cubicBezTo>
                <a:cubicBezTo>
                  <a:pt x="70838" y="30843"/>
                  <a:pt x="70891" y="30847"/>
                  <a:pt x="70943" y="30847"/>
                </a:cubicBezTo>
                <a:cubicBezTo>
                  <a:pt x="70995" y="30847"/>
                  <a:pt x="71047" y="30843"/>
                  <a:pt x="71097" y="30825"/>
                </a:cubicBezTo>
                <a:close/>
                <a:moveTo>
                  <a:pt x="65963" y="33031"/>
                </a:moveTo>
                <a:cubicBezTo>
                  <a:pt x="65973" y="33031"/>
                  <a:pt x="65989" y="33043"/>
                  <a:pt x="66016" y="33058"/>
                </a:cubicBezTo>
                <a:cubicBezTo>
                  <a:pt x="65993" y="33075"/>
                  <a:pt x="65966" y="33088"/>
                  <a:pt x="65936" y="33098"/>
                </a:cubicBezTo>
                <a:cubicBezTo>
                  <a:pt x="65935" y="33099"/>
                  <a:pt x="65934" y="33099"/>
                  <a:pt x="65934" y="33099"/>
                </a:cubicBezTo>
                <a:cubicBezTo>
                  <a:pt x="65923" y="33099"/>
                  <a:pt x="65908" y="33081"/>
                  <a:pt x="65896" y="33072"/>
                </a:cubicBezTo>
                <a:cubicBezTo>
                  <a:pt x="65916" y="33055"/>
                  <a:pt x="65936" y="33041"/>
                  <a:pt x="65959" y="33031"/>
                </a:cubicBezTo>
                <a:cubicBezTo>
                  <a:pt x="65960" y="33031"/>
                  <a:pt x="65962" y="33031"/>
                  <a:pt x="65963" y="33031"/>
                </a:cubicBezTo>
                <a:close/>
                <a:moveTo>
                  <a:pt x="65735" y="33105"/>
                </a:moveTo>
                <a:lnTo>
                  <a:pt x="65789" y="33132"/>
                </a:lnTo>
                <a:cubicBezTo>
                  <a:pt x="65776" y="33152"/>
                  <a:pt x="65755" y="33165"/>
                  <a:pt x="65735" y="33179"/>
                </a:cubicBezTo>
                <a:cubicBezTo>
                  <a:pt x="65733" y="33180"/>
                  <a:pt x="65731" y="33180"/>
                  <a:pt x="65728" y="33180"/>
                </a:cubicBezTo>
                <a:cubicBezTo>
                  <a:pt x="65716" y="33180"/>
                  <a:pt x="65699" y="33168"/>
                  <a:pt x="65685" y="33165"/>
                </a:cubicBezTo>
                <a:cubicBezTo>
                  <a:pt x="65702" y="33145"/>
                  <a:pt x="65715" y="33128"/>
                  <a:pt x="65735" y="33105"/>
                </a:cubicBezTo>
                <a:close/>
                <a:moveTo>
                  <a:pt x="65542" y="33201"/>
                </a:moveTo>
                <a:cubicBezTo>
                  <a:pt x="65554" y="33201"/>
                  <a:pt x="65567" y="33202"/>
                  <a:pt x="65582" y="33205"/>
                </a:cubicBezTo>
                <a:cubicBezTo>
                  <a:pt x="65558" y="33279"/>
                  <a:pt x="65501" y="33285"/>
                  <a:pt x="65411" y="33299"/>
                </a:cubicBezTo>
                <a:cubicBezTo>
                  <a:pt x="65449" y="33231"/>
                  <a:pt x="65487" y="33201"/>
                  <a:pt x="65542" y="33201"/>
                </a:cubicBezTo>
                <a:close/>
                <a:moveTo>
                  <a:pt x="64021" y="33409"/>
                </a:moveTo>
                <a:cubicBezTo>
                  <a:pt x="64027" y="33409"/>
                  <a:pt x="64031" y="33412"/>
                  <a:pt x="64034" y="33412"/>
                </a:cubicBezTo>
                <a:lnTo>
                  <a:pt x="64034" y="33416"/>
                </a:lnTo>
                <a:cubicBezTo>
                  <a:pt x="64034" y="33423"/>
                  <a:pt x="64031" y="33426"/>
                  <a:pt x="64031" y="33426"/>
                </a:cubicBezTo>
                <a:cubicBezTo>
                  <a:pt x="64024" y="33423"/>
                  <a:pt x="64021" y="33423"/>
                  <a:pt x="64017" y="33419"/>
                </a:cubicBezTo>
                <a:cubicBezTo>
                  <a:pt x="64017" y="33416"/>
                  <a:pt x="64021" y="33409"/>
                  <a:pt x="64021" y="33409"/>
                </a:cubicBezTo>
                <a:close/>
                <a:moveTo>
                  <a:pt x="63803" y="33476"/>
                </a:moveTo>
                <a:lnTo>
                  <a:pt x="63830" y="33526"/>
                </a:lnTo>
                <a:lnTo>
                  <a:pt x="62149" y="34439"/>
                </a:lnTo>
                <a:lnTo>
                  <a:pt x="62122" y="34389"/>
                </a:lnTo>
                <a:cubicBezTo>
                  <a:pt x="62650" y="34021"/>
                  <a:pt x="63229" y="33753"/>
                  <a:pt x="63803" y="33476"/>
                </a:cubicBezTo>
                <a:close/>
                <a:moveTo>
                  <a:pt x="62014" y="34461"/>
                </a:moveTo>
                <a:cubicBezTo>
                  <a:pt x="62017" y="34461"/>
                  <a:pt x="62021" y="34462"/>
                  <a:pt x="62025" y="34462"/>
                </a:cubicBezTo>
                <a:cubicBezTo>
                  <a:pt x="62032" y="34469"/>
                  <a:pt x="62039" y="34479"/>
                  <a:pt x="62039" y="34492"/>
                </a:cubicBezTo>
                <a:cubicBezTo>
                  <a:pt x="62025" y="34522"/>
                  <a:pt x="61999" y="34525"/>
                  <a:pt x="61973" y="34525"/>
                </a:cubicBezTo>
                <a:cubicBezTo>
                  <a:pt x="61967" y="34525"/>
                  <a:pt x="61961" y="34525"/>
                  <a:pt x="61955" y="34525"/>
                </a:cubicBezTo>
                <a:cubicBezTo>
                  <a:pt x="61951" y="34525"/>
                  <a:pt x="61946" y="34525"/>
                  <a:pt x="61942" y="34525"/>
                </a:cubicBezTo>
                <a:lnTo>
                  <a:pt x="61942" y="34525"/>
                </a:lnTo>
                <a:cubicBezTo>
                  <a:pt x="61957" y="34495"/>
                  <a:pt x="61972" y="34461"/>
                  <a:pt x="62014" y="34461"/>
                </a:cubicBezTo>
                <a:close/>
                <a:moveTo>
                  <a:pt x="15627" y="34953"/>
                </a:moveTo>
                <a:lnTo>
                  <a:pt x="15644" y="34960"/>
                </a:lnTo>
                <a:lnTo>
                  <a:pt x="15637" y="34973"/>
                </a:lnTo>
                <a:cubicBezTo>
                  <a:pt x="15630" y="34973"/>
                  <a:pt x="15627" y="34970"/>
                  <a:pt x="15620" y="34967"/>
                </a:cubicBezTo>
                <a:cubicBezTo>
                  <a:pt x="15620" y="34967"/>
                  <a:pt x="15627" y="34957"/>
                  <a:pt x="15627" y="34953"/>
                </a:cubicBezTo>
                <a:close/>
                <a:moveTo>
                  <a:pt x="60232" y="35687"/>
                </a:moveTo>
                <a:lnTo>
                  <a:pt x="60227" y="35695"/>
                </a:lnTo>
                <a:cubicBezTo>
                  <a:pt x="60229" y="35692"/>
                  <a:pt x="60230" y="35690"/>
                  <a:pt x="60232" y="35687"/>
                </a:cubicBezTo>
                <a:close/>
                <a:moveTo>
                  <a:pt x="60100" y="35779"/>
                </a:moveTo>
                <a:lnTo>
                  <a:pt x="60100" y="35779"/>
                </a:lnTo>
                <a:cubicBezTo>
                  <a:pt x="60000" y="36087"/>
                  <a:pt x="59692" y="36194"/>
                  <a:pt x="59481" y="36394"/>
                </a:cubicBezTo>
                <a:cubicBezTo>
                  <a:pt x="59405" y="36464"/>
                  <a:pt x="59308" y="36514"/>
                  <a:pt x="59207" y="36541"/>
                </a:cubicBezTo>
                <a:cubicBezTo>
                  <a:pt x="59481" y="36257"/>
                  <a:pt x="59759" y="35983"/>
                  <a:pt x="60100" y="35779"/>
                </a:cubicBezTo>
                <a:close/>
                <a:moveTo>
                  <a:pt x="18762" y="36298"/>
                </a:moveTo>
                <a:cubicBezTo>
                  <a:pt x="18765" y="36298"/>
                  <a:pt x="18769" y="36299"/>
                  <a:pt x="18772" y="36300"/>
                </a:cubicBezTo>
                <a:cubicBezTo>
                  <a:pt x="18829" y="36311"/>
                  <a:pt x="18842" y="36354"/>
                  <a:pt x="18846" y="36404"/>
                </a:cubicBezTo>
                <a:cubicBezTo>
                  <a:pt x="18909" y="36404"/>
                  <a:pt x="18963" y="36411"/>
                  <a:pt x="18973" y="36488"/>
                </a:cubicBezTo>
                <a:lnTo>
                  <a:pt x="19013" y="36528"/>
                </a:lnTo>
                <a:cubicBezTo>
                  <a:pt x="19016" y="36527"/>
                  <a:pt x="19019" y="36527"/>
                  <a:pt x="19021" y="36527"/>
                </a:cubicBezTo>
                <a:cubicBezTo>
                  <a:pt x="19052" y="36527"/>
                  <a:pt x="19081" y="36544"/>
                  <a:pt x="19097" y="36571"/>
                </a:cubicBezTo>
                <a:cubicBezTo>
                  <a:pt x="19094" y="36572"/>
                  <a:pt x="19091" y="36572"/>
                  <a:pt x="19088" y="36572"/>
                </a:cubicBezTo>
                <a:cubicBezTo>
                  <a:pt x="19058" y="36572"/>
                  <a:pt x="19028" y="36556"/>
                  <a:pt x="19013" y="36531"/>
                </a:cubicBezTo>
                <a:lnTo>
                  <a:pt x="18969" y="36491"/>
                </a:lnTo>
                <a:cubicBezTo>
                  <a:pt x="18916" y="36488"/>
                  <a:pt x="18866" y="36458"/>
                  <a:pt x="18846" y="36407"/>
                </a:cubicBezTo>
                <a:cubicBezTo>
                  <a:pt x="18799" y="36397"/>
                  <a:pt x="18752" y="36387"/>
                  <a:pt x="18739" y="36334"/>
                </a:cubicBezTo>
                <a:cubicBezTo>
                  <a:pt x="18733" y="36315"/>
                  <a:pt x="18746" y="36298"/>
                  <a:pt x="18762" y="36298"/>
                </a:cubicBezTo>
                <a:close/>
                <a:moveTo>
                  <a:pt x="59057" y="36665"/>
                </a:moveTo>
                <a:lnTo>
                  <a:pt x="59057" y="36665"/>
                </a:lnTo>
                <a:cubicBezTo>
                  <a:pt x="59064" y="36689"/>
                  <a:pt x="59056" y="36694"/>
                  <a:pt x="59045" y="36694"/>
                </a:cubicBezTo>
                <a:cubicBezTo>
                  <a:pt x="59040" y="36694"/>
                  <a:pt x="59033" y="36692"/>
                  <a:pt x="59027" y="36692"/>
                </a:cubicBezTo>
                <a:cubicBezTo>
                  <a:pt x="59023" y="36692"/>
                  <a:pt x="59019" y="36693"/>
                  <a:pt x="59017" y="36695"/>
                </a:cubicBezTo>
                <a:lnTo>
                  <a:pt x="59057" y="36665"/>
                </a:lnTo>
                <a:close/>
                <a:moveTo>
                  <a:pt x="57810" y="38109"/>
                </a:moveTo>
                <a:cubicBezTo>
                  <a:pt x="57809" y="38111"/>
                  <a:pt x="57809" y="38114"/>
                  <a:pt x="57807" y="38115"/>
                </a:cubicBezTo>
                <a:lnTo>
                  <a:pt x="57810" y="38109"/>
                </a:lnTo>
                <a:close/>
                <a:moveTo>
                  <a:pt x="22917" y="47602"/>
                </a:moveTo>
                <a:cubicBezTo>
                  <a:pt x="23168" y="48681"/>
                  <a:pt x="23723" y="49654"/>
                  <a:pt x="24003" y="50724"/>
                </a:cubicBezTo>
                <a:cubicBezTo>
                  <a:pt x="23686" y="50500"/>
                  <a:pt x="22897" y="48267"/>
                  <a:pt x="22917" y="47602"/>
                </a:cubicBezTo>
                <a:close/>
                <a:moveTo>
                  <a:pt x="51249" y="51392"/>
                </a:moveTo>
                <a:lnTo>
                  <a:pt x="51249" y="51392"/>
                </a:lnTo>
                <a:cubicBezTo>
                  <a:pt x="51245" y="51429"/>
                  <a:pt x="51259" y="51472"/>
                  <a:pt x="51212" y="51493"/>
                </a:cubicBezTo>
                <a:cubicBezTo>
                  <a:pt x="51202" y="51493"/>
                  <a:pt x="51192" y="51486"/>
                  <a:pt x="51185" y="51479"/>
                </a:cubicBezTo>
                <a:cubicBezTo>
                  <a:pt x="51179" y="51429"/>
                  <a:pt x="51215" y="51412"/>
                  <a:pt x="51249" y="51392"/>
                </a:cubicBezTo>
                <a:close/>
                <a:moveTo>
                  <a:pt x="50794" y="52559"/>
                </a:moveTo>
                <a:lnTo>
                  <a:pt x="50794" y="52559"/>
                </a:lnTo>
                <a:cubicBezTo>
                  <a:pt x="50784" y="52639"/>
                  <a:pt x="50744" y="52693"/>
                  <a:pt x="50640" y="52713"/>
                </a:cubicBezTo>
                <a:cubicBezTo>
                  <a:pt x="50664" y="52612"/>
                  <a:pt x="50711" y="52569"/>
                  <a:pt x="50794" y="52559"/>
                </a:cubicBezTo>
                <a:close/>
                <a:moveTo>
                  <a:pt x="50528" y="52829"/>
                </a:moveTo>
                <a:cubicBezTo>
                  <a:pt x="50537" y="52829"/>
                  <a:pt x="50546" y="52831"/>
                  <a:pt x="50557" y="52836"/>
                </a:cubicBezTo>
                <a:cubicBezTo>
                  <a:pt x="50570" y="52913"/>
                  <a:pt x="50517" y="52937"/>
                  <a:pt x="50460" y="52963"/>
                </a:cubicBezTo>
                <a:cubicBezTo>
                  <a:pt x="50400" y="52926"/>
                  <a:pt x="50447" y="52893"/>
                  <a:pt x="50467" y="52870"/>
                </a:cubicBezTo>
                <a:cubicBezTo>
                  <a:pt x="50482" y="52849"/>
                  <a:pt x="50501" y="52829"/>
                  <a:pt x="50528" y="52829"/>
                </a:cubicBezTo>
                <a:close/>
                <a:moveTo>
                  <a:pt x="50383" y="53043"/>
                </a:moveTo>
                <a:lnTo>
                  <a:pt x="50390" y="53050"/>
                </a:lnTo>
                <a:lnTo>
                  <a:pt x="50373" y="53060"/>
                </a:lnTo>
                <a:lnTo>
                  <a:pt x="50383" y="53043"/>
                </a:lnTo>
                <a:close/>
                <a:moveTo>
                  <a:pt x="50327" y="53103"/>
                </a:moveTo>
                <a:cubicBezTo>
                  <a:pt x="50329" y="53103"/>
                  <a:pt x="50331" y="53104"/>
                  <a:pt x="50333" y="53104"/>
                </a:cubicBezTo>
                <a:cubicBezTo>
                  <a:pt x="50333" y="53150"/>
                  <a:pt x="50296" y="53187"/>
                  <a:pt x="50249" y="53187"/>
                </a:cubicBezTo>
                <a:cubicBezTo>
                  <a:pt x="50246" y="53142"/>
                  <a:pt x="50283" y="53103"/>
                  <a:pt x="50327" y="53103"/>
                </a:cubicBezTo>
                <a:close/>
                <a:moveTo>
                  <a:pt x="51123" y="51582"/>
                </a:moveTo>
                <a:cubicBezTo>
                  <a:pt x="51130" y="51582"/>
                  <a:pt x="51148" y="51594"/>
                  <a:pt x="51148" y="51599"/>
                </a:cubicBezTo>
                <a:cubicBezTo>
                  <a:pt x="51155" y="51646"/>
                  <a:pt x="51118" y="51666"/>
                  <a:pt x="51085" y="51686"/>
                </a:cubicBezTo>
                <a:cubicBezTo>
                  <a:pt x="50941" y="52027"/>
                  <a:pt x="50711" y="52318"/>
                  <a:pt x="50500" y="52616"/>
                </a:cubicBezTo>
                <a:cubicBezTo>
                  <a:pt x="49745" y="53679"/>
                  <a:pt x="48769" y="54518"/>
                  <a:pt x="47752" y="55320"/>
                </a:cubicBezTo>
                <a:cubicBezTo>
                  <a:pt x="47726" y="55336"/>
                  <a:pt x="47692" y="55350"/>
                  <a:pt x="47659" y="55360"/>
                </a:cubicBezTo>
                <a:cubicBezTo>
                  <a:pt x="47629" y="55410"/>
                  <a:pt x="47599" y="55464"/>
                  <a:pt x="47515" y="55467"/>
                </a:cubicBezTo>
                <a:cubicBezTo>
                  <a:pt x="47515" y="55357"/>
                  <a:pt x="47589" y="55363"/>
                  <a:pt x="47659" y="55357"/>
                </a:cubicBezTo>
                <a:cubicBezTo>
                  <a:pt x="47782" y="55133"/>
                  <a:pt x="48016" y="55022"/>
                  <a:pt x="48200" y="54862"/>
                </a:cubicBezTo>
                <a:cubicBezTo>
                  <a:pt x="48769" y="54370"/>
                  <a:pt x="49303" y="53842"/>
                  <a:pt x="49805" y="53287"/>
                </a:cubicBezTo>
                <a:cubicBezTo>
                  <a:pt x="50233" y="52813"/>
                  <a:pt x="50620" y="52305"/>
                  <a:pt x="50971" y="51770"/>
                </a:cubicBezTo>
                <a:cubicBezTo>
                  <a:pt x="50998" y="51730"/>
                  <a:pt x="51025" y="51686"/>
                  <a:pt x="51082" y="51683"/>
                </a:cubicBezTo>
                <a:cubicBezTo>
                  <a:pt x="51085" y="51646"/>
                  <a:pt x="51072" y="51603"/>
                  <a:pt x="51122" y="51583"/>
                </a:cubicBezTo>
                <a:cubicBezTo>
                  <a:pt x="51122" y="51582"/>
                  <a:pt x="51123" y="51582"/>
                  <a:pt x="51123" y="51582"/>
                </a:cubicBezTo>
                <a:close/>
                <a:moveTo>
                  <a:pt x="47405" y="55503"/>
                </a:moveTo>
                <a:cubicBezTo>
                  <a:pt x="47412" y="55503"/>
                  <a:pt x="47423" y="55511"/>
                  <a:pt x="47432" y="55514"/>
                </a:cubicBezTo>
                <a:cubicBezTo>
                  <a:pt x="47428" y="55524"/>
                  <a:pt x="47425" y="55540"/>
                  <a:pt x="47415" y="55544"/>
                </a:cubicBezTo>
                <a:cubicBezTo>
                  <a:pt x="47414" y="55544"/>
                  <a:pt x="47413" y="55544"/>
                  <a:pt x="47412" y="55544"/>
                </a:cubicBezTo>
                <a:cubicBezTo>
                  <a:pt x="47404" y="55544"/>
                  <a:pt x="47393" y="55537"/>
                  <a:pt x="47385" y="55534"/>
                </a:cubicBezTo>
                <a:cubicBezTo>
                  <a:pt x="47391" y="55520"/>
                  <a:pt x="47391" y="55507"/>
                  <a:pt x="47401" y="55504"/>
                </a:cubicBezTo>
                <a:cubicBezTo>
                  <a:pt x="47402" y="55503"/>
                  <a:pt x="47403" y="55503"/>
                  <a:pt x="47405" y="55503"/>
                </a:cubicBezTo>
                <a:close/>
                <a:moveTo>
                  <a:pt x="47232" y="55650"/>
                </a:moveTo>
                <a:cubicBezTo>
                  <a:pt x="47235" y="55650"/>
                  <a:pt x="47238" y="55650"/>
                  <a:pt x="47241" y="55651"/>
                </a:cubicBezTo>
                <a:cubicBezTo>
                  <a:pt x="47223" y="55675"/>
                  <a:pt x="47196" y="55691"/>
                  <a:pt x="47166" y="55691"/>
                </a:cubicBezTo>
                <a:cubicBezTo>
                  <a:pt x="47163" y="55691"/>
                  <a:pt x="47160" y="55691"/>
                  <a:pt x="47157" y="55691"/>
                </a:cubicBezTo>
                <a:cubicBezTo>
                  <a:pt x="47173" y="55666"/>
                  <a:pt x="47202" y="55650"/>
                  <a:pt x="47232" y="55650"/>
                </a:cubicBezTo>
                <a:close/>
                <a:moveTo>
                  <a:pt x="46556" y="56834"/>
                </a:moveTo>
                <a:cubicBezTo>
                  <a:pt x="46552" y="56840"/>
                  <a:pt x="46548" y="56845"/>
                  <a:pt x="46544" y="56851"/>
                </a:cubicBezTo>
                <a:lnTo>
                  <a:pt x="46544" y="56851"/>
                </a:lnTo>
                <a:cubicBezTo>
                  <a:pt x="46555" y="56845"/>
                  <a:pt x="46563" y="56842"/>
                  <a:pt x="46569" y="56842"/>
                </a:cubicBezTo>
                <a:cubicBezTo>
                  <a:pt x="46574" y="56842"/>
                  <a:pt x="46578" y="56845"/>
                  <a:pt x="46582" y="56847"/>
                </a:cubicBezTo>
                <a:cubicBezTo>
                  <a:pt x="46572" y="56851"/>
                  <a:pt x="46559" y="56857"/>
                  <a:pt x="46549" y="56861"/>
                </a:cubicBezTo>
                <a:lnTo>
                  <a:pt x="46538" y="56861"/>
                </a:lnTo>
                <a:cubicBezTo>
                  <a:pt x="46511" y="56901"/>
                  <a:pt x="46489" y="56931"/>
                  <a:pt x="46467" y="56931"/>
                </a:cubicBezTo>
                <a:cubicBezTo>
                  <a:pt x="46461" y="56931"/>
                  <a:pt x="46455" y="56929"/>
                  <a:pt x="46449" y="56924"/>
                </a:cubicBezTo>
                <a:cubicBezTo>
                  <a:pt x="46409" y="56894"/>
                  <a:pt x="46465" y="56881"/>
                  <a:pt x="46492" y="56867"/>
                </a:cubicBezTo>
                <a:cubicBezTo>
                  <a:pt x="46502" y="56864"/>
                  <a:pt x="46516" y="56861"/>
                  <a:pt x="46529" y="56861"/>
                </a:cubicBezTo>
                <a:cubicBezTo>
                  <a:pt x="46532" y="56859"/>
                  <a:pt x="46535" y="56857"/>
                  <a:pt x="46537" y="56855"/>
                </a:cubicBezTo>
                <a:lnTo>
                  <a:pt x="46537" y="56855"/>
                </a:lnTo>
                <a:lnTo>
                  <a:pt x="46532" y="56861"/>
                </a:lnTo>
                <a:lnTo>
                  <a:pt x="46538" y="56861"/>
                </a:lnTo>
                <a:cubicBezTo>
                  <a:pt x="46540" y="56858"/>
                  <a:pt x="46542" y="56854"/>
                  <a:pt x="46544" y="56851"/>
                </a:cubicBezTo>
                <a:lnTo>
                  <a:pt x="46544" y="56851"/>
                </a:lnTo>
                <a:cubicBezTo>
                  <a:pt x="46542" y="56852"/>
                  <a:pt x="46540" y="56854"/>
                  <a:pt x="46537" y="56855"/>
                </a:cubicBezTo>
                <a:lnTo>
                  <a:pt x="46537" y="56855"/>
                </a:lnTo>
                <a:lnTo>
                  <a:pt x="46556" y="56834"/>
                </a:lnTo>
                <a:close/>
                <a:moveTo>
                  <a:pt x="30301" y="57292"/>
                </a:moveTo>
                <a:lnTo>
                  <a:pt x="30326" y="57317"/>
                </a:lnTo>
                <a:lnTo>
                  <a:pt x="30326" y="57317"/>
                </a:lnTo>
                <a:lnTo>
                  <a:pt x="30291" y="57312"/>
                </a:lnTo>
                <a:lnTo>
                  <a:pt x="30301" y="57292"/>
                </a:lnTo>
                <a:close/>
                <a:moveTo>
                  <a:pt x="46415" y="56386"/>
                </a:moveTo>
                <a:lnTo>
                  <a:pt x="46405" y="56403"/>
                </a:lnTo>
                <a:cubicBezTo>
                  <a:pt x="46228" y="56603"/>
                  <a:pt x="45991" y="56720"/>
                  <a:pt x="45767" y="56854"/>
                </a:cubicBezTo>
                <a:cubicBezTo>
                  <a:pt x="45453" y="57038"/>
                  <a:pt x="45132" y="57212"/>
                  <a:pt x="44784" y="57409"/>
                </a:cubicBezTo>
                <a:cubicBezTo>
                  <a:pt x="44811" y="57279"/>
                  <a:pt x="44891" y="57255"/>
                  <a:pt x="44948" y="57222"/>
                </a:cubicBezTo>
                <a:cubicBezTo>
                  <a:pt x="45393" y="56954"/>
                  <a:pt x="45837" y="56690"/>
                  <a:pt x="46285" y="56430"/>
                </a:cubicBezTo>
                <a:cubicBezTo>
                  <a:pt x="46322" y="56413"/>
                  <a:pt x="46362" y="56403"/>
                  <a:pt x="46405" y="56403"/>
                </a:cubicBezTo>
                <a:cubicBezTo>
                  <a:pt x="46409" y="56396"/>
                  <a:pt x="46412" y="56389"/>
                  <a:pt x="46415" y="56386"/>
                </a:cubicBezTo>
                <a:close/>
                <a:moveTo>
                  <a:pt x="44665" y="57412"/>
                </a:moveTo>
                <a:cubicBezTo>
                  <a:pt x="44674" y="57412"/>
                  <a:pt x="44683" y="57413"/>
                  <a:pt x="44694" y="57416"/>
                </a:cubicBezTo>
                <a:cubicBezTo>
                  <a:pt x="44691" y="57509"/>
                  <a:pt x="44617" y="57476"/>
                  <a:pt x="44567" y="57489"/>
                </a:cubicBezTo>
                <a:lnTo>
                  <a:pt x="44560" y="57502"/>
                </a:lnTo>
                <a:lnTo>
                  <a:pt x="44567" y="57486"/>
                </a:lnTo>
                <a:cubicBezTo>
                  <a:pt x="44589" y="57446"/>
                  <a:pt x="44617" y="57412"/>
                  <a:pt x="44665" y="57412"/>
                </a:cubicBezTo>
                <a:close/>
                <a:moveTo>
                  <a:pt x="42391" y="58124"/>
                </a:moveTo>
                <a:cubicBezTo>
                  <a:pt x="42394" y="58124"/>
                  <a:pt x="42401" y="58128"/>
                  <a:pt x="42404" y="58131"/>
                </a:cubicBezTo>
                <a:cubicBezTo>
                  <a:pt x="42404" y="58134"/>
                  <a:pt x="42401" y="58141"/>
                  <a:pt x="42401" y="58141"/>
                </a:cubicBezTo>
                <a:cubicBezTo>
                  <a:pt x="42394" y="58141"/>
                  <a:pt x="42391" y="58141"/>
                  <a:pt x="42384" y="58138"/>
                </a:cubicBezTo>
                <a:cubicBezTo>
                  <a:pt x="42388" y="58134"/>
                  <a:pt x="42391" y="58124"/>
                  <a:pt x="42391" y="58124"/>
                </a:cubicBezTo>
                <a:close/>
                <a:moveTo>
                  <a:pt x="30338" y="57324"/>
                </a:moveTo>
                <a:lnTo>
                  <a:pt x="30338" y="57324"/>
                </a:lnTo>
                <a:cubicBezTo>
                  <a:pt x="30596" y="57407"/>
                  <a:pt x="30858" y="57480"/>
                  <a:pt x="31126" y="57536"/>
                </a:cubicBezTo>
                <a:cubicBezTo>
                  <a:pt x="31624" y="57643"/>
                  <a:pt x="32079" y="57870"/>
                  <a:pt x="32560" y="58014"/>
                </a:cubicBezTo>
                <a:cubicBezTo>
                  <a:pt x="32798" y="58087"/>
                  <a:pt x="33028" y="58168"/>
                  <a:pt x="33226" y="58325"/>
                </a:cubicBezTo>
                <a:cubicBezTo>
                  <a:pt x="33146" y="58347"/>
                  <a:pt x="33068" y="58357"/>
                  <a:pt x="32992" y="58357"/>
                </a:cubicBezTo>
                <a:cubicBezTo>
                  <a:pt x="32727" y="58357"/>
                  <a:pt x="32478" y="58244"/>
                  <a:pt x="32226" y="58174"/>
                </a:cubicBezTo>
                <a:cubicBezTo>
                  <a:pt x="31598" y="57997"/>
                  <a:pt x="30989" y="57760"/>
                  <a:pt x="30408" y="57469"/>
                </a:cubicBezTo>
                <a:cubicBezTo>
                  <a:pt x="30315" y="57427"/>
                  <a:pt x="30363" y="57367"/>
                  <a:pt x="30338" y="57324"/>
                </a:cubicBezTo>
                <a:close/>
                <a:moveTo>
                  <a:pt x="42294" y="58151"/>
                </a:moveTo>
                <a:cubicBezTo>
                  <a:pt x="41354" y="58625"/>
                  <a:pt x="39497" y="59015"/>
                  <a:pt x="37475" y="59015"/>
                </a:cubicBezTo>
                <a:cubicBezTo>
                  <a:pt x="36102" y="59015"/>
                  <a:pt x="34652" y="58835"/>
                  <a:pt x="33363" y="58378"/>
                </a:cubicBezTo>
                <a:cubicBezTo>
                  <a:pt x="33387" y="58264"/>
                  <a:pt x="33442" y="58225"/>
                  <a:pt x="33520" y="58225"/>
                </a:cubicBezTo>
                <a:cubicBezTo>
                  <a:pt x="33547" y="58225"/>
                  <a:pt x="33577" y="58230"/>
                  <a:pt x="33610" y="58238"/>
                </a:cubicBezTo>
                <a:cubicBezTo>
                  <a:pt x="34593" y="58448"/>
                  <a:pt x="35595" y="58542"/>
                  <a:pt x="36575" y="58753"/>
                </a:cubicBezTo>
                <a:cubicBezTo>
                  <a:pt x="36999" y="58846"/>
                  <a:pt x="37414" y="58860"/>
                  <a:pt x="37898" y="58860"/>
                </a:cubicBezTo>
                <a:cubicBezTo>
                  <a:pt x="37725" y="58751"/>
                  <a:pt x="37551" y="58735"/>
                  <a:pt x="37376" y="58735"/>
                </a:cubicBezTo>
                <a:cubicBezTo>
                  <a:pt x="37306" y="58735"/>
                  <a:pt x="37235" y="58738"/>
                  <a:pt x="37164" y="58738"/>
                </a:cubicBezTo>
                <a:cubicBezTo>
                  <a:pt x="37048" y="58738"/>
                  <a:pt x="36931" y="58731"/>
                  <a:pt x="36812" y="58696"/>
                </a:cubicBezTo>
                <a:cubicBezTo>
                  <a:pt x="37172" y="58696"/>
                  <a:pt x="37515" y="58689"/>
                  <a:pt x="37849" y="58689"/>
                </a:cubicBezTo>
                <a:cubicBezTo>
                  <a:pt x="38135" y="58689"/>
                  <a:pt x="38415" y="58694"/>
                  <a:pt x="38694" y="58713"/>
                </a:cubicBezTo>
                <a:cubicBezTo>
                  <a:pt x="38819" y="58722"/>
                  <a:pt x="38949" y="58754"/>
                  <a:pt x="39071" y="58754"/>
                </a:cubicBezTo>
                <a:cubicBezTo>
                  <a:pt x="39130" y="58754"/>
                  <a:pt x="39186" y="58746"/>
                  <a:pt x="39239" y="58726"/>
                </a:cubicBezTo>
                <a:cubicBezTo>
                  <a:pt x="39800" y="58512"/>
                  <a:pt x="40409" y="58535"/>
                  <a:pt x="40980" y="58385"/>
                </a:cubicBezTo>
                <a:cubicBezTo>
                  <a:pt x="41014" y="58372"/>
                  <a:pt x="41047" y="58365"/>
                  <a:pt x="41081" y="58365"/>
                </a:cubicBezTo>
                <a:cubicBezTo>
                  <a:pt x="41140" y="58375"/>
                  <a:pt x="41199" y="58380"/>
                  <a:pt x="41257" y="58380"/>
                </a:cubicBezTo>
                <a:cubicBezTo>
                  <a:pt x="41571" y="58380"/>
                  <a:pt x="41861" y="58244"/>
                  <a:pt x="42164" y="58171"/>
                </a:cubicBezTo>
                <a:cubicBezTo>
                  <a:pt x="42194" y="58164"/>
                  <a:pt x="42230" y="58161"/>
                  <a:pt x="42294" y="58151"/>
                </a:cubicBezTo>
                <a:close/>
                <a:moveTo>
                  <a:pt x="20517" y="0"/>
                </a:moveTo>
                <a:cubicBezTo>
                  <a:pt x="20483" y="34"/>
                  <a:pt x="20443" y="42"/>
                  <a:pt x="20402" y="42"/>
                </a:cubicBezTo>
                <a:cubicBezTo>
                  <a:pt x="20366" y="42"/>
                  <a:pt x="20330" y="37"/>
                  <a:pt x="20293" y="37"/>
                </a:cubicBezTo>
                <a:cubicBezTo>
                  <a:pt x="19110" y="60"/>
                  <a:pt x="17933" y="184"/>
                  <a:pt x="16770" y="408"/>
                </a:cubicBezTo>
                <a:cubicBezTo>
                  <a:pt x="16674" y="426"/>
                  <a:pt x="16578" y="431"/>
                  <a:pt x="16482" y="431"/>
                </a:cubicBezTo>
                <a:cubicBezTo>
                  <a:pt x="16396" y="431"/>
                  <a:pt x="16311" y="427"/>
                  <a:pt x="16225" y="427"/>
                </a:cubicBezTo>
                <a:cubicBezTo>
                  <a:pt x="16146" y="427"/>
                  <a:pt x="16067" y="430"/>
                  <a:pt x="15988" y="441"/>
                </a:cubicBezTo>
                <a:cubicBezTo>
                  <a:pt x="15393" y="535"/>
                  <a:pt x="14805" y="655"/>
                  <a:pt x="14223" y="809"/>
                </a:cubicBezTo>
                <a:cubicBezTo>
                  <a:pt x="13678" y="946"/>
                  <a:pt x="13113" y="999"/>
                  <a:pt x="12599" y="1240"/>
                </a:cubicBezTo>
                <a:cubicBezTo>
                  <a:pt x="12542" y="1267"/>
                  <a:pt x="12478" y="1280"/>
                  <a:pt x="12425" y="1307"/>
                </a:cubicBezTo>
                <a:cubicBezTo>
                  <a:pt x="12264" y="1397"/>
                  <a:pt x="12485" y="1357"/>
                  <a:pt x="12448" y="1417"/>
                </a:cubicBezTo>
                <a:cubicBezTo>
                  <a:pt x="11960" y="1614"/>
                  <a:pt x="11455" y="1815"/>
                  <a:pt x="10997" y="2109"/>
                </a:cubicBezTo>
                <a:cubicBezTo>
                  <a:pt x="10827" y="2226"/>
                  <a:pt x="10643" y="2320"/>
                  <a:pt x="10449" y="2397"/>
                </a:cubicBezTo>
                <a:cubicBezTo>
                  <a:pt x="9945" y="2570"/>
                  <a:pt x="9604" y="2988"/>
                  <a:pt x="9152" y="3249"/>
                </a:cubicBezTo>
                <a:cubicBezTo>
                  <a:pt x="8885" y="3403"/>
                  <a:pt x="8601" y="3540"/>
                  <a:pt x="8374" y="3760"/>
                </a:cubicBezTo>
                <a:cubicBezTo>
                  <a:pt x="8344" y="3785"/>
                  <a:pt x="8306" y="3800"/>
                  <a:pt x="8266" y="3800"/>
                </a:cubicBezTo>
                <a:cubicBezTo>
                  <a:pt x="8256" y="3800"/>
                  <a:pt x="8246" y="3799"/>
                  <a:pt x="8236" y="3797"/>
                </a:cubicBezTo>
                <a:cubicBezTo>
                  <a:pt x="8143" y="3897"/>
                  <a:pt x="7972" y="3844"/>
                  <a:pt x="7889" y="3971"/>
                </a:cubicBezTo>
                <a:cubicBezTo>
                  <a:pt x="7852" y="4014"/>
                  <a:pt x="7809" y="4051"/>
                  <a:pt x="7762" y="4081"/>
                </a:cubicBezTo>
                <a:cubicBezTo>
                  <a:pt x="7730" y="4107"/>
                  <a:pt x="7708" y="4118"/>
                  <a:pt x="7692" y="4118"/>
                </a:cubicBezTo>
                <a:cubicBezTo>
                  <a:pt x="7656" y="4118"/>
                  <a:pt x="7654" y="4064"/>
                  <a:pt x="7652" y="4011"/>
                </a:cubicBezTo>
                <a:lnTo>
                  <a:pt x="7648" y="4008"/>
                </a:lnTo>
                <a:cubicBezTo>
                  <a:pt x="7481" y="4061"/>
                  <a:pt x="7351" y="4178"/>
                  <a:pt x="7224" y="4295"/>
                </a:cubicBezTo>
                <a:cubicBezTo>
                  <a:pt x="6308" y="5131"/>
                  <a:pt x="5442" y="6020"/>
                  <a:pt x="4630" y="6953"/>
                </a:cubicBezTo>
                <a:cubicBezTo>
                  <a:pt x="4536" y="7063"/>
                  <a:pt x="4469" y="7213"/>
                  <a:pt x="4312" y="7267"/>
                </a:cubicBezTo>
                <a:cubicBezTo>
                  <a:pt x="4299" y="7297"/>
                  <a:pt x="4292" y="7340"/>
                  <a:pt x="4269" y="7350"/>
                </a:cubicBezTo>
                <a:cubicBezTo>
                  <a:pt x="4261" y="7355"/>
                  <a:pt x="4256" y="7357"/>
                  <a:pt x="4251" y="7357"/>
                </a:cubicBezTo>
                <a:cubicBezTo>
                  <a:pt x="4233" y="7357"/>
                  <a:pt x="4234" y="7326"/>
                  <a:pt x="4229" y="7307"/>
                </a:cubicBezTo>
                <a:cubicBezTo>
                  <a:pt x="3995" y="7427"/>
                  <a:pt x="3898" y="7671"/>
                  <a:pt x="3764" y="7872"/>
                </a:cubicBezTo>
                <a:cubicBezTo>
                  <a:pt x="3416" y="8390"/>
                  <a:pt x="3082" y="8921"/>
                  <a:pt x="2761" y="9456"/>
                </a:cubicBezTo>
                <a:cubicBezTo>
                  <a:pt x="2227" y="10342"/>
                  <a:pt x="1765" y="11271"/>
                  <a:pt x="1381" y="12234"/>
                </a:cubicBezTo>
                <a:cubicBezTo>
                  <a:pt x="1154" y="12805"/>
                  <a:pt x="1017" y="13414"/>
                  <a:pt x="863" y="14012"/>
                </a:cubicBezTo>
                <a:cubicBezTo>
                  <a:pt x="696" y="14651"/>
                  <a:pt x="495" y="15279"/>
                  <a:pt x="305" y="15911"/>
                </a:cubicBezTo>
                <a:cubicBezTo>
                  <a:pt x="117" y="16556"/>
                  <a:pt x="20" y="17224"/>
                  <a:pt x="14" y="17896"/>
                </a:cubicBezTo>
                <a:cubicBezTo>
                  <a:pt x="0" y="18555"/>
                  <a:pt x="14" y="19210"/>
                  <a:pt x="117" y="19878"/>
                </a:cubicBezTo>
                <a:cubicBezTo>
                  <a:pt x="241" y="19551"/>
                  <a:pt x="184" y="19233"/>
                  <a:pt x="124" y="18926"/>
                </a:cubicBezTo>
                <a:cubicBezTo>
                  <a:pt x="47" y="18511"/>
                  <a:pt x="57" y="18097"/>
                  <a:pt x="81" y="17676"/>
                </a:cubicBezTo>
                <a:lnTo>
                  <a:pt x="81" y="17676"/>
                </a:lnTo>
                <a:cubicBezTo>
                  <a:pt x="94" y="17742"/>
                  <a:pt x="107" y="17806"/>
                  <a:pt x="117" y="17869"/>
                </a:cubicBezTo>
                <a:cubicBezTo>
                  <a:pt x="127" y="17940"/>
                  <a:pt x="134" y="18007"/>
                  <a:pt x="137" y="18077"/>
                </a:cubicBezTo>
                <a:cubicBezTo>
                  <a:pt x="131" y="18675"/>
                  <a:pt x="241" y="19263"/>
                  <a:pt x="315" y="19852"/>
                </a:cubicBezTo>
                <a:cubicBezTo>
                  <a:pt x="358" y="20219"/>
                  <a:pt x="438" y="20594"/>
                  <a:pt x="355" y="20968"/>
                </a:cubicBezTo>
                <a:cubicBezTo>
                  <a:pt x="331" y="21082"/>
                  <a:pt x="378" y="21189"/>
                  <a:pt x="401" y="21296"/>
                </a:cubicBezTo>
                <a:cubicBezTo>
                  <a:pt x="773" y="22837"/>
                  <a:pt x="1217" y="24354"/>
                  <a:pt x="1896" y="25795"/>
                </a:cubicBezTo>
                <a:cubicBezTo>
                  <a:pt x="2146" y="26333"/>
                  <a:pt x="2531" y="26787"/>
                  <a:pt x="2888" y="27255"/>
                </a:cubicBezTo>
                <a:cubicBezTo>
                  <a:pt x="3330" y="27827"/>
                  <a:pt x="3757" y="28409"/>
                  <a:pt x="4269" y="28920"/>
                </a:cubicBezTo>
                <a:cubicBezTo>
                  <a:pt x="4473" y="29121"/>
                  <a:pt x="4677" y="29304"/>
                  <a:pt x="4954" y="29405"/>
                </a:cubicBezTo>
                <a:cubicBezTo>
                  <a:pt x="5335" y="29542"/>
                  <a:pt x="5619" y="29826"/>
                  <a:pt x="5880" y="30120"/>
                </a:cubicBezTo>
                <a:cubicBezTo>
                  <a:pt x="5997" y="30250"/>
                  <a:pt x="6134" y="30321"/>
                  <a:pt x="6284" y="30394"/>
                </a:cubicBezTo>
                <a:cubicBezTo>
                  <a:pt x="6752" y="30621"/>
                  <a:pt x="7230" y="30835"/>
                  <a:pt x="7682" y="31093"/>
                </a:cubicBezTo>
                <a:cubicBezTo>
                  <a:pt x="7896" y="31216"/>
                  <a:pt x="8140" y="31323"/>
                  <a:pt x="8273" y="31574"/>
                </a:cubicBezTo>
                <a:cubicBezTo>
                  <a:pt x="8337" y="31691"/>
                  <a:pt x="8511" y="31738"/>
                  <a:pt x="8654" y="31775"/>
                </a:cubicBezTo>
                <a:lnTo>
                  <a:pt x="8654" y="31774"/>
                </a:lnTo>
                <a:lnTo>
                  <a:pt x="8654" y="31774"/>
                </a:lnTo>
                <a:cubicBezTo>
                  <a:pt x="8878" y="31983"/>
                  <a:pt x="9160" y="32099"/>
                  <a:pt x="9430" y="32202"/>
                </a:cubicBezTo>
                <a:cubicBezTo>
                  <a:pt x="9854" y="32366"/>
                  <a:pt x="10262" y="32580"/>
                  <a:pt x="10640" y="32838"/>
                </a:cubicBezTo>
                <a:cubicBezTo>
                  <a:pt x="11626" y="33479"/>
                  <a:pt x="12689" y="33931"/>
                  <a:pt x="13822" y="34228"/>
                </a:cubicBezTo>
                <a:cubicBezTo>
                  <a:pt x="13849" y="34235"/>
                  <a:pt x="13875" y="34241"/>
                  <a:pt x="13902" y="34251"/>
                </a:cubicBezTo>
                <a:cubicBezTo>
                  <a:pt x="13962" y="34285"/>
                  <a:pt x="14066" y="34265"/>
                  <a:pt x="14066" y="34378"/>
                </a:cubicBezTo>
                <a:cubicBezTo>
                  <a:pt x="14063" y="34439"/>
                  <a:pt x="14009" y="34472"/>
                  <a:pt x="13825" y="34512"/>
                </a:cubicBezTo>
                <a:cubicBezTo>
                  <a:pt x="14083" y="34536"/>
                  <a:pt x="13912" y="34706"/>
                  <a:pt x="13986" y="34806"/>
                </a:cubicBezTo>
                <a:cubicBezTo>
                  <a:pt x="14093" y="34713"/>
                  <a:pt x="14129" y="34589"/>
                  <a:pt x="14160" y="34472"/>
                </a:cubicBezTo>
                <a:cubicBezTo>
                  <a:pt x="14177" y="34412"/>
                  <a:pt x="14191" y="34360"/>
                  <a:pt x="14244" y="34360"/>
                </a:cubicBezTo>
                <a:cubicBezTo>
                  <a:pt x="14254" y="34360"/>
                  <a:pt x="14264" y="34362"/>
                  <a:pt x="14277" y="34365"/>
                </a:cubicBezTo>
                <a:cubicBezTo>
                  <a:pt x="14648" y="34475"/>
                  <a:pt x="15032" y="34556"/>
                  <a:pt x="15380" y="34726"/>
                </a:cubicBezTo>
                <a:cubicBezTo>
                  <a:pt x="15396" y="34733"/>
                  <a:pt x="15406" y="34760"/>
                  <a:pt x="15420" y="34776"/>
                </a:cubicBezTo>
                <a:cubicBezTo>
                  <a:pt x="15430" y="34776"/>
                  <a:pt x="15440" y="34776"/>
                  <a:pt x="15451" y="34776"/>
                </a:cubicBezTo>
                <a:cubicBezTo>
                  <a:pt x="15486" y="34776"/>
                  <a:pt x="15520" y="34780"/>
                  <a:pt x="15543" y="34816"/>
                </a:cubicBezTo>
                <a:lnTo>
                  <a:pt x="15593" y="34833"/>
                </a:lnTo>
                <a:lnTo>
                  <a:pt x="15587" y="34846"/>
                </a:lnTo>
                <a:lnTo>
                  <a:pt x="15543" y="34816"/>
                </a:lnTo>
                <a:cubicBezTo>
                  <a:pt x="15533" y="34816"/>
                  <a:pt x="15523" y="34817"/>
                  <a:pt x="15512" y="34817"/>
                </a:cubicBezTo>
                <a:cubicBezTo>
                  <a:pt x="15477" y="34817"/>
                  <a:pt x="15443" y="34813"/>
                  <a:pt x="15420" y="34776"/>
                </a:cubicBezTo>
                <a:cubicBezTo>
                  <a:pt x="15399" y="34777"/>
                  <a:pt x="15379" y="34778"/>
                  <a:pt x="15359" y="34778"/>
                </a:cubicBezTo>
                <a:cubicBezTo>
                  <a:pt x="15018" y="34778"/>
                  <a:pt x="14701" y="34651"/>
                  <a:pt x="14357" y="34616"/>
                </a:cubicBezTo>
                <a:lnTo>
                  <a:pt x="14357" y="34616"/>
                </a:lnTo>
                <a:cubicBezTo>
                  <a:pt x="14460" y="34679"/>
                  <a:pt x="14571" y="34733"/>
                  <a:pt x="14684" y="34783"/>
                </a:cubicBezTo>
                <a:cubicBezTo>
                  <a:pt x="15624" y="35137"/>
                  <a:pt x="16563" y="35502"/>
                  <a:pt x="17462" y="35960"/>
                </a:cubicBezTo>
                <a:cubicBezTo>
                  <a:pt x="17491" y="35973"/>
                  <a:pt x="17531" y="36015"/>
                  <a:pt x="17567" y="36015"/>
                </a:cubicBezTo>
                <a:cubicBezTo>
                  <a:pt x="17585" y="36015"/>
                  <a:pt x="17601" y="36005"/>
                  <a:pt x="17616" y="35976"/>
                </a:cubicBezTo>
                <a:cubicBezTo>
                  <a:pt x="17649" y="35906"/>
                  <a:pt x="17566" y="35873"/>
                  <a:pt x="17512" y="35846"/>
                </a:cubicBezTo>
                <a:cubicBezTo>
                  <a:pt x="17001" y="35578"/>
                  <a:pt x="16459" y="35381"/>
                  <a:pt x="15931" y="35147"/>
                </a:cubicBezTo>
                <a:cubicBezTo>
                  <a:pt x="15861" y="35117"/>
                  <a:pt x="15794" y="35084"/>
                  <a:pt x="15710" y="35044"/>
                </a:cubicBezTo>
                <a:cubicBezTo>
                  <a:pt x="15772" y="34982"/>
                  <a:pt x="15829" y="34956"/>
                  <a:pt x="15888" y="34956"/>
                </a:cubicBezTo>
                <a:cubicBezTo>
                  <a:pt x="15929" y="34956"/>
                  <a:pt x="15972" y="34968"/>
                  <a:pt x="16018" y="34990"/>
                </a:cubicBezTo>
                <a:cubicBezTo>
                  <a:pt x="16459" y="35191"/>
                  <a:pt x="16917" y="35365"/>
                  <a:pt x="17328" y="35625"/>
                </a:cubicBezTo>
                <a:cubicBezTo>
                  <a:pt x="17536" y="35759"/>
                  <a:pt x="17790" y="35679"/>
                  <a:pt x="18007" y="35819"/>
                </a:cubicBezTo>
                <a:cubicBezTo>
                  <a:pt x="18224" y="35956"/>
                  <a:pt x="18468" y="36053"/>
                  <a:pt x="18672" y="36217"/>
                </a:cubicBezTo>
                <a:lnTo>
                  <a:pt x="18645" y="36264"/>
                </a:lnTo>
                <a:lnTo>
                  <a:pt x="18254" y="36070"/>
                </a:lnTo>
                <a:lnTo>
                  <a:pt x="18254" y="36070"/>
                </a:lnTo>
                <a:cubicBezTo>
                  <a:pt x="18224" y="36157"/>
                  <a:pt x="18288" y="36170"/>
                  <a:pt x="18321" y="36190"/>
                </a:cubicBezTo>
                <a:cubicBezTo>
                  <a:pt x="18632" y="36384"/>
                  <a:pt x="18919" y="36618"/>
                  <a:pt x="19177" y="36882"/>
                </a:cubicBezTo>
                <a:cubicBezTo>
                  <a:pt x="19207" y="36919"/>
                  <a:pt x="19254" y="36942"/>
                  <a:pt x="19304" y="36946"/>
                </a:cubicBezTo>
                <a:cubicBezTo>
                  <a:pt x="19324" y="36880"/>
                  <a:pt x="19361" y="36855"/>
                  <a:pt x="19398" y="36855"/>
                </a:cubicBezTo>
                <a:cubicBezTo>
                  <a:pt x="19434" y="36855"/>
                  <a:pt x="19469" y="36879"/>
                  <a:pt x="19488" y="36912"/>
                </a:cubicBezTo>
                <a:cubicBezTo>
                  <a:pt x="19625" y="37146"/>
                  <a:pt x="19855" y="37290"/>
                  <a:pt x="20006" y="37510"/>
                </a:cubicBezTo>
                <a:cubicBezTo>
                  <a:pt x="20073" y="37607"/>
                  <a:pt x="20210" y="37684"/>
                  <a:pt x="20280" y="37795"/>
                </a:cubicBezTo>
                <a:cubicBezTo>
                  <a:pt x="20972" y="38824"/>
                  <a:pt x="21570" y="39900"/>
                  <a:pt x="21904" y="41107"/>
                </a:cubicBezTo>
                <a:cubicBezTo>
                  <a:pt x="21924" y="41164"/>
                  <a:pt x="21951" y="41224"/>
                  <a:pt x="21904" y="41314"/>
                </a:cubicBezTo>
                <a:cubicBezTo>
                  <a:pt x="21767" y="40937"/>
                  <a:pt x="21634" y="40582"/>
                  <a:pt x="21483" y="40235"/>
                </a:cubicBezTo>
                <a:cubicBezTo>
                  <a:pt x="21283" y="39787"/>
                  <a:pt x="21079" y="39336"/>
                  <a:pt x="20831" y="38911"/>
                </a:cubicBezTo>
                <a:cubicBezTo>
                  <a:pt x="20808" y="38868"/>
                  <a:pt x="20781" y="38824"/>
                  <a:pt x="20724" y="38824"/>
                </a:cubicBezTo>
                <a:cubicBezTo>
                  <a:pt x="20915" y="39232"/>
                  <a:pt x="21112" y="39636"/>
                  <a:pt x="21293" y="40048"/>
                </a:cubicBezTo>
                <a:cubicBezTo>
                  <a:pt x="21593" y="40743"/>
                  <a:pt x="21814" y="41468"/>
                  <a:pt x="21944" y="42214"/>
                </a:cubicBezTo>
                <a:cubicBezTo>
                  <a:pt x="21794" y="41973"/>
                  <a:pt x="21644" y="41729"/>
                  <a:pt x="21490" y="41488"/>
                </a:cubicBezTo>
                <a:cubicBezTo>
                  <a:pt x="21286" y="41167"/>
                  <a:pt x="21075" y="40850"/>
                  <a:pt x="20808" y="40579"/>
                </a:cubicBezTo>
                <a:lnTo>
                  <a:pt x="20808" y="40579"/>
                </a:lnTo>
                <a:cubicBezTo>
                  <a:pt x="20881" y="40933"/>
                  <a:pt x="20985" y="41321"/>
                  <a:pt x="21219" y="41565"/>
                </a:cubicBezTo>
                <a:cubicBezTo>
                  <a:pt x="21657" y="42016"/>
                  <a:pt x="21674" y="42564"/>
                  <a:pt x="21771" y="43106"/>
                </a:cubicBezTo>
                <a:cubicBezTo>
                  <a:pt x="21844" y="43524"/>
                  <a:pt x="21995" y="43918"/>
                  <a:pt x="22075" y="44336"/>
                </a:cubicBezTo>
                <a:cubicBezTo>
                  <a:pt x="22108" y="44507"/>
                  <a:pt x="22178" y="44684"/>
                  <a:pt x="22228" y="44861"/>
                </a:cubicBezTo>
                <a:cubicBezTo>
                  <a:pt x="22299" y="45095"/>
                  <a:pt x="22362" y="45329"/>
                  <a:pt x="22419" y="45563"/>
                </a:cubicBezTo>
                <a:cubicBezTo>
                  <a:pt x="22476" y="45793"/>
                  <a:pt x="22519" y="46024"/>
                  <a:pt x="22559" y="46255"/>
                </a:cubicBezTo>
                <a:cubicBezTo>
                  <a:pt x="22603" y="46499"/>
                  <a:pt x="22636" y="46746"/>
                  <a:pt x="22676" y="46993"/>
                </a:cubicBezTo>
                <a:cubicBezTo>
                  <a:pt x="22680" y="47030"/>
                  <a:pt x="22700" y="47074"/>
                  <a:pt x="22643" y="47110"/>
                </a:cubicBezTo>
                <a:cubicBezTo>
                  <a:pt x="22533" y="46990"/>
                  <a:pt x="22579" y="46820"/>
                  <a:pt x="22503" y="46693"/>
                </a:cubicBezTo>
                <a:lnTo>
                  <a:pt x="22503" y="46693"/>
                </a:lnTo>
                <a:cubicBezTo>
                  <a:pt x="22439" y="46716"/>
                  <a:pt x="22513" y="46796"/>
                  <a:pt x="22446" y="46840"/>
                </a:cubicBezTo>
                <a:cubicBezTo>
                  <a:pt x="22359" y="46355"/>
                  <a:pt x="22275" y="45874"/>
                  <a:pt x="22185" y="45392"/>
                </a:cubicBezTo>
                <a:cubicBezTo>
                  <a:pt x="22152" y="45208"/>
                  <a:pt x="22081" y="45035"/>
                  <a:pt x="21978" y="44878"/>
                </a:cubicBezTo>
                <a:lnTo>
                  <a:pt x="21978" y="44878"/>
                </a:lnTo>
                <a:cubicBezTo>
                  <a:pt x="22045" y="45329"/>
                  <a:pt x="22095" y="45783"/>
                  <a:pt x="22152" y="46235"/>
                </a:cubicBezTo>
                <a:cubicBezTo>
                  <a:pt x="22208" y="46716"/>
                  <a:pt x="22228" y="47201"/>
                  <a:pt x="22352" y="47672"/>
                </a:cubicBezTo>
                <a:cubicBezTo>
                  <a:pt x="22369" y="47732"/>
                  <a:pt x="22389" y="47789"/>
                  <a:pt x="22412" y="47869"/>
                </a:cubicBezTo>
                <a:cubicBezTo>
                  <a:pt x="22526" y="47742"/>
                  <a:pt x="22449" y="47602"/>
                  <a:pt x="22506" y="47478"/>
                </a:cubicBezTo>
                <a:lnTo>
                  <a:pt x="22506" y="47478"/>
                </a:lnTo>
                <a:cubicBezTo>
                  <a:pt x="22646" y="48371"/>
                  <a:pt x="22790" y="49256"/>
                  <a:pt x="23101" y="50112"/>
                </a:cubicBezTo>
                <a:cubicBezTo>
                  <a:pt x="23171" y="50065"/>
                  <a:pt x="23138" y="50018"/>
                  <a:pt x="23128" y="49978"/>
                </a:cubicBezTo>
                <a:cubicBezTo>
                  <a:pt x="22994" y="49440"/>
                  <a:pt x="22857" y="48902"/>
                  <a:pt x="22723" y="48361"/>
                </a:cubicBezTo>
                <a:cubicBezTo>
                  <a:pt x="22710" y="48324"/>
                  <a:pt x="22703" y="48284"/>
                  <a:pt x="22696" y="48240"/>
                </a:cubicBezTo>
                <a:cubicBezTo>
                  <a:pt x="22690" y="48207"/>
                  <a:pt x="22710" y="48170"/>
                  <a:pt x="22747" y="48160"/>
                </a:cubicBezTo>
                <a:cubicBezTo>
                  <a:pt x="22753" y="48158"/>
                  <a:pt x="22759" y="48157"/>
                  <a:pt x="22765" y="48157"/>
                </a:cubicBezTo>
                <a:cubicBezTo>
                  <a:pt x="22796" y="48157"/>
                  <a:pt x="22804" y="48189"/>
                  <a:pt x="22810" y="48220"/>
                </a:cubicBezTo>
                <a:cubicBezTo>
                  <a:pt x="22867" y="48514"/>
                  <a:pt x="22994" y="48788"/>
                  <a:pt x="23007" y="49103"/>
                </a:cubicBezTo>
                <a:cubicBezTo>
                  <a:pt x="23021" y="49373"/>
                  <a:pt x="23141" y="49637"/>
                  <a:pt x="23231" y="49901"/>
                </a:cubicBezTo>
                <a:cubicBezTo>
                  <a:pt x="23482" y="50623"/>
                  <a:pt x="23773" y="51329"/>
                  <a:pt x="24104" y="52017"/>
                </a:cubicBezTo>
                <a:cubicBezTo>
                  <a:pt x="24161" y="52134"/>
                  <a:pt x="24244" y="52245"/>
                  <a:pt x="24204" y="52388"/>
                </a:cubicBezTo>
                <a:cubicBezTo>
                  <a:pt x="24204" y="52415"/>
                  <a:pt x="24211" y="52445"/>
                  <a:pt x="24231" y="52465"/>
                </a:cubicBezTo>
                <a:cubicBezTo>
                  <a:pt x="24505" y="52840"/>
                  <a:pt x="24649" y="53284"/>
                  <a:pt x="24953" y="53652"/>
                </a:cubicBezTo>
                <a:cubicBezTo>
                  <a:pt x="25812" y="54708"/>
                  <a:pt x="26811" y="55641"/>
                  <a:pt x="27921" y="56423"/>
                </a:cubicBezTo>
                <a:cubicBezTo>
                  <a:pt x="28322" y="56710"/>
                  <a:pt x="28777" y="56928"/>
                  <a:pt x="29158" y="57232"/>
                </a:cubicBezTo>
                <a:cubicBezTo>
                  <a:pt x="29552" y="57543"/>
                  <a:pt x="30013" y="57676"/>
                  <a:pt x="30441" y="57890"/>
                </a:cubicBezTo>
                <a:cubicBezTo>
                  <a:pt x="30562" y="57954"/>
                  <a:pt x="30642" y="58054"/>
                  <a:pt x="30759" y="58121"/>
                </a:cubicBezTo>
                <a:cubicBezTo>
                  <a:pt x="31404" y="58479"/>
                  <a:pt x="32116" y="58592"/>
                  <a:pt x="32824" y="58736"/>
                </a:cubicBezTo>
                <a:cubicBezTo>
                  <a:pt x="33252" y="58823"/>
                  <a:pt x="33680" y="58910"/>
                  <a:pt x="34101" y="59017"/>
                </a:cubicBezTo>
                <a:cubicBezTo>
                  <a:pt x="34576" y="59137"/>
                  <a:pt x="35061" y="59147"/>
                  <a:pt x="35542" y="59197"/>
                </a:cubicBezTo>
                <a:cubicBezTo>
                  <a:pt x="36027" y="59244"/>
                  <a:pt x="36505" y="59307"/>
                  <a:pt x="36989" y="59344"/>
                </a:cubicBezTo>
                <a:cubicBezTo>
                  <a:pt x="37354" y="59371"/>
                  <a:pt x="37721" y="59364"/>
                  <a:pt x="38086" y="59374"/>
                </a:cubicBezTo>
                <a:cubicBezTo>
                  <a:pt x="38216" y="59381"/>
                  <a:pt x="38346" y="59401"/>
                  <a:pt x="38477" y="59404"/>
                </a:cubicBezTo>
                <a:cubicBezTo>
                  <a:pt x="38507" y="59405"/>
                  <a:pt x="38537" y="59405"/>
                  <a:pt x="38567" y="59405"/>
                </a:cubicBezTo>
                <a:cubicBezTo>
                  <a:pt x="39317" y="59405"/>
                  <a:pt x="40047" y="59248"/>
                  <a:pt x="40780" y="59107"/>
                </a:cubicBezTo>
                <a:cubicBezTo>
                  <a:pt x="41161" y="59037"/>
                  <a:pt x="41535" y="58963"/>
                  <a:pt x="41886" y="58789"/>
                </a:cubicBezTo>
                <a:lnTo>
                  <a:pt x="41886" y="58789"/>
                </a:lnTo>
                <a:cubicBezTo>
                  <a:pt x="40860" y="59007"/>
                  <a:pt x="39820" y="59137"/>
                  <a:pt x="38778" y="59227"/>
                </a:cubicBezTo>
                <a:cubicBezTo>
                  <a:pt x="39717" y="59090"/>
                  <a:pt x="40626" y="58840"/>
                  <a:pt x="41545" y="58609"/>
                </a:cubicBezTo>
                <a:cubicBezTo>
                  <a:pt x="42464" y="58378"/>
                  <a:pt x="43307" y="57930"/>
                  <a:pt x="44229" y="57710"/>
                </a:cubicBezTo>
                <a:lnTo>
                  <a:pt x="44229" y="57710"/>
                </a:lnTo>
                <a:cubicBezTo>
                  <a:pt x="43922" y="57937"/>
                  <a:pt x="43537" y="58027"/>
                  <a:pt x="43200" y="58231"/>
                </a:cubicBezTo>
                <a:cubicBezTo>
                  <a:pt x="43231" y="58257"/>
                  <a:pt x="43261" y="58266"/>
                  <a:pt x="43287" y="58266"/>
                </a:cubicBezTo>
                <a:cubicBezTo>
                  <a:pt x="43334" y="58266"/>
                  <a:pt x="43374" y="58238"/>
                  <a:pt x="43410" y="58221"/>
                </a:cubicBezTo>
                <a:cubicBezTo>
                  <a:pt x="43738" y="58077"/>
                  <a:pt x="44062" y="57930"/>
                  <a:pt x="44396" y="57793"/>
                </a:cubicBezTo>
                <a:cubicBezTo>
                  <a:pt x="44871" y="57599"/>
                  <a:pt x="45322" y="57342"/>
                  <a:pt x="45764" y="57085"/>
                </a:cubicBezTo>
                <a:cubicBezTo>
                  <a:pt x="45941" y="56981"/>
                  <a:pt x="46141" y="57078"/>
                  <a:pt x="46308" y="56964"/>
                </a:cubicBezTo>
                <a:cubicBezTo>
                  <a:pt x="46315" y="56959"/>
                  <a:pt x="46321" y="56957"/>
                  <a:pt x="46327" y="56957"/>
                </a:cubicBezTo>
                <a:cubicBezTo>
                  <a:pt x="46356" y="56957"/>
                  <a:pt x="46360" y="57028"/>
                  <a:pt x="46365" y="57068"/>
                </a:cubicBezTo>
                <a:cubicBezTo>
                  <a:pt x="46666" y="56951"/>
                  <a:pt x="46890" y="56717"/>
                  <a:pt x="47154" y="56540"/>
                </a:cubicBezTo>
                <a:cubicBezTo>
                  <a:pt x="47311" y="56426"/>
                  <a:pt x="47462" y="56306"/>
                  <a:pt x="47605" y="56179"/>
                </a:cubicBezTo>
                <a:cubicBezTo>
                  <a:pt x="47689" y="56109"/>
                  <a:pt x="47796" y="56035"/>
                  <a:pt x="47645" y="55921"/>
                </a:cubicBezTo>
                <a:cubicBezTo>
                  <a:pt x="47609" y="55895"/>
                  <a:pt x="47589" y="55858"/>
                  <a:pt x="47642" y="55828"/>
                </a:cubicBezTo>
                <a:cubicBezTo>
                  <a:pt x="48177" y="55537"/>
                  <a:pt x="48511" y="55016"/>
                  <a:pt x="49023" y="54701"/>
                </a:cubicBezTo>
                <a:cubicBezTo>
                  <a:pt x="49043" y="54695"/>
                  <a:pt x="49063" y="54688"/>
                  <a:pt x="49083" y="54688"/>
                </a:cubicBezTo>
                <a:cubicBezTo>
                  <a:pt x="49143" y="54561"/>
                  <a:pt x="49273" y="54508"/>
                  <a:pt x="49370" y="54424"/>
                </a:cubicBezTo>
                <a:cubicBezTo>
                  <a:pt x="50035" y="53852"/>
                  <a:pt x="50587" y="53174"/>
                  <a:pt x="51209" y="52569"/>
                </a:cubicBezTo>
                <a:cubicBezTo>
                  <a:pt x="51496" y="52281"/>
                  <a:pt x="51750" y="51964"/>
                  <a:pt x="51964" y="51620"/>
                </a:cubicBezTo>
                <a:cubicBezTo>
                  <a:pt x="52011" y="51563"/>
                  <a:pt x="52038" y="51499"/>
                  <a:pt x="52048" y="51432"/>
                </a:cubicBezTo>
                <a:lnTo>
                  <a:pt x="52048" y="51432"/>
                </a:lnTo>
                <a:cubicBezTo>
                  <a:pt x="51961" y="51436"/>
                  <a:pt x="51937" y="51529"/>
                  <a:pt x="51864" y="51556"/>
                </a:cubicBezTo>
                <a:cubicBezTo>
                  <a:pt x="51810" y="51499"/>
                  <a:pt x="51810" y="51422"/>
                  <a:pt x="51780" y="51329"/>
                </a:cubicBezTo>
                <a:cubicBezTo>
                  <a:pt x="51449" y="51750"/>
                  <a:pt x="51229" y="52245"/>
                  <a:pt x="50794" y="52559"/>
                </a:cubicBezTo>
                <a:cubicBezTo>
                  <a:pt x="50828" y="52328"/>
                  <a:pt x="51025" y="52204"/>
                  <a:pt x="51142" y="52031"/>
                </a:cubicBezTo>
                <a:cubicBezTo>
                  <a:pt x="51423" y="51626"/>
                  <a:pt x="51740" y="51249"/>
                  <a:pt x="51964" y="50804"/>
                </a:cubicBezTo>
                <a:cubicBezTo>
                  <a:pt x="52014" y="50710"/>
                  <a:pt x="52018" y="50704"/>
                  <a:pt x="52018" y="50550"/>
                </a:cubicBezTo>
                <a:lnTo>
                  <a:pt x="52018" y="50550"/>
                </a:lnTo>
                <a:cubicBezTo>
                  <a:pt x="51854" y="50737"/>
                  <a:pt x="51807" y="50971"/>
                  <a:pt x="51663" y="51162"/>
                </a:cubicBezTo>
                <a:cubicBezTo>
                  <a:pt x="51616" y="51095"/>
                  <a:pt x="51660" y="51051"/>
                  <a:pt x="51677" y="51005"/>
                </a:cubicBezTo>
                <a:cubicBezTo>
                  <a:pt x="51810" y="50664"/>
                  <a:pt x="52001" y="50343"/>
                  <a:pt x="52054" y="49962"/>
                </a:cubicBezTo>
                <a:cubicBezTo>
                  <a:pt x="52081" y="49764"/>
                  <a:pt x="52191" y="49567"/>
                  <a:pt x="52302" y="49393"/>
                </a:cubicBezTo>
                <a:cubicBezTo>
                  <a:pt x="52485" y="49099"/>
                  <a:pt x="52599" y="48785"/>
                  <a:pt x="52703" y="48461"/>
                </a:cubicBezTo>
                <a:cubicBezTo>
                  <a:pt x="52790" y="48180"/>
                  <a:pt x="53030" y="47993"/>
                  <a:pt x="53131" y="47705"/>
                </a:cubicBezTo>
                <a:cubicBezTo>
                  <a:pt x="53341" y="47080"/>
                  <a:pt x="53605" y="46472"/>
                  <a:pt x="53766" y="45834"/>
                </a:cubicBezTo>
                <a:cubicBezTo>
                  <a:pt x="53843" y="45523"/>
                  <a:pt x="53859" y="45195"/>
                  <a:pt x="53970" y="44884"/>
                </a:cubicBezTo>
                <a:cubicBezTo>
                  <a:pt x="54274" y="44015"/>
                  <a:pt x="54631" y="43166"/>
                  <a:pt x="54972" y="42307"/>
                </a:cubicBezTo>
                <a:cubicBezTo>
                  <a:pt x="55397" y="41241"/>
                  <a:pt x="55962" y="40238"/>
                  <a:pt x="56650" y="39319"/>
                </a:cubicBezTo>
                <a:cubicBezTo>
                  <a:pt x="56871" y="39021"/>
                  <a:pt x="57148" y="38764"/>
                  <a:pt x="57409" y="38497"/>
                </a:cubicBezTo>
                <a:cubicBezTo>
                  <a:pt x="57536" y="38363"/>
                  <a:pt x="57606" y="38169"/>
                  <a:pt x="57807" y="38115"/>
                </a:cubicBezTo>
                <a:lnTo>
                  <a:pt x="57807" y="38115"/>
                </a:lnTo>
                <a:cubicBezTo>
                  <a:pt x="57523" y="38654"/>
                  <a:pt x="57185" y="39165"/>
                  <a:pt x="56804" y="39640"/>
                </a:cubicBezTo>
                <a:cubicBezTo>
                  <a:pt x="56637" y="39844"/>
                  <a:pt x="56473" y="40051"/>
                  <a:pt x="56319" y="40265"/>
                </a:cubicBezTo>
                <a:cubicBezTo>
                  <a:pt x="56226" y="40385"/>
                  <a:pt x="56166" y="40522"/>
                  <a:pt x="56019" y="40596"/>
                </a:cubicBezTo>
                <a:cubicBezTo>
                  <a:pt x="55942" y="40636"/>
                  <a:pt x="55892" y="40713"/>
                  <a:pt x="55885" y="40800"/>
                </a:cubicBezTo>
                <a:cubicBezTo>
                  <a:pt x="55838" y="41241"/>
                  <a:pt x="55567" y="41595"/>
                  <a:pt x="55400" y="41986"/>
                </a:cubicBezTo>
                <a:cubicBezTo>
                  <a:pt x="54976" y="42969"/>
                  <a:pt x="54611" y="43972"/>
                  <a:pt x="54220" y="44968"/>
                </a:cubicBezTo>
                <a:cubicBezTo>
                  <a:pt x="54060" y="45379"/>
                  <a:pt x="53866" y="45780"/>
                  <a:pt x="53732" y="46208"/>
                </a:cubicBezTo>
                <a:cubicBezTo>
                  <a:pt x="53649" y="46479"/>
                  <a:pt x="53719" y="46763"/>
                  <a:pt x="53592" y="47034"/>
                </a:cubicBezTo>
                <a:cubicBezTo>
                  <a:pt x="53415" y="47425"/>
                  <a:pt x="53264" y="47829"/>
                  <a:pt x="53124" y="48237"/>
                </a:cubicBezTo>
                <a:cubicBezTo>
                  <a:pt x="52997" y="48601"/>
                  <a:pt x="52897" y="48972"/>
                  <a:pt x="52783" y="49353"/>
                </a:cubicBezTo>
                <a:cubicBezTo>
                  <a:pt x="53217" y="48822"/>
                  <a:pt x="53331" y="48170"/>
                  <a:pt x="53575" y="47582"/>
                </a:cubicBezTo>
                <a:cubicBezTo>
                  <a:pt x="53635" y="47598"/>
                  <a:pt x="53629" y="47628"/>
                  <a:pt x="53619" y="47652"/>
                </a:cubicBezTo>
                <a:cubicBezTo>
                  <a:pt x="53395" y="48160"/>
                  <a:pt x="53331" y="48725"/>
                  <a:pt x="53070" y="49220"/>
                </a:cubicBezTo>
                <a:cubicBezTo>
                  <a:pt x="53017" y="49313"/>
                  <a:pt x="52994" y="49417"/>
                  <a:pt x="53004" y="49524"/>
                </a:cubicBezTo>
                <a:cubicBezTo>
                  <a:pt x="53221" y="49149"/>
                  <a:pt x="53348" y="48735"/>
                  <a:pt x="53498" y="48334"/>
                </a:cubicBezTo>
                <a:cubicBezTo>
                  <a:pt x="53709" y="47762"/>
                  <a:pt x="53866" y="47167"/>
                  <a:pt x="54107" y="46609"/>
                </a:cubicBezTo>
                <a:cubicBezTo>
                  <a:pt x="54227" y="46335"/>
                  <a:pt x="54374" y="46074"/>
                  <a:pt x="54474" y="45790"/>
                </a:cubicBezTo>
                <a:cubicBezTo>
                  <a:pt x="54655" y="45272"/>
                  <a:pt x="54825" y="44751"/>
                  <a:pt x="54892" y="44202"/>
                </a:cubicBezTo>
                <a:cubicBezTo>
                  <a:pt x="54949" y="43724"/>
                  <a:pt x="55200" y="43313"/>
                  <a:pt x="55380" y="42882"/>
                </a:cubicBezTo>
                <a:cubicBezTo>
                  <a:pt x="55561" y="42454"/>
                  <a:pt x="55808" y="42060"/>
                  <a:pt x="55999" y="41635"/>
                </a:cubicBezTo>
                <a:cubicBezTo>
                  <a:pt x="56396" y="40743"/>
                  <a:pt x="56861" y="39894"/>
                  <a:pt x="57466" y="39125"/>
                </a:cubicBezTo>
                <a:cubicBezTo>
                  <a:pt x="57623" y="38928"/>
                  <a:pt x="57777" y="38741"/>
                  <a:pt x="57997" y="38607"/>
                </a:cubicBezTo>
                <a:cubicBezTo>
                  <a:pt x="58455" y="38329"/>
                  <a:pt x="58800" y="37932"/>
                  <a:pt x="59134" y="37517"/>
                </a:cubicBezTo>
                <a:cubicBezTo>
                  <a:pt x="59435" y="37143"/>
                  <a:pt x="59816" y="36849"/>
                  <a:pt x="60173" y="36534"/>
                </a:cubicBezTo>
                <a:cubicBezTo>
                  <a:pt x="60695" y="36087"/>
                  <a:pt x="61253" y="35685"/>
                  <a:pt x="61845" y="35338"/>
                </a:cubicBezTo>
                <a:cubicBezTo>
                  <a:pt x="61901" y="35304"/>
                  <a:pt x="61975" y="35278"/>
                  <a:pt x="61982" y="35191"/>
                </a:cubicBezTo>
                <a:lnTo>
                  <a:pt x="61932" y="35171"/>
                </a:lnTo>
                <a:lnTo>
                  <a:pt x="61982" y="35151"/>
                </a:lnTo>
                <a:cubicBezTo>
                  <a:pt x="62052" y="35020"/>
                  <a:pt x="62186" y="34963"/>
                  <a:pt x="62303" y="34897"/>
                </a:cubicBezTo>
                <a:cubicBezTo>
                  <a:pt x="62978" y="34509"/>
                  <a:pt x="63630" y="34088"/>
                  <a:pt x="64328" y="33750"/>
                </a:cubicBezTo>
                <a:cubicBezTo>
                  <a:pt x="64512" y="33660"/>
                  <a:pt x="64696" y="33553"/>
                  <a:pt x="64903" y="33519"/>
                </a:cubicBezTo>
                <a:cubicBezTo>
                  <a:pt x="64953" y="33439"/>
                  <a:pt x="65023" y="33406"/>
                  <a:pt x="65144" y="33402"/>
                </a:cubicBezTo>
                <a:lnTo>
                  <a:pt x="65144" y="33402"/>
                </a:lnTo>
                <a:cubicBezTo>
                  <a:pt x="65092" y="33477"/>
                  <a:pt x="65006" y="33523"/>
                  <a:pt x="64916" y="33523"/>
                </a:cubicBezTo>
                <a:cubicBezTo>
                  <a:pt x="64913" y="33523"/>
                  <a:pt x="64910" y="33523"/>
                  <a:pt x="64906" y="33523"/>
                </a:cubicBezTo>
                <a:cubicBezTo>
                  <a:pt x="64789" y="33590"/>
                  <a:pt x="64769" y="33720"/>
                  <a:pt x="64696" y="33814"/>
                </a:cubicBezTo>
                <a:cubicBezTo>
                  <a:pt x="64997" y="33750"/>
                  <a:pt x="65261" y="33590"/>
                  <a:pt x="65545" y="33479"/>
                </a:cubicBezTo>
                <a:cubicBezTo>
                  <a:pt x="66715" y="33041"/>
                  <a:pt x="67905" y="32640"/>
                  <a:pt x="69045" y="32136"/>
                </a:cubicBezTo>
                <a:cubicBezTo>
                  <a:pt x="70291" y="31581"/>
                  <a:pt x="71552" y="31043"/>
                  <a:pt x="72728" y="30331"/>
                </a:cubicBezTo>
                <a:cubicBezTo>
                  <a:pt x="73544" y="29839"/>
                  <a:pt x="74339" y="29318"/>
                  <a:pt x="75058" y="28696"/>
                </a:cubicBezTo>
                <a:cubicBezTo>
                  <a:pt x="75629" y="28201"/>
                  <a:pt x="76228" y="27740"/>
                  <a:pt x="76759" y="27202"/>
                </a:cubicBezTo>
                <a:cubicBezTo>
                  <a:pt x="76799" y="27165"/>
                  <a:pt x="76826" y="27112"/>
                  <a:pt x="76906" y="27108"/>
                </a:cubicBezTo>
                <a:lnTo>
                  <a:pt x="76906" y="27108"/>
                </a:lnTo>
                <a:cubicBezTo>
                  <a:pt x="76906" y="27249"/>
                  <a:pt x="76743" y="27306"/>
                  <a:pt x="76739" y="27459"/>
                </a:cubicBezTo>
                <a:cubicBezTo>
                  <a:pt x="76900" y="27406"/>
                  <a:pt x="76953" y="27259"/>
                  <a:pt x="77037" y="27155"/>
                </a:cubicBezTo>
                <a:cubicBezTo>
                  <a:pt x="77338" y="26781"/>
                  <a:pt x="77625" y="26400"/>
                  <a:pt x="77902" y="26009"/>
                </a:cubicBezTo>
                <a:cubicBezTo>
                  <a:pt x="78213" y="25574"/>
                  <a:pt x="78374" y="25063"/>
                  <a:pt x="78554" y="24571"/>
                </a:cubicBezTo>
                <a:cubicBezTo>
                  <a:pt x="78825" y="23833"/>
                  <a:pt x="79052" y="23081"/>
                  <a:pt x="79229" y="22315"/>
                </a:cubicBezTo>
                <a:cubicBezTo>
                  <a:pt x="79276" y="22108"/>
                  <a:pt x="79300" y="21894"/>
                  <a:pt x="79340" y="21683"/>
                </a:cubicBezTo>
                <a:cubicBezTo>
                  <a:pt x="79403" y="21372"/>
                  <a:pt x="79467" y="21062"/>
                  <a:pt x="79437" y="20741"/>
                </a:cubicBezTo>
                <a:cubicBezTo>
                  <a:pt x="79380" y="20142"/>
                  <a:pt x="79380" y="19531"/>
                  <a:pt x="79249" y="18949"/>
                </a:cubicBezTo>
                <a:cubicBezTo>
                  <a:pt x="79129" y="18424"/>
                  <a:pt x="78922" y="17920"/>
                  <a:pt x="78795" y="17391"/>
                </a:cubicBezTo>
                <a:cubicBezTo>
                  <a:pt x="78681" y="16907"/>
                  <a:pt x="78541" y="16429"/>
                  <a:pt x="78414" y="15944"/>
                </a:cubicBezTo>
                <a:cubicBezTo>
                  <a:pt x="78404" y="15907"/>
                  <a:pt x="78400" y="15867"/>
                  <a:pt x="78384" y="15770"/>
                </a:cubicBezTo>
                <a:lnTo>
                  <a:pt x="78384" y="15770"/>
                </a:lnTo>
                <a:cubicBezTo>
                  <a:pt x="78571" y="16038"/>
                  <a:pt x="78601" y="16312"/>
                  <a:pt x="78741" y="16552"/>
                </a:cubicBezTo>
                <a:cubicBezTo>
                  <a:pt x="78785" y="16476"/>
                  <a:pt x="78751" y="16425"/>
                  <a:pt x="78735" y="16372"/>
                </a:cubicBezTo>
                <a:cubicBezTo>
                  <a:pt x="78417" y="15389"/>
                  <a:pt x="78136" y="14390"/>
                  <a:pt x="77652" y="13467"/>
                </a:cubicBezTo>
                <a:cubicBezTo>
                  <a:pt x="77511" y="13200"/>
                  <a:pt x="77281" y="13006"/>
                  <a:pt x="77104" y="12762"/>
                </a:cubicBezTo>
                <a:cubicBezTo>
                  <a:pt x="76706" y="12207"/>
                  <a:pt x="76288" y="11659"/>
                  <a:pt x="75894" y="11097"/>
                </a:cubicBezTo>
                <a:cubicBezTo>
                  <a:pt x="75813" y="10984"/>
                  <a:pt x="75726" y="10880"/>
                  <a:pt x="75636" y="10773"/>
                </a:cubicBezTo>
                <a:cubicBezTo>
                  <a:pt x="75292" y="10362"/>
                  <a:pt x="74988" y="9894"/>
                  <a:pt x="74523" y="9610"/>
                </a:cubicBezTo>
                <a:cubicBezTo>
                  <a:pt x="74132" y="9366"/>
                  <a:pt x="73791" y="9052"/>
                  <a:pt x="73517" y="8684"/>
                </a:cubicBezTo>
                <a:cubicBezTo>
                  <a:pt x="73229" y="8296"/>
                  <a:pt x="72835" y="8062"/>
                  <a:pt x="72484" y="7765"/>
                </a:cubicBezTo>
                <a:cubicBezTo>
                  <a:pt x="72420" y="7711"/>
                  <a:pt x="72347" y="7665"/>
                  <a:pt x="72261" y="7665"/>
                </a:cubicBezTo>
                <a:cubicBezTo>
                  <a:pt x="72235" y="7665"/>
                  <a:pt x="72208" y="7669"/>
                  <a:pt x="72180" y="7678"/>
                </a:cubicBezTo>
                <a:cubicBezTo>
                  <a:pt x="72167" y="7680"/>
                  <a:pt x="72155" y="7682"/>
                  <a:pt x="72142" y="7682"/>
                </a:cubicBezTo>
                <a:cubicBezTo>
                  <a:pt x="72105" y="7682"/>
                  <a:pt x="72070" y="7670"/>
                  <a:pt x="72040" y="7648"/>
                </a:cubicBezTo>
                <a:cubicBezTo>
                  <a:pt x="71394" y="7187"/>
                  <a:pt x="70716" y="6775"/>
                  <a:pt x="70031" y="6384"/>
                </a:cubicBezTo>
                <a:cubicBezTo>
                  <a:pt x="69325" y="5977"/>
                  <a:pt x="68560" y="5669"/>
                  <a:pt x="67788" y="5388"/>
                </a:cubicBezTo>
                <a:cubicBezTo>
                  <a:pt x="67768" y="5383"/>
                  <a:pt x="67747" y="5380"/>
                  <a:pt x="67726" y="5380"/>
                </a:cubicBezTo>
                <a:cubicBezTo>
                  <a:pt x="67719" y="5380"/>
                  <a:pt x="67711" y="5381"/>
                  <a:pt x="67704" y="5382"/>
                </a:cubicBezTo>
                <a:lnTo>
                  <a:pt x="67701" y="5385"/>
                </a:lnTo>
                <a:cubicBezTo>
                  <a:pt x="67878" y="5672"/>
                  <a:pt x="68182" y="5763"/>
                  <a:pt x="68470" y="5870"/>
                </a:cubicBezTo>
                <a:cubicBezTo>
                  <a:pt x="68994" y="6060"/>
                  <a:pt x="69496" y="6307"/>
                  <a:pt x="69964" y="6605"/>
                </a:cubicBezTo>
                <a:cubicBezTo>
                  <a:pt x="70649" y="7046"/>
                  <a:pt x="71381" y="7414"/>
                  <a:pt x="72050" y="7889"/>
                </a:cubicBezTo>
                <a:cubicBezTo>
                  <a:pt x="72638" y="8303"/>
                  <a:pt x="73216" y="8734"/>
                  <a:pt x="73758" y="9216"/>
                </a:cubicBezTo>
                <a:cubicBezTo>
                  <a:pt x="74042" y="9466"/>
                  <a:pt x="74349" y="9730"/>
                  <a:pt x="74526" y="10054"/>
                </a:cubicBezTo>
                <a:cubicBezTo>
                  <a:pt x="74744" y="10459"/>
                  <a:pt x="75085" y="10723"/>
                  <a:pt x="75385" y="11024"/>
                </a:cubicBezTo>
                <a:cubicBezTo>
                  <a:pt x="75726" y="11365"/>
                  <a:pt x="76000" y="11749"/>
                  <a:pt x="76265" y="12147"/>
                </a:cubicBezTo>
                <a:lnTo>
                  <a:pt x="76305" y="12190"/>
                </a:lnTo>
                <a:cubicBezTo>
                  <a:pt x="76302" y="12191"/>
                  <a:pt x="76299" y="12191"/>
                  <a:pt x="76296" y="12191"/>
                </a:cubicBezTo>
                <a:cubicBezTo>
                  <a:pt x="76266" y="12191"/>
                  <a:pt x="76236" y="12174"/>
                  <a:pt x="76221" y="12147"/>
                </a:cubicBezTo>
                <a:cubicBezTo>
                  <a:pt x="75967" y="11980"/>
                  <a:pt x="75830" y="11706"/>
                  <a:pt x="75633" y="11485"/>
                </a:cubicBezTo>
                <a:cubicBezTo>
                  <a:pt x="75182" y="10967"/>
                  <a:pt x="74704" y="10476"/>
                  <a:pt x="74199" y="10008"/>
                </a:cubicBezTo>
                <a:cubicBezTo>
                  <a:pt x="73791" y="9640"/>
                  <a:pt x="73393" y="9262"/>
                  <a:pt x="72969" y="8915"/>
                </a:cubicBezTo>
                <a:cubicBezTo>
                  <a:pt x="72217" y="8300"/>
                  <a:pt x="71421" y="7741"/>
                  <a:pt x="70586" y="7243"/>
                </a:cubicBezTo>
                <a:cubicBezTo>
                  <a:pt x="69098" y="6361"/>
                  <a:pt x="67514" y="5686"/>
                  <a:pt x="65896" y="5081"/>
                </a:cubicBezTo>
                <a:cubicBezTo>
                  <a:pt x="63857" y="4315"/>
                  <a:pt x="61774" y="3660"/>
                  <a:pt x="59662" y="3119"/>
                </a:cubicBezTo>
                <a:cubicBezTo>
                  <a:pt x="58134" y="2734"/>
                  <a:pt x="56587" y="2443"/>
                  <a:pt x="55036" y="2183"/>
                </a:cubicBezTo>
                <a:cubicBezTo>
                  <a:pt x="53980" y="2006"/>
                  <a:pt x="52920" y="1845"/>
                  <a:pt x="51850" y="1748"/>
                </a:cubicBezTo>
                <a:cubicBezTo>
                  <a:pt x="51429" y="1708"/>
                  <a:pt x="51011" y="1665"/>
                  <a:pt x="50600" y="1554"/>
                </a:cubicBezTo>
                <a:lnTo>
                  <a:pt x="50600" y="1554"/>
                </a:lnTo>
                <a:cubicBezTo>
                  <a:pt x="51483" y="1558"/>
                  <a:pt x="52362" y="1614"/>
                  <a:pt x="53244" y="1655"/>
                </a:cubicBezTo>
                <a:cubicBezTo>
                  <a:pt x="52509" y="1554"/>
                  <a:pt x="51774" y="1491"/>
                  <a:pt x="51035" y="1451"/>
                </a:cubicBezTo>
                <a:cubicBezTo>
                  <a:pt x="50718" y="1434"/>
                  <a:pt x="50402" y="1429"/>
                  <a:pt x="50086" y="1429"/>
                </a:cubicBezTo>
                <a:cubicBezTo>
                  <a:pt x="49682" y="1429"/>
                  <a:pt x="49278" y="1437"/>
                  <a:pt x="48875" y="1437"/>
                </a:cubicBezTo>
                <a:cubicBezTo>
                  <a:pt x="48510" y="1437"/>
                  <a:pt x="48146" y="1431"/>
                  <a:pt x="47782" y="1407"/>
                </a:cubicBezTo>
                <a:cubicBezTo>
                  <a:pt x="47637" y="1398"/>
                  <a:pt x="47492" y="1394"/>
                  <a:pt x="47347" y="1394"/>
                </a:cubicBezTo>
                <a:cubicBezTo>
                  <a:pt x="46677" y="1394"/>
                  <a:pt x="46019" y="1483"/>
                  <a:pt x="45356" y="1538"/>
                </a:cubicBezTo>
                <a:cubicBezTo>
                  <a:pt x="45032" y="1564"/>
                  <a:pt x="44704" y="1531"/>
                  <a:pt x="44376" y="1574"/>
                </a:cubicBezTo>
                <a:cubicBezTo>
                  <a:pt x="44537" y="1484"/>
                  <a:pt x="44721" y="1491"/>
                  <a:pt x="44888" y="1424"/>
                </a:cubicBezTo>
                <a:lnTo>
                  <a:pt x="44888" y="1424"/>
                </a:lnTo>
                <a:cubicBezTo>
                  <a:pt x="44597" y="1437"/>
                  <a:pt x="44303" y="1427"/>
                  <a:pt x="44019" y="1474"/>
                </a:cubicBezTo>
                <a:cubicBezTo>
                  <a:pt x="43738" y="1518"/>
                  <a:pt x="43450" y="1518"/>
                  <a:pt x="43170" y="1534"/>
                </a:cubicBezTo>
                <a:cubicBezTo>
                  <a:pt x="42451" y="1578"/>
                  <a:pt x="41732" y="1641"/>
                  <a:pt x="41010" y="1681"/>
                </a:cubicBezTo>
                <a:cubicBezTo>
                  <a:pt x="40439" y="1711"/>
                  <a:pt x="39867" y="1723"/>
                  <a:pt x="39296" y="1723"/>
                </a:cubicBezTo>
                <a:cubicBezTo>
                  <a:pt x="38790" y="1723"/>
                  <a:pt x="38285" y="1714"/>
                  <a:pt x="37781" y="1701"/>
                </a:cubicBezTo>
                <a:cubicBezTo>
                  <a:pt x="36709" y="1671"/>
                  <a:pt x="35642" y="1534"/>
                  <a:pt x="34576" y="1397"/>
                </a:cubicBezTo>
                <a:cubicBezTo>
                  <a:pt x="34078" y="1337"/>
                  <a:pt x="33570" y="1310"/>
                  <a:pt x="33068" y="1253"/>
                </a:cubicBezTo>
                <a:cubicBezTo>
                  <a:pt x="32477" y="1180"/>
                  <a:pt x="31889" y="1100"/>
                  <a:pt x="31297" y="1023"/>
                </a:cubicBezTo>
                <a:cubicBezTo>
                  <a:pt x="30906" y="973"/>
                  <a:pt x="30511" y="939"/>
                  <a:pt x="30124" y="869"/>
                </a:cubicBezTo>
                <a:cubicBezTo>
                  <a:pt x="29843" y="819"/>
                  <a:pt x="29562" y="755"/>
                  <a:pt x="29271" y="735"/>
                </a:cubicBezTo>
                <a:cubicBezTo>
                  <a:pt x="28907" y="709"/>
                  <a:pt x="28543" y="665"/>
                  <a:pt x="28178" y="625"/>
                </a:cubicBezTo>
                <a:cubicBezTo>
                  <a:pt x="27537" y="562"/>
                  <a:pt x="26898" y="485"/>
                  <a:pt x="26256" y="435"/>
                </a:cubicBezTo>
                <a:cubicBezTo>
                  <a:pt x="25591" y="388"/>
                  <a:pt x="24963" y="154"/>
                  <a:pt x="24301" y="94"/>
                </a:cubicBezTo>
                <a:cubicBezTo>
                  <a:pt x="23978" y="64"/>
                  <a:pt x="23656" y="34"/>
                  <a:pt x="23331" y="34"/>
                </a:cubicBezTo>
                <a:cubicBezTo>
                  <a:pt x="23252" y="34"/>
                  <a:pt x="23173" y="36"/>
                  <a:pt x="23094" y="40"/>
                </a:cubicBezTo>
                <a:cubicBezTo>
                  <a:pt x="23059" y="42"/>
                  <a:pt x="23023" y="47"/>
                  <a:pt x="22988" y="47"/>
                </a:cubicBezTo>
                <a:cubicBezTo>
                  <a:pt x="22942" y="47"/>
                  <a:pt x="22897" y="38"/>
                  <a:pt x="22857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  <p:sp>
        <p:nvSpPr>
          <p:cNvPr id="549" name="Google Shape;549;p41"/>
          <p:cNvSpPr/>
          <p:nvPr/>
        </p:nvSpPr>
        <p:spPr>
          <a:xfrm>
            <a:off x="-155247" y="8936362"/>
            <a:ext cx="2196056" cy="1042837"/>
          </a:xfrm>
          <a:custGeom>
            <a:avLst/>
            <a:gdLst/>
            <a:ahLst/>
            <a:cxnLst/>
            <a:rect l="l" t="t" r="r" b="b"/>
            <a:pathLst>
              <a:path w="28450" h="13510" extrusionOk="0">
                <a:moveTo>
                  <a:pt x="9874" y="1"/>
                </a:moveTo>
                <a:cubicBezTo>
                  <a:pt x="8741" y="1"/>
                  <a:pt x="7800" y="901"/>
                  <a:pt x="7655" y="2085"/>
                </a:cubicBezTo>
                <a:cubicBezTo>
                  <a:pt x="7595" y="2599"/>
                  <a:pt x="7675" y="3108"/>
                  <a:pt x="7662" y="3619"/>
                </a:cubicBezTo>
                <a:cubicBezTo>
                  <a:pt x="7652" y="4007"/>
                  <a:pt x="7662" y="4394"/>
                  <a:pt x="7689" y="4782"/>
                </a:cubicBezTo>
                <a:cubicBezTo>
                  <a:pt x="7746" y="5541"/>
                  <a:pt x="7759" y="6303"/>
                  <a:pt x="7772" y="7062"/>
                </a:cubicBezTo>
                <a:cubicBezTo>
                  <a:pt x="7786" y="7854"/>
                  <a:pt x="7635" y="8630"/>
                  <a:pt x="7535" y="9412"/>
                </a:cubicBezTo>
                <a:cubicBezTo>
                  <a:pt x="7371" y="10732"/>
                  <a:pt x="6275" y="11431"/>
                  <a:pt x="5443" y="11608"/>
                </a:cubicBezTo>
                <a:cubicBezTo>
                  <a:pt x="5400" y="11617"/>
                  <a:pt x="5354" y="11621"/>
                  <a:pt x="5307" y="11621"/>
                </a:cubicBezTo>
                <a:cubicBezTo>
                  <a:pt x="4924" y="11621"/>
                  <a:pt x="4443" y="11343"/>
                  <a:pt x="4330" y="11009"/>
                </a:cubicBezTo>
                <a:cubicBezTo>
                  <a:pt x="4159" y="10491"/>
                  <a:pt x="4029" y="9963"/>
                  <a:pt x="4019" y="9408"/>
                </a:cubicBezTo>
                <a:cubicBezTo>
                  <a:pt x="4002" y="8345"/>
                  <a:pt x="4132" y="7292"/>
                  <a:pt x="4216" y="6240"/>
                </a:cubicBezTo>
                <a:cubicBezTo>
                  <a:pt x="4259" y="5715"/>
                  <a:pt x="4333" y="5193"/>
                  <a:pt x="4433" y="4679"/>
                </a:cubicBezTo>
                <a:cubicBezTo>
                  <a:pt x="4580" y="3943"/>
                  <a:pt x="4701" y="3201"/>
                  <a:pt x="4704" y="2439"/>
                </a:cubicBezTo>
                <a:cubicBezTo>
                  <a:pt x="4711" y="1466"/>
                  <a:pt x="4263" y="845"/>
                  <a:pt x="3404" y="467"/>
                </a:cubicBezTo>
                <a:cubicBezTo>
                  <a:pt x="3124" y="346"/>
                  <a:pt x="2838" y="295"/>
                  <a:pt x="2549" y="295"/>
                </a:cubicBezTo>
                <a:cubicBezTo>
                  <a:pt x="2345" y="295"/>
                  <a:pt x="2139" y="320"/>
                  <a:pt x="1933" y="363"/>
                </a:cubicBezTo>
                <a:cubicBezTo>
                  <a:pt x="1191" y="517"/>
                  <a:pt x="710" y="952"/>
                  <a:pt x="559" y="1710"/>
                </a:cubicBezTo>
                <a:cubicBezTo>
                  <a:pt x="509" y="1961"/>
                  <a:pt x="479" y="2215"/>
                  <a:pt x="432" y="2466"/>
                </a:cubicBezTo>
                <a:cubicBezTo>
                  <a:pt x="298" y="3188"/>
                  <a:pt x="175" y="3910"/>
                  <a:pt x="211" y="4648"/>
                </a:cubicBezTo>
                <a:cubicBezTo>
                  <a:pt x="225" y="4886"/>
                  <a:pt x="252" y="5123"/>
                  <a:pt x="232" y="5354"/>
                </a:cubicBezTo>
                <a:cubicBezTo>
                  <a:pt x="128" y="6728"/>
                  <a:pt x="1" y="8101"/>
                  <a:pt x="48" y="9482"/>
                </a:cubicBezTo>
                <a:cubicBezTo>
                  <a:pt x="54" y="9699"/>
                  <a:pt x="145" y="9813"/>
                  <a:pt x="362" y="9846"/>
                </a:cubicBezTo>
                <a:cubicBezTo>
                  <a:pt x="396" y="9851"/>
                  <a:pt x="429" y="9854"/>
                  <a:pt x="461" y="9854"/>
                </a:cubicBezTo>
                <a:cubicBezTo>
                  <a:pt x="701" y="9854"/>
                  <a:pt x="839" y="9707"/>
                  <a:pt x="830" y="9432"/>
                </a:cubicBezTo>
                <a:cubicBezTo>
                  <a:pt x="813" y="8392"/>
                  <a:pt x="847" y="7353"/>
                  <a:pt x="940" y="6320"/>
                </a:cubicBezTo>
                <a:cubicBezTo>
                  <a:pt x="984" y="5775"/>
                  <a:pt x="1027" y="5230"/>
                  <a:pt x="1004" y="4682"/>
                </a:cubicBezTo>
                <a:cubicBezTo>
                  <a:pt x="987" y="4267"/>
                  <a:pt x="957" y="3846"/>
                  <a:pt x="1044" y="3438"/>
                </a:cubicBezTo>
                <a:cubicBezTo>
                  <a:pt x="1151" y="2937"/>
                  <a:pt x="1204" y="2426"/>
                  <a:pt x="1298" y="1924"/>
                </a:cubicBezTo>
                <a:cubicBezTo>
                  <a:pt x="1341" y="1680"/>
                  <a:pt x="1398" y="1436"/>
                  <a:pt x="1565" y="1236"/>
                </a:cubicBezTo>
                <a:cubicBezTo>
                  <a:pt x="1787" y="967"/>
                  <a:pt x="2135" y="834"/>
                  <a:pt x="2494" y="834"/>
                </a:cubicBezTo>
                <a:cubicBezTo>
                  <a:pt x="2884" y="834"/>
                  <a:pt x="3287" y="992"/>
                  <a:pt x="3554" y="1306"/>
                </a:cubicBezTo>
                <a:cubicBezTo>
                  <a:pt x="3694" y="1466"/>
                  <a:pt x="3852" y="1630"/>
                  <a:pt x="3872" y="1854"/>
                </a:cubicBezTo>
                <a:cubicBezTo>
                  <a:pt x="3925" y="2442"/>
                  <a:pt x="3952" y="3027"/>
                  <a:pt x="3841" y="3612"/>
                </a:cubicBezTo>
                <a:cubicBezTo>
                  <a:pt x="3738" y="4191"/>
                  <a:pt x="3614" y="4769"/>
                  <a:pt x="3541" y="5350"/>
                </a:cubicBezTo>
                <a:cubicBezTo>
                  <a:pt x="3440" y="6153"/>
                  <a:pt x="3370" y="6958"/>
                  <a:pt x="3303" y="7767"/>
                </a:cubicBezTo>
                <a:cubicBezTo>
                  <a:pt x="3216" y="8767"/>
                  <a:pt x="3176" y="9766"/>
                  <a:pt x="3447" y="10755"/>
                </a:cubicBezTo>
                <a:cubicBezTo>
                  <a:pt x="3670" y="11563"/>
                  <a:pt x="4381" y="12167"/>
                  <a:pt x="5215" y="12167"/>
                </a:cubicBezTo>
                <a:cubicBezTo>
                  <a:pt x="5268" y="12167"/>
                  <a:pt x="5322" y="12164"/>
                  <a:pt x="5376" y="12159"/>
                </a:cubicBezTo>
                <a:cubicBezTo>
                  <a:pt x="6399" y="12069"/>
                  <a:pt x="7204" y="11554"/>
                  <a:pt x="7829" y="10755"/>
                </a:cubicBezTo>
                <a:cubicBezTo>
                  <a:pt x="8140" y="10358"/>
                  <a:pt x="8204" y="9863"/>
                  <a:pt x="8311" y="9382"/>
                </a:cubicBezTo>
                <a:cubicBezTo>
                  <a:pt x="8611" y="8061"/>
                  <a:pt x="8571" y="6728"/>
                  <a:pt x="8498" y="5394"/>
                </a:cubicBezTo>
                <a:cubicBezTo>
                  <a:pt x="8441" y="4374"/>
                  <a:pt x="8441" y="3358"/>
                  <a:pt x="8421" y="2339"/>
                </a:cubicBezTo>
                <a:cubicBezTo>
                  <a:pt x="8407" y="1747"/>
                  <a:pt x="8648" y="1232"/>
                  <a:pt x="9113" y="845"/>
                </a:cubicBezTo>
                <a:cubicBezTo>
                  <a:pt x="9344" y="654"/>
                  <a:pt x="9598" y="533"/>
                  <a:pt x="9874" y="533"/>
                </a:cubicBezTo>
                <a:cubicBezTo>
                  <a:pt x="9984" y="533"/>
                  <a:pt x="10098" y="552"/>
                  <a:pt x="10216" y="594"/>
                </a:cubicBezTo>
                <a:cubicBezTo>
                  <a:pt x="11175" y="935"/>
                  <a:pt x="11656" y="1690"/>
                  <a:pt x="11860" y="2630"/>
                </a:cubicBezTo>
                <a:cubicBezTo>
                  <a:pt x="11957" y="3067"/>
                  <a:pt x="11941" y="3539"/>
                  <a:pt x="11937" y="3993"/>
                </a:cubicBezTo>
                <a:cubicBezTo>
                  <a:pt x="11927" y="4776"/>
                  <a:pt x="11807" y="5551"/>
                  <a:pt x="11723" y="6330"/>
                </a:cubicBezTo>
                <a:cubicBezTo>
                  <a:pt x="11613" y="7403"/>
                  <a:pt x="11329" y="8449"/>
                  <a:pt x="11219" y="9525"/>
                </a:cubicBezTo>
                <a:cubicBezTo>
                  <a:pt x="11118" y="10478"/>
                  <a:pt x="11122" y="11411"/>
                  <a:pt x="11443" y="12330"/>
                </a:cubicBezTo>
                <a:cubicBezTo>
                  <a:pt x="11660" y="12948"/>
                  <a:pt x="11994" y="13399"/>
                  <a:pt x="12693" y="13476"/>
                </a:cubicBezTo>
                <a:cubicBezTo>
                  <a:pt x="12709" y="13480"/>
                  <a:pt x="12726" y="13500"/>
                  <a:pt x="12743" y="13510"/>
                </a:cubicBezTo>
                <a:lnTo>
                  <a:pt x="13368" y="13510"/>
                </a:lnTo>
                <a:cubicBezTo>
                  <a:pt x="13752" y="13403"/>
                  <a:pt x="14147" y="13336"/>
                  <a:pt x="14518" y="13182"/>
                </a:cubicBezTo>
                <a:cubicBezTo>
                  <a:pt x="15400" y="12818"/>
                  <a:pt x="16015" y="12173"/>
                  <a:pt x="16249" y="11260"/>
                </a:cubicBezTo>
                <a:cubicBezTo>
                  <a:pt x="16486" y="10351"/>
                  <a:pt x="16517" y="9398"/>
                  <a:pt x="16476" y="8456"/>
                </a:cubicBezTo>
                <a:cubicBezTo>
                  <a:pt x="16416" y="7045"/>
                  <a:pt x="16346" y="5635"/>
                  <a:pt x="16283" y="4224"/>
                </a:cubicBezTo>
                <a:cubicBezTo>
                  <a:pt x="16252" y="3545"/>
                  <a:pt x="16313" y="2867"/>
                  <a:pt x="16373" y="2192"/>
                </a:cubicBezTo>
                <a:cubicBezTo>
                  <a:pt x="16423" y="1650"/>
                  <a:pt x="16697" y="1252"/>
                  <a:pt x="17239" y="1085"/>
                </a:cubicBezTo>
                <a:cubicBezTo>
                  <a:pt x="17435" y="1025"/>
                  <a:pt x="17623" y="996"/>
                  <a:pt x="17803" y="996"/>
                </a:cubicBezTo>
                <a:cubicBezTo>
                  <a:pt x="18376" y="996"/>
                  <a:pt x="18870" y="1280"/>
                  <a:pt x="19318" y="1697"/>
                </a:cubicBezTo>
                <a:cubicBezTo>
                  <a:pt x="19511" y="1874"/>
                  <a:pt x="19679" y="2075"/>
                  <a:pt x="19692" y="2369"/>
                </a:cubicBezTo>
                <a:cubicBezTo>
                  <a:pt x="19705" y="2720"/>
                  <a:pt x="19735" y="3077"/>
                  <a:pt x="19685" y="3425"/>
                </a:cubicBezTo>
                <a:cubicBezTo>
                  <a:pt x="19488" y="4782"/>
                  <a:pt x="19488" y="6156"/>
                  <a:pt x="19368" y="7520"/>
                </a:cubicBezTo>
                <a:cubicBezTo>
                  <a:pt x="19298" y="8339"/>
                  <a:pt x="19264" y="9164"/>
                  <a:pt x="19217" y="9987"/>
                </a:cubicBezTo>
                <a:cubicBezTo>
                  <a:pt x="19174" y="10672"/>
                  <a:pt x="19267" y="11360"/>
                  <a:pt x="19485" y="12012"/>
                </a:cubicBezTo>
                <a:cubicBezTo>
                  <a:pt x="19642" y="12484"/>
                  <a:pt x="19953" y="12781"/>
                  <a:pt x="20447" y="12891"/>
                </a:cubicBezTo>
                <a:cubicBezTo>
                  <a:pt x="20620" y="12929"/>
                  <a:pt x="20790" y="12967"/>
                  <a:pt x="20966" y="12967"/>
                </a:cubicBezTo>
                <a:cubicBezTo>
                  <a:pt x="20991" y="12967"/>
                  <a:pt x="21017" y="12967"/>
                  <a:pt x="21042" y="12965"/>
                </a:cubicBezTo>
                <a:cubicBezTo>
                  <a:pt x="21744" y="12925"/>
                  <a:pt x="22416" y="12768"/>
                  <a:pt x="23018" y="12397"/>
                </a:cubicBezTo>
                <a:cubicBezTo>
                  <a:pt x="23419" y="12159"/>
                  <a:pt x="23713" y="11782"/>
                  <a:pt x="23847" y="11337"/>
                </a:cubicBezTo>
                <a:cubicBezTo>
                  <a:pt x="24108" y="10488"/>
                  <a:pt x="24151" y="9609"/>
                  <a:pt x="24138" y="8726"/>
                </a:cubicBezTo>
                <a:cubicBezTo>
                  <a:pt x="24134" y="8349"/>
                  <a:pt x="24084" y="7968"/>
                  <a:pt x="24077" y="7587"/>
                </a:cubicBezTo>
                <a:cubicBezTo>
                  <a:pt x="24054" y="5899"/>
                  <a:pt x="24044" y="4207"/>
                  <a:pt x="24121" y="2516"/>
                </a:cubicBezTo>
                <a:cubicBezTo>
                  <a:pt x="24134" y="2061"/>
                  <a:pt x="24211" y="1607"/>
                  <a:pt x="24352" y="1172"/>
                </a:cubicBezTo>
                <a:cubicBezTo>
                  <a:pt x="24448" y="881"/>
                  <a:pt x="24612" y="758"/>
                  <a:pt x="24923" y="748"/>
                </a:cubicBezTo>
                <a:cubicBezTo>
                  <a:pt x="24950" y="747"/>
                  <a:pt x="24978" y="747"/>
                  <a:pt x="25005" y="747"/>
                </a:cubicBezTo>
                <a:cubicBezTo>
                  <a:pt x="25500" y="747"/>
                  <a:pt x="25975" y="860"/>
                  <a:pt x="26447" y="1018"/>
                </a:cubicBezTo>
                <a:cubicBezTo>
                  <a:pt x="27179" y="1266"/>
                  <a:pt x="27514" y="1814"/>
                  <a:pt x="27604" y="2523"/>
                </a:cubicBezTo>
                <a:cubicBezTo>
                  <a:pt x="27704" y="3342"/>
                  <a:pt x="27691" y="4171"/>
                  <a:pt x="27644" y="4993"/>
                </a:cubicBezTo>
                <a:cubicBezTo>
                  <a:pt x="27554" y="6604"/>
                  <a:pt x="27433" y="8212"/>
                  <a:pt x="27320" y="9819"/>
                </a:cubicBezTo>
                <a:cubicBezTo>
                  <a:pt x="27303" y="10090"/>
                  <a:pt x="27290" y="10361"/>
                  <a:pt x="27196" y="10618"/>
                </a:cubicBezTo>
                <a:cubicBezTo>
                  <a:pt x="27126" y="10809"/>
                  <a:pt x="27179" y="10923"/>
                  <a:pt x="27363" y="10993"/>
                </a:cubicBezTo>
                <a:cubicBezTo>
                  <a:pt x="27430" y="11019"/>
                  <a:pt x="27494" y="11031"/>
                  <a:pt x="27556" y="11031"/>
                </a:cubicBezTo>
                <a:cubicBezTo>
                  <a:pt x="27732" y="11031"/>
                  <a:pt x="27880" y="10927"/>
                  <a:pt x="27955" y="10739"/>
                </a:cubicBezTo>
                <a:cubicBezTo>
                  <a:pt x="28075" y="10438"/>
                  <a:pt x="28082" y="10114"/>
                  <a:pt x="28105" y="9799"/>
                </a:cubicBezTo>
                <a:cubicBezTo>
                  <a:pt x="28202" y="8446"/>
                  <a:pt x="28279" y="7092"/>
                  <a:pt x="28376" y="5738"/>
                </a:cubicBezTo>
                <a:cubicBezTo>
                  <a:pt x="28389" y="5558"/>
                  <a:pt x="28356" y="5367"/>
                  <a:pt x="28446" y="5197"/>
                </a:cubicBezTo>
                <a:lnTo>
                  <a:pt x="28450" y="2907"/>
                </a:lnTo>
                <a:cubicBezTo>
                  <a:pt x="28373" y="2733"/>
                  <a:pt x="28413" y="2543"/>
                  <a:pt x="28366" y="2362"/>
                </a:cubicBezTo>
                <a:cubicBezTo>
                  <a:pt x="28242" y="1901"/>
                  <a:pt x="28145" y="1420"/>
                  <a:pt x="27748" y="1099"/>
                </a:cubicBezTo>
                <a:cubicBezTo>
                  <a:pt x="26965" y="471"/>
                  <a:pt x="26069" y="221"/>
                  <a:pt x="25108" y="221"/>
                </a:cubicBezTo>
                <a:cubicBezTo>
                  <a:pt x="24969" y="221"/>
                  <a:pt x="24828" y="226"/>
                  <a:pt x="24686" y="236"/>
                </a:cubicBezTo>
                <a:cubicBezTo>
                  <a:pt x="24084" y="280"/>
                  <a:pt x="23690" y="607"/>
                  <a:pt x="23549" y="1196"/>
                </a:cubicBezTo>
                <a:cubicBezTo>
                  <a:pt x="23426" y="1720"/>
                  <a:pt x="23335" y="2252"/>
                  <a:pt x="23325" y="2797"/>
                </a:cubicBezTo>
                <a:cubicBezTo>
                  <a:pt x="23315" y="3238"/>
                  <a:pt x="23329" y="3682"/>
                  <a:pt x="23312" y="4127"/>
                </a:cubicBezTo>
                <a:cubicBezTo>
                  <a:pt x="23258" y="5594"/>
                  <a:pt x="23275" y="7062"/>
                  <a:pt x="23349" y="8529"/>
                </a:cubicBezTo>
                <a:cubicBezTo>
                  <a:pt x="23392" y="9402"/>
                  <a:pt x="23352" y="10271"/>
                  <a:pt x="23118" y="11123"/>
                </a:cubicBezTo>
                <a:cubicBezTo>
                  <a:pt x="22978" y="11631"/>
                  <a:pt x="22660" y="11982"/>
                  <a:pt x="22165" y="12173"/>
                </a:cubicBezTo>
                <a:cubicBezTo>
                  <a:pt x="21848" y="12296"/>
                  <a:pt x="21517" y="12377"/>
                  <a:pt x="21179" y="12420"/>
                </a:cubicBezTo>
                <a:cubicBezTo>
                  <a:pt x="21104" y="12431"/>
                  <a:pt x="21034" y="12436"/>
                  <a:pt x="20969" y="12436"/>
                </a:cubicBezTo>
                <a:cubicBezTo>
                  <a:pt x="20591" y="12436"/>
                  <a:pt x="20376" y="12251"/>
                  <a:pt x="20233" y="11835"/>
                </a:cubicBezTo>
                <a:cubicBezTo>
                  <a:pt x="20187" y="11705"/>
                  <a:pt x="20150" y="11571"/>
                  <a:pt x="20116" y="11437"/>
                </a:cubicBezTo>
                <a:cubicBezTo>
                  <a:pt x="19879" y="10404"/>
                  <a:pt x="20046" y="9368"/>
                  <a:pt x="20100" y="8335"/>
                </a:cubicBezTo>
                <a:cubicBezTo>
                  <a:pt x="20137" y="7670"/>
                  <a:pt x="20217" y="7012"/>
                  <a:pt x="20240" y="6347"/>
                </a:cubicBezTo>
                <a:cubicBezTo>
                  <a:pt x="20260" y="5608"/>
                  <a:pt x="20320" y="4869"/>
                  <a:pt x="20397" y="4134"/>
                </a:cubicBezTo>
                <a:cubicBezTo>
                  <a:pt x="20451" y="3602"/>
                  <a:pt x="20534" y="3074"/>
                  <a:pt x="20488" y="2539"/>
                </a:cubicBezTo>
                <a:cubicBezTo>
                  <a:pt x="20461" y="2249"/>
                  <a:pt x="20434" y="1964"/>
                  <a:pt x="20250" y="1714"/>
                </a:cubicBezTo>
                <a:cubicBezTo>
                  <a:pt x="19722" y="994"/>
                  <a:pt x="18751" y="455"/>
                  <a:pt x="17755" y="455"/>
                </a:cubicBezTo>
                <a:cubicBezTo>
                  <a:pt x="17409" y="455"/>
                  <a:pt x="17061" y="520"/>
                  <a:pt x="16727" y="664"/>
                </a:cubicBezTo>
                <a:cubicBezTo>
                  <a:pt x="16115" y="925"/>
                  <a:pt x="15721" y="1366"/>
                  <a:pt x="15621" y="2035"/>
                </a:cubicBezTo>
                <a:cubicBezTo>
                  <a:pt x="15547" y="2569"/>
                  <a:pt x="15507" y="3111"/>
                  <a:pt x="15504" y="3652"/>
                </a:cubicBezTo>
                <a:cubicBezTo>
                  <a:pt x="15487" y="4501"/>
                  <a:pt x="15591" y="5350"/>
                  <a:pt x="15604" y="6203"/>
                </a:cubicBezTo>
                <a:cubicBezTo>
                  <a:pt x="15621" y="7440"/>
                  <a:pt x="15788" y="8676"/>
                  <a:pt x="15657" y="9916"/>
                </a:cubicBezTo>
                <a:cubicBezTo>
                  <a:pt x="15607" y="10384"/>
                  <a:pt x="15624" y="10866"/>
                  <a:pt x="15450" y="11307"/>
                </a:cubicBezTo>
                <a:cubicBezTo>
                  <a:pt x="15076" y="12253"/>
                  <a:pt x="14364" y="12778"/>
                  <a:pt x="13361" y="12935"/>
                </a:cubicBezTo>
                <a:cubicBezTo>
                  <a:pt x="13230" y="12955"/>
                  <a:pt x="13117" y="12966"/>
                  <a:pt x="13017" y="12966"/>
                </a:cubicBezTo>
                <a:cubicBezTo>
                  <a:pt x="12611" y="12966"/>
                  <a:pt x="12430" y="12786"/>
                  <a:pt x="12235" y="12290"/>
                </a:cubicBezTo>
                <a:cubicBezTo>
                  <a:pt x="11857" y="11340"/>
                  <a:pt x="11900" y="10364"/>
                  <a:pt x="12014" y="9382"/>
                </a:cubicBezTo>
                <a:cubicBezTo>
                  <a:pt x="12148" y="8195"/>
                  <a:pt x="12449" y="7032"/>
                  <a:pt x="12562" y="5838"/>
                </a:cubicBezTo>
                <a:cubicBezTo>
                  <a:pt x="12646" y="4959"/>
                  <a:pt x="12716" y="4087"/>
                  <a:pt x="12696" y="3204"/>
                </a:cubicBezTo>
                <a:cubicBezTo>
                  <a:pt x="12673" y="2366"/>
                  <a:pt x="12415" y="1633"/>
                  <a:pt x="11874" y="998"/>
                </a:cubicBezTo>
                <a:cubicBezTo>
                  <a:pt x="11386" y="423"/>
                  <a:pt x="10774" y="52"/>
                  <a:pt x="10019" y="6"/>
                </a:cubicBezTo>
                <a:cubicBezTo>
                  <a:pt x="9970" y="2"/>
                  <a:pt x="9922" y="1"/>
                  <a:pt x="9874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  <p:sp>
        <p:nvSpPr>
          <p:cNvPr id="550" name="Google Shape;550;p41"/>
          <p:cNvSpPr/>
          <p:nvPr/>
        </p:nvSpPr>
        <p:spPr>
          <a:xfrm>
            <a:off x="5249080" y="-479474"/>
            <a:ext cx="3942159" cy="2946983"/>
          </a:xfrm>
          <a:custGeom>
            <a:avLst/>
            <a:gdLst/>
            <a:ahLst/>
            <a:cxnLst/>
            <a:rect l="l" t="t" r="r" b="b"/>
            <a:pathLst>
              <a:path w="79467" h="59406" extrusionOk="0">
                <a:moveTo>
                  <a:pt x="76305" y="12190"/>
                </a:moveTo>
                <a:lnTo>
                  <a:pt x="76305" y="12190"/>
                </a:lnTo>
                <a:cubicBezTo>
                  <a:pt x="76355" y="12210"/>
                  <a:pt x="76388" y="12261"/>
                  <a:pt x="76388" y="12314"/>
                </a:cubicBezTo>
                <a:cubicBezTo>
                  <a:pt x="76308" y="12307"/>
                  <a:pt x="76305" y="12251"/>
                  <a:pt x="76305" y="12190"/>
                </a:cubicBezTo>
                <a:close/>
                <a:moveTo>
                  <a:pt x="76388" y="12314"/>
                </a:moveTo>
                <a:cubicBezTo>
                  <a:pt x="76422" y="12334"/>
                  <a:pt x="76458" y="12354"/>
                  <a:pt x="76452" y="12401"/>
                </a:cubicBezTo>
                <a:cubicBezTo>
                  <a:pt x="76445" y="12411"/>
                  <a:pt x="76435" y="12418"/>
                  <a:pt x="76425" y="12418"/>
                </a:cubicBezTo>
                <a:cubicBezTo>
                  <a:pt x="76378" y="12398"/>
                  <a:pt x="76392" y="12351"/>
                  <a:pt x="76388" y="12314"/>
                </a:cubicBezTo>
                <a:close/>
                <a:moveTo>
                  <a:pt x="76488" y="12498"/>
                </a:moveTo>
                <a:lnTo>
                  <a:pt x="76488" y="12498"/>
                </a:lnTo>
                <a:cubicBezTo>
                  <a:pt x="76575" y="12525"/>
                  <a:pt x="76582" y="12592"/>
                  <a:pt x="76595" y="12648"/>
                </a:cubicBezTo>
                <a:cubicBezTo>
                  <a:pt x="76659" y="12655"/>
                  <a:pt x="76692" y="12692"/>
                  <a:pt x="76722" y="12742"/>
                </a:cubicBezTo>
                <a:cubicBezTo>
                  <a:pt x="77020" y="13193"/>
                  <a:pt x="77287" y="13664"/>
                  <a:pt x="77528" y="14149"/>
                </a:cubicBezTo>
                <a:cubicBezTo>
                  <a:pt x="77555" y="14186"/>
                  <a:pt x="77548" y="14236"/>
                  <a:pt x="77515" y="14266"/>
                </a:cubicBezTo>
                <a:cubicBezTo>
                  <a:pt x="77364" y="14002"/>
                  <a:pt x="77224" y="13741"/>
                  <a:pt x="77073" y="13491"/>
                </a:cubicBezTo>
                <a:cubicBezTo>
                  <a:pt x="76940" y="13267"/>
                  <a:pt x="76796" y="13043"/>
                  <a:pt x="76656" y="12822"/>
                </a:cubicBezTo>
                <a:cubicBezTo>
                  <a:pt x="76619" y="12769"/>
                  <a:pt x="76589" y="12719"/>
                  <a:pt x="76595" y="12652"/>
                </a:cubicBezTo>
                <a:cubicBezTo>
                  <a:pt x="76512" y="12635"/>
                  <a:pt x="76488" y="12581"/>
                  <a:pt x="76488" y="12498"/>
                </a:cubicBezTo>
                <a:close/>
                <a:moveTo>
                  <a:pt x="77581" y="14358"/>
                </a:moveTo>
                <a:cubicBezTo>
                  <a:pt x="77609" y="14358"/>
                  <a:pt x="77590" y="14390"/>
                  <a:pt x="77598" y="14403"/>
                </a:cubicBezTo>
                <a:lnTo>
                  <a:pt x="77598" y="14403"/>
                </a:lnTo>
                <a:lnTo>
                  <a:pt x="77568" y="14360"/>
                </a:lnTo>
                <a:cubicBezTo>
                  <a:pt x="77573" y="14359"/>
                  <a:pt x="77577" y="14358"/>
                  <a:pt x="77581" y="14358"/>
                </a:cubicBezTo>
                <a:close/>
                <a:moveTo>
                  <a:pt x="77598" y="14403"/>
                </a:moveTo>
                <a:lnTo>
                  <a:pt x="77625" y="14433"/>
                </a:lnTo>
                <a:lnTo>
                  <a:pt x="77605" y="14443"/>
                </a:lnTo>
                <a:cubicBezTo>
                  <a:pt x="77605" y="14430"/>
                  <a:pt x="77602" y="14417"/>
                  <a:pt x="77598" y="14403"/>
                </a:cubicBezTo>
                <a:close/>
                <a:moveTo>
                  <a:pt x="77790" y="24947"/>
                </a:moveTo>
                <a:cubicBezTo>
                  <a:pt x="77794" y="24947"/>
                  <a:pt x="77798" y="24948"/>
                  <a:pt x="77802" y="24949"/>
                </a:cubicBezTo>
                <a:cubicBezTo>
                  <a:pt x="77859" y="24962"/>
                  <a:pt x="77852" y="25016"/>
                  <a:pt x="77839" y="25053"/>
                </a:cubicBezTo>
                <a:cubicBezTo>
                  <a:pt x="77632" y="25571"/>
                  <a:pt x="77465" y="26112"/>
                  <a:pt x="76983" y="26467"/>
                </a:cubicBezTo>
                <a:cubicBezTo>
                  <a:pt x="76920" y="26513"/>
                  <a:pt x="76880" y="26594"/>
                  <a:pt x="76833" y="26660"/>
                </a:cubicBezTo>
                <a:cubicBezTo>
                  <a:pt x="76619" y="26981"/>
                  <a:pt x="76348" y="27245"/>
                  <a:pt x="76061" y="27499"/>
                </a:cubicBezTo>
                <a:cubicBezTo>
                  <a:pt x="75830" y="27703"/>
                  <a:pt x="75643" y="27947"/>
                  <a:pt x="75422" y="28158"/>
                </a:cubicBezTo>
                <a:cubicBezTo>
                  <a:pt x="75295" y="28285"/>
                  <a:pt x="75145" y="28389"/>
                  <a:pt x="75004" y="28502"/>
                </a:cubicBezTo>
                <a:cubicBezTo>
                  <a:pt x="74981" y="28520"/>
                  <a:pt x="74943" y="28551"/>
                  <a:pt x="74917" y="28551"/>
                </a:cubicBezTo>
                <a:cubicBezTo>
                  <a:pt x="74909" y="28551"/>
                  <a:pt x="74903" y="28548"/>
                  <a:pt x="74897" y="28542"/>
                </a:cubicBezTo>
                <a:cubicBezTo>
                  <a:pt x="74845" y="28479"/>
                  <a:pt x="74803" y="28456"/>
                  <a:pt x="74769" y="28456"/>
                </a:cubicBezTo>
                <a:cubicBezTo>
                  <a:pt x="74686" y="28456"/>
                  <a:pt x="74642" y="28589"/>
                  <a:pt x="74583" y="28636"/>
                </a:cubicBezTo>
                <a:cubicBezTo>
                  <a:pt x="74429" y="28756"/>
                  <a:pt x="74312" y="28913"/>
                  <a:pt x="74149" y="29024"/>
                </a:cubicBezTo>
                <a:cubicBezTo>
                  <a:pt x="73925" y="29174"/>
                  <a:pt x="73641" y="29181"/>
                  <a:pt x="73430" y="29351"/>
                </a:cubicBezTo>
                <a:cubicBezTo>
                  <a:pt x="73424" y="29354"/>
                  <a:pt x="73418" y="29358"/>
                  <a:pt x="73412" y="29362"/>
                </a:cubicBezTo>
                <a:lnTo>
                  <a:pt x="73412" y="29362"/>
                </a:lnTo>
                <a:lnTo>
                  <a:pt x="73423" y="29351"/>
                </a:lnTo>
                <a:cubicBezTo>
                  <a:pt x="75051" y="28205"/>
                  <a:pt x="76488" y="26904"/>
                  <a:pt x="77495" y="25123"/>
                </a:cubicBezTo>
                <a:cubicBezTo>
                  <a:pt x="77508" y="25230"/>
                  <a:pt x="77515" y="25287"/>
                  <a:pt x="77528" y="25387"/>
                </a:cubicBezTo>
                <a:cubicBezTo>
                  <a:pt x="77608" y="25237"/>
                  <a:pt x="77665" y="25120"/>
                  <a:pt x="77729" y="25006"/>
                </a:cubicBezTo>
                <a:cubicBezTo>
                  <a:pt x="77740" y="24979"/>
                  <a:pt x="77760" y="24947"/>
                  <a:pt x="77790" y="24947"/>
                </a:cubicBezTo>
                <a:close/>
                <a:moveTo>
                  <a:pt x="73371" y="29391"/>
                </a:moveTo>
                <a:cubicBezTo>
                  <a:pt x="73374" y="29391"/>
                  <a:pt x="73377" y="29391"/>
                  <a:pt x="73380" y="29391"/>
                </a:cubicBezTo>
                <a:cubicBezTo>
                  <a:pt x="73365" y="29416"/>
                  <a:pt x="73335" y="29432"/>
                  <a:pt x="73305" y="29432"/>
                </a:cubicBezTo>
                <a:cubicBezTo>
                  <a:pt x="73302" y="29432"/>
                  <a:pt x="73299" y="29432"/>
                  <a:pt x="73296" y="29431"/>
                </a:cubicBezTo>
                <a:cubicBezTo>
                  <a:pt x="73315" y="29407"/>
                  <a:pt x="73341" y="29391"/>
                  <a:pt x="73371" y="29391"/>
                </a:cubicBezTo>
                <a:close/>
                <a:moveTo>
                  <a:pt x="73163" y="29495"/>
                </a:moveTo>
                <a:cubicBezTo>
                  <a:pt x="73173" y="29498"/>
                  <a:pt x="73183" y="29502"/>
                  <a:pt x="73196" y="29508"/>
                </a:cubicBezTo>
                <a:cubicBezTo>
                  <a:pt x="73186" y="29518"/>
                  <a:pt x="73179" y="29528"/>
                  <a:pt x="73173" y="29538"/>
                </a:cubicBezTo>
                <a:cubicBezTo>
                  <a:pt x="73166" y="29528"/>
                  <a:pt x="73156" y="29522"/>
                  <a:pt x="73149" y="29512"/>
                </a:cubicBezTo>
                <a:cubicBezTo>
                  <a:pt x="73149" y="29508"/>
                  <a:pt x="73159" y="29495"/>
                  <a:pt x="73163" y="29495"/>
                </a:cubicBezTo>
                <a:close/>
                <a:moveTo>
                  <a:pt x="73046" y="29599"/>
                </a:moveTo>
                <a:lnTo>
                  <a:pt x="73016" y="29625"/>
                </a:lnTo>
                <a:lnTo>
                  <a:pt x="73006" y="29605"/>
                </a:lnTo>
                <a:lnTo>
                  <a:pt x="73046" y="29599"/>
                </a:lnTo>
                <a:close/>
                <a:moveTo>
                  <a:pt x="71097" y="30825"/>
                </a:moveTo>
                <a:lnTo>
                  <a:pt x="71097" y="30825"/>
                </a:lnTo>
                <a:cubicBezTo>
                  <a:pt x="69763" y="31518"/>
                  <a:pt x="68448" y="32241"/>
                  <a:pt x="66996" y="32660"/>
                </a:cubicBezTo>
                <a:cubicBezTo>
                  <a:pt x="67025" y="32671"/>
                  <a:pt x="67054" y="32675"/>
                  <a:pt x="67083" y="32675"/>
                </a:cubicBezTo>
                <a:cubicBezTo>
                  <a:pt x="67190" y="32675"/>
                  <a:pt x="67298" y="32620"/>
                  <a:pt x="67444" y="32620"/>
                </a:cubicBezTo>
                <a:cubicBezTo>
                  <a:pt x="67450" y="32620"/>
                  <a:pt x="67457" y="32620"/>
                  <a:pt x="67464" y="32620"/>
                </a:cubicBezTo>
                <a:cubicBezTo>
                  <a:pt x="67019" y="32894"/>
                  <a:pt x="66548" y="32874"/>
                  <a:pt x="66120" y="33011"/>
                </a:cubicBezTo>
                <a:cubicBezTo>
                  <a:pt x="66464" y="32747"/>
                  <a:pt x="66865" y="32600"/>
                  <a:pt x="67243" y="32396"/>
                </a:cubicBezTo>
                <a:lnTo>
                  <a:pt x="67243" y="32396"/>
                </a:lnTo>
                <a:lnTo>
                  <a:pt x="66190" y="32674"/>
                </a:lnTo>
                <a:cubicBezTo>
                  <a:pt x="66183" y="32657"/>
                  <a:pt x="66180" y="32644"/>
                  <a:pt x="66173" y="32627"/>
                </a:cubicBezTo>
                <a:cubicBezTo>
                  <a:pt x="66457" y="32523"/>
                  <a:pt x="66738" y="32423"/>
                  <a:pt x="67022" y="32316"/>
                </a:cubicBezTo>
                <a:cubicBezTo>
                  <a:pt x="68232" y="31868"/>
                  <a:pt x="69429" y="31387"/>
                  <a:pt x="70616" y="30872"/>
                </a:cubicBezTo>
                <a:cubicBezTo>
                  <a:pt x="70670" y="30848"/>
                  <a:pt x="70728" y="30843"/>
                  <a:pt x="70786" y="30843"/>
                </a:cubicBezTo>
                <a:cubicBezTo>
                  <a:pt x="70838" y="30843"/>
                  <a:pt x="70891" y="30847"/>
                  <a:pt x="70943" y="30847"/>
                </a:cubicBezTo>
                <a:cubicBezTo>
                  <a:pt x="70995" y="30847"/>
                  <a:pt x="71047" y="30843"/>
                  <a:pt x="71097" y="30825"/>
                </a:cubicBezTo>
                <a:close/>
                <a:moveTo>
                  <a:pt x="65963" y="33031"/>
                </a:moveTo>
                <a:cubicBezTo>
                  <a:pt x="65973" y="33031"/>
                  <a:pt x="65989" y="33043"/>
                  <a:pt x="66016" y="33058"/>
                </a:cubicBezTo>
                <a:cubicBezTo>
                  <a:pt x="65993" y="33075"/>
                  <a:pt x="65966" y="33088"/>
                  <a:pt x="65936" y="33098"/>
                </a:cubicBezTo>
                <a:cubicBezTo>
                  <a:pt x="65935" y="33099"/>
                  <a:pt x="65934" y="33099"/>
                  <a:pt x="65934" y="33099"/>
                </a:cubicBezTo>
                <a:cubicBezTo>
                  <a:pt x="65923" y="33099"/>
                  <a:pt x="65908" y="33081"/>
                  <a:pt x="65896" y="33072"/>
                </a:cubicBezTo>
                <a:cubicBezTo>
                  <a:pt x="65916" y="33055"/>
                  <a:pt x="65936" y="33041"/>
                  <a:pt x="65959" y="33031"/>
                </a:cubicBezTo>
                <a:cubicBezTo>
                  <a:pt x="65960" y="33031"/>
                  <a:pt x="65962" y="33031"/>
                  <a:pt x="65963" y="33031"/>
                </a:cubicBezTo>
                <a:close/>
                <a:moveTo>
                  <a:pt x="65735" y="33105"/>
                </a:moveTo>
                <a:lnTo>
                  <a:pt x="65789" y="33132"/>
                </a:lnTo>
                <a:cubicBezTo>
                  <a:pt x="65776" y="33152"/>
                  <a:pt x="65755" y="33165"/>
                  <a:pt x="65735" y="33179"/>
                </a:cubicBezTo>
                <a:cubicBezTo>
                  <a:pt x="65733" y="33180"/>
                  <a:pt x="65731" y="33180"/>
                  <a:pt x="65728" y="33180"/>
                </a:cubicBezTo>
                <a:cubicBezTo>
                  <a:pt x="65716" y="33180"/>
                  <a:pt x="65699" y="33168"/>
                  <a:pt x="65685" y="33165"/>
                </a:cubicBezTo>
                <a:cubicBezTo>
                  <a:pt x="65702" y="33145"/>
                  <a:pt x="65715" y="33128"/>
                  <a:pt x="65735" y="33105"/>
                </a:cubicBezTo>
                <a:close/>
                <a:moveTo>
                  <a:pt x="65542" y="33201"/>
                </a:moveTo>
                <a:cubicBezTo>
                  <a:pt x="65554" y="33201"/>
                  <a:pt x="65567" y="33202"/>
                  <a:pt x="65582" y="33205"/>
                </a:cubicBezTo>
                <a:cubicBezTo>
                  <a:pt x="65558" y="33279"/>
                  <a:pt x="65501" y="33285"/>
                  <a:pt x="65411" y="33299"/>
                </a:cubicBezTo>
                <a:cubicBezTo>
                  <a:pt x="65449" y="33231"/>
                  <a:pt x="65487" y="33201"/>
                  <a:pt x="65542" y="33201"/>
                </a:cubicBezTo>
                <a:close/>
                <a:moveTo>
                  <a:pt x="64021" y="33409"/>
                </a:moveTo>
                <a:cubicBezTo>
                  <a:pt x="64027" y="33409"/>
                  <a:pt x="64031" y="33412"/>
                  <a:pt x="64034" y="33412"/>
                </a:cubicBezTo>
                <a:lnTo>
                  <a:pt x="64034" y="33416"/>
                </a:lnTo>
                <a:cubicBezTo>
                  <a:pt x="64034" y="33423"/>
                  <a:pt x="64031" y="33426"/>
                  <a:pt x="64031" y="33426"/>
                </a:cubicBezTo>
                <a:cubicBezTo>
                  <a:pt x="64024" y="33423"/>
                  <a:pt x="64021" y="33423"/>
                  <a:pt x="64017" y="33419"/>
                </a:cubicBezTo>
                <a:cubicBezTo>
                  <a:pt x="64017" y="33416"/>
                  <a:pt x="64021" y="33409"/>
                  <a:pt x="64021" y="33409"/>
                </a:cubicBezTo>
                <a:close/>
                <a:moveTo>
                  <a:pt x="63803" y="33476"/>
                </a:moveTo>
                <a:lnTo>
                  <a:pt x="63830" y="33526"/>
                </a:lnTo>
                <a:lnTo>
                  <a:pt x="62149" y="34439"/>
                </a:lnTo>
                <a:lnTo>
                  <a:pt x="62122" y="34389"/>
                </a:lnTo>
                <a:cubicBezTo>
                  <a:pt x="62650" y="34021"/>
                  <a:pt x="63229" y="33753"/>
                  <a:pt x="63803" y="33476"/>
                </a:cubicBezTo>
                <a:close/>
                <a:moveTo>
                  <a:pt x="62014" y="34461"/>
                </a:moveTo>
                <a:cubicBezTo>
                  <a:pt x="62017" y="34461"/>
                  <a:pt x="62021" y="34462"/>
                  <a:pt x="62025" y="34462"/>
                </a:cubicBezTo>
                <a:cubicBezTo>
                  <a:pt x="62032" y="34469"/>
                  <a:pt x="62039" y="34479"/>
                  <a:pt x="62039" y="34492"/>
                </a:cubicBezTo>
                <a:cubicBezTo>
                  <a:pt x="62025" y="34522"/>
                  <a:pt x="61999" y="34525"/>
                  <a:pt x="61973" y="34525"/>
                </a:cubicBezTo>
                <a:cubicBezTo>
                  <a:pt x="61967" y="34525"/>
                  <a:pt x="61961" y="34525"/>
                  <a:pt x="61955" y="34525"/>
                </a:cubicBezTo>
                <a:cubicBezTo>
                  <a:pt x="61951" y="34525"/>
                  <a:pt x="61946" y="34525"/>
                  <a:pt x="61942" y="34525"/>
                </a:cubicBezTo>
                <a:lnTo>
                  <a:pt x="61942" y="34525"/>
                </a:lnTo>
                <a:cubicBezTo>
                  <a:pt x="61957" y="34495"/>
                  <a:pt x="61972" y="34461"/>
                  <a:pt x="62014" y="34461"/>
                </a:cubicBezTo>
                <a:close/>
                <a:moveTo>
                  <a:pt x="15627" y="34953"/>
                </a:moveTo>
                <a:lnTo>
                  <a:pt x="15644" y="34960"/>
                </a:lnTo>
                <a:lnTo>
                  <a:pt x="15637" y="34973"/>
                </a:lnTo>
                <a:cubicBezTo>
                  <a:pt x="15630" y="34973"/>
                  <a:pt x="15627" y="34970"/>
                  <a:pt x="15620" y="34967"/>
                </a:cubicBezTo>
                <a:cubicBezTo>
                  <a:pt x="15620" y="34967"/>
                  <a:pt x="15627" y="34957"/>
                  <a:pt x="15627" y="34953"/>
                </a:cubicBezTo>
                <a:close/>
                <a:moveTo>
                  <a:pt x="60232" y="35687"/>
                </a:moveTo>
                <a:lnTo>
                  <a:pt x="60227" y="35695"/>
                </a:lnTo>
                <a:cubicBezTo>
                  <a:pt x="60229" y="35692"/>
                  <a:pt x="60230" y="35690"/>
                  <a:pt x="60232" y="35687"/>
                </a:cubicBezTo>
                <a:close/>
                <a:moveTo>
                  <a:pt x="60100" y="35779"/>
                </a:moveTo>
                <a:lnTo>
                  <a:pt x="60100" y="35779"/>
                </a:lnTo>
                <a:cubicBezTo>
                  <a:pt x="60000" y="36087"/>
                  <a:pt x="59692" y="36194"/>
                  <a:pt x="59481" y="36394"/>
                </a:cubicBezTo>
                <a:cubicBezTo>
                  <a:pt x="59405" y="36464"/>
                  <a:pt x="59308" y="36514"/>
                  <a:pt x="59207" y="36541"/>
                </a:cubicBezTo>
                <a:cubicBezTo>
                  <a:pt x="59481" y="36257"/>
                  <a:pt x="59759" y="35983"/>
                  <a:pt x="60100" y="35779"/>
                </a:cubicBezTo>
                <a:close/>
                <a:moveTo>
                  <a:pt x="18762" y="36298"/>
                </a:moveTo>
                <a:cubicBezTo>
                  <a:pt x="18765" y="36298"/>
                  <a:pt x="18769" y="36299"/>
                  <a:pt x="18772" y="36300"/>
                </a:cubicBezTo>
                <a:cubicBezTo>
                  <a:pt x="18829" y="36311"/>
                  <a:pt x="18842" y="36354"/>
                  <a:pt x="18846" y="36404"/>
                </a:cubicBezTo>
                <a:cubicBezTo>
                  <a:pt x="18909" y="36404"/>
                  <a:pt x="18963" y="36411"/>
                  <a:pt x="18973" y="36488"/>
                </a:cubicBezTo>
                <a:lnTo>
                  <a:pt x="19013" y="36528"/>
                </a:lnTo>
                <a:cubicBezTo>
                  <a:pt x="19016" y="36527"/>
                  <a:pt x="19019" y="36527"/>
                  <a:pt x="19021" y="36527"/>
                </a:cubicBezTo>
                <a:cubicBezTo>
                  <a:pt x="19052" y="36527"/>
                  <a:pt x="19081" y="36544"/>
                  <a:pt x="19097" y="36571"/>
                </a:cubicBezTo>
                <a:cubicBezTo>
                  <a:pt x="19094" y="36572"/>
                  <a:pt x="19091" y="36572"/>
                  <a:pt x="19088" y="36572"/>
                </a:cubicBezTo>
                <a:cubicBezTo>
                  <a:pt x="19058" y="36572"/>
                  <a:pt x="19028" y="36556"/>
                  <a:pt x="19013" y="36531"/>
                </a:cubicBezTo>
                <a:lnTo>
                  <a:pt x="18969" y="36491"/>
                </a:lnTo>
                <a:cubicBezTo>
                  <a:pt x="18916" y="36488"/>
                  <a:pt x="18866" y="36458"/>
                  <a:pt x="18846" y="36407"/>
                </a:cubicBezTo>
                <a:cubicBezTo>
                  <a:pt x="18799" y="36397"/>
                  <a:pt x="18752" y="36387"/>
                  <a:pt x="18739" y="36334"/>
                </a:cubicBezTo>
                <a:cubicBezTo>
                  <a:pt x="18733" y="36315"/>
                  <a:pt x="18746" y="36298"/>
                  <a:pt x="18762" y="36298"/>
                </a:cubicBezTo>
                <a:close/>
                <a:moveTo>
                  <a:pt x="59057" y="36665"/>
                </a:moveTo>
                <a:lnTo>
                  <a:pt x="59057" y="36665"/>
                </a:lnTo>
                <a:cubicBezTo>
                  <a:pt x="59064" y="36689"/>
                  <a:pt x="59056" y="36694"/>
                  <a:pt x="59045" y="36694"/>
                </a:cubicBezTo>
                <a:cubicBezTo>
                  <a:pt x="59040" y="36694"/>
                  <a:pt x="59033" y="36692"/>
                  <a:pt x="59027" y="36692"/>
                </a:cubicBezTo>
                <a:cubicBezTo>
                  <a:pt x="59023" y="36692"/>
                  <a:pt x="59019" y="36693"/>
                  <a:pt x="59017" y="36695"/>
                </a:cubicBezTo>
                <a:lnTo>
                  <a:pt x="59057" y="36665"/>
                </a:lnTo>
                <a:close/>
                <a:moveTo>
                  <a:pt x="57810" y="38109"/>
                </a:moveTo>
                <a:cubicBezTo>
                  <a:pt x="57809" y="38111"/>
                  <a:pt x="57809" y="38114"/>
                  <a:pt x="57807" y="38115"/>
                </a:cubicBezTo>
                <a:lnTo>
                  <a:pt x="57810" y="38109"/>
                </a:lnTo>
                <a:close/>
                <a:moveTo>
                  <a:pt x="22917" y="47602"/>
                </a:moveTo>
                <a:cubicBezTo>
                  <a:pt x="23168" y="48681"/>
                  <a:pt x="23723" y="49654"/>
                  <a:pt x="24003" y="50724"/>
                </a:cubicBezTo>
                <a:cubicBezTo>
                  <a:pt x="23686" y="50500"/>
                  <a:pt x="22897" y="48267"/>
                  <a:pt x="22917" y="47602"/>
                </a:cubicBezTo>
                <a:close/>
                <a:moveTo>
                  <a:pt x="51249" y="51392"/>
                </a:moveTo>
                <a:lnTo>
                  <a:pt x="51249" y="51392"/>
                </a:lnTo>
                <a:cubicBezTo>
                  <a:pt x="51245" y="51429"/>
                  <a:pt x="51259" y="51472"/>
                  <a:pt x="51212" y="51493"/>
                </a:cubicBezTo>
                <a:cubicBezTo>
                  <a:pt x="51202" y="51493"/>
                  <a:pt x="51192" y="51486"/>
                  <a:pt x="51185" y="51479"/>
                </a:cubicBezTo>
                <a:cubicBezTo>
                  <a:pt x="51179" y="51429"/>
                  <a:pt x="51215" y="51412"/>
                  <a:pt x="51249" y="51392"/>
                </a:cubicBezTo>
                <a:close/>
                <a:moveTo>
                  <a:pt x="50794" y="52559"/>
                </a:moveTo>
                <a:lnTo>
                  <a:pt x="50794" y="52559"/>
                </a:lnTo>
                <a:cubicBezTo>
                  <a:pt x="50784" y="52639"/>
                  <a:pt x="50744" y="52693"/>
                  <a:pt x="50640" y="52713"/>
                </a:cubicBezTo>
                <a:cubicBezTo>
                  <a:pt x="50664" y="52612"/>
                  <a:pt x="50711" y="52569"/>
                  <a:pt x="50794" y="52559"/>
                </a:cubicBezTo>
                <a:close/>
                <a:moveTo>
                  <a:pt x="50528" y="52829"/>
                </a:moveTo>
                <a:cubicBezTo>
                  <a:pt x="50537" y="52829"/>
                  <a:pt x="50546" y="52831"/>
                  <a:pt x="50557" y="52836"/>
                </a:cubicBezTo>
                <a:cubicBezTo>
                  <a:pt x="50570" y="52913"/>
                  <a:pt x="50517" y="52937"/>
                  <a:pt x="50460" y="52963"/>
                </a:cubicBezTo>
                <a:cubicBezTo>
                  <a:pt x="50400" y="52926"/>
                  <a:pt x="50447" y="52893"/>
                  <a:pt x="50467" y="52870"/>
                </a:cubicBezTo>
                <a:cubicBezTo>
                  <a:pt x="50482" y="52849"/>
                  <a:pt x="50501" y="52829"/>
                  <a:pt x="50528" y="52829"/>
                </a:cubicBezTo>
                <a:close/>
                <a:moveTo>
                  <a:pt x="50383" y="53043"/>
                </a:moveTo>
                <a:lnTo>
                  <a:pt x="50390" y="53050"/>
                </a:lnTo>
                <a:lnTo>
                  <a:pt x="50373" y="53060"/>
                </a:lnTo>
                <a:lnTo>
                  <a:pt x="50383" y="53043"/>
                </a:lnTo>
                <a:close/>
                <a:moveTo>
                  <a:pt x="50327" y="53103"/>
                </a:moveTo>
                <a:cubicBezTo>
                  <a:pt x="50329" y="53103"/>
                  <a:pt x="50331" y="53104"/>
                  <a:pt x="50333" y="53104"/>
                </a:cubicBezTo>
                <a:cubicBezTo>
                  <a:pt x="50333" y="53150"/>
                  <a:pt x="50296" y="53187"/>
                  <a:pt x="50249" y="53187"/>
                </a:cubicBezTo>
                <a:cubicBezTo>
                  <a:pt x="50246" y="53142"/>
                  <a:pt x="50283" y="53103"/>
                  <a:pt x="50327" y="53103"/>
                </a:cubicBezTo>
                <a:close/>
                <a:moveTo>
                  <a:pt x="51123" y="51582"/>
                </a:moveTo>
                <a:cubicBezTo>
                  <a:pt x="51130" y="51582"/>
                  <a:pt x="51148" y="51594"/>
                  <a:pt x="51148" y="51599"/>
                </a:cubicBezTo>
                <a:cubicBezTo>
                  <a:pt x="51155" y="51646"/>
                  <a:pt x="51118" y="51666"/>
                  <a:pt x="51085" y="51686"/>
                </a:cubicBezTo>
                <a:cubicBezTo>
                  <a:pt x="50941" y="52027"/>
                  <a:pt x="50711" y="52318"/>
                  <a:pt x="50500" y="52616"/>
                </a:cubicBezTo>
                <a:cubicBezTo>
                  <a:pt x="49745" y="53679"/>
                  <a:pt x="48769" y="54518"/>
                  <a:pt x="47752" y="55320"/>
                </a:cubicBezTo>
                <a:cubicBezTo>
                  <a:pt x="47726" y="55336"/>
                  <a:pt x="47692" y="55350"/>
                  <a:pt x="47659" y="55360"/>
                </a:cubicBezTo>
                <a:cubicBezTo>
                  <a:pt x="47629" y="55410"/>
                  <a:pt x="47599" y="55464"/>
                  <a:pt x="47515" y="55467"/>
                </a:cubicBezTo>
                <a:cubicBezTo>
                  <a:pt x="47515" y="55357"/>
                  <a:pt x="47589" y="55363"/>
                  <a:pt x="47659" y="55357"/>
                </a:cubicBezTo>
                <a:cubicBezTo>
                  <a:pt x="47782" y="55133"/>
                  <a:pt x="48016" y="55022"/>
                  <a:pt x="48200" y="54862"/>
                </a:cubicBezTo>
                <a:cubicBezTo>
                  <a:pt x="48769" y="54370"/>
                  <a:pt x="49303" y="53842"/>
                  <a:pt x="49805" y="53287"/>
                </a:cubicBezTo>
                <a:cubicBezTo>
                  <a:pt x="50233" y="52813"/>
                  <a:pt x="50620" y="52305"/>
                  <a:pt x="50971" y="51770"/>
                </a:cubicBezTo>
                <a:cubicBezTo>
                  <a:pt x="50998" y="51730"/>
                  <a:pt x="51025" y="51686"/>
                  <a:pt x="51082" y="51683"/>
                </a:cubicBezTo>
                <a:cubicBezTo>
                  <a:pt x="51085" y="51646"/>
                  <a:pt x="51072" y="51603"/>
                  <a:pt x="51122" y="51583"/>
                </a:cubicBezTo>
                <a:cubicBezTo>
                  <a:pt x="51122" y="51582"/>
                  <a:pt x="51123" y="51582"/>
                  <a:pt x="51123" y="51582"/>
                </a:cubicBezTo>
                <a:close/>
                <a:moveTo>
                  <a:pt x="47405" y="55503"/>
                </a:moveTo>
                <a:cubicBezTo>
                  <a:pt x="47412" y="55503"/>
                  <a:pt x="47423" y="55511"/>
                  <a:pt x="47432" y="55514"/>
                </a:cubicBezTo>
                <a:cubicBezTo>
                  <a:pt x="47428" y="55524"/>
                  <a:pt x="47425" y="55540"/>
                  <a:pt x="47415" y="55544"/>
                </a:cubicBezTo>
                <a:cubicBezTo>
                  <a:pt x="47414" y="55544"/>
                  <a:pt x="47413" y="55544"/>
                  <a:pt x="47412" y="55544"/>
                </a:cubicBezTo>
                <a:cubicBezTo>
                  <a:pt x="47404" y="55544"/>
                  <a:pt x="47393" y="55537"/>
                  <a:pt x="47385" y="55534"/>
                </a:cubicBezTo>
                <a:cubicBezTo>
                  <a:pt x="47391" y="55520"/>
                  <a:pt x="47391" y="55507"/>
                  <a:pt x="47401" y="55504"/>
                </a:cubicBezTo>
                <a:cubicBezTo>
                  <a:pt x="47402" y="55503"/>
                  <a:pt x="47403" y="55503"/>
                  <a:pt x="47405" y="55503"/>
                </a:cubicBezTo>
                <a:close/>
                <a:moveTo>
                  <a:pt x="47232" y="55650"/>
                </a:moveTo>
                <a:cubicBezTo>
                  <a:pt x="47235" y="55650"/>
                  <a:pt x="47238" y="55650"/>
                  <a:pt x="47241" y="55651"/>
                </a:cubicBezTo>
                <a:cubicBezTo>
                  <a:pt x="47223" y="55675"/>
                  <a:pt x="47196" y="55691"/>
                  <a:pt x="47166" y="55691"/>
                </a:cubicBezTo>
                <a:cubicBezTo>
                  <a:pt x="47163" y="55691"/>
                  <a:pt x="47160" y="55691"/>
                  <a:pt x="47157" y="55691"/>
                </a:cubicBezTo>
                <a:cubicBezTo>
                  <a:pt x="47173" y="55666"/>
                  <a:pt x="47202" y="55650"/>
                  <a:pt x="47232" y="55650"/>
                </a:cubicBezTo>
                <a:close/>
                <a:moveTo>
                  <a:pt x="46556" y="56834"/>
                </a:moveTo>
                <a:cubicBezTo>
                  <a:pt x="46552" y="56840"/>
                  <a:pt x="46548" y="56845"/>
                  <a:pt x="46544" y="56851"/>
                </a:cubicBezTo>
                <a:lnTo>
                  <a:pt x="46544" y="56851"/>
                </a:lnTo>
                <a:cubicBezTo>
                  <a:pt x="46555" y="56845"/>
                  <a:pt x="46563" y="56842"/>
                  <a:pt x="46569" y="56842"/>
                </a:cubicBezTo>
                <a:cubicBezTo>
                  <a:pt x="46574" y="56842"/>
                  <a:pt x="46578" y="56845"/>
                  <a:pt x="46582" y="56847"/>
                </a:cubicBezTo>
                <a:cubicBezTo>
                  <a:pt x="46572" y="56851"/>
                  <a:pt x="46559" y="56857"/>
                  <a:pt x="46549" y="56861"/>
                </a:cubicBezTo>
                <a:lnTo>
                  <a:pt x="46538" y="56861"/>
                </a:lnTo>
                <a:cubicBezTo>
                  <a:pt x="46511" y="56901"/>
                  <a:pt x="46489" y="56931"/>
                  <a:pt x="46467" y="56931"/>
                </a:cubicBezTo>
                <a:cubicBezTo>
                  <a:pt x="46461" y="56931"/>
                  <a:pt x="46455" y="56929"/>
                  <a:pt x="46449" y="56924"/>
                </a:cubicBezTo>
                <a:cubicBezTo>
                  <a:pt x="46409" y="56894"/>
                  <a:pt x="46465" y="56881"/>
                  <a:pt x="46492" y="56867"/>
                </a:cubicBezTo>
                <a:cubicBezTo>
                  <a:pt x="46502" y="56864"/>
                  <a:pt x="46516" y="56861"/>
                  <a:pt x="46529" y="56861"/>
                </a:cubicBezTo>
                <a:cubicBezTo>
                  <a:pt x="46532" y="56859"/>
                  <a:pt x="46535" y="56857"/>
                  <a:pt x="46537" y="56855"/>
                </a:cubicBezTo>
                <a:lnTo>
                  <a:pt x="46537" y="56855"/>
                </a:lnTo>
                <a:lnTo>
                  <a:pt x="46532" y="56861"/>
                </a:lnTo>
                <a:lnTo>
                  <a:pt x="46538" y="56861"/>
                </a:lnTo>
                <a:cubicBezTo>
                  <a:pt x="46540" y="56858"/>
                  <a:pt x="46542" y="56854"/>
                  <a:pt x="46544" y="56851"/>
                </a:cubicBezTo>
                <a:lnTo>
                  <a:pt x="46544" y="56851"/>
                </a:lnTo>
                <a:cubicBezTo>
                  <a:pt x="46542" y="56852"/>
                  <a:pt x="46540" y="56854"/>
                  <a:pt x="46537" y="56855"/>
                </a:cubicBezTo>
                <a:lnTo>
                  <a:pt x="46537" y="56855"/>
                </a:lnTo>
                <a:lnTo>
                  <a:pt x="46556" y="56834"/>
                </a:lnTo>
                <a:close/>
                <a:moveTo>
                  <a:pt x="30301" y="57292"/>
                </a:moveTo>
                <a:lnTo>
                  <a:pt x="30326" y="57317"/>
                </a:lnTo>
                <a:lnTo>
                  <a:pt x="30326" y="57317"/>
                </a:lnTo>
                <a:lnTo>
                  <a:pt x="30291" y="57312"/>
                </a:lnTo>
                <a:lnTo>
                  <a:pt x="30301" y="57292"/>
                </a:lnTo>
                <a:close/>
                <a:moveTo>
                  <a:pt x="46415" y="56386"/>
                </a:moveTo>
                <a:lnTo>
                  <a:pt x="46405" y="56403"/>
                </a:lnTo>
                <a:cubicBezTo>
                  <a:pt x="46228" y="56603"/>
                  <a:pt x="45991" y="56720"/>
                  <a:pt x="45767" y="56854"/>
                </a:cubicBezTo>
                <a:cubicBezTo>
                  <a:pt x="45453" y="57038"/>
                  <a:pt x="45132" y="57212"/>
                  <a:pt x="44784" y="57409"/>
                </a:cubicBezTo>
                <a:cubicBezTo>
                  <a:pt x="44811" y="57279"/>
                  <a:pt x="44891" y="57255"/>
                  <a:pt x="44948" y="57222"/>
                </a:cubicBezTo>
                <a:cubicBezTo>
                  <a:pt x="45393" y="56954"/>
                  <a:pt x="45837" y="56690"/>
                  <a:pt x="46285" y="56430"/>
                </a:cubicBezTo>
                <a:cubicBezTo>
                  <a:pt x="46322" y="56413"/>
                  <a:pt x="46362" y="56403"/>
                  <a:pt x="46405" y="56403"/>
                </a:cubicBezTo>
                <a:cubicBezTo>
                  <a:pt x="46409" y="56396"/>
                  <a:pt x="46412" y="56389"/>
                  <a:pt x="46415" y="56386"/>
                </a:cubicBezTo>
                <a:close/>
                <a:moveTo>
                  <a:pt x="44665" y="57412"/>
                </a:moveTo>
                <a:cubicBezTo>
                  <a:pt x="44674" y="57412"/>
                  <a:pt x="44683" y="57413"/>
                  <a:pt x="44694" y="57416"/>
                </a:cubicBezTo>
                <a:cubicBezTo>
                  <a:pt x="44691" y="57509"/>
                  <a:pt x="44617" y="57476"/>
                  <a:pt x="44567" y="57489"/>
                </a:cubicBezTo>
                <a:lnTo>
                  <a:pt x="44560" y="57502"/>
                </a:lnTo>
                <a:lnTo>
                  <a:pt x="44567" y="57486"/>
                </a:lnTo>
                <a:cubicBezTo>
                  <a:pt x="44589" y="57446"/>
                  <a:pt x="44617" y="57412"/>
                  <a:pt x="44665" y="57412"/>
                </a:cubicBezTo>
                <a:close/>
                <a:moveTo>
                  <a:pt x="42391" y="58124"/>
                </a:moveTo>
                <a:cubicBezTo>
                  <a:pt x="42394" y="58124"/>
                  <a:pt x="42401" y="58128"/>
                  <a:pt x="42404" y="58131"/>
                </a:cubicBezTo>
                <a:cubicBezTo>
                  <a:pt x="42404" y="58134"/>
                  <a:pt x="42401" y="58141"/>
                  <a:pt x="42401" y="58141"/>
                </a:cubicBezTo>
                <a:cubicBezTo>
                  <a:pt x="42394" y="58141"/>
                  <a:pt x="42391" y="58141"/>
                  <a:pt x="42384" y="58138"/>
                </a:cubicBezTo>
                <a:cubicBezTo>
                  <a:pt x="42388" y="58134"/>
                  <a:pt x="42391" y="58124"/>
                  <a:pt x="42391" y="58124"/>
                </a:cubicBezTo>
                <a:close/>
                <a:moveTo>
                  <a:pt x="30338" y="57324"/>
                </a:moveTo>
                <a:lnTo>
                  <a:pt x="30338" y="57324"/>
                </a:lnTo>
                <a:cubicBezTo>
                  <a:pt x="30596" y="57407"/>
                  <a:pt x="30858" y="57480"/>
                  <a:pt x="31126" y="57536"/>
                </a:cubicBezTo>
                <a:cubicBezTo>
                  <a:pt x="31624" y="57643"/>
                  <a:pt x="32079" y="57870"/>
                  <a:pt x="32560" y="58014"/>
                </a:cubicBezTo>
                <a:cubicBezTo>
                  <a:pt x="32798" y="58087"/>
                  <a:pt x="33028" y="58168"/>
                  <a:pt x="33226" y="58325"/>
                </a:cubicBezTo>
                <a:cubicBezTo>
                  <a:pt x="33146" y="58347"/>
                  <a:pt x="33068" y="58357"/>
                  <a:pt x="32992" y="58357"/>
                </a:cubicBezTo>
                <a:cubicBezTo>
                  <a:pt x="32727" y="58357"/>
                  <a:pt x="32478" y="58244"/>
                  <a:pt x="32226" y="58174"/>
                </a:cubicBezTo>
                <a:cubicBezTo>
                  <a:pt x="31598" y="57997"/>
                  <a:pt x="30989" y="57760"/>
                  <a:pt x="30408" y="57469"/>
                </a:cubicBezTo>
                <a:cubicBezTo>
                  <a:pt x="30315" y="57427"/>
                  <a:pt x="30363" y="57367"/>
                  <a:pt x="30338" y="57324"/>
                </a:cubicBezTo>
                <a:close/>
                <a:moveTo>
                  <a:pt x="42294" y="58151"/>
                </a:moveTo>
                <a:cubicBezTo>
                  <a:pt x="41354" y="58625"/>
                  <a:pt x="39497" y="59015"/>
                  <a:pt x="37475" y="59015"/>
                </a:cubicBezTo>
                <a:cubicBezTo>
                  <a:pt x="36102" y="59015"/>
                  <a:pt x="34652" y="58835"/>
                  <a:pt x="33363" y="58378"/>
                </a:cubicBezTo>
                <a:cubicBezTo>
                  <a:pt x="33387" y="58264"/>
                  <a:pt x="33442" y="58225"/>
                  <a:pt x="33520" y="58225"/>
                </a:cubicBezTo>
                <a:cubicBezTo>
                  <a:pt x="33547" y="58225"/>
                  <a:pt x="33577" y="58230"/>
                  <a:pt x="33610" y="58238"/>
                </a:cubicBezTo>
                <a:cubicBezTo>
                  <a:pt x="34593" y="58448"/>
                  <a:pt x="35595" y="58542"/>
                  <a:pt x="36575" y="58753"/>
                </a:cubicBezTo>
                <a:cubicBezTo>
                  <a:pt x="36999" y="58846"/>
                  <a:pt x="37414" y="58860"/>
                  <a:pt x="37898" y="58860"/>
                </a:cubicBezTo>
                <a:cubicBezTo>
                  <a:pt x="37725" y="58751"/>
                  <a:pt x="37551" y="58735"/>
                  <a:pt x="37376" y="58735"/>
                </a:cubicBezTo>
                <a:cubicBezTo>
                  <a:pt x="37306" y="58735"/>
                  <a:pt x="37235" y="58738"/>
                  <a:pt x="37164" y="58738"/>
                </a:cubicBezTo>
                <a:cubicBezTo>
                  <a:pt x="37048" y="58738"/>
                  <a:pt x="36931" y="58731"/>
                  <a:pt x="36812" y="58696"/>
                </a:cubicBezTo>
                <a:cubicBezTo>
                  <a:pt x="37172" y="58696"/>
                  <a:pt x="37515" y="58689"/>
                  <a:pt x="37849" y="58689"/>
                </a:cubicBezTo>
                <a:cubicBezTo>
                  <a:pt x="38135" y="58689"/>
                  <a:pt x="38415" y="58694"/>
                  <a:pt x="38694" y="58713"/>
                </a:cubicBezTo>
                <a:cubicBezTo>
                  <a:pt x="38819" y="58722"/>
                  <a:pt x="38949" y="58754"/>
                  <a:pt x="39071" y="58754"/>
                </a:cubicBezTo>
                <a:cubicBezTo>
                  <a:pt x="39130" y="58754"/>
                  <a:pt x="39186" y="58746"/>
                  <a:pt x="39239" y="58726"/>
                </a:cubicBezTo>
                <a:cubicBezTo>
                  <a:pt x="39800" y="58512"/>
                  <a:pt x="40409" y="58535"/>
                  <a:pt x="40980" y="58385"/>
                </a:cubicBezTo>
                <a:cubicBezTo>
                  <a:pt x="41014" y="58372"/>
                  <a:pt x="41047" y="58365"/>
                  <a:pt x="41081" y="58365"/>
                </a:cubicBezTo>
                <a:cubicBezTo>
                  <a:pt x="41140" y="58375"/>
                  <a:pt x="41199" y="58380"/>
                  <a:pt x="41257" y="58380"/>
                </a:cubicBezTo>
                <a:cubicBezTo>
                  <a:pt x="41571" y="58380"/>
                  <a:pt x="41861" y="58244"/>
                  <a:pt x="42164" y="58171"/>
                </a:cubicBezTo>
                <a:cubicBezTo>
                  <a:pt x="42194" y="58164"/>
                  <a:pt x="42230" y="58161"/>
                  <a:pt x="42294" y="58151"/>
                </a:cubicBezTo>
                <a:close/>
                <a:moveTo>
                  <a:pt x="20517" y="0"/>
                </a:moveTo>
                <a:cubicBezTo>
                  <a:pt x="20483" y="34"/>
                  <a:pt x="20443" y="42"/>
                  <a:pt x="20402" y="42"/>
                </a:cubicBezTo>
                <a:cubicBezTo>
                  <a:pt x="20366" y="42"/>
                  <a:pt x="20330" y="37"/>
                  <a:pt x="20293" y="37"/>
                </a:cubicBezTo>
                <a:cubicBezTo>
                  <a:pt x="19110" y="60"/>
                  <a:pt x="17933" y="184"/>
                  <a:pt x="16770" y="408"/>
                </a:cubicBezTo>
                <a:cubicBezTo>
                  <a:pt x="16674" y="426"/>
                  <a:pt x="16578" y="431"/>
                  <a:pt x="16482" y="431"/>
                </a:cubicBezTo>
                <a:cubicBezTo>
                  <a:pt x="16396" y="431"/>
                  <a:pt x="16311" y="427"/>
                  <a:pt x="16225" y="427"/>
                </a:cubicBezTo>
                <a:cubicBezTo>
                  <a:pt x="16146" y="427"/>
                  <a:pt x="16067" y="430"/>
                  <a:pt x="15988" y="441"/>
                </a:cubicBezTo>
                <a:cubicBezTo>
                  <a:pt x="15393" y="535"/>
                  <a:pt x="14805" y="655"/>
                  <a:pt x="14223" y="809"/>
                </a:cubicBezTo>
                <a:cubicBezTo>
                  <a:pt x="13678" y="946"/>
                  <a:pt x="13113" y="999"/>
                  <a:pt x="12599" y="1240"/>
                </a:cubicBezTo>
                <a:cubicBezTo>
                  <a:pt x="12542" y="1267"/>
                  <a:pt x="12478" y="1280"/>
                  <a:pt x="12425" y="1307"/>
                </a:cubicBezTo>
                <a:cubicBezTo>
                  <a:pt x="12264" y="1397"/>
                  <a:pt x="12485" y="1357"/>
                  <a:pt x="12448" y="1417"/>
                </a:cubicBezTo>
                <a:cubicBezTo>
                  <a:pt x="11960" y="1614"/>
                  <a:pt x="11455" y="1815"/>
                  <a:pt x="10997" y="2109"/>
                </a:cubicBezTo>
                <a:cubicBezTo>
                  <a:pt x="10827" y="2226"/>
                  <a:pt x="10643" y="2320"/>
                  <a:pt x="10449" y="2397"/>
                </a:cubicBezTo>
                <a:cubicBezTo>
                  <a:pt x="9945" y="2570"/>
                  <a:pt x="9604" y="2988"/>
                  <a:pt x="9152" y="3249"/>
                </a:cubicBezTo>
                <a:cubicBezTo>
                  <a:pt x="8885" y="3403"/>
                  <a:pt x="8601" y="3540"/>
                  <a:pt x="8374" y="3760"/>
                </a:cubicBezTo>
                <a:cubicBezTo>
                  <a:pt x="8344" y="3785"/>
                  <a:pt x="8306" y="3800"/>
                  <a:pt x="8266" y="3800"/>
                </a:cubicBezTo>
                <a:cubicBezTo>
                  <a:pt x="8256" y="3800"/>
                  <a:pt x="8246" y="3799"/>
                  <a:pt x="8236" y="3797"/>
                </a:cubicBezTo>
                <a:cubicBezTo>
                  <a:pt x="8143" y="3897"/>
                  <a:pt x="7972" y="3844"/>
                  <a:pt x="7889" y="3971"/>
                </a:cubicBezTo>
                <a:cubicBezTo>
                  <a:pt x="7852" y="4014"/>
                  <a:pt x="7809" y="4051"/>
                  <a:pt x="7762" y="4081"/>
                </a:cubicBezTo>
                <a:cubicBezTo>
                  <a:pt x="7730" y="4107"/>
                  <a:pt x="7708" y="4118"/>
                  <a:pt x="7692" y="4118"/>
                </a:cubicBezTo>
                <a:cubicBezTo>
                  <a:pt x="7656" y="4118"/>
                  <a:pt x="7654" y="4064"/>
                  <a:pt x="7652" y="4011"/>
                </a:cubicBezTo>
                <a:lnTo>
                  <a:pt x="7648" y="4008"/>
                </a:lnTo>
                <a:cubicBezTo>
                  <a:pt x="7481" y="4061"/>
                  <a:pt x="7351" y="4178"/>
                  <a:pt x="7224" y="4295"/>
                </a:cubicBezTo>
                <a:cubicBezTo>
                  <a:pt x="6308" y="5131"/>
                  <a:pt x="5442" y="6020"/>
                  <a:pt x="4630" y="6953"/>
                </a:cubicBezTo>
                <a:cubicBezTo>
                  <a:pt x="4536" y="7063"/>
                  <a:pt x="4469" y="7213"/>
                  <a:pt x="4312" y="7267"/>
                </a:cubicBezTo>
                <a:cubicBezTo>
                  <a:pt x="4299" y="7297"/>
                  <a:pt x="4292" y="7340"/>
                  <a:pt x="4269" y="7350"/>
                </a:cubicBezTo>
                <a:cubicBezTo>
                  <a:pt x="4261" y="7355"/>
                  <a:pt x="4256" y="7357"/>
                  <a:pt x="4251" y="7357"/>
                </a:cubicBezTo>
                <a:cubicBezTo>
                  <a:pt x="4233" y="7357"/>
                  <a:pt x="4234" y="7326"/>
                  <a:pt x="4229" y="7307"/>
                </a:cubicBezTo>
                <a:cubicBezTo>
                  <a:pt x="3995" y="7427"/>
                  <a:pt x="3898" y="7671"/>
                  <a:pt x="3764" y="7872"/>
                </a:cubicBezTo>
                <a:cubicBezTo>
                  <a:pt x="3416" y="8390"/>
                  <a:pt x="3082" y="8921"/>
                  <a:pt x="2761" y="9456"/>
                </a:cubicBezTo>
                <a:cubicBezTo>
                  <a:pt x="2227" y="10342"/>
                  <a:pt x="1765" y="11271"/>
                  <a:pt x="1381" y="12234"/>
                </a:cubicBezTo>
                <a:cubicBezTo>
                  <a:pt x="1154" y="12805"/>
                  <a:pt x="1017" y="13414"/>
                  <a:pt x="863" y="14012"/>
                </a:cubicBezTo>
                <a:cubicBezTo>
                  <a:pt x="696" y="14651"/>
                  <a:pt x="495" y="15279"/>
                  <a:pt x="305" y="15911"/>
                </a:cubicBezTo>
                <a:cubicBezTo>
                  <a:pt x="117" y="16556"/>
                  <a:pt x="20" y="17224"/>
                  <a:pt x="14" y="17896"/>
                </a:cubicBezTo>
                <a:cubicBezTo>
                  <a:pt x="0" y="18555"/>
                  <a:pt x="14" y="19210"/>
                  <a:pt x="117" y="19878"/>
                </a:cubicBezTo>
                <a:cubicBezTo>
                  <a:pt x="241" y="19551"/>
                  <a:pt x="184" y="19233"/>
                  <a:pt x="124" y="18926"/>
                </a:cubicBezTo>
                <a:cubicBezTo>
                  <a:pt x="47" y="18511"/>
                  <a:pt x="57" y="18097"/>
                  <a:pt x="81" y="17676"/>
                </a:cubicBezTo>
                <a:lnTo>
                  <a:pt x="81" y="17676"/>
                </a:lnTo>
                <a:cubicBezTo>
                  <a:pt x="94" y="17742"/>
                  <a:pt x="107" y="17806"/>
                  <a:pt x="117" y="17869"/>
                </a:cubicBezTo>
                <a:cubicBezTo>
                  <a:pt x="127" y="17940"/>
                  <a:pt x="134" y="18007"/>
                  <a:pt x="137" y="18077"/>
                </a:cubicBezTo>
                <a:cubicBezTo>
                  <a:pt x="131" y="18675"/>
                  <a:pt x="241" y="19263"/>
                  <a:pt x="315" y="19852"/>
                </a:cubicBezTo>
                <a:cubicBezTo>
                  <a:pt x="358" y="20219"/>
                  <a:pt x="438" y="20594"/>
                  <a:pt x="355" y="20968"/>
                </a:cubicBezTo>
                <a:cubicBezTo>
                  <a:pt x="331" y="21082"/>
                  <a:pt x="378" y="21189"/>
                  <a:pt x="401" y="21296"/>
                </a:cubicBezTo>
                <a:cubicBezTo>
                  <a:pt x="773" y="22837"/>
                  <a:pt x="1217" y="24354"/>
                  <a:pt x="1896" y="25795"/>
                </a:cubicBezTo>
                <a:cubicBezTo>
                  <a:pt x="2146" y="26333"/>
                  <a:pt x="2531" y="26787"/>
                  <a:pt x="2888" y="27255"/>
                </a:cubicBezTo>
                <a:cubicBezTo>
                  <a:pt x="3330" y="27827"/>
                  <a:pt x="3757" y="28409"/>
                  <a:pt x="4269" y="28920"/>
                </a:cubicBezTo>
                <a:cubicBezTo>
                  <a:pt x="4473" y="29121"/>
                  <a:pt x="4677" y="29304"/>
                  <a:pt x="4954" y="29405"/>
                </a:cubicBezTo>
                <a:cubicBezTo>
                  <a:pt x="5335" y="29542"/>
                  <a:pt x="5619" y="29826"/>
                  <a:pt x="5880" y="30120"/>
                </a:cubicBezTo>
                <a:cubicBezTo>
                  <a:pt x="5997" y="30250"/>
                  <a:pt x="6134" y="30321"/>
                  <a:pt x="6284" y="30394"/>
                </a:cubicBezTo>
                <a:cubicBezTo>
                  <a:pt x="6752" y="30621"/>
                  <a:pt x="7230" y="30835"/>
                  <a:pt x="7682" y="31093"/>
                </a:cubicBezTo>
                <a:cubicBezTo>
                  <a:pt x="7896" y="31216"/>
                  <a:pt x="8140" y="31323"/>
                  <a:pt x="8273" y="31574"/>
                </a:cubicBezTo>
                <a:cubicBezTo>
                  <a:pt x="8337" y="31691"/>
                  <a:pt x="8511" y="31738"/>
                  <a:pt x="8654" y="31775"/>
                </a:cubicBezTo>
                <a:lnTo>
                  <a:pt x="8654" y="31774"/>
                </a:lnTo>
                <a:lnTo>
                  <a:pt x="8654" y="31774"/>
                </a:lnTo>
                <a:cubicBezTo>
                  <a:pt x="8878" y="31983"/>
                  <a:pt x="9160" y="32099"/>
                  <a:pt x="9430" y="32202"/>
                </a:cubicBezTo>
                <a:cubicBezTo>
                  <a:pt x="9854" y="32366"/>
                  <a:pt x="10262" y="32580"/>
                  <a:pt x="10640" y="32838"/>
                </a:cubicBezTo>
                <a:cubicBezTo>
                  <a:pt x="11626" y="33479"/>
                  <a:pt x="12689" y="33931"/>
                  <a:pt x="13822" y="34228"/>
                </a:cubicBezTo>
                <a:cubicBezTo>
                  <a:pt x="13849" y="34235"/>
                  <a:pt x="13875" y="34241"/>
                  <a:pt x="13902" y="34251"/>
                </a:cubicBezTo>
                <a:cubicBezTo>
                  <a:pt x="13962" y="34285"/>
                  <a:pt x="14066" y="34265"/>
                  <a:pt x="14066" y="34378"/>
                </a:cubicBezTo>
                <a:cubicBezTo>
                  <a:pt x="14063" y="34439"/>
                  <a:pt x="14009" y="34472"/>
                  <a:pt x="13825" y="34512"/>
                </a:cubicBezTo>
                <a:cubicBezTo>
                  <a:pt x="14083" y="34536"/>
                  <a:pt x="13912" y="34706"/>
                  <a:pt x="13986" y="34806"/>
                </a:cubicBezTo>
                <a:cubicBezTo>
                  <a:pt x="14093" y="34713"/>
                  <a:pt x="14129" y="34589"/>
                  <a:pt x="14160" y="34472"/>
                </a:cubicBezTo>
                <a:cubicBezTo>
                  <a:pt x="14177" y="34412"/>
                  <a:pt x="14191" y="34360"/>
                  <a:pt x="14244" y="34360"/>
                </a:cubicBezTo>
                <a:cubicBezTo>
                  <a:pt x="14254" y="34360"/>
                  <a:pt x="14264" y="34362"/>
                  <a:pt x="14277" y="34365"/>
                </a:cubicBezTo>
                <a:cubicBezTo>
                  <a:pt x="14648" y="34475"/>
                  <a:pt x="15032" y="34556"/>
                  <a:pt x="15380" y="34726"/>
                </a:cubicBezTo>
                <a:cubicBezTo>
                  <a:pt x="15396" y="34733"/>
                  <a:pt x="15406" y="34760"/>
                  <a:pt x="15420" y="34776"/>
                </a:cubicBezTo>
                <a:cubicBezTo>
                  <a:pt x="15430" y="34776"/>
                  <a:pt x="15440" y="34776"/>
                  <a:pt x="15451" y="34776"/>
                </a:cubicBezTo>
                <a:cubicBezTo>
                  <a:pt x="15486" y="34776"/>
                  <a:pt x="15520" y="34780"/>
                  <a:pt x="15543" y="34816"/>
                </a:cubicBezTo>
                <a:lnTo>
                  <a:pt x="15593" y="34833"/>
                </a:lnTo>
                <a:lnTo>
                  <a:pt x="15587" y="34846"/>
                </a:lnTo>
                <a:lnTo>
                  <a:pt x="15543" y="34816"/>
                </a:lnTo>
                <a:cubicBezTo>
                  <a:pt x="15533" y="34816"/>
                  <a:pt x="15523" y="34817"/>
                  <a:pt x="15512" y="34817"/>
                </a:cubicBezTo>
                <a:cubicBezTo>
                  <a:pt x="15477" y="34817"/>
                  <a:pt x="15443" y="34813"/>
                  <a:pt x="15420" y="34776"/>
                </a:cubicBezTo>
                <a:cubicBezTo>
                  <a:pt x="15399" y="34777"/>
                  <a:pt x="15379" y="34778"/>
                  <a:pt x="15359" y="34778"/>
                </a:cubicBezTo>
                <a:cubicBezTo>
                  <a:pt x="15018" y="34778"/>
                  <a:pt x="14701" y="34651"/>
                  <a:pt x="14357" y="34616"/>
                </a:cubicBezTo>
                <a:lnTo>
                  <a:pt x="14357" y="34616"/>
                </a:lnTo>
                <a:cubicBezTo>
                  <a:pt x="14460" y="34679"/>
                  <a:pt x="14571" y="34733"/>
                  <a:pt x="14684" y="34783"/>
                </a:cubicBezTo>
                <a:cubicBezTo>
                  <a:pt x="15624" y="35137"/>
                  <a:pt x="16563" y="35502"/>
                  <a:pt x="17462" y="35960"/>
                </a:cubicBezTo>
                <a:cubicBezTo>
                  <a:pt x="17491" y="35973"/>
                  <a:pt x="17531" y="36015"/>
                  <a:pt x="17567" y="36015"/>
                </a:cubicBezTo>
                <a:cubicBezTo>
                  <a:pt x="17585" y="36015"/>
                  <a:pt x="17601" y="36005"/>
                  <a:pt x="17616" y="35976"/>
                </a:cubicBezTo>
                <a:cubicBezTo>
                  <a:pt x="17649" y="35906"/>
                  <a:pt x="17566" y="35873"/>
                  <a:pt x="17512" y="35846"/>
                </a:cubicBezTo>
                <a:cubicBezTo>
                  <a:pt x="17001" y="35578"/>
                  <a:pt x="16459" y="35381"/>
                  <a:pt x="15931" y="35147"/>
                </a:cubicBezTo>
                <a:cubicBezTo>
                  <a:pt x="15861" y="35117"/>
                  <a:pt x="15794" y="35084"/>
                  <a:pt x="15710" y="35044"/>
                </a:cubicBezTo>
                <a:cubicBezTo>
                  <a:pt x="15772" y="34982"/>
                  <a:pt x="15829" y="34956"/>
                  <a:pt x="15888" y="34956"/>
                </a:cubicBezTo>
                <a:cubicBezTo>
                  <a:pt x="15929" y="34956"/>
                  <a:pt x="15972" y="34968"/>
                  <a:pt x="16018" y="34990"/>
                </a:cubicBezTo>
                <a:cubicBezTo>
                  <a:pt x="16459" y="35191"/>
                  <a:pt x="16917" y="35365"/>
                  <a:pt x="17328" y="35625"/>
                </a:cubicBezTo>
                <a:cubicBezTo>
                  <a:pt x="17536" y="35759"/>
                  <a:pt x="17790" y="35679"/>
                  <a:pt x="18007" y="35819"/>
                </a:cubicBezTo>
                <a:cubicBezTo>
                  <a:pt x="18224" y="35956"/>
                  <a:pt x="18468" y="36053"/>
                  <a:pt x="18672" y="36217"/>
                </a:cubicBezTo>
                <a:lnTo>
                  <a:pt x="18645" y="36264"/>
                </a:lnTo>
                <a:lnTo>
                  <a:pt x="18254" y="36070"/>
                </a:lnTo>
                <a:lnTo>
                  <a:pt x="18254" y="36070"/>
                </a:lnTo>
                <a:cubicBezTo>
                  <a:pt x="18224" y="36157"/>
                  <a:pt x="18288" y="36170"/>
                  <a:pt x="18321" y="36190"/>
                </a:cubicBezTo>
                <a:cubicBezTo>
                  <a:pt x="18632" y="36384"/>
                  <a:pt x="18919" y="36618"/>
                  <a:pt x="19177" y="36882"/>
                </a:cubicBezTo>
                <a:cubicBezTo>
                  <a:pt x="19207" y="36919"/>
                  <a:pt x="19254" y="36942"/>
                  <a:pt x="19304" y="36946"/>
                </a:cubicBezTo>
                <a:cubicBezTo>
                  <a:pt x="19324" y="36880"/>
                  <a:pt x="19361" y="36855"/>
                  <a:pt x="19398" y="36855"/>
                </a:cubicBezTo>
                <a:cubicBezTo>
                  <a:pt x="19434" y="36855"/>
                  <a:pt x="19469" y="36879"/>
                  <a:pt x="19488" y="36912"/>
                </a:cubicBezTo>
                <a:cubicBezTo>
                  <a:pt x="19625" y="37146"/>
                  <a:pt x="19855" y="37290"/>
                  <a:pt x="20006" y="37510"/>
                </a:cubicBezTo>
                <a:cubicBezTo>
                  <a:pt x="20073" y="37607"/>
                  <a:pt x="20210" y="37684"/>
                  <a:pt x="20280" y="37795"/>
                </a:cubicBezTo>
                <a:cubicBezTo>
                  <a:pt x="20972" y="38824"/>
                  <a:pt x="21570" y="39900"/>
                  <a:pt x="21904" y="41107"/>
                </a:cubicBezTo>
                <a:cubicBezTo>
                  <a:pt x="21924" y="41164"/>
                  <a:pt x="21951" y="41224"/>
                  <a:pt x="21904" y="41314"/>
                </a:cubicBezTo>
                <a:cubicBezTo>
                  <a:pt x="21767" y="40937"/>
                  <a:pt x="21634" y="40582"/>
                  <a:pt x="21483" y="40235"/>
                </a:cubicBezTo>
                <a:cubicBezTo>
                  <a:pt x="21283" y="39787"/>
                  <a:pt x="21079" y="39336"/>
                  <a:pt x="20831" y="38911"/>
                </a:cubicBezTo>
                <a:cubicBezTo>
                  <a:pt x="20808" y="38868"/>
                  <a:pt x="20781" y="38824"/>
                  <a:pt x="20724" y="38824"/>
                </a:cubicBezTo>
                <a:cubicBezTo>
                  <a:pt x="20915" y="39232"/>
                  <a:pt x="21112" y="39636"/>
                  <a:pt x="21293" y="40048"/>
                </a:cubicBezTo>
                <a:cubicBezTo>
                  <a:pt x="21593" y="40743"/>
                  <a:pt x="21814" y="41468"/>
                  <a:pt x="21944" y="42214"/>
                </a:cubicBezTo>
                <a:cubicBezTo>
                  <a:pt x="21794" y="41973"/>
                  <a:pt x="21644" y="41729"/>
                  <a:pt x="21490" y="41488"/>
                </a:cubicBezTo>
                <a:cubicBezTo>
                  <a:pt x="21286" y="41167"/>
                  <a:pt x="21075" y="40850"/>
                  <a:pt x="20808" y="40579"/>
                </a:cubicBezTo>
                <a:lnTo>
                  <a:pt x="20808" y="40579"/>
                </a:lnTo>
                <a:cubicBezTo>
                  <a:pt x="20881" y="40933"/>
                  <a:pt x="20985" y="41321"/>
                  <a:pt x="21219" y="41565"/>
                </a:cubicBezTo>
                <a:cubicBezTo>
                  <a:pt x="21657" y="42016"/>
                  <a:pt x="21674" y="42564"/>
                  <a:pt x="21771" y="43106"/>
                </a:cubicBezTo>
                <a:cubicBezTo>
                  <a:pt x="21844" y="43524"/>
                  <a:pt x="21995" y="43918"/>
                  <a:pt x="22075" y="44336"/>
                </a:cubicBezTo>
                <a:cubicBezTo>
                  <a:pt x="22108" y="44507"/>
                  <a:pt x="22178" y="44684"/>
                  <a:pt x="22228" y="44861"/>
                </a:cubicBezTo>
                <a:cubicBezTo>
                  <a:pt x="22299" y="45095"/>
                  <a:pt x="22362" y="45329"/>
                  <a:pt x="22419" y="45563"/>
                </a:cubicBezTo>
                <a:cubicBezTo>
                  <a:pt x="22476" y="45793"/>
                  <a:pt x="22519" y="46024"/>
                  <a:pt x="22559" y="46255"/>
                </a:cubicBezTo>
                <a:cubicBezTo>
                  <a:pt x="22603" y="46499"/>
                  <a:pt x="22636" y="46746"/>
                  <a:pt x="22676" y="46993"/>
                </a:cubicBezTo>
                <a:cubicBezTo>
                  <a:pt x="22680" y="47030"/>
                  <a:pt x="22700" y="47074"/>
                  <a:pt x="22643" y="47110"/>
                </a:cubicBezTo>
                <a:cubicBezTo>
                  <a:pt x="22533" y="46990"/>
                  <a:pt x="22579" y="46820"/>
                  <a:pt x="22503" y="46693"/>
                </a:cubicBezTo>
                <a:lnTo>
                  <a:pt x="22503" y="46693"/>
                </a:lnTo>
                <a:cubicBezTo>
                  <a:pt x="22439" y="46716"/>
                  <a:pt x="22513" y="46796"/>
                  <a:pt x="22446" y="46840"/>
                </a:cubicBezTo>
                <a:cubicBezTo>
                  <a:pt x="22359" y="46355"/>
                  <a:pt x="22275" y="45874"/>
                  <a:pt x="22185" y="45392"/>
                </a:cubicBezTo>
                <a:cubicBezTo>
                  <a:pt x="22152" y="45208"/>
                  <a:pt x="22081" y="45035"/>
                  <a:pt x="21978" y="44878"/>
                </a:cubicBezTo>
                <a:lnTo>
                  <a:pt x="21978" y="44878"/>
                </a:lnTo>
                <a:cubicBezTo>
                  <a:pt x="22045" y="45329"/>
                  <a:pt x="22095" y="45783"/>
                  <a:pt x="22152" y="46235"/>
                </a:cubicBezTo>
                <a:cubicBezTo>
                  <a:pt x="22208" y="46716"/>
                  <a:pt x="22228" y="47201"/>
                  <a:pt x="22352" y="47672"/>
                </a:cubicBezTo>
                <a:cubicBezTo>
                  <a:pt x="22369" y="47732"/>
                  <a:pt x="22389" y="47789"/>
                  <a:pt x="22412" y="47869"/>
                </a:cubicBezTo>
                <a:cubicBezTo>
                  <a:pt x="22526" y="47742"/>
                  <a:pt x="22449" y="47602"/>
                  <a:pt x="22506" y="47478"/>
                </a:cubicBezTo>
                <a:lnTo>
                  <a:pt x="22506" y="47478"/>
                </a:lnTo>
                <a:cubicBezTo>
                  <a:pt x="22646" y="48371"/>
                  <a:pt x="22790" y="49256"/>
                  <a:pt x="23101" y="50112"/>
                </a:cubicBezTo>
                <a:cubicBezTo>
                  <a:pt x="23171" y="50065"/>
                  <a:pt x="23138" y="50018"/>
                  <a:pt x="23128" y="49978"/>
                </a:cubicBezTo>
                <a:cubicBezTo>
                  <a:pt x="22994" y="49440"/>
                  <a:pt x="22857" y="48902"/>
                  <a:pt x="22723" y="48361"/>
                </a:cubicBezTo>
                <a:cubicBezTo>
                  <a:pt x="22710" y="48324"/>
                  <a:pt x="22703" y="48284"/>
                  <a:pt x="22696" y="48240"/>
                </a:cubicBezTo>
                <a:cubicBezTo>
                  <a:pt x="22690" y="48207"/>
                  <a:pt x="22710" y="48170"/>
                  <a:pt x="22747" y="48160"/>
                </a:cubicBezTo>
                <a:cubicBezTo>
                  <a:pt x="22753" y="48158"/>
                  <a:pt x="22759" y="48157"/>
                  <a:pt x="22765" y="48157"/>
                </a:cubicBezTo>
                <a:cubicBezTo>
                  <a:pt x="22796" y="48157"/>
                  <a:pt x="22804" y="48189"/>
                  <a:pt x="22810" y="48220"/>
                </a:cubicBezTo>
                <a:cubicBezTo>
                  <a:pt x="22867" y="48514"/>
                  <a:pt x="22994" y="48788"/>
                  <a:pt x="23007" y="49103"/>
                </a:cubicBezTo>
                <a:cubicBezTo>
                  <a:pt x="23021" y="49373"/>
                  <a:pt x="23141" y="49637"/>
                  <a:pt x="23231" y="49901"/>
                </a:cubicBezTo>
                <a:cubicBezTo>
                  <a:pt x="23482" y="50623"/>
                  <a:pt x="23773" y="51329"/>
                  <a:pt x="24104" y="52017"/>
                </a:cubicBezTo>
                <a:cubicBezTo>
                  <a:pt x="24161" y="52134"/>
                  <a:pt x="24244" y="52245"/>
                  <a:pt x="24204" y="52388"/>
                </a:cubicBezTo>
                <a:cubicBezTo>
                  <a:pt x="24204" y="52415"/>
                  <a:pt x="24211" y="52445"/>
                  <a:pt x="24231" y="52465"/>
                </a:cubicBezTo>
                <a:cubicBezTo>
                  <a:pt x="24505" y="52840"/>
                  <a:pt x="24649" y="53284"/>
                  <a:pt x="24953" y="53652"/>
                </a:cubicBezTo>
                <a:cubicBezTo>
                  <a:pt x="25812" y="54708"/>
                  <a:pt x="26811" y="55641"/>
                  <a:pt x="27921" y="56423"/>
                </a:cubicBezTo>
                <a:cubicBezTo>
                  <a:pt x="28322" y="56710"/>
                  <a:pt x="28777" y="56928"/>
                  <a:pt x="29158" y="57232"/>
                </a:cubicBezTo>
                <a:cubicBezTo>
                  <a:pt x="29552" y="57543"/>
                  <a:pt x="30013" y="57676"/>
                  <a:pt x="30441" y="57890"/>
                </a:cubicBezTo>
                <a:cubicBezTo>
                  <a:pt x="30562" y="57954"/>
                  <a:pt x="30642" y="58054"/>
                  <a:pt x="30759" y="58121"/>
                </a:cubicBezTo>
                <a:cubicBezTo>
                  <a:pt x="31404" y="58479"/>
                  <a:pt x="32116" y="58592"/>
                  <a:pt x="32824" y="58736"/>
                </a:cubicBezTo>
                <a:cubicBezTo>
                  <a:pt x="33252" y="58823"/>
                  <a:pt x="33680" y="58910"/>
                  <a:pt x="34101" y="59017"/>
                </a:cubicBezTo>
                <a:cubicBezTo>
                  <a:pt x="34576" y="59137"/>
                  <a:pt x="35061" y="59147"/>
                  <a:pt x="35542" y="59197"/>
                </a:cubicBezTo>
                <a:cubicBezTo>
                  <a:pt x="36027" y="59244"/>
                  <a:pt x="36505" y="59307"/>
                  <a:pt x="36989" y="59344"/>
                </a:cubicBezTo>
                <a:cubicBezTo>
                  <a:pt x="37354" y="59371"/>
                  <a:pt x="37721" y="59364"/>
                  <a:pt x="38086" y="59374"/>
                </a:cubicBezTo>
                <a:cubicBezTo>
                  <a:pt x="38216" y="59381"/>
                  <a:pt x="38346" y="59401"/>
                  <a:pt x="38477" y="59404"/>
                </a:cubicBezTo>
                <a:cubicBezTo>
                  <a:pt x="38507" y="59405"/>
                  <a:pt x="38537" y="59405"/>
                  <a:pt x="38567" y="59405"/>
                </a:cubicBezTo>
                <a:cubicBezTo>
                  <a:pt x="39317" y="59405"/>
                  <a:pt x="40047" y="59248"/>
                  <a:pt x="40780" y="59107"/>
                </a:cubicBezTo>
                <a:cubicBezTo>
                  <a:pt x="41161" y="59037"/>
                  <a:pt x="41535" y="58963"/>
                  <a:pt x="41886" y="58789"/>
                </a:cubicBezTo>
                <a:lnTo>
                  <a:pt x="41886" y="58789"/>
                </a:lnTo>
                <a:cubicBezTo>
                  <a:pt x="40860" y="59007"/>
                  <a:pt x="39820" y="59137"/>
                  <a:pt x="38778" y="59227"/>
                </a:cubicBezTo>
                <a:cubicBezTo>
                  <a:pt x="39717" y="59090"/>
                  <a:pt x="40626" y="58840"/>
                  <a:pt x="41545" y="58609"/>
                </a:cubicBezTo>
                <a:cubicBezTo>
                  <a:pt x="42464" y="58378"/>
                  <a:pt x="43307" y="57930"/>
                  <a:pt x="44229" y="57710"/>
                </a:cubicBezTo>
                <a:lnTo>
                  <a:pt x="44229" y="57710"/>
                </a:lnTo>
                <a:cubicBezTo>
                  <a:pt x="43922" y="57937"/>
                  <a:pt x="43537" y="58027"/>
                  <a:pt x="43200" y="58231"/>
                </a:cubicBezTo>
                <a:cubicBezTo>
                  <a:pt x="43231" y="58257"/>
                  <a:pt x="43261" y="58266"/>
                  <a:pt x="43287" y="58266"/>
                </a:cubicBezTo>
                <a:cubicBezTo>
                  <a:pt x="43334" y="58266"/>
                  <a:pt x="43374" y="58238"/>
                  <a:pt x="43410" y="58221"/>
                </a:cubicBezTo>
                <a:cubicBezTo>
                  <a:pt x="43738" y="58077"/>
                  <a:pt x="44062" y="57930"/>
                  <a:pt x="44396" y="57793"/>
                </a:cubicBezTo>
                <a:cubicBezTo>
                  <a:pt x="44871" y="57599"/>
                  <a:pt x="45322" y="57342"/>
                  <a:pt x="45764" y="57085"/>
                </a:cubicBezTo>
                <a:cubicBezTo>
                  <a:pt x="45941" y="56981"/>
                  <a:pt x="46141" y="57078"/>
                  <a:pt x="46308" y="56964"/>
                </a:cubicBezTo>
                <a:cubicBezTo>
                  <a:pt x="46315" y="56959"/>
                  <a:pt x="46321" y="56957"/>
                  <a:pt x="46327" y="56957"/>
                </a:cubicBezTo>
                <a:cubicBezTo>
                  <a:pt x="46356" y="56957"/>
                  <a:pt x="46360" y="57028"/>
                  <a:pt x="46365" y="57068"/>
                </a:cubicBezTo>
                <a:cubicBezTo>
                  <a:pt x="46666" y="56951"/>
                  <a:pt x="46890" y="56717"/>
                  <a:pt x="47154" y="56540"/>
                </a:cubicBezTo>
                <a:cubicBezTo>
                  <a:pt x="47311" y="56426"/>
                  <a:pt x="47462" y="56306"/>
                  <a:pt x="47605" y="56179"/>
                </a:cubicBezTo>
                <a:cubicBezTo>
                  <a:pt x="47689" y="56109"/>
                  <a:pt x="47796" y="56035"/>
                  <a:pt x="47645" y="55921"/>
                </a:cubicBezTo>
                <a:cubicBezTo>
                  <a:pt x="47609" y="55895"/>
                  <a:pt x="47589" y="55858"/>
                  <a:pt x="47642" y="55828"/>
                </a:cubicBezTo>
                <a:cubicBezTo>
                  <a:pt x="48177" y="55537"/>
                  <a:pt x="48511" y="55016"/>
                  <a:pt x="49023" y="54701"/>
                </a:cubicBezTo>
                <a:cubicBezTo>
                  <a:pt x="49043" y="54695"/>
                  <a:pt x="49063" y="54688"/>
                  <a:pt x="49083" y="54688"/>
                </a:cubicBezTo>
                <a:cubicBezTo>
                  <a:pt x="49143" y="54561"/>
                  <a:pt x="49273" y="54508"/>
                  <a:pt x="49370" y="54424"/>
                </a:cubicBezTo>
                <a:cubicBezTo>
                  <a:pt x="50035" y="53852"/>
                  <a:pt x="50587" y="53174"/>
                  <a:pt x="51209" y="52569"/>
                </a:cubicBezTo>
                <a:cubicBezTo>
                  <a:pt x="51496" y="52281"/>
                  <a:pt x="51750" y="51964"/>
                  <a:pt x="51964" y="51620"/>
                </a:cubicBezTo>
                <a:cubicBezTo>
                  <a:pt x="52011" y="51563"/>
                  <a:pt x="52038" y="51499"/>
                  <a:pt x="52048" y="51432"/>
                </a:cubicBezTo>
                <a:lnTo>
                  <a:pt x="52048" y="51432"/>
                </a:lnTo>
                <a:cubicBezTo>
                  <a:pt x="51961" y="51436"/>
                  <a:pt x="51937" y="51529"/>
                  <a:pt x="51864" y="51556"/>
                </a:cubicBezTo>
                <a:cubicBezTo>
                  <a:pt x="51810" y="51499"/>
                  <a:pt x="51810" y="51422"/>
                  <a:pt x="51780" y="51329"/>
                </a:cubicBezTo>
                <a:cubicBezTo>
                  <a:pt x="51449" y="51750"/>
                  <a:pt x="51229" y="52245"/>
                  <a:pt x="50794" y="52559"/>
                </a:cubicBezTo>
                <a:cubicBezTo>
                  <a:pt x="50828" y="52328"/>
                  <a:pt x="51025" y="52204"/>
                  <a:pt x="51142" y="52031"/>
                </a:cubicBezTo>
                <a:cubicBezTo>
                  <a:pt x="51423" y="51626"/>
                  <a:pt x="51740" y="51249"/>
                  <a:pt x="51964" y="50804"/>
                </a:cubicBezTo>
                <a:cubicBezTo>
                  <a:pt x="52014" y="50710"/>
                  <a:pt x="52018" y="50704"/>
                  <a:pt x="52018" y="50550"/>
                </a:cubicBezTo>
                <a:lnTo>
                  <a:pt x="52018" y="50550"/>
                </a:lnTo>
                <a:cubicBezTo>
                  <a:pt x="51854" y="50737"/>
                  <a:pt x="51807" y="50971"/>
                  <a:pt x="51663" y="51162"/>
                </a:cubicBezTo>
                <a:cubicBezTo>
                  <a:pt x="51616" y="51095"/>
                  <a:pt x="51660" y="51051"/>
                  <a:pt x="51677" y="51005"/>
                </a:cubicBezTo>
                <a:cubicBezTo>
                  <a:pt x="51810" y="50664"/>
                  <a:pt x="52001" y="50343"/>
                  <a:pt x="52054" y="49962"/>
                </a:cubicBezTo>
                <a:cubicBezTo>
                  <a:pt x="52081" y="49764"/>
                  <a:pt x="52191" y="49567"/>
                  <a:pt x="52302" y="49393"/>
                </a:cubicBezTo>
                <a:cubicBezTo>
                  <a:pt x="52485" y="49099"/>
                  <a:pt x="52599" y="48785"/>
                  <a:pt x="52703" y="48461"/>
                </a:cubicBezTo>
                <a:cubicBezTo>
                  <a:pt x="52790" y="48180"/>
                  <a:pt x="53030" y="47993"/>
                  <a:pt x="53131" y="47705"/>
                </a:cubicBezTo>
                <a:cubicBezTo>
                  <a:pt x="53341" y="47080"/>
                  <a:pt x="53605" y="46472"/>
                  <a:pt x="53766" y="45834"/>
                </a:cubicBezTo>
                <a:cubicBezTo>
                  <a:pt x="53843" y="45523"/>
                  <a:pt x="53859" y="45195"/>
                  <a:pt x="53970" y="44884"/>
                </a:cubicBezTo>
                <a:cubicBezTo>
                  <a:pt x="54274" y="44015"/>
                  <a:pt x="54631" y="43166"/>
                  <a:pt x="54972" y="42307"/>
                </a:cubicBezTo>
                <a:cubicBezTo>
                  <a:pt x="55397" y="41241"/>
                  <a:pt x="55962" y="40238"/>
                  <a:pt x="56650" y="39319"/>
                </a:cubicBezTo>
                <a:cubicBezTo>
                  <a:pt x="56871" y="39021"/>
                  <a:pt x="57148" y="38764"/>
                  <a:pt x="57409" y="38497"/>
                </a:cubicBezTo>
                <a:cubicBezTo>
                  <a:pt x="57536" y="38363"/>
                  <a:pt x="57606" y="38169"/>
                  <a:pt x="57807" y="38115"/>
                </a:cubicBezTo>
                <a:lnTo>
                  <a:pt x="57807" y="38115"/>
                </a:lnTo>
                <a:cubicBezTo>
                  <a:pt x="57523" y="38654"/>
                  <a:pt x="57185" y="39165"/>
                  <a:pt x="56804" y="39640"/>
                </a:cubicBezTo>
                <a:cubicBezTo>
                  <a:pt x="56637" y="39844"/>
                  <a:pt x="56473" y="40051"/>
                  <a:pt x="56319" y="40265"/>
                </a:cubicBezTo>
                <a:cubicBezTo>
                  <a:pt x="56226" y="40385"/>
                  <a:pt x="56166" y="40522"/>
                  <a:pt x="56019" y="40596"/>
                </a:cubicBezTo>
                <a:cubicBezTo>
                  <a:pt x="55942" y="40636"/>
                  <a:pt x="55892" y="40713"/>
                  <a:pt x="55885" y="40800"/>
                </a:cubicBezTo>
                <a:cubicBezTo>
                  <a:pt x="55838" y="41241"/>
                  <a:pt x="55567" y="41595"/>
                  <a:pt x="55400" y="41986"/>
                </a:cubicBezTo>
                <a:cubicBezTo>
                  <a:pt x="54976" y="42969"/>
                  <a:pt x="54611" y="43972"/>
                  <a:pt x="54220" y="44968"/>
                </a:cubicBezTo>
                <a:cubicBezTo>
                  <a:pt x="54060" y="45379"/>
                  <a:pt x="53866" y="45780"/>
                  <a:pt x="53732" y="46208"/>
                </a:cubicBezTo>
                <a:cubicBezTo>
                  <a:pt x="53649" y="46479"/>
                  <a:pt x="53719" y="46763"/>
                  <a:pt x="53592" y="47034"/>
                </a:cubicBezTo>
                <a:cubicBezTo>
                  <a:pt x="53415" y="47425"/>
                  <a:pt x="53264" y="47829"/>
                  <a:pt x="53124" y="48237"/>
                </a:cubicBezTo>
                <a:cubicBezTo>
                  <a:pt x="52997" y="48601"/>
                  <a:pt x="52897" y="48972"/>
                  <a:pt x="52783" y="49353"/>
                </a:cubicBezTo>
                <a:cubicBezTo>
                  <a:pt x="53217" y="48822"/>
                  <a:pt x="53331" y="48170"/>
                  <a:pt x="53575" y="47582"/>
                </a:cubicBezTo>
                <a:cubicBezTo>
                  <a:pt x="53635" y="47598"/>
                  <a:pt x="53629" y="47628"/>
                  <a:pt x="53619" y="47652"/>
                </a:cubicBezTo>
                <a:cubicBezTo>
                  <a:pt x="53395" y="48160"/>
                  <a:pt x="53331" y="48725"/>
                  <a:pt x="53070" y="49220"/>
                </a:cubicBezTo>
                <a:cubicBezTo>
                  <a:pt x="53017" y="49313"/>
                  <a:pt x="52994" y="49417"/>
                  <a:pt x="53004" y="49524"/>
                </a:cubicBezTo>
                <a:cubicBezTo>
                  <a:pt x="53221" y="49149"/>
                  <a:pt x="53348" y="48735"/>
                  <a:pt x="53498" y="48334"/>
                </a:cubicBezTo>
                <a:cubicBezTo>
                  <a:pt x="53709" y="47762"/>
                  <a:pt x="53866" y="47167"/>
                  <a:pt x="54107" y="46609"/>
                </a:cubicBezTo>
                <a:cubicBezTo>
                  <a:pt x="54227" y="46335"/>
                  <a:pt x="54374" y="46074"/>
                  <a:pt x="54474" y="45790"/>
                </a:cubicBezTo>
                <a:cubicBezTo>
                  <a:pt x="54655" y="45272"/>
                  <a:pt x="54825" y="44751"/>
                  <a:pt x="54892" y="44202"/>
                </a:cubicBezTo>
                <a:cubicBezTo>
                  <a:pt x="54949" y="43724"/>
                  <a:pt x="55200" y="43313"/>
                  <a:pt x="55380" y="42882"/>
                </a:cubicBezTo>
                <a:cubicBezTo>
                  <a:pt x="55561" y="42454"/>
                  <a:pt x="55808" y="42060"/>
                  <a:pt x="55999" y="41635"/>
                </a:cubicBezTo>
                <a:cubicBezTo>
                  <a:pt x="56396" y="40743"/>
                  <a:pt x="56861" y="39894"/>
                  <a:pt x="57466" y="39125"/>
                </a:cubicBezTo>
                <a:cubicBezTo>
                  <a:pt x="57623" y="38928"/>
                  <a:pt x="57777" y="38741"/>
                  <a:pt x="57997" y="38607"/>
                </a:cubicBezTo>
                <a:cubicBezTo>
                  <a:pt x="58455" y="38329"/>
                  <a:pt x="58800" y="37932"/>
                  <a:pt x="59134" y="37517"/>
                </a:cubicBezTo>
                <a:cubicBezTo>
                  <a:pt x="59435" y="37143"/>
                  <a:pt x="59816" y="36849"/>
                  <a:pt x="60173" y="36534"/>
                </a:cubicBezTo>
                <a:cubicBezTo>
                  <a:pt x="60695" y="36087"/>
                  <a:pt x="61253" y="35685"/>
                  <a:pt x="61845" y="35338"/>
                </a:cubicBezTo>
                <a:cubicBezTo>
                  <a:pt x="61901" y="35304"/>
                  <a:pt x="61975" y="35278"/>
                  <a:pt x="61982" y="35191"/>
                </a:cubicBezTo>
                <a:lnTo>
                  <a:pt x="61932" y="35171"/>
                </a:lnTo>
                <a:lnTo>
                  <a:pt x="61982" y="35151"/>
                </a:lnTo>
                <a:cubicBezTo>
                  <a:pt x="62052" y="35020"/>
                  <a:pt x="62186" y="34963"/>
                  <a:pt x="62303" y="34897"/>
                </a:cubicBezTo>
                <a:cubicBezTo>
                  <a:pt x="62978" y="34509"/>
                  <a:pt x="63630" y="34088"/>
                  <a:pt x="64328" y="33750"/>
                </a:cubicBezTo>
                <a:cubicBezTo>
                  <a:pt x="64512" y="33660"/>
                  <a:pt x="64696" y="33553"/>
                  <a:pt x="64903" y="33519"/>
                </a:cubicBezTo>
                <a:cubicBezTo>
                  <a:pt x="64953" y="33439"/>
                  <a:pt x="65023" y="33406"/>
                  <a:pt x="65144" y="33402"/>
                </a:cubicBezTo>
                <a:lnTo>
                  <a:pt x="65144" y="33402"/>
                </a:lnTo>
                <a:cubicBezTo>
                  <a:pt x="65092" y="33477"/>
                  <a:pt x="65006" y="33523"/>
                  <a:pt x="64916" y="33523"/>
                </a:cubicBezTo>
                <a:cubicBezTo>
                  <a:pt x="64913" y="33523"/>
                  <a:pt x="64910" y="33523"/>
                  <a:pt x="64906" y="33523"/>
                </a:cubicBezTo>
                <a:cubicBezTo>
                  <a:pt x="64789" y="33590"/>
                  <a:pt x="64769" y="33720"/>
                  <a:pt x="64696" y="33814"/>
                </a:cubicBezTo>
                <a:cubicBezTo>
                  <a:pt x="64997" y="33750"/>
                  <a:pt x="65261" y="33590"/>
                  <a:pt x="65545" y="33479"/>
                </a:cubicBezTo>
                <a:cubicBezTo>
                  <a:pt x="66715" y="33041"/>
                  <a:pt x="67905" y="32640"/>
                  <a:pt x="69045" y="32136"/>
                </a:cubicBezTo>
                <a:cubicBezTo>
                  <a:pt x="70291" y="31581"/>
                  <a:pt x="71552" y="31043"/>
                  <a:pt x="72728" y="30331"/>
                </a:cubicBezTo>
                <a:cubicBezTo>
                  <a:pt x="73544" y="29839"/>
                  <a:pt x="74339" y="29318"/>
                  <a:pt x="75058" y="28696"/>
                </a:cubicBezTo>
                <a:cubicBezTo>
                  <a:pt x="75629" y="28201"/>
                  <a:pt x="76228" y="27740"/>
                  <a:pt x="76759" y="27202"/>
                </a:cubicBezTo>
                <a:cubicBezTo>
                  <a:pt x="76799" y="27165"/>
                  <a:pt x="76826" y="27112"/>
                  <a:pt x="76906" y="27108"/>
                </a:cubicBezTo>
                <a:lnTo>
                  <a:pt x="76906" y="27108"/>
                </a:lnTo>
                <a:cubicBezTo>
                  <a:pt x="76906" y="27249"/>
                  <a:pt x="76743" y="27306"/>
                  <a:pt x="76739" y="27459"/>
                </a:cubicBezTo>
                <a:cubicBezTo>
                  <a:pt x="76900" y="27406"/>
                  <a:pt x="76953" y="27259"/>
                  <a:pt x="77037" y="27155"/>
                </a:cubicBezTo>
                <a:cubicBezTo>
                  <a:pt x="77338" y="26781"/>
                  <a:pt x="77625" y="26400"/>
                  <a:pt x="77902" y="26009"/>
                </a:cubicBezTo>
                <a:cubicBezTo>
                  <a:pt x="78213" y="25574"/>
                  <a:pt x="78374" y="25063"/>
                  <a:pt x="78554" y="24571"/>
                </a:cubicBezTo>
                <a:cubicBezTo>
                  <a:pt x="78825" y="23833"/>
                  <a:pt x="79052" y="23081"/>
                  <a:pt x="79229" y="22315"/>
                </a:cubicBezTo>
                <a:cubicBezTo>
                  <a:pt x="79276" y="22108"/>
                  <a:pt x="79300" y="21894"/>
                  <a:pt x="79340" y="21683"/>
                </a:cubicBezTo>
                <a:cubicBezTo>
                  <a:pt x="79403" y="21372"/>
                  <a:pt x="79467" y="21062"/>
                  <a:pt x="79437" y="20741"/>
                </a:cubicBezTo>
                <a:cubicBezTo>
                  <a:pt x="79380" y="20142"/>
                  <a:pt x="79380" y="19531"/>
                  <a:pt x="79249" y="18949"/>
                </a:cubicBezTo>
                <a:cubicBezTo>
                  <a:pt x="79129" y="18424"/>
                  <a:pt x="78922" y="17920"/>
                  <a:pt x="78795" y="17391"/>
                </a:cubicBezTo>
                <a:cubicBezTo>
                  <a:pt x="78681" y="16907"/>
                  <a:pt x="78541" y="16429"/>
                  <a:pt x="78414" y="15944"/>
                </a:cubicBezTo>
                <a:cubicBezTo>
                  <a:pt x="78404" y="15907"/>
                  <a:pt x="78400" y="15867"/>
                  <a:pt x="78384" y="15770"/>
                </a:cubicBezTo>
                <a:lnTo>
                  <a:pt x="78384" y="15770"/>
                </a:lnTo>
                <a:cubicBezTo>
                  <a:pt x="78571" y="16038"/>
                  <a:pt x="78601" y="16312"/>
                  <a:pt x="78741" y="16552"/>
                </a:cubicBezTo>
                <a:cubicBezTo>
                  <a:pt x="78785" y="16476"/>
                  <a:pt x="78751" y="16425"/>
                  <a:pt x="78735" y="16372"/>
                </a:cubicBezTo>
                <a:cubicBezTo>
                  <a:pt x="78417" y="15389"/>
                  <a:pt x="78136" y="14390"/>
                  <a:pt x="77652" y="13467"/>
                </a:cubicBezTo>
                <a:cubicBezTo>
                  <a:pt x="77511" y="13200"/>
                  <a:pt x="77281" y="13006"/>
                  <a:pt x="77104" y="12762"/>
                </a:cubicBezTo>
                <a:cubicBezTo>
                  <a:pt x="76706" y="12207"/>
                  <a:pt x="76288" y="11659"/>
                  <a:pt x="75894" y="11097"/>
                </a:cubicBezTo>
                <a:cubicBezTo>
                  <a:pt x="75813" y="10984"/>
                  <a:pt x="75726" y="10880"/>
                  <a:pt x="75636" y="10773"/>
                </a:cubicBezTo>
                <a:cubicBezTo>
                  <a:pt x="75292" y="10362"/>
                  <a:pt x="74988" y="9894"/>
                  <a:pt x="74523" y="9610"/>
                </a:cubicBezTo>
                <a:cubicBezTo>
                  <a:pt x="74132" y="9366"/>
                  <a:pt x="73791" y="9052"/>
                  <a:pt x="73517" y="8684"/>
                </a:cubicBezTo>
                <a:cubicBezTo>
                  <a:pt x="73229" y="8296"/>
                  <a:pt x="72835" y="8062"/>
                  <a:pt x="72484" y="7765"/>
                </a:cubicBezTo>
                <a:cubicBezTo>
                  <a:pt x="72420" y="7711"/>
                  <a:pt x="72347" y="7665"/>
                  <a:pt x="72261" y="7665"/>
                </a:cubicBezTo>
                <a:cubicBezTo>
                  <a:pt x="72235" y="7665"/>
                  <a:pt x="72208" y="7669"/>
                  <a:pt x="72180" y="7678"/>
                </a:cubicBezTo>
                <a:cubicBezTo>
                  <a:pt x="72167" y="7680"/>
                  <a:pt x="72155" y="7682"/>
                  <a:pt x="72142" y="7682"/>
                </a:cubicBezTo>
                <a:cubicBezTo>
                  <a:pt x="72105" y="7682"/>
                  <a:pt x="72070" y="7670"/>
                  <a:pt x="72040" y="7648"/>
                </a:cubicBezTo>
                <a:cubicBezTo>
                  <a:pt x="71394" y="7187"/>
                  <a:pt x="70716" y="6775"/>
                  <a:pt x="70031" y="6384"/>
                </a:cubicBezTo>
                <a:cubicBezTo>
                  <a:pt x="69325" y="5977"/>
                  <a:pt x="68560" y="5669"/>
                  <a:pt x="67788" y="5388"/>
                </a:cubicBezTo>
                <a:cubicBezTo>
                  <a:pt x="67768" y="5383"/>
                  <a:pt x="67747" y="5380"/>
                  <a:pt x="67726" y="5380"/>
                </a:cubicBezTo>
                <a:cubicBezTo>
                  <a:pt x="67719" y="5380"/>
                  <a:pt x="67711" y="5381"/>
                  <a:pt x="67704" y="5382"/>
                </a:cubicBezTo>
                <a:lnTo>
                  <a:pt x="67701" y="5385"/>
                </a:lnTo>
                <a:cubicBezTo>
                  <a:pt x="67878" y="5672"/>
                  <a:pt x="68182" y="5763"/>
                  <a:pt x="68470" y="5870"/>
                </a:cubicBezTo>
                <a:cubicBezTo>
                  <a:pt x="68994" y="6060"/>
                  <a:pt x="69496" y="6307"/>
                  <a:pt x="69964" y="6605"/>
                </a:cubicBezTo>
                <a:cubicBezTo>
                  <a:pt x="70649" y="7046"/>
                  <a:pt x="71381" y="7414"/>
                  <a:pt x="72050" y="7889"/>
                </a:cubicBezTo>
                <a:cubicBezTo>
                  <a:pt x="72638" y="8303"/>
                  <a:pt x="73216" y="8734"/>
                  <a:pt x="73758" y="9216"/>
                </a:cubicBezTo>
                <a:cubicBezTo>
                  <a:pt x="74042" y="9466"/>
                  <a:pt x="74349" y="9730"/>
                  <a:pt x="74526" y="10054"/>
                </a:cubicBezTo>
                <a:cubicBezTo>
                  <a:pt x="74744" y="10459"/>
                  <a:pt x="75085" y="10723"/>
                  <a:pt x="75385" y="11024"/>
                </a:cubicBezTo>
                <a:cubicBezTo>
                  <a:pt x="75726" y="11365"/>
                  <a:pt x="76000" y="11749"/>
                  <a:pt x="76265" y="12147"/>
                </a:cubicBezTo>
                <a:lnTo>
                  <a:pt x="76305" y="12190"/>
                </a:lnTo>
                <a:cubicBezTo>
                  <a:pt x="76302" y="12191"/>
                  <a:pt x="76299" y="12191"/>
                  <a:pt x="76296" y="12191"/>
                </a:cubicBezTo>
                <a:cubicBezTo>
                  <a:pt x="76266" y="12191"/>
                  <a:pt x="76236" y="12174"/>
                  <a:pt x="76221" y="12147"/>
                </a:cubicBezTo>
                <a:cubicBezTo>
                  <a:pt x="75967" y="11980"/>
                  <a:pt x="75830" y="11706"/>
                  <a:pt x="75633" y="11485"/>
                </a:cubicBezTo>
                <a:cubicBezTo>
                  <a:pt x="75182" y="10967"/>
                  <a:pt x="74704" y="10476"/>
                  <a:pt x="74199" y="10008"/>
                </a:cubicBezTo>
                <a:cubicBezTo>
                  <a:pt x="73791" y="9640"/>
                  <a:pt x="73393" y="9262"/>
                  <a:pt x="72969" y="8915"/>
                </a:cubicBezTo>
                <a:cubicBezTo>
                  <a:pt x="72217" y="8300"/>
                  <a:pt x="71421" y="7741"/>
                  <a:pt x="70586" y="7243"/>
                </a:cubicBezTo>
                <a:cubicBezTo>
                  <a:pt x="69098" y="6361"/>
                  <a:pt x="67514" y="5686"/>
                  <a:pt x="65896" y="5081"/>
                </a:cubicBezTo>
                <a:cubicBezTo>
                  <a:pt x="63857" y="4315"/>
                  <a:pt x="61774" y="3660"/>
                  <a:pt x="59662" y="3119"/>
                </a:cubicBezTo>
                <a:cubicBezTo>
                  <a:pt x="58134" y="2734"/>
                  <a:pt x="56587" y="2443"/>
                  <a:pt x="55036" y="2183"/>
                </a:cubicBezTo>
                <a:cubicBezTo>
                  <a:pt x="53980" y="2006"/>
                  <a:pt x="52920" y="1845"/>
                  <a:pt x="51850" y="1748"/>
                </a:cubicBezTo>
                <a:cubicBezTo>
                  <a:pt x="51429" y="1708"/>
                  <a:pt x="51011" y="1665"/>
                  <a:pt x="50600" y="1554"/>
                </a:cubicBezTo>
                <a:lnTo>
                  <a:pt x="50600" y="1554"/>
                </a:lnTo>
                <a:cubicBezTo>
                  <a:pt x="51483" y="1558"/>
                  <a:pt x="52362" y="1614"/>
                  <a:pt x="53244" y="1655"/>
                </a:cubicBezTo>
                <a:cubicBezTo>
                  <a:pt x="52509" y="1554"/>
                  <a:pt x="51774" y="1491"/>
                  <a:pt x="51035" y="1451"/>
                </a:cubicBezTo>
                <a:cubicBezTo>
                  <a:pt x="50718" y="1434"/>
                  <a:pt x="50402" y="1429"/>
                  <a:pt x="50086" y="1429"/>
                </a:cubicBezTo>
                <a:cubicBezTo>
                  <a:pt x="49682" y="1429"/>
                  <a:pt x="49278" y="1437"/>
                  <a:pt x="48875" y="1437"/>
                </a:cubicBezTo>
                <a:cubicBezTo>
                  <a:pt x="48510" y="1437"/>
                  <a:pt x="48146" y="1431"/>
                  <a:pt x="47782" y="1407"/>
                </a:cubicBezTo>
                <a:cubicBezTo>
                  <a:pt x="47637" y="1398"/>
                  <a:pt x="47492" y="1394"/>
                  <a:pt x="47347" y="1394"/>
                </a:cubicBezTo>
                <a:cubicBezTo>
                  <a:pt x="46677" y="1394"/>
                  <a:pt x="46019" y="1483"/>
                  <a:pt x="45356" y="1538"/>
                </a:cubicBezTo>
                <a:cubicBezTo>
                  <a:pt x="45032" y="1564"/>
                  <a:pt x="44704" y="1531"/>
                  <a:pt x="44376" y="1574"/>
                </a:cubicBezTo>
                <a:cubicBezTo>
                  <a:pt x="44537" y="1484"/>
                  <a:pt x="44721" y="1491"/>
                  <a:pt x="44888" y="1424"/>
                </a:cubicBezTo>
                <a:lnTo>
                  <a:pt x="44888" y="1424"/>
                </a:lnTo>
                <a:cubicBezTo>
                  <a:pt x="44597" y="1437"/>
                  <a:pt x="44303" y="1427"/>
                  <a:pt x="44019" y="1474"/>
                </a:cubicBezTo>
                <a:cubicBezTo>
                  <a:pt x="43738" y="1518"/>
                  <a:pt x="43450" y="1518"/>
                  <a:pt x="43170" y="1534"/>
                </a:cubicBezTo>
                <a:cubicBezTo>
                  <a:pt x="42451" y="1578"/>
                  <a:pt x="41732" y="1641"/>
                  <a:pt x="41010" y="1681"/>
                </a:cubicBezTo>
                <a:cubicBezTo>
                  <a:pt x="40439" y="1711"/>
                  <a:pt x="39867" y="1723"/>
                  <a:pt x="39296" y="1723"/>
                </a:cubicBezTo>
                <a:cubicBezTo>
                  <a:pt x="38790" y="1723"/>
                  <a:pt x="38285" y="1714"/>
                  <a:pt x="37781" y="1701"/>
                </a:cubicBezTo>
                <a:cubicBezTo>
                  <a:pt x="36709" y="1671"/>
                  <a:pt x="35642" y="1534"/>
                  <a:pt x="34576" y="1397"/>
                </a:cubicBezTo>
                <a:cubicBezTo>
                  <a:pt x="34078" y="1337"/>
                  <a:pt x="33570" y="1310"/>
                  <a:pt x="33068" y="1253"/>
                </a:cubicBezTo>
                <a:cubicBezTo>
                  <a:pt x="32477" y="1180"/>
                  <a:pt x="31889" y="1100"/>
                  <a:pt x="31297" y="1023"/>
                </a:cubicBezTo>
                <a:cubicBezTo>
                  <a:pt x="30906" y="973"/>
                  <a:pt x="30511" y="939"/>
                  <a:pt x="30124" y="869"/>
                </a:cubicBezTo>
                <a:cubicBezTo>
                  <a:pt x="29843" y="819"/>
                  <a:pt x="29562" y="755"/>
                  <a:pt x="29271" y="735"/>
                </a:cubicBezTo>
                <a:cubicBezTo>
                  <a:pt x="28907" y="709"/>
                  <a:pt x="28543" y="665"/>
                  <a:pt x="28178" y="625"/>
                </a:cubicBezTo>
                <a:cubicBezTo>
                  <a:pt x="27537" y="562"/>
                  <a:pt x="26898" y="485"/>
                  <a:pt x="26256" y="435"/>
                </a:cubicBezTo>
                <a:cubicBezTo>
                  <a:pt x="25591" y="388"/>
                  <a:pt x="24963" y="154"/>
                  <a:pt x="24301" y="94"/>
                </a:cubicBezTo>
                <a:cubicBezTo>
                  <a:pt x="23978" y="64"/>
                  <a:pt x="23656" y="34"/>
                  <a:pt x="23331" y="34"/>
                </a:cubicBezTo>
                <a:cubicBezTo>
                  <a:pt x="23252" y="34"/>
                  <a:pt x="23173" y="36"/>
                  <a:pt x="23094" y="40"/>
                </a:cubicBezTo>
                <a:cubicBezTo>
                  <a:pt x="23059" y="42"/>
                  <a:pt x="23023" y="47"/>
                  <a:pt x="22988" y="47"/>
                </a:cubicBezTo>
                <a:cubicBezTo>
                  <a:pt x="22942" y="47"/>
                  <a:pt x="22897" y="38"/>
                  <a:pt x="22857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  <p:grpSp>
        <p:nvGrpSpPr>
          <p:cNvPr id="551" name="Google Shape;551;p41"/>
          <p:cNvGrpSpPr/>
          <p:nvPr/>
        </p:nvGrpSpPr>
        <p:grpSpPr>
          <a:xfrm>
            <a:off x="6481791" y="3378791"/>
            <a:ext cx="2628541" cy="1042825"/>
            <a:chOff x="7562131" y="4782433"/>
            <a:chExt cx="1269704" cy="503707"/>
          </a:xfrm>
        </p:grpSpPr>
        <p:sp>
          <p:nvSpPr>
            <p:cNvPr id="552" name="Google Shape;552;p41"/>
            <p:cNvSpPr/>
            <p:nvPr/>
          </p:nvSpPr>
          <p:spPr>
            <a:xfrm>
              <a:off x="7562131" y="4782433"/>
              <a:ext cx="1269555" cy="164300"/>
            </a:xfrm>
            <a:custGeom>
              <a:avLst/>
              <a:gdLst/>
              <a:ahLst/>
              <a:cxnLst/>
              <a:rect l="l" t="t" r="r" b="b"/>
              <a:pathLst>
                <a:path w="25592" h="3312" extrusionOk="0">
                  <a:moveTo>
                    <a:pt x="24774" y="0"/>
                  </a:moveTo>
                  <a:cubicBezTo>
                    <a:pt x="24471" y="0"/>
                    <a:pt x="24178" y="100"/>
                    <a:pt x="23893" y="276"/>
                  </a:cubicBezTo>
                  <a:cubicBezTo>
                    <a:pt x="23485" y="527"/>
                    <a:pt x="23181" y="891"/>
                    <a:pt x="22833" y="1205"/>
                  </a:cubicBezTo>
                  <a:cubicBezTo>
                    <a:pt x="22446" y="1556"/>
                    <a:pt x="22088" y="1717"/>
                    <a:pt x="21735" y="1717"/>
                  </a:cubicBezTo>
                  <a:cubicBezTo>
                    <a:pt x="21443" y="1717"/>
                    <a:pt x="21154" y="1607"/>
                    <a:pt x="20855" y="1402"/>
                  </a:cubicBezTo>
                  <a:cubicBezTo>
                    <a:pt x="20674" y="1275"/>
                    <a:pt x="20520" y="1108"/>
                    <a:pt x="20377" y="941"/>
                  </a:cubicBezTo>
                  <a:cubicBezTo>
                    <a:pt x="20183" y="717"/>
                    <a:pt x="19949" y="550"/>
                    <a:pt x="19705" y="389"/>
                  </a:cubicBezTo>
                  <a:cubicBezTo>
                    <a:pt x="19443" y="215"/>
                    <a:pt x="19133" y="139"/>
                    <a:pt x="18825" y="139"/>
                  </a:cubicBezTo>
                  <a:cubicBezTo>
                    <a:pt x="18324" y="139"/>
                    <a:pt x="17830" y="340"/>
                    <a:pt x="17559" y="647"/>
                  </a:cubicBezTo>
                  <a:cubicBezTo>
                    <a:pt x="17275" y="968"/>
                    <a:pt x="16971" y="1275"/>
                    <a:pt x="16670" y="1579"/>
                  </a:cubicBezTo>
                  <a:cubicBezTo>
                    <a:pt x="16330" y="1924"/>
                    <a:pt x="15916" y="2022"/>
                    <a:pt x="15481" y="2022"/>
                  </a:cubicBezTo>
                  <a:cubicBezTo>
                    <a:pt x="15364" y="2022"/>
                    <a:pt x="15245" y="2015"/>
                    <a:pt x="15125" y="2004"/>
                  </a:cubicBezTo>
                  <a:cubicBezTo>
                    <a:pt x="14851" y="1981"/>
                    <a:pt x="14617" y="1820"/>
                    <a:pt x="14407" y="1650"/>
                  </a:cubicBezTo>
                  <a:cubicBezTo>
                    <a:pt x="14236" y="1516"/>
                    <a:pt x="14079" y="1369"/>
                    <a:pt x="13915" y="1228"/>
                  </a:cubicBezTo>
                  <a:cubicBezTo>
                    <a:pt x="13534" y="904"/>
                    <a:pt x="13122" y="742"/>
                    <a:pt x="12710" y="742"/>
                  </a:cubicBezTo>
                  <a:cubicBezTo>
                    <a:pt x="12286" y="742"/>
                    <a:pt x="11862" y="914"/>
                    <a:pt x="11472" y="1259"/>
                  </a:cubicBezTo>
                  <a:cubicBezTo>
                    <a:pt x="11175" y="1523"/>
                    <a:pt x="10931" y="1830"/>
                    <a:pt x="10653" y="2118"/>
                  </a:cubicBezTo>
                  <a:cubicBezTo>
                    <a:pt x="10382" y="2396"/>
                    <a:pt x="10069" y="2533"/>
                    <a:pt x="9761" y="2533"/>
                  </a:cubicBezTo>
                  <a:cubicBezTo>
                    <a:pt x="9402" y="2533"/>
                    <a:pt x="9049" y="2348"/>
                    <a:pt x="8775" y="1984"/>
                  </a:cubicBezTo>
                  <a:cubicBezTo>
                    <a:pt x="8644" y="1813"/>
                    <a:pt x="8524" y="1633"/>
                    <a:pt x="8380" y="1476"/>
                  </a:cubicBezTo>
                  <a:cubicBezTo>
                    <a:pt x="7993" y="1053"/>
                    <a:pt x="7516" y="876"/>
                    <a:pt x="6988" y="876"/>
                  </a:cubicBezTo>
                  <a:cubicBezTo>
                    <a:pt x="6873" y="876"/>
                    <a:pt x="6755" y="885"/>
                    <a:pt x="6635" y="901"/>
                  </a:cubicBezTo>
                  <a:cubicBezTo>
                    <a:pt x="6044" y="981"/>
                    <a:pt x="5616" y="1339"/>
                    <a:pt x="5251" y="1787"/>
                  </a:cubicBezTo>
                  <a:cubicBezTo>
                    <a:pt x="5051" y="2037"/>
                    <a:pt x="4850" y="2285"/>
                    <a:pt x="4610" y="2495"/>
                  </a:cubicBezTo>
                  <a:cubicBezTo>
                    <a:pt x="4376" y="2709"/>
                    <a:pt x="4075" y="2830"/>
                    <a:pt x="3757" y="2833"/>
                  </a:cubicBezTo>
                  <a:cubicBezTo>
                    <a:pt x="3744" y="2833"/>
                    <a:pt x="3731" y="2833"/>
                    <a:pt x="3718" y="2833"/>
                  </a:cubicBezTo>
                  <a:cubicBezTo>
                    <a:pt x="3184" y="2833"/>
                    <a:pt x="2736" y="2633"/>
                    <a:pt x="2370" y="2238"/>
                  </a:cubicBezTo>
                  <a:cubicBezTo>
                    <a:pt x="2089" y="1940"/>
                    <a:pt x="1829" y="1623"/>
                    <a:pt x="1504" y="1369"/>
                  </a:cubicBezTo>
                  <a:cubicBezTo>
                    <a:pt x="1249" y="1171"/>
                    <a:pt x="980" y="1058"/>
                    <a:pt x="691" y="1058"/>
                  </a:cubicBezTo>
                  <a:cubicBezTo>
                    <a:pt x="546" y="1058"/>
                    <a:pt x="395" y="1087"/>
                    <a:pt x="238" y="1148"/>
                  </a:cubicBezTo>
                  <a:cubicBezTo>
                    <a:pt x="84" y="1208"/>
                    <a:pt x="0" y="1305"/>
                    <a:pt x="54" y="1466"/>
                  </a:cubicBezTo>
                  <a:cubicBezTo>
                    <a:pt x="91" y="1577"/>
                    <a:pt x="165" y="1627"/>
                    <a:pt x="259" y="1627"/>
                  </a:cubicBezTo>
                  <a:cubicBezTo>
                    <a:pt x="300" y="1627"/>
                    <a:pt x="345" y="1618"/>
                    <a:pt x="391" y="1600"/>
                  </a:cubicBezTo>
                  <a:cubicBezTo>
                    <a:pt x="494" y="1559"/>
                    <a:pt x="591" y="1541"/>
                    <a:pt x="684" y="1541"/>
                  </a:cubicBezTo>
                  <a:cubicBezTo>
                    <a:pt x="905" y="1541"/>
                    <a:pt x="1102" y="1645"/>
                    <a:pt x="1291" y="1803"/>
                  </a:cubicBezTo>
                  <a:cubicBezTo>
                    <a:pt x="1568" y="2037"/>
                    <a:pt x="1792" y="2322"/>
                    <a:pt x="2043" y="2579"/>
                  </a:cubicBezTo>
                  <a:cubicBezTo>
                    <a:pt x="2501" y="3055"/>
                    <a:pt x="3044" y="3312"/>
                    <a:pt x="3682" y="3312"/>
                  </a:cubicBezTo>
                  <a:cubicBezTo>
                    <a:pt x="3778" y="3312"/>
                    <a:pt x="3877" y="3306"/>
                    <a:pt x="3978" y="3294"/>
                  </a:cubicBezTo>
                  <a:cubicBezTo>
                    <a:pt x="4402" y="3244"/>
                    <a:pt x="4757" y="3037"/>
                    <a:pt x="5041" y="2733"/>
                  </a:cubicBezTo>
                  <a:cubicBezTo>
                    <a:pt x="5325" y="2432"/>
                    <a:pt x="5586" y="2101"/>
                    <a:pt x="5877" y="1807"/>
                  </a:cubicBezTo>
                  <a:cubicBezTo>
                    <a:pt x="6183" y="1499"/>
                    <a:pt x="6573" y="1348"/>
                    <a:pt x="6961" y="1348"/>
                  </a:cubicBezTo>
                  <a:cubicBezTo>
                    <a:pt x="7423" y="1348"/>
                    <a:pt x="7882" y="1561"/>
                    <a:pt x="8193" y="1974"/>
                  </a:cubicBezTo>
                  <a:cubicBezTo>
                    <a:pt x="8283" y="2098"/>
                    <a:pt x="8367" y="2225"/>
                    <a:pt x="8460" y="2345"/>
                  </a:cubicBezTo>
                  <a:cubicBezTo>
                    <a:pt x="8797" y="2780"/>
                    <a:pt x="9277" y="3003"/>
                    <a:pt x="9761" y="3003"/>
                  </a:cubicBezTo>
                  <a:cubicBezTo>
                    <a:pt x="10161" y="3003"/>
                    <a:pt x="10565" y="2851"/>
                    <a:pt x="10894" y="2539"/>
                  </a:cubicBezTo>
                  <a:cubicBezTo>
                    <a:pt x="11004" y="2432"/>
                    <a:pt x="11108" y="2322"/>
                    <a:pt x="11208" y="2205"/>
                  </a:cubicBezTo>
                  <a:cubicBezTo>
                    <a:pt x="11382" y="1987"/>
                    <a:pt x="11576" y="1787"/>
                    <a:pt x="11790" y="1610"/>
                  </a:cubicBezTo>
                  <a:cubicBezTo>
                    <a:pt x="12098" y="1364"/>
                    <a:pt x="12428" y="1214"/>
                    <a:pt x="12760" y="1214"/>
                  </a:cubicBezTo>
                  <a:cubicBezTo>
                    <a:pt x="13052" y="1214"/>
                    <a:pt x="13345" y="1329"/>
                    <a:pt x="13628" y="1596"/>
                  </a:cubicBezTo>
                  <a:cubicBezTo>
                    <a:pt x="13798" y="1757"/>
                    <a:pt x="13979" y="1910"/>
                    <a:pt x="14163" y="2057"/>
                  </a:cubicBezTo>
                  <a:cubicBezTo>
                    <a:pt x="14539" y="2361"/>
                    <a:pt x="15017" y="2511"/>
                    <a:pt x="15495" y="2511"/>
                  </a:cubicBezTo>
                  <a:cubicBezTo>
                    <a:pt x="16007" y="2511"/>
                    <a:pt x="16520" y="2339"/>
                    <a:pt x="16910" y="2001"/>
                  </a:cubicBezTo>
                  <a:cubicBezTo>
                    <a:pt x="17241" y="1710"/>
                    <a:pt x="17525" y="1376"/>
                    <a:pt x="17813" y="1048"/>
                  </a:cubicBezTo>
                  <a:cubicBezTo>
                    <a:pt x="18046" y="779"/>
                    <a:pt x="18435" y="624"/>
                    <a:pt x="18822" y="624"/>
                  </a:cubicBezTo>
                  <a:cubicBezTo>
                    <a:pt x="19091" y="624"/>
                    <a:pt x="19358" y="698"/>
                    <a:pt x="19574" y="861"/>
                  </a:cubicBezTo>
                  <a:cubicBezTo>
                    <a:pt x="19765" y="1001"/>
                    <a:pt x="19942" y="1158"/>
                    <a:pt x="20099" y="1332"/>
                  </a:cubicBezTo>
                  <a:cubicBezTo>
                    <a:pt x="20263" y="1533"/>
                    <a:pt x="20457" y="1703"/>
                    <a:pt x="20671" y="1847"/>
                  </a:cubicBezTo>
                  <a:cubicBezTo>
                    <a:pt x="21016" y="2065"/>
                    <a:pt x="21367" y="2194"/>
                    <a:pt x="21732" y="2194"/>
                  </a:cubicBezTo>
                  <a:cubicBezTo>
                    <a:pt x="21976" y="2194"/>
                    <a:pt x="22226" y="2136"/>
                    <a:pt x="22482" y="2011"/>
                  </a:cubicBezTo>
                  <a:cubicBezTo>
                    <a:pt x="22780" y="1870"/>
                    <a:pt x="23044" y="1676"/>
                    <a:pt x="23271" y="1439"/>
                  </a:cubicBezTo>
                  <a:cubicBezTo>
                    <a:pt x="23552" y="1142"/>
                    <a:pt x="23840" y="847"/>
                    <a:pt x="24197" y="644"/>
                  </a:cubicBezTo>
                  <a:cubicBezTo>
                    <a:pt x="24382" y="539"/>
                    <a:pt x="24575" y="482"/>
                    <a:pt x="24770" y="482"/>
                  </a:cubicBezTo>
                  <a:cubicBezTo>
                    <a:pt x="24899" y="482"/>
                    <a:pt x="25029" y="507"/>
                    <a:pt x="25160" y="560"/>
                  </a:cubicBezTo>
                  <a:cubicBezTo>
                    <a:pt x="25230" y="589"/>
                    <a:pt x="25293" y="604"/>
                    <a:pt x="25352" y="604"/>
                  </a:cubicBezTo>
                  <a:cubicBezTo>
                    <a:pt x="25437" y="604"/>
                    <a:pt x="25514" y="572"/>
                    <a:pt x="25591" y="503"/>
                  </a:cubicBezTo>
                  <a:lnTo>
                    <a:pt x="25591" y="252"/>
                  </a:lnTo>
                  <a:cubicBezTo>
                    <a:pt x="25518" y="206"/>
                    <a:pt x="25441" y="162"/>
                    <a:pt x="25360" y="125"/>
                  </a:cubicBezTo>
                  <a:cubicBezTo>
                    <a:pt x="25161" y="40"/>
                    <a:pt x="24966" y="0"/>
                    <a:pt x="24774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  <p:sp>
          <p:nvSpPr>
            <p:cNvPr id="553" name="Google Shape;553;p41"/>
            <p:cNvSpPr/>
            <p:nvPr/>
          </p:nvSpPr>
          <p:spPr>
            <a:xfrm>
              <a:off x="7562428" y="4944646"/>
              <a:ext cx="1269406" cy="164498"/>
            </a:xfrm>
            <a:custGeom>
              <a:avLst/>
              <a:gdLst/>
              <a:ahLst/>
              <a:cxnLst/>
              <a:rect l="l" t="t" r="r" b="b"/>
              <a:pathLst>
                <a:path w="25589" h="3316" extrusionOk="0">
                  <a:moveTo>
                    <a:pt x="24767" y="0"/>
                  </a:moveTo>
                  <a:cubicBezTo>
                    <a:pt x="24446" y="0"/>
                    <a:pt x="24140" y="107"/>
                    <a:pt x="23844" y="298"/>
                  </a:cubicBezTo>
                  <a:cubicBezTo>
                    <a:pt x="23456" y="552"/>
                    <a:pt x="23162" y="910"/>
                    <a:pt x="22821" y="1214"/>
                  </a:cubicBezTo>
                  <a:cubicBezTo>
                    <a:pt x="22453" y="1541"/>
                    <a:pt x="22087" y="1713"/>
                    <a:pt x="21719" y="1713"/>
                  </a:cubicBezTo>
                  <a:cubicBezTo>
                    <a:pt x="21368" y="1713"/>
                    <a:pt x="21015" y="1557"/>
                    <a:pt x="20655" y="1231"/>
                  </a:cubicBezTo>
                  <a:cubicBezTo>
                    <a:pt x="20551" y="1137"/>
                    <a:pt x="20454" y="1037"/>
                    <a:pt x="20364" y="933"/>
                  </a:cubicBezTo>
                  <a:cubicBezTo>
                    <a:pt x="20160" y="689"/>
                    <a:pt x="19903" y="516"/>
                    <a:pt x="19639" y="348"/>
                  </a:cubicBezTo>
                  <a:cubicBezTo>
                    <a:pt x="19406" y="203"/>
                    <a:pt x="19121" y="138"/>
                    <a:pt x="18833" y="138"/>
                  </a:cubicBezTo>
                  <a:cubicBezTo>
                    <a:pt x="18333" y="138"/>
                    <a:pt x="17824" y="333"/>
                    <a:pt x="17563" y="636"/>
                  </a:cubicBezTo>
                  <a:cubicBezTo>
                    <a:pt x="17269" y="977"/>
                    <a:pt x="16951" y="1298"/>
                    <a:pt x="16627" y="1612"/>
                  </a:cubicBezTo>
                  <a:cubicBezTo>
                    <a:pt x="16357" y="1877"/>
                    <a:pt x="15886" y="2022"/>
                    <a:pt x="15444" y="2022"/>
                  </a:cubicBezTo>
                  <a:cubicBezTo>
                    <a:pt x="15207" y="2022"/>
                    <a:pt x="14979" y="1980"/>
                    <a:pt x="14795" y="1893"/>
                  </a:cubicBezTo>
                  <a:cubicBezTo>
                    <a:pt x="14498" y="1756"/>
                    <a:pt x="14270" y="1535"/>
                    <a:pt x="14030" y="1324"/>
                  </a:cubicBezTo>
                  <a:cubicBezTo>
                    <a:pt x="13756" y="1090"/>
                    <a:pt x="13485" y="846"/>
                    <a:pt x="13114" y="773"/>
                  </a:cubicBezTo>
                  <a:cubicBezTo>
                    <a:pt x="12990" y="748"/>
                    <a:pt x="12870" y="737"/>
                    <a:pt x="12754" y="737"/>
                  </a:cubicBezTo>
                  <a:cubicBezTo>
                    <a:pt x="12241" y="737"/>
                    <a:pt x="11799" y="966"/>
                    <a:pt x="11396" y="1318"/>
                  </a:cubicBezTo>
                  <a:cubicBezTo>
                    <a:pt x="11132" y="1552"/>
                    <a:pt x="10914" y="1833"/>
                    <a:pt x="10670" y="2090"/>
                  </a:cubicBezTo>
                  <a:cubicBezTo>
                    <a:pt x="10395" y="2381"/>
                    <a:pt x="10074" y="2525"/>
                    <a:pt x="9756" y="2525"/>
                  </a:cubicBezTo>
                  <a:cubicBezTo>
                    <a:pt x="9400" y="2525"/>
                    <a:pt x="9049" y="2344"/>
                    <a:pt x="8775" y="1986"/>
                  </a:cubicBezTo>
                  <a:cubicBezTo>
                    <a:pt x="8672" y="1856"/>
                    <a:pt x="8581" y="1716"/>
                    <a:pt x="8478" y="1585"/>
                  </a:cubicBezTo>
                  <a:cubicBezTo>
                    <a:pt x="8080" y="1091"/>
                    <a:pt x="7566" y="875"/>
                    <a:pt x="6975" y="875"/>
                  </a:cubicBezTo>
                  <a:cubicBezTo>
                    <a:pt x="6886" y="875"/>
                    <a:pt x="6795" y="880"/>
                    <a:pt x="6703" y="890"/>
                  </a:cubicBezTo>
                  <a:cubicBezTo>
                    <a:pt x="6131" y="947"/>
                    <a:pt x="5693" y="1254"/>
                    <a:pt x="5332" y="1682"/>
                  </a:cubicBezTo>
                  <a:cubicBezTo>
                    <a:pt x="5118" y="1936"/>
                    <a:pt x="4918" y="2204"/>
                    <a:pt x="4674" y="2434"/>
                  </a:cubicBezTo>
                  <a:cubicBezTo>
                    <a:pt x="4421" y="2688"/>
                    <a:pt x="4074" y="2830"/>
                    <a:pt x="3717" y="2830"/>
                  </a:cubicBezTo>
                  <a:cubicBezTo>
                    <a:pt x="3697" y="2830"/>
                    <a:pt x="3678" y="2829"/>
                    <a:pt x="3658" y="2829"/>
                  </a:cubicBezTo>
                  <a:cubicBezTo>
                    <a:pt x="3076" y="2812"/>
                    <a:pt x="2625" y="2548"/>
                    <a:pt x="2254" y="2120"/>
                  </a:cubicBezTo>
                  <a:cubicBezTo>
                    <a:pt x="2007" y="1829"/>
                    <a:pt x="1746" y="1552"/>
                    <a:pt x="1438" y="1321"/>
                  </a:cubicBezTo>
                  <a:cubicBezTo>
                    <a:pt x="1202" y="1144"/>
                    <a:pt x="953" y="1055"/>
                    <a:pt x="691" y="1055"/>
                  </a:cubicBezTo>
                  <a:cubicBezTo>
                    <a:pt x="538" y="1055"/>
                    <a:pt x="380" y="1086"/>
                    <a:pt x="218" y="1147"/>
                  </a:cubicBezTo>
                  <a:cubicBezTo>
                    <a:pt x="75" y="1204"/>
                    <a:pt x="1" y="1304"/>
                    <a:pt x="44" y="1455"/>
                  </a:cubicBezTo>
                  <a:cubicBezTo>
                    <a:pt x="79" y="1566"/>
                    <a:pt x="154" y="1624"/>
                    <a:pt x="250" y="1624"/>
                  </a:cubicBezTo>
                  <a:cubicBezTo>
                    <a:pt x="283" y="1624"/>
                    <a:pt x="320" y="1617"/>
                    <a:pt x="359" y="1602"/>
                  </a:cubicBezTo>
                  <a:cubicBezTo>
                    <a:pt x="470" y="1558"/>
                    <a:pt x="575" y="1538"/>
                    <a:pt x="675" y="1538"/>
                  </a:cubicBezTo>
                  <a:cubicBezTo>
                    <a:pt x="925" y="1538"/>
                    <a:pt x="1142" y="1663"/>
                    <a:pt x="1345" y="1849"/>
                  </a:cubicBezTo>
                  <a:cubicBezTo>
                    <a:pt x="1602" y="2083"/>
                    <a:pt x="1826" y="2351"/>
                    <a:pt x="2063" y="2601"/>
                  </a:cubicBezTo>
                  <a:cubicBezTo>
                    <a:pt x="2459" y="3018"/>
                    <a:pt x="3055" y="3315"/>
                    <a:pt x="3676" y="3315"/>
                  </a:cubicBezTo>
                  <a:cubicBezTo>
                    <a:pt x="4226" y="3315"/>
                    <a:pt x="4796" y="3083"/>
                    <a:pt x="5266" y="2494"/>
                  </a:cubicBezTo>
                  <a:cubicBezTo>
                    <a:pt x="5443" y="2270"/>
                    <a:pt x="5623" y="2053"/>
                    <a:pt x="5820" y="1849"/>
                  </a:cubicBezTo>
                  <a:cubicBezTo>
                    <a:pt x="6150" y="1510"/>
                    <a:pt x="6557" y="1344"/>
                    <a:pt x="6960" y="1344"/>
                  </a:cubicBezTo>
                  <a:cubicBezTo>
                    <a:pt x="7430" y="1344"/>
                    <a:pt x="7894" y="1571"/>
                    <a:pt x="8220" y="2016"/>
                  </a:cubicBezTo>
                  <a:cubicBezTo>
                    <a:pt x="8314" y="2143"/>
                    <a:pt x="8404" y="2274"/>
                    <a:pt x="8505" y="2401"/>
                  </a:cubicBezTo>
                  <a:cubicBezTo>
                    <a:pt x="8819" y="2791"/>
                    <a:pt x="9291" y="2995"/>
                    <a:pt x="9765" y="2995"/>
                  </a:cubicBezTo>
                  <a:cubicBezTo>
                    <a:pt x="10123" y="2995"/>
                    <a:pt x="10482" y="2878"/>
                    <a:pt x="10774" y="2638"/>
                  </a:cubicBezTo>
                  <a:cubicBezTo>
                    <a:pt x="10901" y="2528"/>
                    <a:pt x="11018" y="2411"/>
                    <a:pt x="11128" y="2287"/>
                  </a:cubicBezTo>
                  <a:cubicBezTo>
                    <a:pt x="11352" y="2030"/>
                    <a:pt x="11573" y="1772"/>
                    <a:pt x="11840" y="1558"/>
                  </a:cubicBezTo>
                  <a:cubicBezTo>
                    <a:pt x="12125" y="1332"/>
                    <a:pt x="12420" y="1218"/>
                    <a:pt x="12713" y="1218"/>
                  </a:cubicBezTo>
                  <a:cubicBezTo>
                    <a:pt x="13008" y="1218"/>
                    <a:pt x="13302" y="1334"/>
                    <a:pt x="13582" y="1565"/>
                  </a:cubicBezTo>
                  <a:cubicBezTo>
                    <a:pt x="13749" y="1699"/>
                    <a:pt x="13916" y="1836"/>
                    <a:pt x="14070" y="1986"/>
                  </a:cubicBezTo>
                  <a:cubicBezTo>
                    <a:pt x="14443" y="2347"/>
                    <a:pt x="14953" y="2504"/>
                    <a:pt x="15458" y="2504"/>
                  </a:cubicBezTo>
                  <a:cubicBezTo>
                    <a:pt x="16080" y="2504"/>
                    <a:pt x="16695" y="2267"/>
                    <a:pt x="17038" y="1879"/>
                  </a:cubicBezTo>
                  <a:cubicBezTo>
                    <a:pt x="17309" y="1572"/>
                    <a:pt x="17593" y="1278"/>
                    <a:pt x="17880" y="987"/>
                  </a:cubicBezTo>
                  <a:cubicBezTo>
                    <a:pt x="18128" y="737"/>
                    <a:pt x="18457" y="608"/>
                    <a:pt x="18790" y="608"/>
                  </a:cubicBezTo>
                  <a:cubicBezTo>
                    <a:pt x="19009" y="608"/>
                    <a:pt x="19231" y="664"/>
                    <a:pt x="19431" y="780"/>
                  </a:cubicBezTo>
                  <a:cubicBezTo>
                    <a:pt x="19659" y="903"/>
                    <a:pt x="19863" y="1064"/>
                    <a:pt x="20030" y="1261"/>
                  </a:cubicBezTo>
                  <a:cubicBezTo>
                    <a:pt x="20190" y="1462"/>
                    <a:pt x="20377" y="1639"/>
                    <a:pt x="20588" y="1786"/>
                  </a:cubicBezTo>
                  <a:cubicBezTo>
                    <a:pt x="20952" y="2041"/>
                    <a:pt x="21329" y="2187"/>
                    <a:pt x="21721" y="2187"/>
                  </a:cubicBezTo>
                  <a:cubicBezTo>
                    <a:pt x="21981" y="2187"/>
                    <a:pt x="22249" y="2123"/>
                    <a:pt x="22523" y="1983"/>
                  </a:cubicBezTo>
                  <a:cubicBezTo>
                    <a:pt x="22797" y="1846"/>
                    <a:pt x="23048" y="1662"/>
                    <a:pt x="23259" y="1441"/>
                  </a:cubicBezTo>
                  <a:cubicBezTo>
                    <a:pt x="23529" y="1157"/>
                    <a:pt x="23803" y="870"/>
                    <a:pt x="24148" y="663"/>
                  </a:cubicBezTo>
                  <a:cubicBezTo>
                    <a:pt x="24349" y="542"/>
                    <a:pt x="24557" y="472"/>
                    <a:pt x="24771" y="472"/>
                  </a:cubicBezTo>
                  <a:cubicBezTo>
                    <a:pt x="24906" y="472"/>
                    <a:pt x="25042" y="500"/>
                    <a:pt x="25181" y="559"/>
                  </a:cubicBezTo>
                  <a:cubicBezTo>
                    <a:pt x="25242" y="587"/>
                    <a:pt x="25299" y="601"/>
                    <a:pt x="25352" y="601"/>
                  </a:cubicBezTo>
                  <a:cubicBezTo>
                    <a:pt x="25439" y="601"/>
                    <a:pt x="25516" y="561"/>
                    <a:pt x="25585" y="475"/>
                  </a:cubicBezTo>
                  <a:lnTo>
                    <a:pt x="25588" y="272"/>
                  </a:lnTo>
                  <a:cubicBezTo>
                    <a:pt x="25515" y="198"/>
                    <a:pt x="25425" y="141"/>
                    <a:pt x="25328" y="108"/>
                  </a:cubicBezTo>
                  <a:cubicBezTo>
                    <a:pt x="25136" y="35"/>
                    <a:pt x="24949" y="0"/>
                    <a:pt x="2476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  <p:sp>
          <p:nvSpPr>
            <p:cNvPr id="554" name="Google Shape;554;p41"/>
            <p:cNvSpPr/>
            <p:nvPr/>
          </p:nvSpPr>
          <p:spPr>
            <a:xfrm>
              <a:off x="7622998" y="5121593"/>
              <a:ext cx="1208687" cy="164548"/>
            </a:xfrm>
            <a:custGeom>
              <a:avLst/>
              <a:gdLst/>
              <a:ahLst/>
              <a:cxnLst/>
              <a:rect l="l" t="t" r="r" b="b"/>
              <a:pathLst>
                <a:path w="24365" h="3317" extrusionOk="0">
                  <a:moveTo>
                    <a:pt x="23589" y="0"/>
                  </a:moveTo>
                  <a:cubicBezTo>
                    <a:pt x="23305" y="0"/>
                    <a:pt x="23032" y="95"/>
                    <a:pt x="22766" y="264"/>
                  </a:cubicBezTo>
                  <a:cubicBezTo>
                    <a:pt x="22365" y="518"/>
                    <a:pt x="22071" y="896"/>
                    <a:pt x="21730" y="1220"/>
                  </a:cubicBezTo>
                  <a:cubicBezTo>
                    <a:pt x="21383" y="1546"/>
                    <a:pt x="21036" y="1717"/>
                    <a:pt x="20686" y="1717"/>
                  </a:cubicBezTo>
                  <a:cubicBezTo>
                    <a:pt x="20354" y="1717"/>
                    <a:pt x="20019" y="1562"/>
                    <a:pt x="19678" y="1237"/>
                  </a:cubicBezTo>
                  <a:cubicBezTo>
                    <a:pt x="19571" y="1137"/>
                    <a:pt x="19474" y="1030"/>
                    <a:pt x="19380" y="916"/>
                  </a:cubicBezTo>
                  <a:cubicBezTo>
                    <a:pt x="19183" y="682"/>
                    <a:pt x="18942" y="485"/>
                    <a:pt x="18675" y="338"/>
                  </a:cubicBezTo>
                  <a:cubicBezTo>
                    <a:pt x="18431" y="198"/>
                    <a:pt x="18162" y="130"/>
                    <a:pt x="17895" y="130"/>
                  </a:cubicBezTo>
                  <a:cubicBezTo>
                    <a:pt x="17479" y="130"/>
                    <a:pt x="17068" y="295"/>
                    <a:pt x="16763" y="609"/>
                  </a:cubicBezTo>
                  <a:cubicBezTo>
                    <a:pt x="16445" y="936"/>
                    <a:pt x="16155" y="1291"/>
                    <a:pt x="15834" y="1618"/>
                  </a:cubicBezTo>
                  <a:cubicBezTo>
                    <a:pt x="15571" y="1885"/>
                    <a:pt x="15143" y="2026"/>
                    <a:pt x="14730" y="2026"/>
                  </a:cubicBezTo>
                  <a:cubicBezTo>
                    <a:pt x="14487" y="2026"/>
                    <a:pt x="14248" y="1977"/>
                    <a:pt x="14052" y="1876"/>
                  </a:cubicBezTo>
                  <a:cubicBezTo>
                    <a:pt x="13751" y="1715"/>
                    <a:pt x="13527" y="1464"/>
                    <a:pt x="13277" y="1247"/>
                  </a:cubicBezTo>
                  <a:cubicBezTo>
                    <a:pt x="13049" y="1047"/>
                    <a:pt x="12815" y="846"/>
                    <a:pt x="12505" y="776"/>
                  </a:cubicBezTo>
                  <a:cubicBezTo>
                    <a:pt x="12383" y="749"/>
                    <a:pt x="12265" y="737"/>
                    <a:pt x="12151" y="737"/>
                  </a:cubicBezTo>
                  <a:cubicBezTo>
                    <a:pt x="11716" y="737"/>
                    <a:pt x="11333" y="919"/>
                    <a:pt x="10984" y="1210"/>
                  </a:cubicBezTo>
                  <a:cubicBezTo>
                    <a:pt x="10673" y="1468"/>
                    <a:pt x="10432" y="1792"/>
                    <a:pt x="10165" y="2096"/>
                  </a:cubicBezTo>
                  <a:cubicBezTo>
                    <a:pt x="9912" y="2385"/>
                    <a:pt x="9634" y="2528"/>
                    <a:pt x="9338" y="2528"/>
                  </a:cubicBezTo>
                  <a:cubicBezTo>
                    <a:pt x="9134" y="2528"/>
                    <a:pt x="8921" y="2460"/>
                    <a:pt x="8701" y="2323"/>
                  </a:cubicBezTo>
                  <a:cubicBezTo>
                    <a:pt x="8567" y="2233"/>
                    <a:pt x="8450" y="2120"/>
                    <a:pt x="8360" y="1989"/>
                  </a:cubicBezTo>
                  <a:cubicBezTo>
                    <a:pt x="8256" y="1839"/>
                    <a:pt x="8163" y="1688"/>
                    <a:pt x="8049" y="1548"/>
                  </a:cubicBezTo>
                  <a:cubicBezTo>
                    <a:pt x="7677" y="1087"/>
                    <a:pt x="7206" y="871"/>
                    <a:pt x="6659" y="871"/>
                  </a:cubicBezTo>
                  <a:cubicBezTo>
                    <a:pt x="6551" y="871"/>
                    <a:pt x="6441" y="880"/>
                    <a:pt x="6328" y="896"/>
                  </a:cubicBezTo>
                  <a:cubicBezTo>
                    <a:pt x="5756" y="980"/>
                    <a:pt x="5351" y="1334"/>
                    <a:pt x="5011" y="1775"/>
                  </a:cubicBezTo>
                  <a:cubicBezTo>
                    <a:pt x="4823" y="2023"/>
                    <a:pt x="4636" y="2273"/>
                    <a:pt x="4406" y="2484"/>
                  </a:cubicBezTo>
                  <a:cubicBezTo>
                    <a:pt x="4182" y="2698"/>
                    <a:pt x="3887" y="2821"/>
                    <a:pt x="3580" y="2828"/>
                  </a:cubicBezTo>
                  <a:cubicBezTo>
                    <a:pt x="3565" y="2829"/>
                    <a:pt x="3550" y="2829"/>
                    <a:pt x="3535" y="2829"/>
                  </a:cubicBezTo>
                  <a:cubicBezTo>
                    <a:pt x="2982" y="2829"/>
                    <a:pt x="2551" y="2586"/>
                    <a:pt x="2199" y="2173"/>
                  </a:cubicBezTo>
                  <a:cubicBezTo>
                    <a:pt x="1949" y="1876"/>
                    <a:pt x="1701" y="1578"/>
                    <a:pt x="1394" y="1337"/>
                  </a:cubicBezTo>
                  <a:cubicBezTo>
                    <a:pt x="1167" y="1158"/>
                    <a:pt x="925" y="1060"/>
                    <a:pt x="664" y="1060"/>
                  </a:cubicBezTo>
                  <a:cubicBezTo>
                    <a:pt x="541" y="1060"/>
                    <a:pt x="413" y="1082"/>
                    <a:pt x="281" y="1127"/>
                  </a:cubicBezTo>
                  <a:cubicBezTo>
                    <a:pt x="117" y="1184"/>
                    <a:pt x="0" y="1271"/>
                    <a:pt x="57" y="1458"/>
                  </a:cubicBezTo>
                  <a:cubicBezTo>
                    <a:pt x="91" y="1581"/>
                    <a:pt x="163" y="1623"/>
                    <a:pt x="248" y="1623"/>
                  </a:cubicBezTo>
                  <a:cubicBezTo>
                    <a:pt x="303" y="1623"/>
                    <a:pt x="364" y="1605"/>
                    <a:pt x="425" y="1581"/>
                  </a:cubicBezTo>
                  <a:cubicBezTo>
                    <a:pt x="507" y="1550"/>
                    <a:pt x="585" y="1536"/>
                    <a:pt x="659" y="1536"/>
                  </a:cubicBezTo>
                  <a:cubicBezTo>
                    <a:pt x="865" y="1536"/>
                    <a:pt x="1042" y="1643"/>
                    <a:pt x="1207" y="1785"/>
                  </a:cubicBezTo>
                  <a:cubicBezTo>
                    <a:pt x="1464" y="2006"/>
                    <a:pt x="1685" y="2267"/>
                    <a:pt x="1902" y="2527"/>
                  </a:cubicBezTo>
                  <a:cubicBezTo>
                    <a:pt x="2156" y="2832"/>
                    <a:pt x="2487" y="3065"/>
                    <a:pt x="2858" y="3206"/>
                  </a:cubicBezTo>
                  <a:cubicBezTo>
                    <a:pt x="2968" y="3246"/>
                    <a:pt x="3092" y="3236"/>
                    <a:pt x="3186" y="3316"/>
                  </a:cubicBezTo>
                  <a:lnTo>
                    <a:pt x="3854" y="3316"/>
                  </a:lnTo>
                  <a:cubicBezTo>
                    <a:pt x="4496" y="3139"/>
                    <a:pt x="4904" y="2678"/>
                    <a:pt x="5281" y="2176"/>
                  </a:cubicBezTo>
                  <a:cubicBezTo>
                    <a:pt x="5385" y="2036"/>
                    <a:pt x="5499" y="1906"/>
                    <a:pt x="5622" y="1785"/>
                  </a:cubicBezTo>
                  <a:cubicBezTo>
                    <a:pt x="5912" y="1494"/>
                    <a:pt x="6277" y="1351"/>
                    <a:pt x="6638" y="1351"/>
                  </a:cubicBezTo>
                  <a:cubicBezTo>
                    <a:pt x="7068" y="1351"/>
                    <a:pt x="7493" y="1553"/>
                    <a:pt x="7782" y="1946"/>
                  </a:cubicBezTo>
                  <a:cubicBezTo>
                    <a:pt x="7889" y="2093"/>
                    <a:pt x="7985" y="2243"/>
                    <a:pt x="8092" y="2387"/>
                  </a:cubicBezTo>
                  <a:cubicBezTo>
                    <a:pt x="8395" y="2786"/>
                    <a:pt x="8858" y="3000"/>
                    <a:pt x="9320" y="3000"/>
                  </a:cubicBezTo>
                  <a:cubicBezTo>
                    <a:pt x="9604" y="3000"/>
                    <a:pt x="9887" y="2919"/>
                    <a:pt x="10131" y="2751"/>
                  </a:cubicBezTo>
                  <a:cubicBezTo>
                    <a:pt x="10342" y="2601"/>
                    <a:pt x="10512" y="2407"/>
                    <a:pt x="10673" y="2206"/>
                  </a:cubicBezTo>
                  <a:cubicBezTo>
                    <a:pt x="10833" y="2006"/>
                    <a:pt x="11007" y="1815"/>
                    <a:pt x="11194" y="1638"/>
                  </a:cubicBezTo>
                  <a:cubicBezTo>
                    <a:pt x="11488" y="1363"/>
                    <a:pt x="11795" y="1225"/>
                    <a:pt x="12103" y="1225"/>
                  </a:cubicBezTo>
                  <a:cubicBezTo>
                    <a:pt x="12394" y="1225"/>
                    <a:pt x="12687" y="1348"/>
                    <a:pt x="12973" y="1595"/>
                  </a:cubicBezTo>
                  <a:cubicBezTo>
                    <a:pt x="13146" y="1745"/>
                    <a:pt x="13314" y="1899"/>
                    <a:pt x="13481" y="2056"/>
                  </a:cubicBezTo>
                  <a:cubicBezTo>
                    <a:pt x="13818" y="2373"/>
                    <a:pt x="14271" y="2508"/>
                    <a:pt x="14719" y="2508"/>
                  </a:cubicBezTo>
                  <a:cubicBezTo>
                    <a:pt x="15298" y="2508"/>
                    <a:pt x="15870" y="2282"/>
                    <a:pt x="16171" y="1939"/>
                  </a:cubicBezTo>
                  <a:cubicBezTo>
                    <a:pt x="16442" y="1632"/>
                    <a:pt x="16736" y="1344"/>
                    <a:pt x="16990" y="1027"/>
                  </a:cubicBezTo>
                  <a:cubicBezTo>
                    <a:pt x="17192" y="775"/>
                    <a:pt x="17554" y="622"/>
                    <a:pt x="17920" y="622"/>
                  </a:cubicBezTo>
                  <a:cubicBezTo>
                    <a:pt x="18171" y="622"/>
                    <a:pt x="18424" y="694"/>
                    <a:pt x="18628" y="856"/>
                  </a:cubicBezTo>
                  <a:cubicBezTo>
                    <a:pt x="18812" y="993"/>
                    <a:pt x="18979" y="1154"/>
                    <a:pt x="19126" y="1327"/>
                  </a:cubicBezTo>
                  <a:cubicBezTo>
                    <a:pt x="19277" y="1518"/>
                    <a:pt x="19454" y="1685"/>
                    <a:pt x="19651" y="1829"/>
                  </a:cubicBezTo>
                  <a:cubicBezTo>
                    <a:pt x="19985" y="2061"/>
                    <a:pt x="20330" y="2196"/>
                    <a:pt x="20689" y="2196"/>
                  </a:cubicBezTo>
                  <a:cubicBezTo>
                    <a:pt x="20929" y="2196"/>
                    <a:pt x="21176" y="2135"/>
                    <a:pt x="21429" y="2003"/>
                  </a:cubicBezTo>
                  <a:cubicBezTo>
                    <a:pt x="21720" y="1849"/>
                    <a:pt x="21981" y="1648"/>
                    <a:pt x="22195" y="1401"/>
                  </a:cubicBezTo>
                  <a:cubicBezTo>
                    <a:pt x="22435" y="1130"/>
                    <a:pt x="22679" y="873"/>
                    <a:pt x="22990" y="676"/>
                  </a:cubicBezTo>
                  <a:cubicBezTo>
                    <a:pt x="23185" y="553"/>
                    <a:pt x="23386" y="481"/>
                    <a:pt x="23592" y="481"/>
                  </a:cubicBezTo>
                  <a:cubicBezTo>
                    <a:pt x="23719" y="481"/>
                    <a:pt x="23848" y="509"/>
                    <a:pt x="23980" y="569"/>
                  </a:cubicBezTo>
                  <a:cubicBezTo>
                    <a:pt x="24037" y="594"/>
                    <a:pt x="24089" y="607"/>
                    <a:pt x="24138" y="607"/>
                  </a:cubicBezTo>
                  <a:cubicBezTo>
                    <a:pt x="24223" y="607"/>
                    <a:pt x="24296" y="566"/>
                    <a:pt x="24364" y="485"/>
                  </a:cubicBezTo>
                  <a:lnTo>
                    <a:pt x="24364" y="278"/>
                  </a:lnTo>
                  <a:cubicBezTo>
                    <a:pt x="24297" y="201"/>
                    <a:pt x="24210" y="141"/>
                    <a:pt x="24113" y="107"/>
                  </a:cubicBezTo>
                  <a:cubicBezTo>
                    <a:pt x="23934" y="35"/>
                    <a:pt x="23759" y="0"/>
                    <a:pt x="23589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</p:grpSp>
      <p:grpSp>
        <p:nvGrpSpPr>
          <p:cNvPr id="555" name="Google Shape;555;p41"/>
          <p:cNvGrpSpPr/>
          <p:nvPr/>
        </p:nvGrpSpPr>
        <p:grpSpPr>
          <a:xfrm>
            <a:off x="-322882" y="1927624"/>
            <a:ext cx="1561330" cy="1334343"/>
            <a:chOff x="4697705" y="4811503"/>
            <a:chExt cx="845196" cy="722321"/>
          </a:xfrm>
        </p:grpSpPr>
        <p:sp>
          <p:nvSpPr>
            <p:cNvPr id="556" name="Google Shape;556;p41"/>
            <p:cNvSpPr/>
            <p:nvPr/>
          </p:nvSpPr>
          <p:spPr>
            <a:xfrm>
              <a:off x="5493293" y="5266940"/>
              <a:ext cx="49607" cy="57694"/>
            </a:xfrm>
            <a:custGeom>
              <a:avLst/>
              <a:gdLst/>
              <a:ahLst/>
              <a:cxnLst/>
              <a:rect l="l" t="t" r="r" b="b"/>
              <a:pathLst>
                <a:path w="1000" h="1163" extrusionOk="0">
                  <a:moveTo>
                    <a:pt x="378" y="1"/>
                  </a:moveTo>
                  <a:cubicBezTo>
                    <a:pt x="338" y="1"/>
                    <a:pt x="298" y="9"/>
                    <a:pt x="257" y="25"/>
                  </a:cubicBezTo>
                  <a:cubicBezTo>
                    <a:pt x="77" y="95"/>
                    <a:pt x="0" y="269"/>
                    <a:pt x="84" y="466"/>
                  </a:cubicBezTo>
                  <a:cubicBezTo>
                    <a:pt x="147" y="607"/>
                    <a:pt x="224" y="747"/>
                    <a:pt x="308" y="881"/>
                  </a:cubicBezTo>
                  <a:cubicBezTo>
                    <a:pt x="417" y="1069"/>
                    <a:pt x="535" y="1162"/>
                    <a:pt x="655" y="1162"/>
                  </a:cubicBezTo>
                  <a:cubicBezTo>
                    <a:pt x="770" y="1162"/>
                    <a:pt x="887" y="1076"/>
                    <a:pt x="999" y="904"/>
                  </a:cubicBezTo>
                  <a:lnTo>
                    <a:pt x="999" y="777"/>
                  </a:lnTo>
                  <a:cubicBezTo>
                    <a:pt x="879" y="597"/>
                    <a:pt x="772" y="410"/>
                    <a:pt x="679" y="212"/>
                  </a:cubicBezTo>
                  <a:cubicBezTo>
                    <a:pt x="613" y="76"/>
                    <a:pt x="500" y="1"/>
                    <a:pt x="378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  <p:sp>
          <p:nvSpPr>
            <p:cNvPr id="557" name="Google Shape;557;p41"/>
            <p:cNvSpPr/>
            <p:nvPr/>
          </p:nvSpPr>
          <p:spPr>
            <a:xfrm>
              <a:off x="4765170" y="5186974"/>
              <a:ext cx="69054" cy="86863"/>
            </a:xfrm>
            <a:custGeom>
              <a:avLst/>
              <a:gdLst/>
              <a:ahLst/>
              <a:cxnLst/>
              <a:rect l="l" t="t" r="r" b="b"/>
              <a:pathLst>
                <a:path w="1392" h="1751" extrusionOk="0">
                  <a:moveTo>
                    <a:pt x="363" y="1"/>
                  </a:moveTo>
                  <a:cubicBezTo>
                    <a:pt x="311" y="1"/>
                    <a:pt x="257" y="16"/>
                    <a:pt x="205" y="46"/>
                  </a:cubicBezTo>
                  <a:cubicBezTo>
                    <a:pt x="48" y="133"/>
                    <a:pt x="1" y="320"/>
                    <a:pt x="108" y="514"/>
                  </a:cubicBezTo>
                  <a:cubicBezTo>
                    <a:pt x="302" y="865"/>
                    <a:pt x="502" y="1213"/>
                    <a:pt x="699" y="1560"/>
                  </a:cubicBezTo>
                  <a:cubicBezTo>
                    <a:pt x="760" y="1671"/>
                    <a:pt x="873" y="1744"/>
                    <a:pt x="1004" y="1751"/>
                  </a:cubicBezTo>
                  <a:cubicBezTo>
                    <a:pt x="1258" y="1751"/>
                    <a:pt x="1391" y="1487"/>
                    <a:pt x="1254" y="1239"/>
                  </a:cubicBezTo>
                  <a:cubicBezTo>
                    <a:pt x="1064" y="895"/>
                    <a:pt x="867" y="551"/>
                    <a:pt x="669" y="213"/>
                  </a:cubicBezTo>
                  <a:cubicBezTo>
                    <a:pt x="589" y="73"/>
                    <a:pt x="478" y="1"/>
                    <a:pt x="36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  <p:sp>
          <p:nvSpPr>
            <p:cNvPr id="558" name="Google Shape;558;p41"/>
            <p:cNvSpPr/>
            <p:nvPr/>
          </p:nvSpPr>
          <p:spPr>
            <a:xfrm>
              <a:off x="4850890" y="5053582"/>
              <a:ext cx="63894" cy="86962"/>
            </a:xfrm>
            <a:custGeom>
              <a:avLst/>
              <a:gdLst/>
              <a:ahLst/>
              <a:cxnLst/>
              <a:rect l="l" t="t" r="r" b="b"/>
              <a:pathLst>
                <a:path w="1288" h="1753" extrusionOk="0">
                  <a:moveTo>
                    <a:pt x="380" y="0"/>
                  </a:moveTo>
                  <a:cubicBezTo>
                    <a:pt x="344" y="0"/>
                    <a:pt x="307" y="7"/>
                    <a:pt x="268" y="21"/>
                  </a:cubicBezTo>
                  <a:cubicBezTo>
                    <a:pt x="88" y="81"/>
                    <a:pt x="1" y="255"/>
                    <a:pt x="78" y="455"/>
                  </a:cubicBezTo>
                  <a:cubicBezTo>
                    <a:pt x="235" y="880"/>
                    <a:pt x="462" y="1264"/>
                    <a:pt x="716" y="1632"/>
                  </a:cubicBezTo>
                  <a:cubicBezTo>
                    <a:pt x="771" y="1713"/>
                    <a:pt x="852" y="1753"/>
                    <a:pt x="946" y="1753"/>
                  </a:cubicBezTo>
                  <a:cubicBezTo>
                    <a:pt x="984" y="1753"/>
                    <a:pt x="1025" y="1746"/>
                    <a:pt x="1067" y="1732"/>
                  </a:cubicBezTo>
                  <a:cubicBezTo>
                    <a:pt x="1208" y="1686"/>
                    <a:pt x="1271" y="1579"/>
                    <a:pt x="1288" y="1432"/>
                  </a:cubicBezTo>
                  <a:cubicBezTo>
                    <a:pt x="1271" y="1338"/>
                    <a:pt x="1234" y="1248"/>
                    <a:pt x="1177" y="1174"/>
                  </a:cubicBezTo>
                  <a:cubicBezTo>
                    <a:pt x="990" y="877"/>
                    <a:pt x="823" y="569"/>
                    <a:pt x="686" y="245"/>
                  </a:cubicBezTo>
                  <a:cubicBezTo>
                    <a:pt x="621" y="88"/>
                    <a:pt x="510" y="0"/>
                    <a:pt x="38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  <p:sp>
          <p:nvSpPr>
            <p:cNvPr id="559" name="Google Shape;559;p41"/>
            <p:cNvSpPr/>
            <p:nvPr/>
          </p:nvSpPr>
          <p:spPr>
            <a:xfrm>
              <a:off x="4961859" y="5277109"/>
              <a:ext cx="64887" cy="86367"/>
            </a:xfrm>
            <a:custGeom>
              <a:avLst/>
              <a:gdLst/>
              <a:ahLst/>
              <a:cxnLst/>
              <a:rect l="l" t="t" r="r" b="b"/>
              <a:pathLst>
                <a:path w="1308" h="1741" extrusionOk="0">
                  <a:moveTo>
                    <a:pt x="388" y="1"/>
                  </a:moveTo>
                  <a:cubicBezTo>
                    <a:pt x="137" y="7"/>
                    <a:pt x="0" y="235"/>
                    <a:pt x="100" y="489"/>
                  </a:cubicBezTo>
                  <a:cubicBezTo>
                    <a:pt x="247" y="863"/>
                    <a:pt x="448" y="1211"/>
                    <a:pt x="655" y="1552"/>
                  </a:cubicBezTo>
                  <a:cubicBezTo>
                    <a:pt x="732" y="1678"/>
                    <a:pt x="835" y="1741"/>
                    <a:pt x="943" y="1741"/>
                  </a:cubicBezTo>
                  <a:cubicBezTo>
                    <a:pt x="1000" y="1741"/>
                    <a:pt x="1058" y="1723"/>
                    <a:pt x="1113" y="1689"/>
                  </a:cubicBezTo>
                  <a:cubicBezTo>
                    <a:pt x="1277" y="1585"/>
                    <a:pt x="1307" y="1418"/>
                    <a:pt x="1197" y="1214"/>
                  </a:cubicBezTo>
                  <a:cubicBezTo>
                    <a:pt x="1020" y="880"/>
                    <a:pt x="819" y="559"/>
                    <a:pt x="682" y="201"/>
                  </a:cubicBezTo>
                  <a:cubicBezTo>
                    <a:pt x="628" y="64"/>
                    <a:pt x="511" y="11"/>
                    <a:pt x="388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  <p:sp>
          <p:nvSpPr>
            <p:cNvPr id="560" name="Google Shape;560;p41"/>
            <p:cNvSpPr/>
            <p:nvPr/>
          </p:nvSpPr>
          <p:spPr>
            <a:xfrm>
              <a:off x="5362283" y="5377711"/>
              <a:ext cx="63051" cy="81207"/>
            </a:xfrm>
            <a:custGeom>
              <a:avLst/>
              <a:gdLst/>
              <a:ahLst/>
              <a:cxnLst/>
              <a:rect l="l" t="t" r="r" b="b"/>
              <a:pathLst>
                <a:path w="1271" h="1637" extrusionOk="0">
                  <a:moveTo>
                    <a:pt x="394" y="1"/>
                  </a:moveTo>
                  <a:cubicBezTo>
                    <a:pt x="336" y="1"/>
                    <a:pt x="275" y="19"/>
                    <a:pt x="218" y="55"/>
                  </a:cubicBezTo>
                  <a:cubicBezTo>
                    <a:pt x="91" y="132"/>
                    <a:pt x="0" y="256"/>
                    <a:pt x="67" y="403"/>
                  </a:cubicBezTo>
                  <a:cubicBezTo>
                    <a:pt x="244" y="797"/>
                    <a:pt x="458" y="1175"/>
                    <a:pt x="712" y="1526"/>
                  </a:cubicBezTo>
                  <a:cubicBezTo>
                    <a:pt x="768" y="1601"/>
                    <a:pt x="846" y="1637"/>
                    <a:pt x="933" y="1637"/>
                  </a:cubicBezTo>
                  <a:cubicBezTo>
                    <a:pt x="977" y="1637"/>
                    <a:pt x="1024" y="1627"/>
                    <a:pt x="1070" y="1609"/>
                  </a:cubicBezTo>
                  <a:cubicBezTo>
                    <a:pt x="1197" y="1559"/>
                    <a:pt x="1257" y="1456"/>
                    <a:pt x="1271" y="1315"/>
                  </a:cubicBezTo>
                  <a:cubicBezTo>
                    <a:pt x="1271" y="1292"/>
                    <a:pt x="1264" y="1265"/>
                    <a:pt x="1257" y="1242"/>
                  </a:cubicBezTo>
                  <a:cubicBezTo>
                    <a:pt x="1037" y="861"/>
                    <a:pt x="826" y="476"/>
                    <a:pt x="592" y="105"/>
                  </a:cubicBezTo>
                  <a:cubicBezTo>
                    <a:pt x="544" y="34"/>
                    <a:pt x="472" y="1"/>
                    <a:pt x="394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  <p:sp>
          <p:nvSpPr>
            <p:cNvPr id="561" name="Google Shape;561;p41"/>
            <p:cNvSpPr/>
            <p:nvPr/>
          </p:nvSpPr>
          <p:spPr>
            <a:xfrm>
              <a:off x="5008093" y="5148975"/>
              <a:ext cx="58438" cy="76594"/>
            </a:xfrm>
            <a:custGeom>
              <a:avLst/>
              <a:gdLst/>
              <a:ahLst/>
              <a:cxnLst/>
              <a:rect l="l" t="t" r="r" b="b"/>
              <a:pathLst>
                <a:path w="1178" h="1544" extrusionOk="0">
                  <a:moveTo>
                    <a:pt x="334" y="0"/>
                  </a:moveTo>
                  <a:cubicBezTo>
                    <a:pt x="303" y="0"/>
                    <a:pt x="271" y="3"/>
                    <a:pt x="238" y="10"/>
                  </a:cubicBezTo>
                  <a:cubicBezTo>
                    <a:pt x="71" y="40"/>
                    <a:pt x="7" y="164"/>
                    <a:pt x="1" y="324"/>
                  </a:cubicBezTo>
                  <a:cubicBezTo>
                    <a:pt x="1" y="421"/>
                    <a:pt x="27" y="518"/>
                    <a:pt x="74" y="602"/>
                  </a:cubicBezTo>
                  <a:cubicBezTo>
                    <a:pt x="205" y="869"/>
                    <a:pt x="358" y="1123"/>
                    <a:pt x="529" y="1367"/>
                  </a:cubicBezTo>
                  <a:cubicBezTo>
                    <a:pt x="610" y="1484"/>
                    <a:pt x="719" y="1544"/>
                    <a:pt x="828" y="1544"/>
                  </a:cubicBezTo>
                  <a:cubicBezTo>
                    <a:pt x="890" y="1544"/>
                    <a:pt x="953" y="1524"/>
                    <a:pt x="1010" y="1484"/>
                  </a:cubicBezTo>
                  <a:cubicBezTo>
                    <a:pt x="1157" y="1384"/>
                    <a:pt x="1177" y="1200"/>
                    <a:pt x="1060" y="1006"/>
                  </a:cubicBezTo>
                  <a:cubicBezTo>
                    <a:pt x="896" y="742"/>
                    <a:pt x="713" y="495"/>
                    <a:pt x="616" y="194"/>
                  </a:cubicBezTo>
                  <a:cubicBezTo>
                    <a:pt x="570" y="59"/>
                    <a:pt x="463" y="0"/>
                    <a:pt x="334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  <p:sp>
          <p:nvSpPr>
            <p:cNvPr id="562" name="Google Shape;562;p41"/>
            <p:cNvSpPr/>
            <p:nvPr/>
          </p:nvSpPr>
          <p:spPr>
            <a:xfrm>
              <a:off x="4697705" y="5007200"/>
              <a:ext cx="55263" cy="72675"/>
            </a:xfrm>
            <a:custGeom>
              <a:avLst/>
              <a:gdLst/>
              <a:ahLst/>
              <a:cxnLst/>
              <a:rect l="l" t="t" r="r" b="b"/>
              <a:pathLst>
                <a:path w="1114" h="1465" extrusionOk="0">
                  <a:moveTo>
                    <a:pt x="362" y="0"/>
                  </a:moveTo>
                  <a:cubicBezTo>
                    <a:pt x="319" y="0"/>
                    <a:pt x="276" y="9"/>
                    <a:pt x="234" y="27"/>
                  </a:cubicBezTo>
                  <a:cubicBezTo>
                    <a:pt x="81" y="87"/>
                    <a:pt x="0" y="261"/>
                    <a:pt x="57" y="418"/>
                  </a:cubicBezTo>
                  <a:cubicBezTo>
                    <a:pt x="191" y="742"/>
                    <a:pt x="355" y="1053"/>
                    <a:pt x="552" y="1344"/>
                  </a:cubicBezTo>
                  <a:cubicBezTo>
                    <a:pt x="605" y="1428"/>
                    <a:pt x="689" y="1465"/>
                    <a:pt x="780" y="1465"/>
                  </a:cubicBezTo>
                  <a:cubicBezTo>
                    <a:pt x="827" y="1465"/>
                    <a:pt x="876" y="1455"/>
                    <a:pt x="923" y="1437"/>
                  </a:cubicBezTo>
                  <a:cubicBezTo>
                    <a:pt x="1053" y="1390"/>
                    <a:pt x="1110" y="1284"/>
                    <a:pt x="1113" y="1116"/>
                  </a:cubicBezTo>
                  <a:cubicBezTo>
                    <a:pt x="1103" y="1073"/>
                    <a:pt x="1090" y="1029"/>
                    <a:pt x="1073" y="989"/>
                  </a:cubicBezTo>
                  <a:cubicBezTo>
                    <a:pt x="933" y="715"/>
                    <a:pt x="793" y="438"/>
                    <a:pt x="645" y="167"/>
                  </a:cubicBezTo>
                  <a:cubicBezTo>
                    <a:pt x="587" y="62"/>
                    <a:pt x="477" y="0"/>
                    <a:pt x="36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  <p:sp>
          <p:nvSpPr>
            <p:cNvPr id="563" name="Google Shape;563;p41"/>
            <p:cNvSpPr/>
            <p:nvPr/>
          </p:nvSpPr>
          <p:spPr>
            <a:xfrm>
              <a:off x="4887202" y="5350179"/>
              <a:ext cx="50649" cy="69500"/>
            </a:xfrm>
            <a:custGeom>
              <a:avLst/>
              <a:gdLst/>
              <a:ahLst/>
              <a:cxnLst/>
              <a:rect l="l" t="t" r="r" b="b"/>
              <a:pathLst>
                <a:path w="1021" h="1401" extrusionOk="0">
                  <a:moveTo>
                    <a:pt x="381" y="0"/>
                  </a:moveTo>
                  <a:cubicBezTo>
                    <a:pt x="334" y="0"/>
                    <a:pt x="284" y="11"/>
                    <a:pt x="235" y="32"/>
                  </a:cubicBezTo>
                  <a:cubicBezTo>
                    <a:pt x="78" y="99"/>
                    <a:pt x="1" y="236"/>
                    <a:pt x="54" y="403"/>
                  </a:cubicBezTo>
                  <a:cubicBezTo>
                    <a:pt x="151" y="697"/>
                    <a:pt x="275" y="981"/>
                    <a:pt x="432" y="1249"/>
                  </a:cubicBezTo>
                  <a:cubicBezTo>
                    <a:pt x="491" y="1349"/>
                    <a:pt x="581" y="1400"/>
                    <a:pt x="687" y="1400"/>
                  </a:cubicBezTo>
                  <a:cubicBezTo>
                    <a:pt x="726" y="1400"/>
                    <a:pt x="767" y="1393"/>
                    <a:pt x="810" y="1379"/>
                  </a:cubicBezTo>
                  <a:cubicBezTo>
                    <a:pt x="950" y="1329"/>
                    <a:pt x="1010" y="1222"/>
                    <a:pt x="1020" y="1085"/>
                  </a:cubicBezTo>
                  <a:cubicBezTo>
                    <a:pt x="1020" y="1061"/>
                    <a:pt x="1020" y="1038"/>
                    <a:pt x="1014" y="1018"/>
                  </a:cubicBezTo>
                  <a:cubicBezTo>
                    <a:pt x="893" y="734"/>
                    <a:pt x="783" y="443"/>
                    <a:pt x="643" y="169"/>
                  </a:cubicBezTo>
                  <a:cubicBezTo>
                    <a:pt x="587" y="57"/>
                    <a:pt x="490" y="0"/>
                    <a:pt x="38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  <p:sp>
          <p:nvSpPr>
            <p:cNvPr id="564" name="Google Shape;564;p41"/>
            <p:cNvSpPr/>
            <p:nvPr/>
          </p:nvSpPr>
          <p:spPr>
            <a:xfrm>
              <a:off x="5277555" y="5269966"/>
              <a:ext cx="55610" cy="65879"/>
            </a:xfrm>
            <a:custGeom>
              <a:avLst/>
              <a:gdLst/>
              <a:ahLst/>
              <a:cxnLst/>
              <a:rect l="l" t="t" r="r" b="b"/>
              <a:pathLst>
                <a:path w="1121" h="1328" extrusionOk="0">
                  <a:moveTo>
                    <a:pt x="380" y="1"/>
                  </a:moveTo>
                  <a:cubicBezTo>
                    <a:pt x="314" y="1"/>
                    <a:pt x="246" y="23"/>
                    <a:pt x="184" y="68"/>
                  </a:cubicBezTo>
                  <a:cubicBezTo>
                    <a:pt x="40" y="171"/>
                    <a:pt x="0" y="322"/>
                    <a:pt x="87" y="472"/>
                  </a:cubicBezTo>
                  <a:cubicBezTo>
                    <a:pt x="234" y="720"/>
                    <a:pt x="388" y="967"/>
                    <a:pt x="555" y="1201"/>
                  </a:cubicBezTo>
                  <a:cubicBezTo>
                    <a:pt x="614" y="1283"/>
                    <a:pt x="697" y="1328"/>
                    <a:pt x="790" y="1328"/>
                  </a:cubicBezTo>
                  <a:cubicBezTo>
                    <a:pt x="834" y="1328"/>
                    <a:pt x="879" y="1318"/>
                    <a:pt x="926" y="1298"/>
                  </a:cubicBezTo>
                  <a:cubicBezTo>
                    <a:pt x="1053" y="1248"/>
                    <a:pt x="1120" y="1151"/>
                    <a:pt x="1120" y="994"/>
                  </a:cubicBezTo>
                  <a:cubicBezTo>
                    <a:pt x="1117" y="964"/>
                    <a:pt x="1113" y="937"/>
                    <a:pt x="1103" y="910"/>
                  </a:cubicBezTo>
                  <a:cubicBezTo>
                    <a:pt x="960" y="626"/>
                    <a:pt x="789" y="359"/>
                    <a:pt x="595" y="111"/>
                  </a:cubicBezTo>
                  <a:cubicBezTo>
                    <a:pt x="539" y="37"/>
                    <a:pt x="462" y="1"/>
                    <a:pt x="380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  <p:sp>
          <p:nvSpPr>
            <p:cNvPr id="565" name="Google Shape;565;p41"/>
            <p:cNvSpPr/>
            <p:nvPr/>
          </p:nvSpPr>
          <p:spPr>
            <a:xfrm>
              <a:off x="5078385" y="5470376"/>
              <a:ext cx="53278" cy="63448"/>
            </a:xfrm>
            <a:custGeom>
              <a:avLst/>
              <a:gdLst/>
              <a:ahLst/>
              <a:cxnLst/>
              <a:rect l="l" t="t" r="r" b="b"/>
              <a:pathLst>
                <a:path w="1074" h="1279" extrusionOk="0">
                  <a:moveTo>
                    <a:pt x="369" y="0"/>
                  </a:moveTo>
                  <a:cubicBezTo>
                    <a:pt x="328" y="0"/>
                    <a:pt x="286" y="8"/>
                    <a:pt x="245" y="26"/>
                  </a:cubicBezTo>
                  <a:cubicBezTo>
                    <a:pt x="74" y="96"/>
                    <a:pt x="1" y="293"/>
                    <a:pt x="81" y="457"/>
                  </a:cubicBezTo>
                  <a:cubicBezTo>
                    <a:pt x="175" y="677"/>
                    <a:pt x="285" y="891"/>
                    <a:pt x="395" y="1102"/>
                  </a:cubicBezTo>
                  <a:cubicBezTo>
                    <a:pt x="445" y="1209"/>
                    <a:pt x="552" y="1276"/>
                    <a:pt x="669" y="1279"/>
                  </a:cubicBezTo>
                  <a:cubicBezTo>
                    <a:pt x="933" y="1272"/>
                    <a:pt x="1074" y="1035"/>
                    <a:pt x="970" y="818"/>
                  </a:cubicBezTo>
                  <a:cubicBezTo>
                    <a:pt x="873" y="610"/>
                    <a:pt x="773" y="410"/>
                    <a:pt x="669" y="206"/>
                  </a:cubicBezTo>
                  <a:cubicBezTo>
                    <a:pt x="602" y="72"/>
                    <a:pt x="489" y="0"/>
                    <a:pt x="369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  <p:sp>
          <p:nvSpPr>
            <p:cNvPr id="566" name="Google Shape;566;p41"/>
            <p:cNvSpPr/>
            <p:nvPr/>
          </p:nvSpPr>
          <p:spPr>
            <a:xfrm>
              <a:off x="5053731" y="4913345"/>
              <a:ext cx="49409" cy="60521"/>
            </a:xfrm>
            <a:custGeom>
              <a:avLst/>
              <a:gdLst/>
              <a:ahLst/>
              <a:cxnLst/>
              <a:rect l="l" t="t" r="r" b="b"/>
              <a:pathLst>
                <a:path w="996" h="1220" extrusionOk="0">
                  <a:moveTo>
                    <a:pt x="369" y="0"/>
                  </a:moveTo>
                  <a:cubicBezTo>
                    <a:pt x="148" y="0"/>
                    <a:pt x="0" y="196"/>
                    <a:pt x="57" y="415"/>
                  </a:cubicBezTo>
                  <a:cubicBezTo>
                    <a:pt x="110" y="638"/>
                    <a:pt x="231" y="836"/>
                    <a:pt x="341" y="1033"/>
                  </a:cubicBezTo>
                  <a:cubicBezTo>
                    <a:pt x="411" y="1155"/>
                    <a:pt x="524" y="1219"/>
                    <a:pt x="638" y="1219"/>
                  </a:cubicBezTo>
                  <a:cubicBezTo>
                    <a:pt x="687" y="1219"/>
                    <a:pt x="736" y="1207"/>
                    <a:pt x="782" y="1183"/>
                  </a:cubicBezTo>
                  <a:cubicBezTo>
                    <a:pt x="946" y="1100"/>
                    <a:pt x="996" y="919"/>
                    <a:pt x="902" y="719"/>
                  </a:cubicBezTo>
                  <a:cubicBezTo>
                    <a:pt x="825" y="548"/>
                    <a:pt x="749" y="381"/>
                    <a:pt x="668" y="214"/>
                  </a:cubicBezTo>
                  <a:cubicBezTo>
                    <a:pt x="618" y="94"/>
                    <a:pt x="505" y="13"/>
                    <a:pt x="374" y="0"/>
                  </a:cubicBezTo>
                  <a:cubicBezTo>
                    <a:pt x="372" y="0"/>
                    <a:pt x="370" y="0"/>
                    <a:pt x="369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  <p:sp>
          <p:nvSpPr>
            <p:cNvPr id="567" name="Google Shape;567;p41"/>
            <p:cNvSpPr/>
            <p:nvPr/>
          </p:nvSpPr>
          <p:spPr>
            <a:xfrm>
              <a:off x="4955212" y="4988895"/>
              <a:ext cx="50451" cy="59331"/>
            </a:xfrm>
            <a:custGeom>
              <a:avLst/>
              <a:gdLst/>
              <a:ahLst/>
              <a:cxnLst/>
              <a:rect l="l" t="t" r="r" b="b"/>
              <a:pathLst>
                <a:path w="1017" h="1196" extrusionOk="0">
                  <a:moveTo>
                    <a:pt x="350" y="0"/>
                  </a:moveTo>
                  <a:cubicBezTo>
                    <a:pt x="278" y="0"/>
                    <a:pt x="204" y="34"/>
                    <a:pt x="144" y="88"/>
                  </a:cubicBezTo>
                  <a:cubicBezTo>
                    <a:pt x="44" y="178"/>
                    <a:pt x="0" y="295"/>
                    <a:pt x="51" y="426"/>
                  </a:cubicBezTo>
                  <a:cubicBezTo>
                    <a:pt x="144" y="673"/>
                    <a:pt x="295" y="890"/>
                    <a:pt x="462" y="1091"/>
                  </a:cubicBezTo>
                  <a:cubicBezTo>
                    <a:pt x="517" y="1162"/>
                    <a:pt x="595" y="1195"/>
                    <a:pt x="679" y="1195"/>
                  </a:cubicBezTo>
                  <a:cubicBezTo>
                    <a:pt x="726" y="1195"/>
                    <a:pt x="775" y="1185"/>
                    <a:pt x="823" y="1164"/>
                  </a:cubicBezTo>
                  <a:cubicBezTo>
                    <a:pt x="953" y="1111"/>
                    <a:pt x="996" y="1001"/>
                    <a:pt x="1017" y="834"/>
                  </a:cubicBezTo>
                  <a:cubicBezTo>
                    <a:pt x="863" y="580"/>
                    <a:pt x="752" y="262"/>
                    <a:pt x="485" y="48"/>
                  </a:cubicBezTo>
                  <a:cubicBezTo>
                    <a:pt x="444" y="15"/>
                    <a:pt x="397" y="0"/>
                    <a:pt x="35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  <p:sp>
          <p:nvSpPr>
            <p:cNvPr id="568" name="Google Shape;568;p41"/>
            <p:cNvSpPr/>
            <p:nvPr/>
          </p:nvSpPr>
          <p:spPr>
            <a:xfrm>
              <a:off x="5110431" y="5321556"/>
              <a:ext cx="48566" cy="57594"/>
            </a:xfrm>
            <a:custGeom>
              <a:avLst/>
              <a:gdLst/>
              <a:ahLst/>
              <a:cxnLst/>
              <a:rect l="l" t="t" r="r" b="b"/>
              <a:pathLst>
                <a:path w="979" h="1161" extrusionOk="0">
                  <a:moveTo>
                    <a:pt x="368" y="1"/>
                  </a:moveTo>
                  <a:cubicBezTo>
                    <a:pt x="321" y="1"/>
                    <a:pt x="271" y="12"/>
                    <a:pt x="221" y="34"/>
                  </a:cubicBezTo>
                  <a:cubicBezTo>
                    <a:pt x="64" y="104"/>
                    <a:pt x="0" y="231"/>
                    <a:pt x="47" y="405"/>
                  </a:cubicBezTo>
                  <a:cubicBezTo>
                    <a:pt x="104" y="629"/>
                    <a:pt x="217" y="826"/>
                    <a:pt x="338" y="1017"/>
                  </a:cubicBezTo>
                  <a:cubicBezTo>
                    <a:pt x="394" y="1100"/>
                    <a:pt x="488" y="1154"/>
                    <a:pt x="588" y="1160"/>
                  </a:cubicBezTo>
                  <a:cubicBezTo>
                    <a:pt x="590" y="1160"/>
                    <a:pt x="592" y="1160"/>
                    <a:pt x="593" y="1160"/>
                  </a:cubicBezTo>
                  <a:cubicBezTo>
                    <a:pt x="815" y="1160"/>
                    <a:pt x="979" y="945"/>
                    <a:pt x="906" y="746"/>
                  </a:cubicBezTo>
                  <a:cubicBezTo>
                    <a:pt x="829" y="545"/>
                    <a:pt x="735" y="355"/>
                    <a:pt x="632" y="168"/>
                  </a:cubicBezTo>
                  <a:cubicBezTo>
                    <a:pt x="569" y="58"/>
                    <a:pt x="475" y="1"/>
                    <a:pt x="368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  <p:sp>
          <p:nvSpPr>
            <p:cNvPr id="569" name="Google Shape;569;p41"/>
            <p:cNvSpPr/>
            <p:nvPr/>
          </p:nvSpPr>
          <p:spPr>
            <a:xfrm>
              <a:off x="5388822" y="5168520"/>
              <a:ext cx="51939" cy="50600"/>
            </a:xfrm>
            <a:custGeom>
              <a:avLst/>
              <a:gdLst/>
              <a:ahLst/>
              <a:cxnLst/>
              <a:rect l="l" t="t" r="r" b="b"/>
              <a:pathLst>
                <a:path w="1047" h="1020" extrusionOk="0">
                  <a:moveTo>
                    <a:pt x="370" y="1"/>
                  </a:moveTo>
                  <a:cubicBezTo>
                    <a:pt x="235" y="1"/>
                    <a:pt x="104" y="89"/>
                    <a:pt x="67" y="238"/>
                  </a:cubicBezTo>
                  <a:cubicBezTo>
                    <a:pt x="1" y="470"/>
                    <a:pt x="420" y="1020"/>
                    <a:pt x="668" y="1020"/>
                  </a:cubicBezTo>
                  <a:cubicBezTo>
                    <a:pt x="669" y="1020"/>
                    <a:pt x="671" y="1020"/>
                    <a:pt x="672" y="1020"/>
                  </a:cubicBezTo>
                  <a:cubicBezTo>
                    <a:pt x="889" y="1016"/>
                    <a:pt x="1046" y="792"/>
                    <a:pt x="956" y="599"/>
                  </a:cubicBezTo>
                  <a:cubicBezTo>
                    <a:pt x="866" y="405"/>
                    <a:pt x="739" y="228"/>
                    <a:pt x="578" y="84"/>
                  </a:cubicBezTo>
                  <a:cubicBezTo>
                    <a:pt x="518" y="27"/>
                    <a:pt x="444" y="1"/>
                    <a:pt x="370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  <p:sp>
          <p:nvSpPr>
            <p:cNvPr id="570" name="Google Shape;570;p41"/>
            <p:cNvSpPr/>
            <p:nvPr/>
          </p:nvSpPr>
          <p:spPr>
            <a:xfrm>
              <a:off x="4771718" y="4871675"/>
              <a:ext cx="50897" cy="51641"/>
            </a:xfrm>
            <a:custGeom>
              <a:avLst/>
              <a:gdLst/>
              <a:ahLst/>
              <a:cxnLst/>
              <a:rect l="l" t="t" r="r" b="b"/>
              <a:pathLst>
                <a:path w="1026" h="1041" extrusionOk="0">
                  <a:moveTo>
                    <a:pt x="376" y="1"/>
                  </a:moveTo>
                  <a:cubicBezTo>
                    <a:pt x="145" y="1"/>
                    <a:pt x="1" y="218"/>
                    <a:pt x="96" y="449"/>
                  </a:cubicBezTo>
                  <a:cubicBezTo>
                    <a:pt x="166" y="613"/>
                    <a:pt x="257" y="770"/>
                    <a:pt x="363" y="914"/>
                  </a:cubicBezTo>
                  <a:cubicBezTo>
                    <a:pt x="428" y="999"/>
                    <a:pt x="523" y="1041"/>
                    <a:pt x="618" y="1041"/>
                  </a:cubicBezTo>
                  <a:cubicBezTo>
                    <a:pt x="730" y="1041"/>
                    <a:pt x="842" y="983"/>
                    <a:pt x="902" y="870"/>
                  </a:cubicBezTo>
                  <a:cubicBezTo>
                    <a:pt x="1025" y="629"/>
                    <a:pt x="654" y="4"/>
                    <a:pt x="387" y="1"/>
                  </a:cubicBezTo>
                  <a:cubicBezTo>
                    <a:pt x="383" y="1"/>
                    <a:pt x="380" y="1"/>
                    <a:pt x="376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  <p:sp>
          <p:nvSpPr>
            <p:cNvPr id="571" name="Google Shape;571;p41"/>
            <p:cNvSpPr/>
            <p:nvPr/>
          </p:nvSpPr>
          <p:spPr>
            <a:xfrm>
              <a:off x="5239904" y="5400282"/>
              <a:ext cx="46631" cy="50352"/>
            </a:xfrm>
            <a:custGeom>
              <a:avLst/>
              <a:gdLst/>
              <a:ahLst/>
              <a:cxnLst/>
              <a:rect l="l" t="t" r="r" b="b"/>
              <a:pathLst>
                <a:path w="940" h="1015" extrusionOk="0">
                  <a:moveTo>
                    <a:pt x="399" y="1"/>
                  </a:moveTo>
                  <a:cubicBezTo>
                    <a:pt x="384" y="1"/>
                    <a:pt x="368" y="2"/>
                    <a:pt x="352" y="5"/>
                  </a:cubicBezTo>
                  <a:cubicBezTo>
                    <a:pt x="231" y="11"/>
                    <a:pt x="128" y="88"/>
                    <a:pt x="87" y="202"/>
                  </a:cubicBezTo>
                  <a:cubicBezTo>
                    <a:pt x="1" y="419"/>
                    <a:pt x="271" y="944"/>
                    <a:pt x="499" y="1001"/>
                  </a:cubicBezTo>
                  <a:cubicBezTo>
                    <a:pt x="525" y="1007"/>
                    <a:pt x="552" y="1011"/>
                    <a:pt x="565" y="1014"/>
                  </a:cubicBezTo>
                  <a:cubicBezTo>
                    <a:pt x="567" y="1014"/>
                    <a:pt x="569" y="1014"/>
                    <a:pt x="570" y="1014"/>
                  </a:cubicBezTo>
                  <a:cubicBezTo>
                    <a:pt x="788" y="1014"/>
                    <a:pt x="939" y="795"/>
                    <a:pt x="866" y="590"/>
                  </a:cubicBezTo>
                  <a:cubicBezTo>
                    <a:pt x="806" y="436"/>
                    <a:pt x="733" y="289"/>
                    <a:pt x="649" y="148"/>
                  </a:cubicBezTo>
                  <a:cubicBezTo>
                    <a:pt x="597" y="56"/>
                    <a:pt x="502" y="1"/>
                    <a:pt x="399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  <p:sp>
          <p:nvSpPr>
            <p:cNvPr id="572" name="Google Shape;572;p41"/>
            <p:cNvSpPr/>
            <p:nvPr/>
          </p:nvSpPr>
          <p:spPr>
            <a:xfrm>
              <a:off x="4922025" y="4811503"/>
              <a:ext cx="46482" cy="49657"/>
            </a:xfrm>
            <a:custGeom>
              <a:avLst/>
              <a:gdLst/>
              <a:ahLst/>
              <a:cxnLst/>
              <a:rect l="l" t="t" r="r" b="b"/>
              <a:pathLst>
                <a:path w="937" h="1001" extrusionOk="0">
                  <a:moveTo>
                    <a:pt x="362" y="1"/>
                  </a:moveTo>
                  <a:cubicBezTo>
                    <a:pt x="324" y="1"/>
                    <a:pt x="284" y="7"/>
                    <a:pt x="245" y="17"/>
                  </a:cubicBezTo>
                  <a:cubicBezTo>
                    <a:pt x="135" y="47"/>
                    <a:pt x="51" y="141"/>
                    <a:pt x="38" y="255"/>
                  </a:cubicBezTo>
                  <a:cubicBezTo>
                    <a:pt x="1" y="445"/>
                    <a:pt x="282" y="923"/>
                    <a:pt x="465" y="983"/>
                  </a:cubicBezTo>
                  <a:cubicBezTo>
                    <a:pt x="492" y="990"/>
                    <a:pt x="522" y="997"/>
                    <a:pt x="549" y="1000"/>
                  </a:cubicBezTo>
                  <a:cubicBezTo>
                    <a:pt x="773" y="1000"/>
                    <a:pt x="937" y="796"/>
                    <a:pt x="863" y="606"/>
                  </a:cubicBezTo>
                  <a:cubicBezTo>
                    <a:pt x="793" y="432"/>
                    <a:pt x="703" y="268"/>
                    <a:pt x="599" y="118"/>
                  </a:cubicBezTo>
                  <a:cubicBezTo>
                    <a:pt x="540" y="35"/>
                    <a:pt x="454" y="1"/>
                    <a:pt x="362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  <p:sp>
          <p:nvSpPr>
            <p:cNvPr id="573" name="Google Shape;573;p41"/>
            <p:cNvSpPr/>
            <p:nvPr/>
          </p:nvSpPr>
          <p:spPr>
            <a:xfrm>
              <a:off x="5184692" y="5176160"/>
              <a:ext cx="43010" cy="49657"/>
            </a:xfrm>
            <a:custGeom>
              <a:avLst/>
              <a:gdLst/>
              <a:ahLst/>
              <a:cxnLst/>
              <a:rect l="l" t="t" r="r" b="b"/>
              <a:pathLst>
                <a:path w="867" h="1001" extrusionOk="0">
                  <a:moveTo>
                    <a:pt x="346" y="0"/>
                  </a:moveTo>
                  <a:cubicBezTo>
                    <a:pt x="287" y="0"/>
                    <a:pt x="228" y="19"/>
                    <a:pt x="178" y="57"/>
                  </a:cubicBezTo>
                  <a:cubicBezTo>
                    <a:pt x="57" y="124"/>
                    <a:pt x="1" y="264"/>
                    <a:pt x="41" y="398"/>
                  </a:cubicBezTo>
                  <a:cubicBezTo>
                    <a:pt x="87" y="585"/>
                    <a:pt x="181" y="755"/>
                    <a:pt x="311" y="899"/>
                  </a:cubicBezTo>
                  <a:cubicBezTo>
                    <a:pt x="372" y="970"/>
                    <a:pt x="449" y="1001"/>
                    <a:pt x="530" y="1001"/>
                  </a:cubicBezTo>
                  <a:cubicBezTo>
                    <a:pt x="578" y="1001"/>
                    <a:pt x="628" y="990"/>
                    <a:pt x="676" y="969"/>
                  </a:cubicBezTo>
                  <a:cubicBezTo>
                    <a:pt x="799" y="916"/>
                    <a:pt x="853" y="806"/>
                    <a:pt x="866" y="649"/>
                  </a:cubicBezTo>
                  <a:cubicBezTo>
                    <a:pt x="769" y="465"/>
                    <a:pt x="709" y="237"/>
                    <a:pt x="542" y="80"/>
                  </a:cubicBezTo>
                  <a:cubicBezTo>
                    <a:pt x="487" y="27"/>
                    <a:pt x="416" y="0"/>
                    <a:pt x="34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3"/>
          <p:cNvSpPr txBox="1">
            <a:spLocks noGrp="1"/>
          </p:cNvSpPr>
          <p:nvPr>
            <p:ph type="title"/>
          </p:nvPr>
        </p:nvSpPr>
        <p:spPr>
          <a:xfrm>
            <a:off x="661225" y="2377350"/>
            <a:ext cx="6237600" cy="3310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118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42" name="Google Shape;42;p3"/>
          <p:cNvSpPr/>
          <p:nvPr/>
        </p:nvSpPr>
        <p:spPr>
          <a:xfrm rot="1009107">
            <a:off x="3306234" y="-429731"/>
            <a:ext cx="1406026" cy="1902795"/>
          </a:xfrm>
          <a:custGeom>
            <a:avLst/>
            <a:gdLst/>
            <a:ahLst/>
            <a:cxnLst/>
            <a:rect l="l" t="t" r="r" b="b"/>
            <a:pathLst>
              <a:path w="11374" h="15392" extrusionOk="0">
                <a:moveTo>
                  <a:pt x="6817" y="19"/>
                </a:moveTo>
                <a:lnTo>
                  <a:pt x="6538" y="1"/>
                </a:lnTo>
                <a:cubicBezTo>
                  <a:pt x="6361" y="19"/>
                  <a:pt x="6185" y="85"/>
                  <a:pt x="6045" y="187"/>
                </a:cubicBezTo>
                <a:cubicBezTo>
                  <a:pt x="5878" y="289"/>
                  <a:pt x="5757" y="438"/>
                  <a:pt x="5673" y="605"/>
                </a:cubicBezTo>
                <a:cubicBezTo>
                  <a:pt x="5636" y="689"/>
                  <a:pt x="5599" y="773"/>
                  <a:pt x="5562" y="856"/>
                </a:cubicBezTo>
                <a:cubicBezTo>
                  <a:pt x="5524" y="931"/>
                  <a:pt x="5487" y="1005"/>
                  <a:pt x="5459" y="1089"/>
                </a:cubicBezTo>
                <a:cubicBezTo>
                  <a:pt x="5376" y="1256"/>
                  <a:pt x="5301" y="1424"/>
                  <a:pt x="5227" y="1600"/>
                </a:cubicBezTo>
                <a:cubicBezTo>
                  <a:pt x="5078" y="1926"/>
                  <a:pt x="4929" y="2261"/>
                  <a:pt x="4771" y="2577"/>
                </a:cubicBezTo>
                <a:cubicBezTo>
                  <a:pt x="4446" y="3256"/>
                  <a:pt x="4111" y="3925"/>
                  <a:pt x="3739" y="4576"/>
                </a:cubicBezTo>
                <a:cubicBezTo>
                  <a:pt x="2930" y="5990"/>
                  <a:pt x="2093" y="7394"/>
                  <a:pt x="1321" y="8826"/>
                </a:cubicBezTo>
                <a:cubicBezTo>
                  <a:pt x="1135" y="9189"/>
                  <a:pt x="959" y="9560"/>
                  <a:pt x="782" y="9932"/>
                </a:cubicBezTo>
                <a:cubicBezTo>
                  <a:pt x="680" y="10156"/>
                  <a:pt x="577" y="10379"/>
                  <a:pt x="484" y="10602"/>
                </a:cubicBezTo>
                <a:cubicBezTo>
                  <a:pt x="345" y="10946"/>
                  <a:pt x="233" y="11290"/>
                  <a:pt x="131" y="11634"/>
                </a:cubicBezTo>
                <a:cubicBezTo>
                  <a:pt x="19" y="11941"/>
                  <a:pt x="1" y="12267"/>
                  <a:pt x="47" y="12592"/>
                </a:cubicBezTo>
                <a:cubicBezTo>
                  <a:pt x="84" y="12852"/>
                  <a:pt x="215" y="13104"/>
                  <a:pt x="410" y="13280"/>
                </a:cubicBezTo>
                <a:cubicBezTo>
                  <a:pt x="605" y="13438"/>
                  <a:pt x="921" y="13578"/>
                  <a:pt x="1182" y="13522"/>
                </a:cubicBezTo>
                <a:cubicBezTo>
                  <a:pt x="1377" y="13475"/>
                  <a:pt x="1591" y="13457"/>
                  <a:pt x="1758" y="13317"/>
                </a:cubicBezTo>
                <a:cubicBezTo>
                  <a:pt x="1842" y="13243"/>
                  <a:pt x="1926" y="13169"/>
                  <a:pt x="2009" y="13085"/>
                </a:cubicBezTo>
                <a:cubicBezTo>
                  <a:pt x="1944" y="13280"/>
                  <a:pt x="1888" y="13466"/>
                  <a:pt x="1842" y="13652"/>
                </a:cubicBezTo>
                <a:cubicBezTo>
                  <a:pt x="1749" y="14024"/>
                  <a:pt x="1842" y="14405"/>
                  <a:pt x="2084" y="14703"/>
                </a:cubicBezTo>
                <a:lnTo>
                  <a:pt x="2260" y="14898"/>
                </a:lnTo>
                <a:cubicBezTo>
                  <a:pt x="2400" y="15019"/>
                  <a:pt x="2567" y="15094"/>
                  <a:pt x="2744" y="15131"/>
                </a:cubicBezTo>
                <a:cubicBezTo>
                  <a:pt x="3014" y="15168"/>
                  <a:pt x="3293" y="15112"/>
                  <a:pt x="3516" y="14954"/>
                </a:cubicBezTo>
                <a:cubicBezTo>
                  <a:pt x="3758" y="14787"/>
                  <a:pt x="3972" y="14591"/>
                  <a:pt x="4157" y="14378"/>
                </a:cubicBezTo>
                <a:lnTo>
                  <a:pt x="4288" y="14238"/>
                </a:lnTo>
                <a:cubicBezTo>
                  <a:pt x="4288" y="14303"/>
                  <a:pt x="4297" y="14378"/>
                  <a:pt x="4316" y="14443"/>
                </a:cubicBezTo>
                <a:cubicBezTo>
                  <a:pt x="4343" y="14712"/>
                  <a:pt x="4474" y="14954"/>
                  <a:pt x="4678" y="15131"/>
                </a:cubicBezTo>
                <a:cubicBezTo>
                  <a:pt x="4892" y="15307"/>
                  <a:pt x="5162" y="15391"/>
                  <a:pt x="5441" y="15373"/>
                </a:cubicBezTo>
                <a:cubicBezTo>
                  <a:pt x="5785" y="15354"/>
                  <a:pt x="6120" y="15196"/>
                  <a:pt x="6343" y="14926"/>
                </a:cubicBezTo>
                <a:cubicBezTo>
                  <a:pt x="6445" y="14815"/>
                  <a:pt x="6547" y="14712"/>
                  <a:pt x="6640" y="14591"/>
                </a:cubicBezTo>
                <a:cubicBezTo>
                  <a:pt x="6761" y="14452"/>
                  <a:pt x="6873" y="14303"/>
                  <a:pt x="6994" y="14164"/>
                </a:cubicBezTo>
                <a:cubicBezTo>
                  <a:pt x="7208" y="13885"/>
                  <a:pt x="7422" y="13596"/>
                  <a:pt x="7608" y="13308"/>
                </a:cubicBezTo>
                <a:cubicBezTo>
                  <a:pt x="8054" y="12648"/>
                  <a:pt x="8491" y="11978"/>
                  <a:pt x="8919" y="11318"/>
                </a:cubicBezTo>
                <a:cubicBezTo>
                  <a:pt x="9337" y="10686"/>
                  <a:pt x="9756" y="10053"/>
                  <a:pt x="10137" y="9402"/>
                </a:cubicBezTo>
                <a:cubicBezTo>
                  <a:pt x="10332" y="9049"/>
                  <a:pt x="10527" y="8714"/>
                  <a:pt x="10713" y="8361"/>
                </a:cubicBezTo>
                <a:cubicBezTo>
                  <a:pt x="10909" y="7970"/>
                  <a:pt x="11085" y="7570"/>
                  <a:pt x="11253" y="7161"/>
                </a:cubicBezTo>
                <a:cubicBezTo>
                  <a:pt x="11364" y="6910"/>
                  <a:pt x="11374" y="6622"/>
                  <a:pt x="11281" y="6362"/>
                </a:cubicBezTo>
                <a:cubicBezTo>
                  <a:pt x="11216" y="6185"/>
                  <a:pt x="11113" y="6036"/>
                  <a:pt x="10974" y="5924"/>
                </a:cubicBezTo>
                <a:cubicBezTo>
                  <a:pt x="11030" y="5785"/>
                  <a:pt x="11095" y="5645"/>
                  <a:pt x="11151" y="5515"/>
                </a:cubicBezTo>
                <a:cubicBezTo>
                  <a:pt x="11262" y="5274"/>
                  <a:pt x="11318" y="5004"/>
                  <a:pt x="11309" y="4743"/>
                </a:cubicBezTo>
                <a:cubicBezTo>
                  <a:pt x="11290" y="4548"/>
                  <a:pt x="11216" y="4371"/>
                  <a:pt x="11104" y="4213"/>
                </a:cubicBezTo>
                <a:cubicBezTo>
                  <a:pt x="10992" y="4037"/>
                  <a:pt x="10844" y="3962"/>
                  <a:pt x="10667" y="3851"/>
                </a:cubicBezTo>
                <a:cubicBezTo>
                  <a:pt x="10481" y="3758"/>
                  <a:pt x="10267" y="3730"/>
                  <a:pt x="10063" y="3767"/>
                </a:cubicBezTo>
                <a:lnTo>
                  <a:pt x="9802" y="3832"/>
                </a:lnTo>
                <a:cubicBezTo>
                  <a:pt x="9691" y="3888"/>
                  <a:pt x="9588" y="3944"/>
                  <a:pt x="9486" y="4000"/>
                </a:cubicBezTo>
                <a:cubicBezTo>
                  <a:pt x="9393" y="4055"/>
                  <a:pt x="9309" y="4120"/>
                  <a:pt x="9235" y="4204"/>
                </a:cubicBezTo>
                <a:cubicBezTo>
                  <a:pt x="9086" y="4344"/>
                  <a:pt x="8937" y="4492"/>
                  <a:pt x="8798" y="4641"/>
                </a:cubicBezTo>
                <a:lnTo>
                  <a:pt x="8779" y="4660"/>
                </a:lnTo>
                <a:lnTo>
                  <a:pt x="8807" y="4585"/>
                </a:lnTo>
                <a:cubicBezTo>
                  <a:pt x="8891" y="4390"/>
                  <a:pt x="8937" y="4167"/>
                  <a:pt x="8928" y="3953"/>
                </a:cubicBezTo>
                <a:cubicBezTo>
                  <a:pt x="8909" y="3665"/>
                  <a:pt x="8779" y="3386"/>
                  <a:pt x="8556" y="3200"/>
                </a:cubicBezTo>
                <a:cubicBezTo>
                  <a:pt x="8240" y="2930"/>
                  <a:pt x="7803" y="2846"/>
                  <a:pt x="7422" y="2995"/>
                </a:cubicBezTo>
                <a:cubicBezTo>
                  <a:pt x="7161" y="3097"/>
                  <a:pt x="6919" y="3246"/>
                  <a:pt x="6724" y="3432"/>
                </a:cubicBezTo>
                <a:lnTo>
                  <a:pt x="6603" y="3553"/>
                </a:lnTo>
                <a:lnTo>
                  <a:pt x="6678" y="3395"/>
                </a:lnTo>
                <a:cubicBezTo>
                  <a:pt x="6826" y="3079"/>
                  <a:pt x="6966" y="2763"/>
                  <a:pt x="7115" y="2437"/>
                </a:cubicBezTo>
                <a:cubicBezTo>
                  <a:pt x="7217" y="2205"/>
                  <a:pt x="7319" y="1963"/>
                  <a:pt x="7431" y="1740"/>
                </a:cubicBezTo>
                <a:cubicBezTo>
                  <a:pt x="7552" y="1591"/>
                  <a:pt x="7626" y="1424"/>
                  <a:pt x="7663" y="1238"/>
                </a:cubicBezTo>
                <a:cubicBezTo>
                  <a:pt x="7701" y="968"/>
                  <a:pt x="7635" y="689"/>
                  <a:pt x="7487" y="466"/>
                </a:cubicBezTo>
                <a:lnTo>
                  <a:pt x="7477" y="456"/>
                </a:lnTo>
                <a:cubicBezTo>
                  <a:pt x="7329" y="224"/>
                  <a:pt x="7087" y="66"/>
                  <a:pt x="6817" y="19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  <p:grpSp>
        <p:nvGrpSpPr>
          <p:cNvPr id="43" name="Google Shape;43;p3"/>
          <p:cNvGrpSpPr/>
          <p:nvPr/>
        </p:nvGrpSpPr>
        <p:grpSpPr>
          <a:xfrm>
            <a:off x="-979134" y="6592016"/>
            <a:ext cx="2628541" cy="1042825"/>
            <a:chOff x="7562131" y="4782433"/>
            <a:chExt cx="1269704" cy="503707"/>
          </a:xfrm>
        </p:grpSpPr>
        <p:sp>
          <p:nvSpPr>
            <p:cNvPr id="44" name="Google Shape;44;p3"/>
            <p:cNvSpPr/>
            <p:nvPr/>
          </p:nvSpPr>
          <p:spPr>
            <a:xfrm>
              <a:off x="7562131" y="4782433"/>
              <a:ext cx="1269555" cy="164300"/>
            </a:xfrm>
            <a:custGeom>
              <a:avLst/>
              <a:gdLst/>
              <a:ahLst/>
              <a:cxnLst/>
              <a:rect l="l" t="t" r="r" b="b"/>
              <a:pathLst>
                <a:path w="25592" h="3312" extrusionOk="0">
                  <a:moveTo>
                    <a:pt x="24774" y="0"/>
                  </a:moveTo>
                  <a:cubicBezTo>
                    <a:pt x="24471" y="0"/>
                    <a:pt x="24178" y="100"/>
                    <a:pt x="23893" y="276"/>
                  </a:cubicBezTo>
                  <a:cubicBezTo>
                    <a:pt x="23485" y="527"/>
                    <a:pt x="23181" y="891"/>
                    <a:pt x="22833" y="1205"/>
                  </a:cubicBezTo>
                  <a:cubicBezTo>
                    <a:pt x="22446" y="1556"/>
                    <a:pt x="22088" y="1717"/>
                    <a:pt x="21735" y="1717"/>
                  </a:cubicBezTo>
                  <a:cubicBezTo>
                    <a:pt x="21443" y="1717"/>
                    <a:pt x="21154" y="1607"/>
                    <a:pt x="20855" y="1402"/>
                  </a:cubicBezTo>
                  <a:cubicBezTo>
                    <a:pt x="20674" y="1275"/>
                    <a:pt x="20520" y="1108"/>
                    <a:pt x="20377" y="941"/>
                  </a:cubicBezTo>
                  <a:cubicBezTo>
                    <a:pt x="20183" y="717"/>
                    <a:pt x="19949" y="550"/>
                    <a:pt x="19705" y="389"/>
                  </a:cubicBezTo>
                  <a:cubicBezTo>
                    <a:pt x="19443" y="215"/>
                    <a:pt x="19133" y="139"/>
                    <a:pt x="18825" y="139"/>
                  </a:cubicBezTo>
                  <a:cubicBezTo>
                    <a:pt x="18324" y="139"/>
                    <a:pt x="17830" y="340"/>
                    <a:pt x="17559" y="647"/>
                  </a:cubicBezTo>
                  <a:cubicBezTo>
                    <a:pt x="17275" y="968"/>
                    <a:pt x="16971" y="1275"/>
                    <a:pt x="16670" y="1579"/>
                  </a:cubicBezTo>
                  <a:cubicBezTo>
                    <a:pt x="16330" y="1924"/>
                    <a:pt x="15916" y="2022"/>
                    <a:pt x="15481" y="2022"/>
                  </a:cubicBezTo>
                  <a:cubicBezTo>
                    <a:pt x="15364" y="2022"/>
                    <a:pt x="15245" y="2015"/>
                    <a:pt x="15125" y="2004"/>
                  </a:cubicBezTo>
                  <a:cubicBezTo>
                    <a:pt x="14851" y="1981"/>
                    <a:pt x="14617" y="1820"/>
                    <a:pt x="14407" y="1650"/>
                  </a:cubicBezTo>
                  <a:cubicBezTo>
                    <a:pt x="14236" y="1516"/>
                    <a:pt x="14079" y="1369"/>
                    <a:pt x="13915" y="1228"/>
                  </a:cubicBezTo>
                  <a:cubicBezTo>
                    <a:pt x="13534" y="904"/>
                    <a:pt x="13122" y="742"/>
                    <a:pt x="12710" y="742"/>
                  </a:cubicBezTo>
                  <a:cubicBezTo>
                    <a:pt x="12286" y="742"/>
                    <a:pt x="11862" y="914"/>
                    <a:pt x="11472" y="1259"/>
                  </a:cubicBezTo>
                  <a:cubicBezTo>
                    <a:pt x="11175" y="1523"/>
                    <a:pt x="10931" y="1830"/>
                    <a:pt x="10653" y="2118"/>
                  </a:cubicBezTo>
                  <a:cubicBezTo>
                    <a:pt x="10382" y="2396"/>
                    <a:pt x="10069" y="2533"/>
                    <a:pt x="9761" y="2533"/>
                  </a:cubicBezTo>
                  <a:cubicBezTo>
                    <a:pt x="9402" y="2533"/>
                    <a:pt x="9049" y="2348"/>
                    <a:pt x="8775" y="1984"/>
                  </a:cubicBezTo>
                  <a:cubicBezTo>
                    <a:pt x="8644" y="1813"/>
                    <a:pt x="8524" y="1633"/>
                    <a:pt x="8380" y="1476"/>
                  </a:cubicBezTo>
                  <a:cubicBezTo>
                    <a:pt x="7993" y="1053"/>
                    <a:pt x="7516" y="876"/>
                    <a:pt x="6988" y="876"/>
                  </a:cubicBezTo>
                  <a:cubicBezTo>
                    <a:pt x="6873" y="876"/>
                    <a:pt x="6755" y="885"/>
                    <a:pt x="6635" y="901"/>
                  </a:cubicBezTo>
                  <a:cubicBezTo>
                    <a:pt x="6044" y="981"/>
                    <a:pt x="5616" y="1339"/>
                    <a:pt x="5251" y="1787"/>
                  </a:cubicBezTo>
                  <a:cubicBezTo>
                    <a:pt x="5051" y="2037"/>
                    <a:pt x="4850" y="2285"/>
                    <a:pt x="4610" y="2495"/>
                  </a:cubicBezTo>
                  <a:cubicBezTo>
                    <a:pt x="4376" y="2709"/>
                    <a:pt x="4075" y="2830"/>
                    <a:pt x="3757" y="2833"/>
                  </a:cubicBezTo>
                  <a:cubicBezTo>
                    <a:pt x="3744" y="2833"/>
                    <a:pt x="3731" y="2833"/>
                    <a:pt x="3718" y="2833"/>
                  </a:cubicBezTo>
                  <a:cubicBezTo>
                    <a:pt x="3184" y="2833"/>
                    <a:pt x="2736" y="2633"/>
                    <a:pt x="2370" y="2238"/>
                  </a:cubicBezTo>
                  <a:cubicBezTo>
                    <a:pt x="2089" y="1940"/>
                    <a:pt x="1829" y="1623"/>
                    <a:pt x="1504" y="1369"/>
                  </a:cubicBezTo>
                  <a:cubicBezTo>
                    <a:pt x="1249" y="1171"/>
                    <a:pt x="980" y="1058"/>
                    <a:pt x="691" y="1058"/>
                  </a:cubicBezTo>
                  <a:cubicBezTo>
                    <a:pt x="546" y="1058"/>
                    <a:pt x="395" y="1087"/>
                    <a:pt x="238" y="1148"/>
                  </a:cubicBezTo>
                  <a:cubicBezTo>
                    <a:pt x="84" y="1208"/>
                    <a:pt x="0" y="1305"/>
                    <a:pt x="54" y="1466"/>
                  </a:cubicBezTo>
                  <a:cubicBezTo>
                    <a:pt x="91" y="1577"/>
                    <a:pt x="165" y="1627"/>
                    <a:pt x="259" y="1627"/>
                  </a:cubicBezTo>
                  <a:cubicBezTo>
                    <a:pt x="300" y="1627"/>
                    <a:pt x="345" y="1618"/>
                    <a:pt x="391" y="1600"/>
                  </a:cubicBezTo>
                  <a:cubicBezTo>
                    <a:pt x="494" y="1559"/>
                    <a:pt x="591" y="1541"/>
                    <a:pt x="684" y="1541"/>
                  </a:cubicBezTo>
                  <a:cubicBezTo>
                    <a:pt x="905" y="1541"/>
                    <a:pt x="1102" y="1645"/>
                    <a:pt x="1291" y="1803"/>
                  </a:cubicBezTo>
                  <a:cubicBezTo>
                    <a:pt x="1568" y="2037"/>
                    <a:pt x="1792" y="2322"/>
                    <a:pt x="2043" y="2579"/>
                  </a:cubicBezTo>
                  <a:cubicBezTo>
                    <a:pt x="2501" y="3055"/>
                    <a:pt x="3044" y="3312"/>
                    <a:pt x="3682" y="3312"/>
                  </a:cubicBezTo>
                  <a:cubicBezTo>
                    <a:pt x="3778" y="3312"/>
                    <a:pt x="3877" y="3306"/>
                    <a:pt x="3978" y="3294"/>
                  </a:cubicBezTo>
                  <a:cubicBezTo>
                    <a:pt x="4402" y="3244"/>
                    <a:pt x="4757" y="3037"/>
                    <a:pt x="5041" y="2733"/>
                  </a:cubicBezTo>
                  <a:cubicBezTo>
                    <a:pt x="5325" y="2432"/>
                    <a:pt x="5586" y="2101"/>
                    <a:pt x="5877" y="1807"/>
                  </a:cubicBezTo>
                  <a:cubicBezTo>
                    <a:pt x="6183" y="1499"/>
                    <a:pt x="6573" y="1348"/>
                    <a:pt x="6961" y="1348"/>
                  </a:cubicBezTo>
                  <a:cubicBezTo>
                    <a:pt x="7423" y="1348"/>
                    <a:pt x="7882" y="1561"/>
                    <a:pt x="8193" y="1974"/>
                  </a:cubicBezTo>
                  <a:cubicBezTo>
                    <a:pt x="8283" y="2098"/>
                    <a:pt x="8367" y="2225"/>
                    <a:pt x="8460" y="2345"/>
                  </a:cubicBezTo>
                  <a:cubicBezTo>
                    <a:pt x="8797" y="2780"/>
                    <a:pt x="9277" y="3003"/>
                    <a:pt x="9761" y="3003"/>
                  </a:cubicBezTo>
                  <a:cubicBezTo>
                    <a:pt x="10161" y="3003"/>
                    <a:pt x="10565" y="2851"/>
                    <a:pt x="10894" y="2539"/>
                  </a:cubicBezTo>
                  <a:cubicBezTo>
                    <a:pt x="11004" y="2432"/>
                    <a:pt x="11108" y="2322"/>
                    <a:pt x="11208" y="2205"/>
                  </a:cubicBezTo>
                  <a:cubicBezTo>
                    <a:pt x="11382" y="1987"/>
                    <a:pt x="11576" y="1787"/>
                    <a:pt x="11790" y="1610"/>
                  </a:cubicBezTo>
                  <a:cubicBezTo>
                    <a:pt x="12098" y="1364"/>
                    <a:pt x="12428" y="1214"/>
                    <a:pt x="12760" y="1214"/>
                  </a:cubicBezTo>
                  <a:cubicBezTo>
                    <a:pt x="13052" y="1214"/>
                    <a:pt x="13345" y="1329"/>
                    <a:pt x="13628" y="1596"/>
                  </a:cubicBezTo>
                  <a:cubicBezTo>
                    <a:pt x="13798" y="1757"/>
                    <a:pt x="13979" y="1910"/>
                    <a:pt x="14163" y="2057"/>
                  </a:cubicBezTo>
                  <a:cubicBezTo>
                    <a:pt x="14539" y="2361"/>
                    <a:pt x="15017" y="2511"/>
                    <a:pt x="15495" y="2511"/>
                  </a:cubicBezTo>
                  <a:cubicBezTo>
                    <a:pt x="16007" y="2511"/>
                    <a:pt x="16520" y="2339"/>
                    <a:pt x="16910" y="2001"/>
                  </a:cubicBezTo>
                  <a:cubicBezTo>
                    <a:pt x="17241" y="1710"/>
                    <a:pt x="17525" y="1376"/>
                    <a:pt x="17813" y="1048"/>
                  </a:cubicBezTo>
                  <a:cubicBezTo>
                    <a:pt x="18046" y="779"/>
                    <a:pt x="18435" y="624"/>
                    <a:pt x="18822" y="624"/>
                  </a:cubicBezTo>
                  <a:cubicBezTo>
                    <a:pt x="19091" y="624"/>
                    <a:pt x="19358" y="698"/>
                    <a:pt x="19574" y="861"/>
                  </a:cubicBezTo>
                  <a:cubicBezTo>
                    <a:pt x="19765" y="1001"/>
                    <a:pt x="19942" y="1158"/>
                    <a:pt x="20099" y="1332"/>
                  </a:cubicBezTo>
                  <a:cubicBezTo>
                    <a:pt x="20263" y="1533"/>
                    <a:pt x="20457" y="1703"/>
                    <a:pt x="20671" y="1847"/>
                  </a:cubicBezTo>
                  <a:cubicBezTo>
                    <a:pt x="21016" y="2065"/>
                    <a:pt x="21367" y="2194"/>
                    <a:pt x="21732" y="2194"/>
                  </a:cubicBezTo>
                  <a:cubicBezTo>
                    <a:pt x="21976" y="2194"/>
                    <a:pt x="22226" y="2136"/>
                    <a:pt x="22482" y="2011"/>
                  </a:cubicBezTo>
                  <a:cubicBezTo>
                    <a:pt x="22780" y="1870"/>
                    <a:pt x="23044" y="1676"/>
                    <a:pt x="23271" y="1439"/>
                  </a:cubicBezTo>
                  <a:cubicBezTo>
                    <a:pt x="23552" y="1142"/>
                    <a:pt x="23840" y="847"/>
                    <a:pt x="24197" y="644"/>
                  </a:cubicBezTo>
                  <a:cubicBezTo>
                    <a:pt x="24382" y="539"/>
                    <a:pt x="24575" y="482"/>
                    <a:pt x="24770" y="482"/>
                  </a:cubicBezTo>
                  <a:cubicBezTo>
                    <a:pt x="24899" y="482"/>
                    <a:pt x="25029" y="507"/>
                    <a:pt x="25160" y="560"/>
                  </a:cubicBezTo>
                  <a:cubicBezTo>
                    <a:pt x="25230" y="589"/>
                    <a:pt x="25293" y="604"/>
                    <a:pt x="25352" y="604"/>
                  </a:cubicBezTo>
                  <a:cubicBezTo>
                    <a:pt x="25437" y="604"/>
                    <a:pt x="25514" y="572"/>
                    <a:pt x="25591" y="503"/>
                  </a:cubicBezTo>
                  <a:lnTo>
                    <a:pt x="25591" y="252"/>
                  </a:lnTo>
                  <a:cubicBezTo>
                    <a:pt x="25518" y="206"/>
                    <a:pt x="25441" y="162"/>
                    <a:pt x="25360" y="125"/>
                  </a:cubicBezTo>
                  <a:cubicBezTo>
                    <a:pt x="25161" y="40"/>
                    <a:pt x="24966" y="0"/>
                    <a:pt x="24774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  <p:sp>
          <p:nvSpPr>
            <p:cNvPr id="45" name="Google Shape;45;p3"/>
            <p:cNvSpPr/>
            <p:nvPr/>
          </p:nvSpPr>
          <p:spPr>
            <a:xfrm>
              <a:off x="7562428" y="4944646"/>
              <a:ext cx="1269406" cy="164498"/>
            </a:xfrm>
            <a:custGeom>
              <a:avLst/>
              <a:gdLst/>
              <a:ahLst/>
              <a:cxnLst/>
              <a:rect l="l" t="t" r="r" b="b"/>
              <a:pathLst>
                <a:path w="25589" h="3316" extrusionOk="0">
                  <a:moveTo>
                    <a:pt x="24767" y="0"/>
                  </a:moveTo>
                  <a:cubicBezTo>
                    <a:pt x="24446" y="0"/>
                    <a:pt x="24140" y="107"/>
                    <a:pt x="23844" y="298"/>
                  </a:cubicBezTo>
                  <a:cubicBezTo>
                    <a:pt x="23456" y="552"/>
                    <a:pt x="23162" y="910"/>
                    <a:pt x="22821" y="1214"/>
                  </a:cubicBezTo>
                  <a:cubicBezTo>
                    <a:pt x="22453" y="1541"/>
                    <a:pt x="22087" y="1713"/>
                    <a:pt x="21719" y="1713"/>
                  </a:cubicBezTo>
                  <a:cubicBezTo>
                    <a:pt x="21368" y="1713"/>
                    <a:pt x="21015" y="1557"/>
                    <a:pt x="20655" y="1231"/>
                  </a:cubicBezTo>
                  <a:cubicBezTo>
                    <a:pt x="20551" y="1137"/>
                    <a:pt x="20454" y="1037"/>
                    <a:pt x="20364" y="933"/>
                  </a:cubicBezTo>
                  <a:cubicBezTo>
                    <a:pt x="20160" y="689"/>
                    <a:pt x="19903" y="516"/>
                    <a:pt x="19639" y="348"/>
                  </a:cubicBezTo>
                  <a:cubicBezTo>
                    <a:pt x="19406" y="203"/>
                    <a:pt x="19121" y="138"/>
                    <a:pt x="18833" y="138"/>
                  </a:cubicBezTo>
                  <a:cubicBezTo>
                    <a:pt x="18333" y="138"/>
                    <a:pt x="17824" y="333"/>
                    <a:pt x="17563" y="636"/>
                  </a:cubicBezTo>
                  <a:cubicBezTo>
                    <a:pt x="17269" y="977"/>
                    <a:pt x="16951" y="1298"/>
                    <a:pt x="16627" y="1612"/>
                  </a:cubicBezTo>
                  <a:cubicBezTo>
                    <a:pt x="16357" y="1877"/>
                    <a:pt x="15886" y="2022"/>
                    <a:pt x="15444" y="2022"/>
                  </a:cubicBezTo>
                  <a:cubicBezTo>
                    <a:pt x="15207" y="2022"/>
                    <a:pt x="14979" y="1980"/>
                    <a:pt x="14795" y="1893"/>
                  </a:cubicBezTo>
                  <a:cubicBezTo>
                    <a:pt x="14498" y="1756"/>
                    <a:pt x="14270" y="1535"/>
                    <a:pt x="14030" y="1324"/>
                  </a:cubicBezTo>
                  <a:cubicBezTo>
                    <a:pt x="13756" y="1090"/>
                    <a:pt x="13485" y="846"/>
                    <a:pt x="13114" y="773"/>
                  </a:cubicBezTo>
                  <a:cubicBezTo>
                    <a:pt x="12990" y="748"/>
                    <a:pt x="12870" y="737"/>
                    <a:pt x="12754" y="737"/>
                  </a:cubicBezTo>
                  <a:cubicBezTo>
                    <a:pt x="12241" y="737"/>
                    <a:pt x="11799" y="966"/>
                    <a:pt x="11396" y="1318"/>
                  </a:cubicBezTo>
                  <a:cubicBezTo>
                    <a:pt x="11132" y="1552"/>
                    <a:pt x="10914" y="1833"/>
                    <a:pt x="10670" y="2090"/>
                  </a:cubicBezTo>
                  <a:cubicBezTo>
                    <a:pt x="10395" y="2381"/>
                    <a:pt x="10074" y="2525"/>
                    <a:pt x="9756" y="2525"/>
                  </a:cubicBezTo>
                  <a:cubicBezTo>
                    <a:pt x="9400" y="2525"/>
                    <a:pt x="9049" y="2344"/>
                    <a:pt x="8775" y="1986"/>
                  </a:cubicBezTo>
                  <a:cubicBezTo>
                    <a:pt x="8672" y="1856"/>
                    <a:pt x="8581" y="1716"/>
                    <a:pt x="8478" y="1585"/>
                  </a:cubicBezTo>
                  <a:cubicBezTo>
                    <a:pt x="8080" y="1091"/>
                    <a:pt x="7566" y="875"/>
                    <a:pt x="6975" y="875"/>
                  </a:cubicBezTo>
                  <a:cubicBezTo>
                    <a:pt x="6886" y="875"/>
                    <a:pt x="6795" y="880"/>
                    <a:pt x="6703" y="890"/>
                  </a:cubicBezTo>
                  <a:cubicBezTo>
                    <a:pt x="6131" y="947"/>
                    <a:pt x="5693" y="1254"/>
                    <a:pt x="5332" y="1682"/>
                  </a:cubicBezTo>
                  <a:cubicBezTo>
                    <a:pt x="5118" y="1936"/>
                    <a:pt x="4918" y="2204"/>
                    <a:pt x="4674" y="2434"/>
                  </a:cubicBezTo>
                  <a:cubicBezTo>
                    <a:pt x="4421" y="2688"/>
                    <a:pt x="4074" y="2830"/>
                    <a:pt x="3717" y="2830"/>
                  </a:cubicBezTo>
                  <a:cubicBezTo>
                    <a:pt x="3697" y="2830"/>
                    <a:pt x="3678" y="2829"/>
                    <a:pt x="3658" y="2829"/>
                  </a:cubicBezTo>
                  <a:cubicBezTo>
                    <a:pt x="3076" y="2812"/>
                    <a:pt x="2625" y="2548"/>
                    <a:pt x="2254" y="2120"/>
                  </a:cubicBezTo>
                  <a:cubicBezTo>
                    <a:pt x="2007" y="1829"/>
                    <a:pt x="1746" y="1552"/>
                    <a:pt x="1438" y="1321"/>
                  </a:cubicBezTo>
                  <a:cubicBezTo>
                    <a:pt x="1202" y="1144"/>
                    <a:pt x="953" y="1055"/>
                    <a:pt x="691" y="1055"/>
                  </a:cubicBezTo>
                  <a:cubicBezTo>
                    <a:pt x="538" y="1055"/>
                    <a:pt x="380" y="1086"/>
                    <a:pt x="218" y="1147"/>
                  </a:cubicBezTo>
                  <a:cubicBezTo>
                    <a:pt x="75" y="1204"/>
                    <a:pt x="1" y="1304"/>
                    <a:pt x="44" y="1455"/>
                  </a:cubicBezTo>
                  <a:cubicBezTo>
                    <a:pt x="79" y="1566"/>
                    <a:pt x="154" y="1624"/>
                    <a:pt x="250" y="1624"/>
                  </a:cubicBezTo>
                  <a:cubicBezTo>
                    <a:pt x="283" y="1624"/>
                    <a:pt x="320" y="1617"/>
                    <a:pt x="359" y="1602"/>
                  </a:cubicBezTo>
                  <a:cubicBezTo>
                    <a:pt x="470" y="1558"/>
                    <a:pt x="575" y="1538"/>
                    <a:pt x="675" y="1538"/>
                  </a:cubicBezTo>
                  <a:cubicBezTo>
                    <a:pt x="925" y="1538"/>
                    <a:pt x="1142" y="1663"/>
                    <a:pt x="1345" y="1849"/>
                  </a:cubicBezTo>
                  <a:cubicBezTo>
                    <a:pt x="1602" y="2083"/>
                    <a:pt x="1826" y="2351"/>
                    <a:pt x="2063" y="2601"/>
                  </a:cubicBezTo>
                  <a:cubicBezTo>
                    <a:pt x="2459" y="3018"/>
                    <a:pt x="3055" y="3315"/>
                    <a:pt x="3676" y="3315"/>
                  </a:cubicBezTo>
                  <a:cubicBezTo>
                    <a:pt x="4226" y="3315"/>
                    <a:pt x="4796" y="3083"/>
                    <a:pt x="5266" y="2494"/>
                  </a:cubicBezTo>
                  <a:cubicBezTo>
                    <a:pt x="5443" y="2270"/>
                    <a:pt x="5623" y="2053"/>
                    <a:pt x="5820" y="1849"/>
                  </a:cubicBezTo>
                  <a:cubicBezTo>
                    <a:pt x="6150" y="1510"/>
                    <a:pt x="6557" y="1344"/>
                    <a:pt x="6960" y="1344"/>
                  </a:cubicBezTo>
                  <a:cubicBezTo>
                    <a:pt x="7430" y="1344"/>
                    <a:pt x="7894" y="1571"/>
                    <a:pt x="8220" y="2016"/>
                  </a:cubicBezTo>
                  <a:cubicBezTo>
                    <a:pt x="8314" y="2143"/>
                    <a:pt x="8404" y="2274"/>
                    <a:pt x="8505" y="2401"/>
                  </a:cubicBezTo>
                  <a:cubicBezTo>
                    <a:pt x="8819" y="2791"/>
                    <a:pt x="9291" y="2995"/>
                    <a:pt x="9765" y="2995"/>
                  </a:cubicBezTo>
                  <a:cubicBezTo>
                    <a:pt x="10123" y="2995"/>
                    <a:pt x="10482" y="2878"/>
                    <a:pt x="10774" y="2638"/>
                  </a:cubicBezTo>
                  <a:cubicBezTo>
                    <a:pt x="10901" y="2528"/>
                    <a:pt x="11018" y="2411"/>
                    <a:pt x="11128" y="2287"/>
                  </a:cubicBezTo>
                  <a:cubicBezTo>
                    <a:pt x="11352" y="2030"/>
                    <a:pt x="11573" y="1772"/>
                    <a:pt x="11840" y="1558"/>
                  </a:cubicBezTo>
                  <a:cubicBezTo>
                    <a:pt x="12125" y="1332"/>
                    <a:pt x="12420" y="1218"/>
                    <a:pt x="12713" y="1218"/>
                  </a:cubicBezTo>
                  <a:cubicBezTo>
                    <a:pt x="13008" y="1218"/>
                    <a:pt x="13302" y="1334"/>
                    <a:pt x="13582" y="1565"/>
                  </a:cubicBezTo>
                  <a:cubicBezTo>
                    <a:pt x="13749" y="1699"/>
                    <a:pt x="13916" y="1836"/>
                    <a:pt x="14070" y="1986"/>
                  </a:cubicBezTo>
                  <a:cubicBezTo>
                    <a:pt x="14443" y="2347"/>
                    <a:pt x="14953" y="2504"/>
                    <a:pt x="15458" y="2504"/>
                  </a:cubicBezTo>
                  <a:cubicBezTo>
                    <a:pt x="16080" y="2504"/>
                    <a:pt x="16695" y="2267"/>
                    <a:pt x="17038" y="1879"/>
                  </a:cubicBezTo>
                  <a:cubicBezTo>
                    <a:pt x="17309" y="1572"/>
                    <a:pt x="17593" y="1278"/>
                    <a:pt x="17880" y="987"/>
                  </a:cubicBezTo>
                  <a:cubicBezTo>
                    <a:pt x="18128" y="737"/>
                    <a:pt x="18457" y="608"/>
                    <a:pt x="18790" y="608"/>
                  </a:cubicBezTo>
                  <a:cubicBezTo>
                    <a:pt x="19009" y="608"/>
                    <a:pt x="19231" y="664"/>
                    <a:pt x="19431" y="780"/>
                  </a:cubicBezTo>
                  <a:cubicBezTo>
                    <a:pt x="19659" y="903"/>
                    <a:pt x="19863" y="1064"/>
                    <a:pt x="20030" y="1261"/>
                  </a:cubicBezTo>
                  <a:cubicBezTo>
                    <a:pt x="20190" y="1462"/>
                    <a:pt x="20377" y="1639"/>
                    <a:pt x="20588" y="1786"/>
                  </a:cubicBezTo>
                  <a:cubicBezTo>
                    <a:pt x="20952" y="2041"/>
                    <a:pt x="21329" y="2187"/>
                    <a:pt x="21721" y="2187"/>
                  </a:cubicBezTo>
                  <a:cubicBezTo>
                    <a:pt x="21981" y="2187"/>
                    <a:pt x="22249" y="2123"/>
                    <a:pt x="22523" y="1983"/>
                  </a:cubicBezTo>
                  <a:cubicBezTo>
                    <a:pt x="22797" y="1846"/>
                    <a:pt x="23048" y="1662"/>
                    <a:pt x="23259" y="1441"/>
                  </a:cubicBezTo>
                  <a:cubicBezTo>
                    <a:pt x="23529" y="1157"/>
                    <a:pt x="23803" y="870"/>
                    <a:pt x="24148" y="663"/>
                  </a:cubicBezTo>
                  <a:cubicBezTo>
                    <a:pt x="24349" y="542"/>
                    <a:pt x="24557" y="472"/>
                    <a:pt x="24771" y="472"/>
                  </a:cubicBezTo>
                  <a:cubicBezTo>
                    <a:pt x="24906" y="472"/>
                    <a:pt x="25042" y="500"/>
                    <a:pt x="25181" y="559"/>
                  </a:cubicBezTo>
                  <a:cubicBezTo>
                    <a:pt x="25242" y="587"/>
                    <a:pt x="25299" y="601"/>
                    <a:pt x="25352" y="601"/>
                  </a:cubicBezTo>
                  <a:cubicBezTo>
                    <a:pt x="25439" y="601"/>
                    <a:pt x="25516" y="561"/>
                    <a:pt x="25585" y="475"/>
                  </a:cubicBezTo>
                  <a:lnTo>
                    <a:pt x="25588" y="272"/>
                  </a:lnTo>
                  <a:cubicBezTo>
                    <a:pt x="25515" y="198"/>
                    <a:pt x="25425" y="141"/>
                    <a:pt x="25328" y="108"/>
                  </a:cubicBezTo>
                  <a:cubicBezTo>
                    <a:pt x="25136" y="35"/>
                    <a:pt x="24949" y="0"/>
                    <a:pt x="2476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  <p:sp>
          <p:nvSpPr>
            <p:cNvPr id="46" name="Google Shape;46;p3"/>
            <p:cNvSpPr/>
            <p:nvPr/>
          </p:nvSpPr>
          <p:spPr>
            <a:xfrm>
              <a:off x="7622998" y="5121593"/>
              <a:ext cx="1208687" cy="164548"/>
            </a:xfrm>
            <a:custGeom>
              <a:avLst/>
              <a:gdLst/>
              <a:ahLst/>
              <a:cxnLst/>
              <a:rect l="l" t="t" r="r" b="b"/>
              <a:pathLst>
                <a:path w="24365" h="3317" extrusionOk="0">
                  <a:moveTo>
                    <a:pt x="23589" y="0"/>
                  </a:moveTo>
                  <a:cubicBezTo>
                    <a:pt x="23305" y="0"/>
                    <a:pt x="23032" y="95"/>
                    <a:pt x="22766" y="264"/>
                  </a:cubicBezTo>
                  <a:cubicBezTo>
                    <a:pt x="22365" y="518"/>
                    <a:pt x="22071" y="896"/>
                    <a:pt x="21730" y="1220"/>
                  </a:cubicBezTo>
                  <a:cubicBezTo>
                    <a:pt x="21383" y="1546"/>
                    <a:pt x="21036" y="1717"/>
                    <a:pt x="20686" y="1717"/>
                  </a:cubicBezTo>
                  <a:cubicBezTo>
                    <a:pt x="20354" y="1717"/>
                    <a:pt x="20019" y="1562"/>
                    <a:pt x="19678" y="1237"/>
                  </a:cubicBezTo>
                  <a:cubicBezTo>
                    <a:pt x="19571" y="1137"/>
                    <a:pt x="19474" y="1030"/>
                    <a:pt x="19380" y="916"/>
                  </a:cubicBezTo>
                  <a:cubicBezTo>
                    <a:pt x="19183" y="682"/>
                    <a:pt x="18942" y="485"/>
                    <a:pt x="18675" y="338"/>
                  </a:cubicBezTo>
                  <a:cubicBezTo>
                    <a:pt x="18431" y="198"/>
                    <a:pt x="18162" y="130"/>
                    <a:pt x="17895" y="130"/>
                  </a:cubicBezTo>
                  <a:cubicBezTo>
                    <a:pt x="17479" y="130"/>
                    <a:pt x="17068" y="295"/>
                    <a:pt x="16763" y="609"/>
                  </a:cubicBezTo>
                  <a:cubicBezTo>
                    <a:pt x="16445" y="936"/>
                    <a:pt x="16155" y="1291"/>
                    <a:pt x="15834" y="1618"/>
                  </a:cubicBezTo>
                  <a:cubicBezTo>
                    <a:pt x="15571" y="1885"/>
                    <a:pt x="15143" y="2026"/>
                    <a:pt x="14730" y="2026"/>
                  </a:cubicBezTo>
                  <a:cubicBezTo>
                    <a:pt x="14487" y="2026"/>
                    <a:pt x="14248" y="1977"/>
                    <a:pt x="14052" y="1876"/>
                  </a:cubicBezTo>
                  <a:cubicBezTo>
                    <a:pt x="13751" y="1715"/>
                    <a:pt x="13527" y="1464"/>
                    <a:pt x="13277" y="1247"/>
                  </a:cubicBezTo>
                  <a:cubicBezTo>
                    <a:pt x="13049" y="1047"/>
                    <a:pt x="12815" y="846"/>
                    <a:pt x="12505" y="776"/>
                  </a:cubicBezTo>
                  <a:cubicBezTo>
                    <a:pt x="12383" y="749"/>
                    <a:pt x="12265" y="737"/>
                    <a:pt x="12151" y="737"/>
                  </a:cubicBezTo>
                  <a:cubicBezTo>
                    <a:pt x="11716" y="737"/>
                    <a:pt x="11333" y="919"/>
                    <a:pt x="10984" y="1210"/>
                  </a:cubicBezTo>
                  <a:cubicBezTo>
                    <a:pt x="10673" y="1468"/>
                    <a:pt x="10432" y="1792"/>
                    <a:pt x="10165" y="2096"/>
                  </a:cubicBezTo>
                  <a:cubicBezTo>
                    <a:pt x="9912" y="2385"/>
                    <a:pt x="9634" y="2528"/>
                    <a:pt x="9338" y="2528"/>
                  </a:cubicBezTo>
                  <a:cubicBezTo>
                    <a:pt x="9134" y="2528"/>
                    <a:pt x="8921" y="2460"/>
                    <a:pt x="8701" y="2323"/>
                  </a:cubicBezTo>
                  <a:cubicBezTo>
                    <a:pt x="8567" y="2233"/>
                    <a:pt x="8450" y="2120"/>
                    <a:pt x="8360" y="1989"/>
                  </a:cubicBezTo>
                  <a:cubicBezTo>
                    <a:pt x="8256" y="1839"/>
                    <a:pt x="8163" y="1688"/>
                    <a:pt x="8049" y="1548"/>
                  </a:cubicBezTo>
                  <a:cubicBezTo>
                    <a:pt x="7677" y="1087"/>
                    <a:pt x="7206" y="871"/>
                    <a:pt x="6659" y="871"/>
                  </a:cubicBezTo>
                  <a:cubicBezTo>
                    <a:pt x="6551" y="871"/>
                    <a:pt x="6441" y="880"/>
                    <a:pt x="6328" y="896"/>
                  </a:cubicBezTo>
                  <a:cubicBezTo>
                    <a:pt x="5756" y="980"/>
                    <a:pt x="5351" y="1334"/>
                    <a:pt x="5011" y="1775"/>
                  </a:cubicBezTo>
                  <a:cubicBezTo>
                    <a:pt x="4823" y="2023"/>
                    <a:pt x="4636" y="2273"/>
                    <a:pt x="4406" y="2484"/>
                  </a:cubicBezTo>
                  <a:cubicBezTo>
                    <a:pt x="4182" y="2698"/>
                    <a:pt x="3887" y="2821"/>
                    <a:pt x="3580" y="2828"/>
                  </a:cubicBezTo>
                  <a:cubicBezTo>
                    <a:pt x="3565" y="2829"/>
                    <a:pt x="3550" y="2829"/>
                    <a:pt x="3535" y="2829"/>
                  </a:cubicBezTo>
                  <a:cubicBezTo>
                    <a:pt x="2982" y="2829"/>
                    <a:pt x="2551" y="2586"/>
                    <a:pt x="2199" y="2173"/>
                  </a:cubicBezTo>
                  <a:cubicBezTo>
                    <a:pt x="1949" y="1876"/>
                    <a:pt x="1701" y="1578"/>
                    <a:pt x="1394" y="1337"/>
                  </a:cubicBezTo>
                  <a:cubicBezTo>
                    <a:pt x="1167" y="1158"/>
                    <a:pt x="925" y="1060"/>
                    <a:pt x="664" y="1060"/>
                  </a:cubicBezTo>
                  <a:cubicBezTo>
                    <a:pt x="541" y="1060"/>
                    <a:pt x="413" y="1082"/>
                    <a:pt x="281" y="1127"/>
                  </a:cubicBezTo>
                  <a:cubicBezTo>
                    <a:pt x="117" y="1184"/>
                    <a:pt x="0" y="1271"/>
                    <a:pt x="57" y="1458"/>
                  </a:cubicBezTo>
                  <a:cubicBezTo>
                    <a:pt x="91" y="1581"/>
                    <a:pt x="163" y="1623"/>
                    <a:pt x="248" y="1623"/>
                  </a:cubicBezTo>
                  <a:cubicBezTo>
                    <a:pt x="303" y="1623"/>
                    <a:pt x="364" y="1605"/>
                    <a:pt x="425" y="1581"/>
                  </a:cubicBezTo>
                  <a:cubicBezTo>
                    <a:pt x="507" y="1550"/>
                    <a:pt x="585" y="1536"/>
                    <a:pt x="659" y="1536"/>
                  </a:cubicBezTo>
                  <a:cubicBezTo>
                    <a:pt x="865" y="1536"/>
                    <a:pt x="1042" y="1643"/>
                    <a:pt x="1207" y="1785"/>
                  </a:cubicBezTo>
                  <a:cubicBezTo>
                    <a:pt x="1464" y="2006"/>
                    <a:pt x="1685" y="2267"/>
                    <a:pt x="1902" y="2527"/>
                  </a:cubicBezTo>
                  <a:cubicBezTo>
                    <a:pt x="2156" y="2832"/>
                    <a:pt x="2487" y="3065"/>
                    <a:pt x="2858" y="3206"/>
                  </a:cubicBezTo>
                  <a:cubicBezTo>
                    <a:pt x="2968" y="3246"/>
                    <a:pt x="3092" y="3236"/>
                    <a:pt x="3186" y="3316"/>
                  </a:cubicBezTo>
                  <a:lnTo>
                    <a:pt x="3854" y="3316"/>
                  </a:lnTo>
                  <a:cubicBezTo>
                    <a:pt x="4496" y="3139"/>
                    <a:pt x="4904" y="2678"/>
                    <a:pt x="5281" y="2176"/>
                  </a:cubicBezTo>
                  <a:cubicBezTo>
                    <a:pt x="5385" y="2036"/>
                    <a:pt x="5499" y="1906"/>
                    <a:pt x="5622" y="1785"/>
                  </a:cubicBezTo>
                  <a:cubicBezTo>
                    <a:pt x="5912" y="1494"/>
                    <a:pt x="6277" y="1351"/>
                    <a:pt x="6638" y="1351"/>
                  </a:cubicBezTo>
                  <a:cubicBezTo>
                    <a:pt x="7068" y="1351"/>
                    <a:pt x="7493" y="1553"/>
                    <a:pt x="7782" y="1946"/>
                  </a:cubicBezTo>
                  <a:cubicBezTo>
                    <a:pt x="7889" y="2093"/>
                    <a:pt x="7985" y="2243"/>
                    <a:pt x="8092" y="2387"/>
                  </a:cubicBezTo>
                  <a:cubicBezTo>
                    <a:pt x="8395" y="2786"/>
                    <a:pt x="8858" y="3000"/>
                    <a:pt x="9320" y="3000"/>
                  </a:cubicBezTo>
                  <a:cubicBezTo>
                    <a:pt x="9604" y="3000"/>
                    <a:pt x="9887" y="2919"/>
                    <a:pt x="10131" y="2751"/>
                  </a:cubicBezTo>
                  <a:cubicBezTo>
                    <a:pt x="10342" y="2601"/>
                    <a:pt x="10512" y="2407"/>
                    <a:pt x="10673" y="2206"/>
                  </a:cubicBezTo>
                  <a:cubicBezTo>
                    <a:pt x="10833" y="2006"/>
                    <a:pt x="11007" y="1815"/>
                    <a:pt x="11194" y="1638"/>
                  </a:cubicBezTo>
                  <a:cubicBezTo>
                    <a:pt x="11488" y="1363"/>
                    <a:pt x="11795" y="1225"/>
                    <a:pt x="12103" y="1225"/>
                  </a:cubicBezTo>
                  <a:cubicBezTo>
                    <a:pt x="12394" y="1225"/>
                    <a:pt x="12687" y="1348"/>
                    <a:pt x="12973" y="1595"/>
                  </a:cubicBezTo>
                  <a:cubicBezTo>
                    <a:pt x="13146" y="1745"/>
                    <a:pt x="13314" y="1899"/>
                    <a:pt x="13481" y="2056"/>
                  </a:cubicBezTo>
                  <a:cubicBezTo>
                    <a:pt x="13818" y="2373"/>
                    <a:pt x="14271" y="2508"/>
                    <a:pt x="14719" y="2508"/>
                  </a:cubicBezTo>
                  <a:cubicBezTo>
                    <a:pt x="15298" y="2508"/>
                    <a:pt x="15870" y="2282"/>
                    <a:pt x="16171" y="1939"/>
                  </a:cubicBezTo>
                  <a:cubicBezTo>
                    <a:pt x="16442" y="1632"/>
                    <a:pt x="16736" y="1344"/>
                    <a:pt x="16990" y="1027"/>
                  </a:cubicBezTo>
                  <a:cubicBezTo>
                    <a:pt x="17192" y="775"/>
                    <a:pt x="17554" y="622"/>
                    <a:pt x="17920" y="622"/>
                  </a:cubicBezTo>
                  <a:cubicBezTo>
                    <a:pt x="18171" y="622"/>
                    <a:pt x="18424" y="694"/>
                    <a:pt x="18628" y="856"/>
                  </a:cubicBezTo>
                  <a:cubicBezTo>
                    <a:pt x="18812" y="993"/>
                    <a:pt x="18979" y="1154"/>
                    <a:pt x="19126" y="1327"/>
                  </a:cubicBezTo>
                  <a:cubicBezTo>
                    <a:pt x="19277" y="1518"/>
                    <a:pt x="19454" y="1685"/>
                    <a:pt x="19651" y="1829"/>
                  </a:cubicBezTo>
                  <a:cubicBezTo>
                    <a:pt x="19985" y="2061"/>
                    <a:pt x="20330" y="2196"/>
                    <a:pt x="20689" y="2196"/>
                  </a:cubicBezTo>
                  <a:cubicBezTo>
                    <a:pt x="20929" y="2196"/>
                    <a:pt x="21176" y="2135"/>
                    <a:pt x="21429" y="2003"/>
                  </a:cubicBezTo>
                  <a:cubicBezTo>
                    <a:pt x="21720" y="1849"/>
                    <a:pt x="21981" y="1648"/>
                    <a:pt x="22195" y="1401"/>
                  </a:cubicBezTo>
                  <a:cubicBezTo>
                    <a:pt x="22435" y="1130"/>
                    <a:pt x="22679" y="873"/>
                    <a:pt x="22990" y="676"/>
                  </a:cubicBezTo>
                  <a:cubicBezTo>
                    <a:pt x="23185" y="553"/>
                    <a:pt x="23386" y="481"/>
                    <a:pt x="23592" y="481"/>
                  </a:cubicBezTo>
                  <a:cubicBezTo>
                    <a:pt x="23719" y="481"/>
                    <a:pt x="23848" y="509"/>
                    <a:pt x="23980" y="569"/>
                  </a:cubicBezTo>
                  <a:cubicBezTo>
                    <a:pt x="24037" y="594"/>
                    <a:pt x="24089" y="607"/>
                    <a:pt x="24138" y="607"/>
                  </a:cubicBezTo>
                  <a:cubicBezTo>
                    <a:pt x="24223" y="607"/>
                    <a:pt x="24296" y="566"/>
                    <a:pt x="24364" y="485"/>
                  </a:cubicBezTo>
                  <a:lnTo>
                    <a:pt x="24364" y="278"/>
                  </a:lnTo>
                  <a:cubicBezTo>
                    <a:pt x="24297" y="201"/>
                    <a:pt x="24210" y="141"/>
                    <a:pt x="24113" y="107"/>
                  </a:cubicBezTo>
                  <a:cubicBezTo>
                    <a:pt x="23934" y="35"/>
                    <a:pt x="23759" y="0"/>
                    <a:pt x="23589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</p:grpSp>
      <p:sp>
        <p:nvSpPr>
          <p:cNvPr id="47" name="Google Shape;47;p3"/>
          <p:cNvSpPr/>
          <p:nvPr/>
        </p:nvSpPr>
        <p:spPr>
          <a:xfrm rot="-999116">
            <a:off x="6326187" y="7848199"/>
            <a:ext cx="1659573" cy="2265128"/>
          </a:xfrm>
          <a:custGeom>
            <a:avLst/>
            <a:gdLst/>
            <a:ahLst/>
            <a:cxnLst/>
            <a:rect l="l" t="t" r="r" b="b"/>
            <a:pathLst>
              <a:path w="18699" h="25522" extrusionOk="0">
                <a:moveTo>
                  <a:pt x="5997" y="0"/>
                </a:moveTo>
                <a:cubicBezTo>
                  <a:pt x="5028" y="281"/>
                  <a:pt x="4550" y="1033"/>
                  <a:pt x="4202" y="1902"/>
                </a:cubicBezTo>
                <a:cubicBezTo>
                  <a:pt x="4095" y="2166"/>
                  <a:pt x="3995" y="2434"/>
                  <a:pt x="3911" y="2704"/>
                </a:cubicBezTo>
                <a:cubicBezTo>
                  <a:pt x="3557" y="3868"/>
                  <a:pt x="3480" y="5061"/>
                  <a:pt x="3517" y="6271"/>
                </a:cubicBezTo>
                <a:cubicBezTo>
                  <a:pt x="3574" y="8012"/>
                  <a:pt x="3878" y="9720"/>
                  <a:pt x="4262" y="11415"/>
                </a:cubicBezTo>
                <a:cubicBezTo>
                  <a:pt x="4296" y="11556"/>
                  <a:pt x="4316" y="11703"/>
                  <a:pt x="4342" y="11843"/>
                </a:cubicBezTo>
                <a:cubicBezTo>
                  <a:pt x="4352" y="11890"/>
                  <a:pt x="4369" y="11943"/>
                  <a:pt x="4309" y="11970"/>
                </a:cubicBezTo>
                <a:cubicBezTo>
                  <a:pt x="4278" y="11984"/>
                  <a:pt x="4248" y="11997"/>
                  <a:pt x="4217" y="11997"/>
                </a:cubicBezTo>
                <a:cubicBezTo>
                  <a:pt x="4191" y="11997"/>
                  <a:pt x="4165" y="11988"/>
                  <a:pt x="4138" y="11963"/>
                </a:cubicBezTo>
                <a:cubicBezTo>
                  <a:pt x="4048" y="11886"/>
                  <a:pt x="3955" y="11813"/>
                  <a:pt x="3864" y="11736"/>
                </a:cubicBezTo>
                <a:cubicBezTo>
                  <a:pt x="3386" y="11325"/>
                  <a:pt x="2858" y="10977"/>
                  <a:pt x="2287" y="10707"/>
                </a:cubicBezTo>
                <a:cubicBezTo>
                  <a:pt x="2010" y="10574"/>
                  <a:pt x="1708" y="10504"/>
                  <a:pt x="1401" y="10504"/>
                </a:cubicBezTo>
                <a:cubicBezTo>
                  <a:pt x="1374" y="10504"/>
                  <a:pt x="1348" y="10505"/>
                  <a:pt x="1321" y="10506"/>
                </a:cubicBezTo>
                <a:cubicBezTo>
                  <a:pt x="726" y="10529"/>
                  <a:pt x="298" y="10857"/>
                  <a:pt x="127" y="11432"/>
                </a:cubicBezTo>
                <a:cubicBezTo>
                  <a:pt x="81" y="11582"/>
                  <a:pt x="44" y="11733"/>
                  <a:pt x="0" y="11886"/>
                </a:cubicBezTo>
                <a:lnTo>
                  <a:pt x="0" y="12679"/>
                </a:lnTo>
                <a:cubicBezTo>
                  <a:pt x="111" y="12966"/>
                  <a:pt x="137" y="13270"/>
                  <a:pt x="221" y="13561"/>
                </a:cubicBezTo>
                <a:cubicBezTo>
                  <a:pt x="635" y="15032"/>
                  <a:pt x="1377" y="16335"/>
                  <a:pt x="2270" y="17562"/>
                </a:cubicBezTo>
                <a:cubicBezTo>
                  <a:pt x="3624" y="19421"/>
                  <a:pt x="5245" y="21022"/>
                  <a:pt x="6966" y="22533"/>
                </a:cubicBezTo>
                <a:cubicBezTo>
                  <a:pt x="7782" y="23248"/>
                  <a:pt x="8617" y="23940"/>
                  <a:pt x="9456" y="24622"/>
                </a:cubicBezTo>
                <a:cubicBezTo>
                  <a:pt x="10065" y="25120"/>
                  <a:pt x="10794" y="25307"/>
                  <a:pt x="11546" y="25437"/>
                </a:cubicBezTo>
                <a:cubicBezTo>
                  <a:pt x="11696" y="25461"/>
                  <a:pt x="11846" y="25484"/>
                  <a:pt x="11997" y="25508"/>
                </a:cubicBezTo>
                <a:cubicBezTo>
                  <a:pt x="12052" y="25517"/>
                  <a:pt x="12104" y="25521"/>
                  <a:pt x="12155" y="25521"/>
                </a:cubicBezTo>
                <a:cubicBezTo>
                  <a:pt x="12419" y="25521"/>
                  <a:pt x="12625" y="25397"/>
                  <a:pt x="12779" y="25153"/>
                </a:cubicBezTo>
                <a:cubicBezTo>
                  <a:pt x="12799" y="25120"/>
                  <a:pt x="12822" y="25083"/>
                  <a:pt x="12839" y="25046"/>
                </a:cubicBezTo>
                <a:cubicBezTo>
                  <a:pt x="14116" y="22509"/>
                  <a:pt x="15383" y="19969"/>
                  <a:pt x="16285" y="17268"/>
                </a:cubicBezTo>
                <a:cubicBezTo>
                  <a:pt x="17218" y="14484"/>
                  <a:pt x="17910" y="11639"/>
                  <a:pt x="18465" y="8761"/>
                </a:cubicBezTo>
                <a:cubicBezTo>
                  <a:pt x="18602" y="8043"/>
                  <a:pt x="18699" y="7324"/>
                  <a:pt x="18662" y="6588"/>
                </a:cubicBezTo>
                <a:cubicBezTo>
                  <a:pt x="18617" y="5692"/>
                  <a:pt x="18111" y="5182"/>
                  <a:pt x="17289" y="5182"/>
                </a:cubicBezTo>
                <a:cubicBezTo>
                  <a:pt x="17198" y="5182"/>
                  <a:pt x="17103" y="5189"/>
                  <a:pt x="17004" y="5201"/>
                </a:cubicBezTo>
                <a:cubicBezTo>
                  <a:pt x="16048" y="5322"/>
                  <a:pt x="15249" y="5790"/>
                  <a:pt x="14517" y="6381"/>
                </a:cubicBezTo>
                <a:cubicBezTo>
                  <a:pt x="13879" y="6899"/>
                  <a:pt x="13397" y="7554"/>
                  <a:pt x="12949" y="8236"/>
                </a:cubicBezTo>
                <a:cubicBezTo>
                  <a:pt x="12395" y="9075"/>
                  <a:pt x="11866" y="9934"/>
                  <a:pt x="11218" y="10710"/>
                </a:cubicBezTo>
                <a:cubicBezTo>
                  <a:pt x="11148" y="10793"/>
                  <a:pt x="11074" y="10874"/>
                  <a:pt x="10981" y="10984"/>
                </a:cubicBezTo>
                <a:cubicBezTo>
                  <a:pt x="10897" y="10693"/>
                  <a:pt x="10900" y="10426"/>
                  <a:pt x="10884" y="10162"/>
                </a:cubicBezTo>
                <a:cubicBezTo>
                  <a:pt x="10787" y="8671"/>
                  <a:pt x="10723" y="7177"/>
                  <a:pt x="10590" y="5689"/>
                </a:cubicBezTo>
                <a:cubicBezTo>
                  <a:pt x="10463" y="4295"/>
                  <a:pt x="10118" y="2982"/>
                  <a:pt x="9233" y="1862"/>
                </a:cubicBezTo>
                <a:cubicBezTo>
                  <a:pt x="8858" y="1384"/>
                  <a:pt x="8420" y="963"/>
                  <a:pt x="7932" y="609"/>
                </a:cubicBezTo>
                <a:cubicBezTo>
                  <a:pt x="7535" y="318"/>
                  <a:pt x="7093" y="134"/>
                  <a:pt x="6625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  <p:sp>
        <p:nvSpPr>
          <p:cNvPr id="48" name="Google Shape;48;p3"/>
          <p:cNvSpPr/>
          <p:nvPr/>
        </p:nvSpPr>
        <p:spPr>
          <a:xfrm rot="3666164" flipH="1">
            <a:off x="5017458" y="-188634"/>
            <a:ext cx="5467008" cy="4086892"/>
          </a:xfrm>
          <a:custGeom>
            <a:avLst/>
            <a:gdLst/>
            <a:ahLst/>
            <a:cxnLst/>
            <a:rect l="l" t="t" r="r" b="b"/>
            <a:pathLst>
              <a:path w="79467" h="59406" extrusionOk="0">
                <a:moveTo>
                  <a:pt x="76305" y="12190"/>
                </a:moveTo>
                <a:lnTo>
                  <a:pt x="76305" y="12190"/>
                </a:lnTo>
                <a:cubicBezTo>
                  <a:pt x="76355" y="12210"/>
                  <a:pt x="76388" y="12261"/>
                  <a:pt x="76388" y="12314"/>
                </a:cubicBezTo>
                <a:cubicBezTo>
                  <a:pt x="76308" y="12307"/>
                  <a:pt x="76305" y="12251"/>
                  <a:pt x="76305" y="12190"/>
                </a:cubicBezTo>
                <a:close/>
                <a:moveTo>
                  <a:pt x="76388" y="12314"/>
                </a:moveTo>
                <a:cubicBezTo>
                  <a:pt x="76422" y="12334"/>
                  <a:pt x="76458" y="12354"/>
                  <a:pt x="76452" y="12401"/>
                </a:cubicBezTo>
                <a:cubicBezTo>
                  <a:pt x="76445" y="12411"/>
                  <a:pt x="76435" y="12418"/>
                  <a:pt x="76425" y="12418"/>
                </a:cubicBezTo>
                <a:cubicBezTo>
                  <a:pt x="76378" y="12398"/>
                  <a:pt x="76392" y="12351"/>
                  <a:pt x="76388" y="12314"/>
                </a:cubicBezTo>
                <a:close/>
                <a:moveTo>
                  <a:pt x="76488" y="12498"/>
                </a:moveTo>
                <a:lnTo>
                  <a:pt x="76488" y="12498"/>
                </a:lnTo>
                <a:cubicBezTo>
                  <a:pt x="76575" y="12525"/>
                  <a:pt x="76582" y="12592"/>
                  <a:pt x="76595" y="12648"/>
                </a:cubicBezTo>
                <a:cubicBezTo>
                  <a:pt x="76659" y="12655"/>
                  <a:pt x="76692" y="12692"/>
                  <a:pt x="76722" y="12742"/>
                </a:cubicBezTo>
                <a:cubicBezTo>
                  <a:pt x="77020" y="13193"/>
                  <a:pt x="77287" y="13664"/>
                  <a:pt x="77528" y="14149"/>
                </a:cubicBezTo>
                <a:cubicBezTo>
                  <a:pt x="77555" y="14186"/>
                  <a:pt x="77548" y="14236"/>
                  <a:pt x="77515" y="14266"/>
                </a:cubicBezTo>
                <a:cubicBezTo>
                  <a:pt x="77364" y="14002"/>
                  <a:pt x="77224" y="13741"/>
                  <a:pt x="77073" y="13491"/>
                </a:cubicBezTo>
                <a:cubicBezTo>
                  <a:pt x="76940" y="13267"/>
                  <a:pt x="76796" y="13043"/>
                  <a:pt x="76656" y="12822"/>
                </a:cubicBezTo>
                <a:cubicBezTo>
                  <a:pt x="76619" y="12769"/>
                  <a:pt x="76589" y="12719"/>
                  <a:pt x="76595" y="12652"/>
                </a:cubicBezTo>
                <a:cubicBezTo>
                  <a:pt x="76512" y="12635"/>
                  <a:pt x="76488" y="12581"/>
                  <a:pt x="76488" y="12498"/>
                </a:cubicBezTo>
                <a:close/>
                <a:moveTo>
                  <a:pt x="77581" y="14358"/>
                </a:moveTo>
                <a:cubicBezTo>
                  <a:pt x="77609" y="14358"/>
                  <a:pt x="77590" y="14390"/>
                  <a:pt x="77598" y="14403"/>
                </a:cubicBezTo>
                <a:lnTo>
                  <a:pt x="77598" y="14403"/>
                </a:lnTo>
                <a:lnTo>
                  <a:pt x="77568" y="14360"/>
                </a:lnTo>
                <a:cubicBezTo>
                  <a:pt x="77573" y="14359"/>
                  <a:pt x="77577" y="14358"/>
                  <a:pt x="77581" y="14358"/>
                </a:cubicBezTo>
                <a:close/>
                <a:moveTo>
                  <a:pt x="77598" y="14403"/>
                </a:moveTo>
                <a:lnTo>
                  <a:pt x="77625" y="14433"/>
                </a:lnTo>
                <a:lnTo>
                  <a:pt x="77605" y="14443"/>
                </a:lnTo>
                <a:cubicBezTo>
                  <a:pt x="77605" y="14430"/>
                  <a:pt x="77602" y="14417"/>
                  <a:pt x="77598" y="14403"/>
                </a:cubicBezTo>
                <a:close/>
                <a:moveTo>
                  <a:pt x="77790" y="24947"/>
                </a:moveTo>
                <a:cubicBezTo>
                  <a:pt x="77794" y="24947"/>
                  <a:pt x="77798" y="24948"/>
                  <a:pt x="77802" y="24949"/>
                </a:cubicBezTo>
                <a:cubicBezTo>
                  <a:pt x="77859" y="24962"/>
                  <a:pt x="77852" y="25016"/>
                  <a:pt x="77839" y="25053"/>
                </a:cubicBezTo>
                <a:cubicBezTo>
                  <a:pt x="77632" y="25571"/>
                  <a:pt x="77465" y="26112"/>
                  <a:pt x="76983" y="26467"/>
                </a:cubicBezTo>
                <a:cubicBezTo>
                  <a:pt x="76920" y="26513"/>
                  <a:pt x="76880" y="26594"/>
                  <a:pt x="76833" y="26660"/>
                </a:cubicBezTo>
                <a:cubicBezTo>
                  <a:pt x="76619" y="26981"/>
                  <a:pt x="76348" y="27245"/>
                  <a:pt x="76061" y="27499"/>
                </a:cubicBezTo>
                <a:cubicBezTo>
                  <a:pt x="75830" y="27703"/>
                  <a:pt x="75643" y="27947"/>
                  <a:pt x="75422" y="28158"/>
                </a:cubicBezTo>
                <a:cubicBezTo>
                  <a:pt x="75295" y="28285"/>
                  <a:pt x="75145" y="28389"/>
                  <a:pt x="75004" y="28502"/>
                </a:cubicBezTo>
                <a:cubicBezTo>
                  <a:pt x="74981" y="28520"/>
                  <a:pt x="74943" y="28551"/>
                  <a:pt x="74917" y="28551"/>
                </a:cubicBezTo>
                <a:cubicBezTo>
                  <a:pt x="74909" y="28551"/>
                  <a:pt x="74903" y="28548"/>
                  <a:pt x="74897" y="28542"/>
                </a:cubicBezTo>
                <a:cubicBezTo>
                  <a:pt x="74845" y="28479"/>
                  <a:pt x="74803" y="28456"/>
                  <a:pt x="74769" y="28456"/>
                </a:cubicBezTo>
                <a:cubicBezTo>
                  <a:pt x="74686" y="28456"/>
                  <a:pt x="74642" y="28589"/>
                  <a:pt x="74583" y="28636"/>
                </a:cubicBezTo>
                <a:cubicBezTo>
                  <a:pt x="74429" y="28756"/>
                  <a:pt x="74312" y="28913"/>
                  <a:pt x="74149" y="29024"/>
                </a:cubicBezTo>
                <a:cubicBezTo>
                  <a:pt x="73925" y="29174"/>
                  <a:pt x="73641" y="29181"/>
                  <a:pt x="73430" y="29351"/>
                </a:cubicBezTo>
                <a:cubicBezTo>
                  <a:pt x="73424" y="29354"/>
                  <a:pt x="73418" y="29358"/>
                  <a:pt x="73412" y="29362"/>
                </a:cubicBezTo>
                <a:lnTo>
                  <a:pt x="73412" y="29362"/>
                </a:lnTo>
                <a:lnTo>
                  <a:pt x="73423" y="29351"/>
                </a:lnTo>
                <a:cubicBezTo>
                  <a:pt x="75051" y="28205"/>
                  <a:pt x="76488" y="26904"/>
                  <a:pt x="77495" y="25123"/>
                </a:cubicBezTo>
                <a:cubicBezTo>
                  <a:pt x="77508" y="25230"/>
                  <a:pt x="77515" y="25287"/>
                  <a:pt x="77528" y="25387"/>
                </a:cubicBezTo>
                <a:cubicBezTo>
                  <a:pt x="77608" y="25237"/>
                  <a:pt x="77665" y="25120"/>
                  <a:pt x="77729" y="25006"/>
                </a:cubicBezTo>
                <a:cubicBezTo>
                  <a:pt x="77740" y="24979"/>
                  <a:pt x="77760" y="24947"/>
                  <a:pt x="77790" y="24947"/>
                </a:cubicBezTo>
                <a:close/>
                <a:moveTo>
                  <a:pt x="73371" y="29391"/>
                </a:moveTo>
                <a:cubicBezTo>
                  <a:pt x="73374" y="29391"/>
                  <a:pt x="73377" y="29391"/>
                  <a:pt x="73380" y="29391"/>
                </a:cubicBezTo>
                <a:cubicBezTo>
                  <a:pt x="73365" y="29416"/>
                  <a:pt x="73335" y="29432"/>
                  <a:pt x="73305" y="29432"/>
                </a:cubicBezTo>
                <a:cubicBezTo>
                  <a:pt x="73302" y="29432"/>
                  <a:pt x="73299" y="29432"/>
                  <a:pt x="73296" y="29431"/>
                </a:cubicBezTo>
                <a:cubicBezTo>
                  <a:pt x="73315" y="29407"/>
                  <a:pt x="73341" y="29391"/>
                  <a:pt x="73371" y="29391"/>
                </a:cubicBezTo>
                <a:close/>
                <a:moveTo>
                  <a:pt x="73163" y="29495"/>
                </a:moveTo>
                <a:cubicBezTo>
                  <a:pt x="73173" y="29498"/>
                  <a:pt x="73183" y="29502"/>
                  <a:pt x="73196" y="29508"/>
                </a:cubicBezTo>
                <a:cubicBezTo>
                  <a:pt x="73186" y="29518"/>
                  <a:pt x="73179" y="29528"/>
                  <a:pt x="73173" y="29538"/>
                </a:cubicBezTo>
                <a:cubicBezTo>
                  <a:pt x="73166" y="29528"/>
                  <a:pt x="73156" y="29522"/>
                  <a:pt x="73149" y="29512"/>
                </a:cubicBezTo>
                <a:cubicBezTo>
                  <a:pt x="73149" y="29508"/>
                  <a:pt x="73159" y="29495"/>
                  <a:pt x="73163" y="29495"/>
                </a:cubicBezTo>
                <a:close/>
                <a:moveTo>
                  <a:pt x="73046" y="29599"/>
                </a:moveTo>
                <a:lnTo>
                  <a:pt x="73016" y="29625"/>
                </a:lnTo>
                <a:lnTo>
                  <a:pt x="73006" y="29605"/>
                </a:lnTo>
                <a:lnTo>
                  <a:pt x="73046" y="29599"/>
                </a:lnTo>
                <a:close/>
                <a:moveTo>
                  <a:pt x="71097" y="30825"/>
                </a:moveTo>
                <a:lnTo>
                  <a:pt x="71097" y="30825"/>
                </a:lnTo>
                <a:cubicBezTo>
                  <a:pt x="69763" y="31518"/>
                  <a:pt x="68448" y="32241"/>
                  <a:pt x="66996" y="32660"/>
                </a:cubicBezTo>
                <a:cubicBezTo>
                  <a:pt x="67025" y="32671"/>
                  <a:pt x="67054" y="32675"/>
                  <a:pt x="67083" y="32675"/>
                </a:cubicBezTo>
                <a:cubicBezTo>
                  <a:pt x="67190" y="32675"/>
                  <a:pt x="67298" y="32620"/>
                  <a:pt x="67444" y="32620"/>
                </a:cubicBezTo>
                <a:cubicBezTo>
                  <a:pt x="67450" y="32620"/>
                  <a:pt x="67457" y="32620"/>
                  <a:pt x="67464" y="32620"/>
                </a:cubicBezTo>
                <a:cubicBezTo>
                  <a:pt x="67019" y="32894"/>
                  <a:pt x="66548" y="32874"/>
                  <a:pt x="66120" y="33011"/>
                </a:cubicBezTo>
                <a:cubicBezTo>
                  <a:pt x="66464" y="32747"/>
                  <a:pt x="66865" y="32600"/>
                  <a:pt x="67243" y="32396"/>
                </a:cubicBezTo>
                <a:lnTo>
                  <a:pt x="67243" y="32396"/>
                </a:lnTo>
                <a:lnTo>
                  <a:pt x="66190" y="32674"/>
                </a:lnTo>
                <a:cubicBezTo>
                  <a:pt x="66183" y="32657"/>
                  <a:pt x="66180" y="32644"/>
                  <a:pt x="66173" y="32627"/>
                </a:cubicBezTo>
                <a:cubicBezTo>
                  <a:pt x="66457" y="32523"/>
                  <a:pt x="66738" y="32423"/>
                  <a:pt x="67022" y="32316"/>
                </a:cubicBezTo>
                <a:cubicBezTo>
                  <a:pt x="68232" y="31868"/>
                  <a:pt x="69429" y="31387"/>
                  <a:pt x="70616" y="30872"/>
                </a:cubicBezTo>
                <a:cubicBezTo>
                  <a:pt x="70670" y="30848"/>
                  <a:pt x="70728" y="30843"/>
                  <a:pt x="70786" y="30843"/>
                </a:cubicBezTo>
                <a:cubicBezTo>
                  <a:pt x="70838" y="30843"/>
                  <a:pt x="70891" y="30847"/>
                  <a:pt x="70943" y="30847"/>
                </a:cubicBezTo>
                <a:cubicBezTo>
                  <a:pt x="70995" y="30847"/>
                  <a:pt x="71047" y="30843"/>
                  <a:pt x="71097" y="30825"/>
                </a:cubicBezTo>
                <a:close/>
                <a:moveTo>
                  <a:pt x="65963" y="33031"/>
                </a:moveTo>
                <a:cubicBezTo>
                  <a:pt x="65973" y="33031"/>
                  <a:pt x="65989" y="33043"/>
                  <a:pt x="66016" y="33058"/>
                </a:cubicBezTo>
                <a:cubicBezTo>
                  <a:pt x="65993" y="33075"/>
                  <a:pt x="65966" y="33088"/>
                  <a:pt x="65936" y="33098"/>
                </a:cubicBezTo>
                <a:cubicBezTo>
                  <a:pt x="65935" y="33099"/>
                  <a:pt x="65934" y="33099"/>
                  <a:pt x="65934" y="33099"/>
                </a:cubicBezTo>
                <a:cubicBezTo>
                  <a:pt x="65923" y="33099"/>
                  <a:pt x="65908" y="33081"/>
                  <a:pt x="65896" y="33072"/>
                </a:cubicBezTo>
                <a:cubicBezTo>
                  <a:pt x="65916" y="33055"/>
                  <a:pt x="65936" y="33041"/>
                  <a:pt x="65959" y="33031"/>
                </a:cubicBezTo>
                <a:cubicBezTo>
                  <a:pt x="65960" y="33031"/>
                  <a:pt x="65962" y="33031"/>
                  <a:pt x="65963" y="33031"/>
                </a:cubicBezTo>
                <a:close/>
                <a:moveTo>
                  <a:pt x="65735" y="33105"/>
                </a:moveTo>
                <a:lnTo>
                  <a:pt x="65789" y="33132"/>
                </a:lnTo>
                <a:cubicBezTo>
                  <a:pt x="65776" y="33152"/>
                  <a:pt x="65755" y="33165"/>
                  <a:pt x="65735" y="33179"/>
                </a:cubicBezTo>
                <a:cubicBezTo>
                  <a:pt x="65733" y="33180"/>
                  <a:pt x="65731" y="33180"/>
                  <a:pt x="65728" y="33180"/>
                </a:cubicBezTo>
                <a:cubicBezTo>
                  <a:pt x="65716" y="33180"/>
                  <a:pt x="65699" y="33168"/>
                  <a:pt x="65685" y="33165"/>
                </a:cubicBezTo>
                <a:cubicBezTo>
                  <a:pt x="65702" y="33145"/>
                  <a:pt x="65715" y="33128"/>
                  <a:pt x="65735" y="33105"/>
                </a:cubicBezTo>
                <a:close/>
                <a:moveTo>
                  <a:pt x="65542" y="33201"/>
                </a:moveTo>
                <a:cubicBezTo>
                  <a:pt x="65554" y="33201"/>
                  <a:pt x="65567" y="33202"/>
                  <a:pt x="65582" y="33205"/>
                </a:cubicBezTo>
                <a:cubicBezTo>
                  <a:pt x="65558" y="33279"/>
                  <a:pt x="65501" y="33285"/>
                  <a:pt x="65411" y="33299"/>
                </a:cubicBezTo>
                <a:cubicBezTo>
                  <a:pt x="65449" y="33231"/>
                  <a:pt x="65487" y="33201"/>
                  <a:pt x="65542" y="33201"/>
                </a:cubicBezTo>
                <a:close/>
                <a:moveTo>
                  <a:pt x="64021" y="33409"/>
                </a:moveTo>
                <a:cubicBezTo>
                  <a:pt x="64027" y="33409"/>
                  <a:pt x="64031" y="33412"/>
                  <a:pt x="64034" y="33412"/>
                </a:cubicBezTo>
                <a:lnTo>
                  <a:pt x="64034" y="33416"/>
                </a:lnTo>
                <a:cubicBezTo>
                  <a:pt x="64034" y="33423"/>
                  <a:pt x="64031" y="33426"/>
                  <a:pt x="64031" y="33426"/>
                </a:cubicBezTo>
                <a:cubicBezTo>
                  <a:pt x="64024" y="33423"/>
                  <a:pt x="64021" y="33423"/>
                  <a:pt x="64017" y="33419"/>
                </a:cubicBezTo>
                <a:cubicBezTo>
                  <a:pt x="64017" y="33416"/>
                  <a:pt x="64021" y="33409"/>
                  <a:pt x="64021" y="33409"/>
                </a:cubicBezTo>
                <a:close/>
                <a:moveTo>
                  <a:pt x="63803" y="33476"/>
                </a:moveTo>
                <a:lnTo>
                  <a:pt x="63830" y="33526"/>
                </a:lnTo>
                <a:lnTo>
                  <a:pt x="62149" y="34439"/>
                </a:lnTo>
                <a:lnTo>
                  <a:pt x="62122" y="34389"/>
                </a:lnTo>
                <a:cubicBezTo>
                  <a:pt x="62650" y="34021"/>
                  <a:pt x="63229" y="33753"/>
                  <a:pt x="63803" y="33476"/>
                </a:cubicBezTo>
                <a:close/>
                <a:moveTo>
                  <a:pt x="62014" y="34461"/>
                </a:moveTo>
                <a:cubicBezTo>
                  <a:pt x="62017" y="34461"/>
                  <a:pt x="62021" y="34462"/>
                  <a:pt x="62025" y="34462"/>
                </a:cubicBezTo>
                <a:cubicBezTo>
                  <a:pt x="62032" y="34469"/>
                  <a:pt x="62039" y="34479"/>
                  <a:pt x="62039" y="34492"/>
                </a:cubicBezTo>
                <a:cubicBezTo>
                  <a:pt x="62025" y="34522"/>
                  <a:pt x="61999" y="34525"/>
                  <a:pt x="61973" y="34525"/>
                </a:cubicBezTo>
                <a:cubicBezTo>
                  <a:pt x="61967" y="34525"/>
                  <a:pt x="61961" y="34525"/>
                  <a:pt x="61955" y="34525"/>
                </a:cubicBezTo>
                <a:cubicBezTo>
                  <a:pt x="61951" y="34525"/>
                  <a:pt x="61946" y="34525"/>
                  <a:pt x="61942" y="34525"/>
                </a:cubicBezTo>
                <a:lnTo>
                  <a:pt x="61942" y="34525"/>
                </a:lnTo>
                <a:cubicBezTo>
                  <a:pt x="61957" y="34495"/>
                  <a:pt x="61972" y="34461"/>
                  <a:pt x="62014" y="34461"/>
                </a:cubicBezTo>
                <a:close/>
                <a:moveTo>
                  <a:pt x="15627" y="34953"/>
                </a:moveTo>
                <a:lnTo>
                  <a:pt x="15644" y="34960"/>
                </a:lnTo>
                <a:lnTo>
                  <a:pt x="15637" y="34973"/>
                </a:lnTo>
                <a:cubicBezTo>
                  <a:pt x="15630" y="34973"/>
                  <a:pt x="15627" y="34970"/>
                  <a:pt x="15620" y="34967"/>
                </a:cubicBezTo>
                <a:cubicBezTo>
                  <a:pt x="15620" y="34967"/>
                  <a:pt x="15627" y="34957"/>
                  <a:pt x="15627" y="34953"/>
                </a:cubicBezTo>
                <a:close/>
                <a:moveTo>
                  <a:pt x="60232" y="35687"/>
                </a:moveTo>
                <a:lnTo>
                  <a:pt x="60227" y="35695"/>
                </a:lnTo>
                <a:cubicBezTo>
                  <a:pt x="60229" y="35692"/>
                  <a:pt x="60230" y="35690"/>
                  <a:pt x="60232" y="35687"/>
                </a:cubicBezTo>
                <a:close/>
                <a:moveTo>
                  <a:pt x="60100" y="35779"/>
                </a:moveTo>
                <a:lnTo>
                  <a:pt x="60100" y="35779"/>
                </a:lnTo>
                <a:cubicBezTo>
                  <a:pt x="60000" y="36087"/>
                  <a:pt x="59692" y="36194"/>
                  <a:pt x="59481" y="36394"/>
                </a:cubicBezTo>
                <a:cubicBezTo>
                  <a:pt x="59405" y="36464"/>
                  <a:pt x="59308" y="36514"/>
                  <a:pt x="59207" y="36541"/>
                </a:cubicBezTo>
                <a:cubicBezTo>
                  <a:pt x="59481" y="36257"/>
                  <a:pt x="59759" y="35983"/>
                  <a:pt x="60100" y="35779"/>
                </a:cubicBezTo>
                <a:close/>
                <a:moveTo>
                  <a:pt x="18762" y="36298"/>
                </a:moveTo>
                <a:cubicBezTo>
                  <a:pt x="18765" y="36298"/>
                  <a:pt x="18769" y="36299"/>
                  <a:pt x="18772" y="36300"/>
                </a:cubicBezTo>
                <a:cubicBezTo>
                  <a:pt x="18829" y="36311"/>
                  <a:pt x="18842" y="36354"/>
                  <a:pt x="18846" y="36404"/>
                </a:cubicBezTo>
                <a:cubicBezTo>
                  <a:pt x="18909" y="36404"/>
                  <a:pt x="18963" y="36411"/>
                  <a:pt x="18973" y="36488"/>
                </a:cubicBezTo>
                <a:lnTo>
                  <a:pt x="19013" y="36528"/>
                </a:lnTo>
                <a:cubicBezTo>
                  <a:pt x="19016" y="36527"/>
                  <a:pt x="19019" y="36527"/>
                  <a:pt x="19021" y="36527"/>
                </a:cubicBezTo>
                <a:cubicBezTo>
                  <a:pt x="19052" y="36527"/>
                  <a:pt x="19081" y="36544"/>
                  <a:pt x="19097" y="36571"/>
                </a:cubicBezTo>
                <a:cubicBezTo>
                  <a:pt x="19094" y="36572"/>
                  <a:pt x="19091" y="36572"/>
                  <a:pt x="19088" y="36572"/>
                </a:cubicBezTo>
                <a:cubicBezTo>
                  <a:pt x="19058" y="36572"/>
                  <a:pt x="19028" y="36556"/>
                  <a:pt x="19013" y="36531"/>
                </a:cubicBezTo>
                <a:lnTo>
                  <a:pt x="18969" y="36491"/>
                </a:lnTo>
                <a:cubicBezTo>
                  <a:pt x="18916" y="36488"/>
                  <a:pt x="18866" y="36458"/>
                  <a:pt x="18846" y="36407"/>
                </a:cubicBezTo>
                <a:cubicBezTo>
                  <a:pt x="18799" y="36397"/>
                  <a:pt x="18752" y="36387"/>
                  <a:pt x="18739" y="36334"/>
                </a:cubicBezTo>
                <a:cubicBezTo>
                  <a:pt x="18733" y="36315"/>
                  <a:pt x="18746" y="36298"/>
                  <a:pt x="18762" y="36298"/>
                </a:cubicBezTo>
                <a:close/>
                <a:moveTo>
                  <a:pt x="59057" y="36665"/>
                </a:moveTo>
                <a:lnTo>
                  <a:pt x="59057" y="36665"/>
                </a:lnTo>
                <a:cubicBezTo>
                  <a:pt x="59064" y="36689"/>
                  <a:pt x="59056" y="36694"/>
                  <a:pt x="59045" y="36694"/>
                </a:cubicBezTo>
                <a:cubicBezTo>
                  <a:pt x="59040" y="36694"/>
                  <a:pt x="59033" y="36692"/>
                  <a:pt x="59027" y="36692"/>
                </a:cubicBezTo>
                <a:cubicBezTo>
                  <a:pt x="59023" y="36692"/>
                  <a:pt x="59019" y="36693"/>
                  <a:pt x="59017" y="36695"/>
                </a:cubicBezTo>
                <a:lnTo>
                  <a:pt x="59057" y="36665"/>
                </a:lnTo>
                <a:close/>
                <a:moveTo>
                  <a:pt x="57810" y="38109"/>
                </a:moveTo>
                <a:cubicBezTo>
                  <a:pt x="57809" y="38111"/>
                  <a:pt x="57809" y="38114"/>
                  <a:pt x="57807" y="38115"/>
                </a:cubicBezTo>
                <a:lnTo>
                  <a:pt x="57810" y="38109"/>
                </a:lnTo>
                <a:close/>
                <a:moveTo>
                  <a:pt x="22917" y="47602"/>
                </a:moveTo>
                <a:cubicBezTo>
                  <a:pt x="23168" y="48681"/>
                  <a:pt x="23723" y="49654"/>
                  <a:pt x="24003" y="50724"/>
                </a:cubicBezTo>
                <a:cubicBezTo>
                  <a:pt x="23686" y="50500"/>
                  <a:pt x="22897" y="48267"/>
                  <a:pt x="22917" y="47602"/>
                </a:cubicBezTo>
                <a:close/>
                <a:moveTo>
                  <a:pt x="51249" y="51392"/>
                </a:moveTo>
                <a:lnTo>
                  <a:pt x="51249" y="51392"/>
                </a:lnTo>
                <a:cubicBezTo>
                  <a:pt x="51245" y="51429"/>
                  <a:pt x="51259" y="51472"/>
                  <a:pt x="51212" y="51493"/>
                </a:cubicBezTo>
                <a:cubicBezTo>
                  <a:pt x="51202" y="51493"/>
                  <a:pt x="51192" y="51486"/>
                  <a:pt x="51185" y="51479"/>
                </a:cubicBezTo>
                <a:cubicBezTo>
                  <a:pt x="51179" y="51429"/>
                  <a:pt x="51215" y="51412"/>
                  <a:pt x="51249" y="51392"/>
                </a:cubicBezTo>
                <a:close/>
                <a:moveTo>
                  <a:pt x="50794" y="52559"/>
                </a:moveTo>
                <a:lnTo>
                  <a:pt x="50794" y="52559"/>
                </a:lnTo>
                <a:cubicBezTo>
                  <a:pt x="50784" y="52639"/>
                  <a:pt x="50744" y="52693"/>
                  <a:pt x="50640" y="52713"/>
                </a:cubicBezTo>
                <a:cubicBezTo>
                  <a:pt x="50664" y="52612"/>
                  <a:pt x="50711" y="52569"/>
                  <a:pt x="50794" y="52559"/>
                </a:cubicBezTo>
                <a:close/>
                <a:moveTo>
                  <a:pt x="50528" y="52829"/>
                </a:moveTo>
                <a:cubicBezTo>
                  <a:pt x="50537" y="52829"/>
                  <a:pt x="50546" y="52831"/>
                  <a:pt x="50557" y="52836"/>
                </a:cubicBezTo>
                <a:cubicBezTo>
                  <a:pt x="50570" y="52913"/>
                  <a:pt x="50517" y="52937"/>
                  <a:pt x="50460" y="52963"/>
                </a:cubicBezTo>
                <a:cubicBezTo>
                  <a:pt x="50400" y="52926"/>
                  <a:pt x="50447" y="52893"/>
                  <a:pt x="50467" y="52870"/>
                </a:cubicBezTo>
                <a:cubicBezTo>
                  <a:pt x="50482" y="52849"/>
                  <a:pt x="50501" y="52829"/>
                  <a:pt x="50528" y="52829"/>
                </a:cubicBezTo>
                <a:close/>
                <a:moveTo>
                  <a:pt x="50383" y="53043"/>
                </a:moveTo>
                <a:lnTo>
                  <a:pt x="50390" y="53050"/>
                </a:lnTo>
                <a:lnTo>
                  <a:pt x="50373" y="53060"/>
                </a:lnTo>
                <a:lnTo>
                  <a:pt x="50383" y="53043"/>
                </a:lnTo>
                <a:close/>
                <a:moveTo>
                  <a:pt x="50327" y="53103"/>
                </a:moveTo>
                <a:cubicBezTo>
                  <a:pt x="50329" y="53103"/>
                  <a:pt x="50331" y="53104"/>
                  <a:pt x="50333" y="53104"/>
                </a:cubicBezTo>
                <a:cubicBezTo>
                  <a:pt x="50333" y="53150"/>
                  <a:pt x="50296" y="53187"/>
                  <a:pt x="50249" y="53187"/>
                </a:cubicBezTo>
                <a:cubicBezTo>
                  <a:pt x="50246" y="53142"/>
                  <a:pt x="50283" y="53103"/>
                  <a:pt x="50327" y="53103"/>
                </a:cubicBezTo>
                <a:close/>
                <a:moveTo>
                  <a:pt x="51123" y="51582"/>
                </a:moveTo>
                <a:cubicBezTo>
                  <a:pt x="51130" y="51582"/>
                  <a:pt x="51148" y="51594"/>
                  <a:pt x="51148" y="51599"/>
                </a:cubicBezTo>
                <a:cubicBezTo>
                  <a:pt x="51155" y="51646"/>
                  <a:pt x="51118" y="51666"/>
                  <a:pt x="51085" y="51686"/>
                </a:cubicBezTo>
                <a:cubicBezTo>
                  <a:pt x="50941" y="52027"/>
                  <a:pt x="50711" y="52318"/>
                  <a:pt x="50500" y="52616"/>
                </a:cubicBezTo>
                <a:cubicBezTo>
                  <a:pt x="49745" y="53679"/>
                  <a:pt x="48769" y="54518"/>
                  <a:pt x="47752" y="55320"/>
                </a:cubicBezTo>
                <a:cubicBezTo>
                  <a:pt x="47726" y="55336"/>
                  <a:pt x="47692" y="55350"/>
                  <a:pt x="47659" y="55360"/>
                </a:cubicBezTo>
                <a:cubicBezTo>
                  <a:pt x="47629" y="55410"/>
                  <a:pt x="47599" y="55464"/>
                  <a:pt x="47515" y="55467"/>
                </a:cubicBezTo>
                <a:cubicBezTo>
                  <a:pt x="47515" y="55357"/>
                  <a:pt x="47589" y="55363"/>
                  <a:pt x="47659" y="55357"/>
                </a:cubicBezTo>
                <a:cubicBezTo>
                  <a:pt x="47782" y="55133"/>
                  <a:pt x="48016" y="55022"/>
                  <a:pt x="48200" y="54862"/>
                </a:cubicBezTo>
                <a:cubicBezTo>
                  <a:pt x="48769" y="54370"/>
                  <a:pt x="49303" y="53842"/>
                  <a:pt x="49805" y="53287"/>
                </a:cubicBezTo>
                <a:cubicBezTo>
                  <a:pt x="50233" y="52813"/>
                  <a:pt x="50620" y="52305"/>
                  <a:pt x="50971" y="51770"/>
                </a:cubicBezTo>
                <a:cubicBezTo>
                  <a:pt x="50998" y="51730"/>
                  <a:pt x="51025" y="51686"/>
                  <a:pt x="51082" y="51683"/>
                </a:cubicBezTo>
                <a:cubicBezTo>
                  <a:pt x="51085" y="51646"/>
                  <a:pt x="51072" y="51603"/>
                  <a:pt x="51122" y="51583"/>
                </a:cubicBezTo>
                <a:cubicBezTo>
                  <a:pt x="51122" y="51582"/>
                  <a:pt x="51123" y="51582"/>
                  <a:pt x="51123" y="51582"/>
                </a:cubicBezTo>
                <a:close/>
                <a:moveTo>
                  <a:pt x="47405" y="55503"/>
                </a:moveTo>
                <a:cubicBezTo>
                  <a:pt x="47412" y="55503"/>
                  <a:pt x="47423" y="55511"/>
                  <a:pt x="47432" y="55514"/>
                </a:cubicBezTo>
                <a:cubicBezTo>
                  <a:pt x="47428" y="55524"/>
                  <a:pt x="47425" y="55540"/>
                  <a:pt x="47415" y="55544"/>
                </a:cubicBezTo>
                <a:cubicBezTo>
                  <a:pt x="47414" y="55544"/>
                  <a:pt x="47413" y="55544"/>
                  <a:pt x="47412" y="55544"/>
                </a:cubicBezTo>
                <a:cubicBezTo>
                  <a:pt x="47404" y="55544"/>
                  <a:pt x="47393" y="55537"/>
                  <a:pt x="47385" y="55534"/>
                </a:cubicBezTo>
                <a:cubicBezTo>
                  <a:pt x="47391" y="55520"/>
                  <a:pt x="47391" y="55507"/>
                  <a:pt x="47401" y="55504"/>
                </a:cubicBezTo>
                <a:cubicBezTo>
                  <a:pt x="47402" y="55503"/>
                  <a:pt x="47403" y="55503"/>
                  <a:pt x="47405" y="55503"/>
                </a:cubicBezTo>
                <a:close/>
                <a:moveTo>
                  <a:pt x="47232" y="55650"/>
                </a:moveTo>
                <a:cubicBezTo>
                  <a:pt x="47235" y="55650"/>
                  <a:pt x="47238" y="55650"/>
                  <a:pt x="47241" y="55651"/>
                </a:cubicBezTo>
                <a:cubicBezTo>
                  <a:pt x="47223" y="55675"/>
                  <a:pt x="47196" y="55691"/>
                  <a:pt x="47166" y="55691"/>
                </a:cubicBezTo>
                <a:cubicBezTo>
                  <a:pt x="47163" y="55691"/>
                  <a:pt x="47160" y="55691"/>
                  <a:pt x="47157" y="55691"/>
                </a:cubicBezTo>
                <a:cubicBezTo>
                  <a:pt x="47173" y="55666"/>
                  <a:pt x="47202" y="55650"/>
                  <a:pt x="47232" y="55650"/>
                </a:cubicBezTo>
                <a:close/>
                <a:moveTo>
                  <a:pt x="46556" y="56834"/>
                </a:moveTo>
                <a:cubicBezTo>
                  <a:pt x="46552" y="56840"/>
                  <a:pt x="46548" y="56845"/>
                  <a:pt x="46544" y="56851"/>
                </a:cubicBezTo>
                <a:lnTo>
                  <a:pt x="46544" y="56851"/>
                </a:lnTo>
                <a:cubicBezTo>
                  <a:pt x="46555" y="56845"/>
                  <a:pt x="46563" y="56842"/>
                  <a:pt x="46569" y="56842"/>
                </a:cubicBezTo>
                <a:cubicBezTo>
                  <a:pt x="46574" y="56842"/>
                  <a:pt x="46578" y="56845"/>
                  <a:pt x="46582" y="56847"/>
                </a:cubicBezTo>
                <a:cubicBezTo>
                  <a:pt x="46572" y="56851"/>
                  <a:pt x="46559" y="56857"/>
                  <a:pt x="46549" y="56861"/>
                </a:cubicBezTo>
                <a:lnTo>
                  <a:pt x="46538" y="56861"/>
                </a:lnTo>
                <a:cubicBezTo>
                  <a:pt x="46511" y="56901"/>
                  <a:pt x="46489" y="56931"/>
                  <a:pt x="46467" y="56931"/>
                </a:cubicBezTo>
                <a:cubicBezTo>
                  <a:pt x="46461" y="56931"/>
                  <a:pt x="46455" y="56929"/>
                  <a:pt x="46449" y="56924"/>
                </a:cubicBezTo>
                <a:cubicBezTo>
                  <a:pt x="46409" y="56894"/>
                  <a:pt x="46465" y="56881"/>
                  <a:pt x="46492" y="56867"/>
                </a:cubicBezTo>
                <a:cubicBezTo>
                  <a:pt x="46502" y="56864"/>
                  <a:pt x="46516" y="56861"/>
                  <a:pt x="46529" y="56861"/>
                </a:cubicBezTo>
                <a:cubicBezTo>
                  <a:pt x="46532" y="56859"/>
                  <a:pt x="46535" y="56857"/>
                  <a:pt x="46537" y="56855"/>
                </a:cubicBezTo>
                <a:lnTo>
                  <a:pt x="46537" y="56855"/>
                </a:lnTo>
                <a:lnTo>
                  <a:pt x="46532" y="56861"/>
                </a:lnTo>
                <a:lnTo>
                  <a:pt x="46538" y="56861"/>
                </a:lnTo>
                <a:cubicBezTo>
                  <a:pt x="46540" y="56858"/>
                  <a:pt x="46542" y="56854"/>
                  <a:pt x="46544" y="56851"/>
                </a:cubicBezTo>
                <a:lnTo>
                  <a:pt x="46544" y="56851"/>
                </a:lnTo>
                <a:cubicBezTo>
                  <a:pt x="46542" y="56852"/>
                  <a:pt x="46540" y="56854"/>
                  <a:pt x="46537" y="56855"/>
                </a:cubicBezTo>
                <a:lnTo>
                  <a:pt x="46537" y="56855"/>
                </a:lnTo>
                <a:lnTo>
                  <a:pt x="46556" y="56834"/>
                </a:lnTo>
                <a:close/>
                <a:moveTo>
                  <a:pt x="30301" y="57292"/>
                </a:moveTo>
                <a:lnTo>
                  <a:pt x="30326" y="57317"/>
                </a:lnTo>
                <a:lnTo>
                  <a:pt x="30326" y="57317"/>
                </a:lnTo>
                <a:lnTo>
                  <a:pt x="30291" y="57312"/>
                </a:lnTo>
                <a:lnTo>
                  <a:pt x="30301" y="57292"/>
                </a:lnTo>
                <a:close/>
                <a:moveTo>
                  <a:pt x="46415" y="56386"/>
                </a:moveTo>
                <a:lnTo>
                  <a:pt x="46405" y="56403"/>
                </a:lnTo>
                <a:cubicBezTo>
                  <a:pt x="46228" y="56603"/>
                  <a:pt x="45991" y="56720"/>
                  <a:pt x="45767" y="56854"/>
                </a:cubicBezTo>
                <a:cubicBezTo>
                  <a:pt x="45453" y="57038"/>
                  <a:pt x="45132" y="57212"/>
                  <a:pt x="44784" y="57409"/>
                </a:cubicBezTo>
                <a:cubicBezTo>
                  <a:pt x="44811" y="57279"/>
                  <a:pt x="44891" y="57255"/>
                  <a:pt x="44948" y="57222"/>
                </a:cubicBezTo>
                <a:cubicBezTo>
                  <a:pt x="45393" y="56954"/>
                  <a:pt x="45837" y="56690"/>
                  <a:pt x="46285" y="56430"/>
                </a:cubicBezTo>
                <a:cubicBezTo>
                  <a:pt x="46322" y="56413"/>
                  <a:pt x="46362" y="56403"/>
                  <a:pt x="46405" y="56403"/>
                </a:cubicBezTo>
                <a:cubicBezTo>
                  <a:pt x="46409" y="56396"/>
                  <a:pt x="46412" y="56389"/>
                  <a:pt x="46415" y="56386"/>
                </a:cubicBezTo>
                <a:close/>
                <a:moveTo>
                  <a:pt x="44665" y="57412"/>
                </a:moveTo>
                <a:cubicBezTo>
                  <a:pt x="44674" y="57412"/>
                  <a:pt x="44683" y="57413"/>
                  <a:pt x="44694" y="57416"/>
                </a:cubicBezTo>
                <a:cubicBezTo>
                  <a:pt x="44691" y="57509"/>
                  <a:pt x="44617" y="57476"/>
                  <a:pt x="44567" y="57489"/>
                </a:cubicBezTo>
                <a:lnTo>
                  <a:pt x="44560" y="57502"/>
                </a:lnTo>
                <a:lnTo>
                  <a:pt x="44567" y="57486"/>
                </a:lnTo>
                <a:cubicBezTo>
                  <a:pt x="44589" y="57446"/>
                  <a:pt x="44617" y="57412"/>
                  <a:pt x="44665" y="57412"/>
                </a:cubicBezTo>
                <a:close/>
                <a:moveTo>
                  <a:pt x="42391" y="58124"/>
                </a:moveTo>
                <a:cubicBezTo>
                  <a:pt x="42394" y="58124"/>
                  <a:pt x="42401" y="58128"/>
                  <a:pt x="42404" y="58131"/>
                </a:cubicBezTo>
                <a:cubicBezTo>
                  <a:pt x="42404" y="58134"/>
                  <a:pt x="42401" y="58141"/>
                  <a:pt x="42401" y="58141"/>
                </a:cubicBezTo>
                <a:cubicBezTo>
                  <a:pt x="42394" y="58141"/>
                  <a:pt x="42391" y="58141"/>
                  <a:pt x="42384" y="58138"/>
                </a:cubicBezTo>
                <a:cubicBezTo>
                  <a:pt x="42388" y="58134"/>
                  <a:pt x="42391" y="58124"/>
                  <a:pt x="42391" y="58124"/>
                </a:cubicBezTo>
                <a:close/>
                <a:moveTo>
                  <a:pt x="30338" y="57324"/>
                </a:moveTo>
                <a:lnTo>
                  <a:pt x="30338" y="57324"/>
                </a:lnTo>
                <a:cubicBezTo>
                  <a:pt x="30596" y="57407"/>
                  <a:pt x="30858" y="57480"/>
                  <a:pt x="31126" y="57536"/>
                </a:cubicBezTo>
                <a:cubicBezTo>
                  <a:pt x="31624" y="57643"/>
                  <a:pt x="32079" y="57870"/>
                  <a:pt x="32560" y="58014"/>
                </a:cubicBezTo>
                <a:cubicBezTo>
                  <a:pt x="32798" y="58087"/>
                  <a:pt x="33028" y="58168"/>
                  <a:pt x="33226" y="58325"/>
                </a:cubicBezTo>
                <a:cubicBezTo>
                  <a:pt x="33146" y="58347"/>
                  <a:pt x="33068" y="58357"/>
                  <a:pt x="32992" y="58357"/>
                </a:cubicBezTo>
                <a:cubicBezTo>
                  <a:pt x="32727" y="58357"/>
                  <a:pt x="32478" y="58244"/>
                  <a:pt x="32226" y="58174"/>
                </a:cubicBezTo>
                <a:cubicBezTo>
                  <a:pt x="31598" y="57997"/>
                  <a:pt x="30989" y="57760"/>
                  <a:pt x="30408" y="57469"/>
                </a:cubicBezTo>
                <a:cubicBezTo>
                  <a:pt x="30315" y="57427"/>
                  <a:pt x="30363" y="57367"/>
                  <a:pt x="30338" y="57324"/>
                </a:cubicBezTo>
                <a:close/>
                <a:moveTo>
                  <a:pt x="42294" y="58151"/>
                </a:moveTo>
                <a:cubicBezTo>
                  <a:pt x="41354" y="58625"/>
                  <a:pt x="39497" y="59015"/>
                  <a:pt x="37475" y="59015"/>
                </a:cubicBezTo>
                <a:cubicBezTo>
                  <a:pt x="36102" y="59015"/>
                  <a:pt x="34652" y="58835"/>
                  <a:pt x="33363" y="58378"/>
                </a:cubicBezTo>
                <a:cubicBezTo>
                  <a:pt x="33387" y="58264"/>
                  <a:pt x="33442" y="58225"/>
                  <a:pt x="33520" y="58225"/>
                </a:cubicBezTo>
                <a:cubicBezTo>
                  <a:pt x="33547" y="58225"/>
                  <a:pt x="33577" y="58230"/>
                  <a:pt x="33610" y="58238"/>
                </a:cubicBezTo>
                <a:cubicBezTo>
                  <a:pt x="34593" y="58448"/>
                  <a:pt x="35595" y="58542"/>
                  <a:pt x="36575" y="58753"/>
                </a:cubicBezTo>
                <a:cubicBezTo>
                  <a:pt x="36999" y="58846"/>
                  <a:pt x="37414" y="58860"/>
                  <a:pt x="37898" y="58860"/>
                </a:cubicBezTo>
                <a:cubicBezTo>
                  <a:pt x="37725" y="58751"/>
                  <a:pt x="37551" y="58735"/>
                  <a:pt x="37376" y="58735"/>
                </a:cubicBezTo>
                <a:cubicBezTo>
                  <a:pt x="37306" y="58735"/>
                  <a:pt x="37235" y="58738"/>
                  <a:pt x="37164" y="58738"/>
                </a:cubicBezTo>
                <a:cubicBezTo>
                  <a:pt x="37048" y="58738"/>
                  <a:pt x="36931" y="58731"/>
                  <a:pt x="36812" y="58696"/>
                </a:cubicBezTo>
                <a:cubicBezTo>
                  <a:pt x="37172" y="58696"/>
                  <a:pt x="37515" y="58689"/>
                  <a:pt x="37849" y="58689"/>
                </a:cubicBezTo>
                <a:cubicBezTo>
                  <a:pt x="38135" y="58689"/>
                  <a:pt x="38415" y="58694"/>
                  <a:pt x="38694" y="58713"/>
                </a:cubicBezTo>
                <a:cubicBezTo>
                  <a:pt x="38819" y="58722"/>
                  <a:pt x="38949" y="58754"/>
                  <a:pt x="39071" y="58754"/>
                </a:cubicBezTo>
                <a:cubicBezTo>
                  <a:pt x="39130" y="58754"/>
                  <a:pt x="39186" y="58746"/>
                  <a:pt x="39239" y="58726"/>
                </a:cubicBezTo>
                <a:cubicBezTo>
                  <a:pt x="39800" y="58512"/>
                  <a:pt x="40409" y="58535"/>
                  <a:pt x="40980" y="58385"/>
                </a:cubicBezTo>
                <a:cubicBezTo>
                  <a:pt x="41014" y="58372"/>
                  <a:pt x="41047" y="58365"/>
                  <a:pt x="41081" y="58365"/>
                </a:cubicBezTo>
                <a:cubicBezTo>
                  <a:pt x="41140" y="58375"/>
                  <a:pt x="41199" y="58380"/>
                  <a:pt x="41257" y="58380"/>
                </a:cubicBezTo>
                <a:cubicBezTo>
                  <a:pt x="41571" y="58380"/>
                  <a:pt x="41861" y="58244"/>
                  <a:pt x="42164" y="58171"/>
                </a:cubicBezTo>
                <a:cubicBezTo>
                  <a:pt x="42194" y="58164"/>
                  <a:pt x="42230" y="58161"/>
                  <a:pt x="42294" y="58151"/>
                </a:cubicBezTo>
                <a:close/>
                <a:moveTo>
                  <a:pt x="20517" y="0"/>
                </a:moveTo>
                <a:cubicBezTo>
                  <a:pt x="20483" y="34"/>
                  <a:pt x="20443" y="42"/>
                  <a:pt x="20402" y="42"/>
                </a:cubicBezTo>
                <a:cubicBezTo>
                  <a:pt x="20366" y="42"/>
                  <a:pt x="20330" y="37"/>
                  <a:pt x="20293" y="37"/>
                </a:cubicBezTo>
                <a:cubicBezTo>
                  <a:pt x="19110" y="60"/>
                  <a:pt x="17933" y="184"/>
                  <a:pt x="16770" y="408"/>
                </a:cubicBezTo>
                <a:cubicBezTo>
                  <a:pt x="16674" y="426"/>
                  <a:pt x="16578" y="431"/>
                  <a:pt x="16482" y="431"/>
                </a:cubicBezTo>
                <a:cubicBezTo>
                  <a:pt x="16396" y="431"/>
                  <a:pt x="16311" y="427"/>
                  <a:pt x="16225" y="427"/>
                </a:cubicBezTo>
                <a:cubicBezTo>
                  <a:pt x="16146" y="427"/>
                  <a:pt x="16067" y="430"/>
                  <a:pt x="15988" y="441"/>
                </a:cubicBezTo>
                <a:cubicBezTo>
                  <a:pt x="15393" y="535"/>
                  <a:pt x="14805" y="655"/>
                  <a:pt x="14223" y="809"/>
                </a:cubicBezTo>
                <a:cubicBezTo>
                  <a:pt x="13678" y="946"/>
                  <a:pt x="13113" y="999"/>
                  <a:pt x="12599" y="1240"/>
                </a:cubicBezTo>
                <a:cubicBezTo>
                  <a:pt x="12542" y="1267"/>
                  <a:pt x="12478" y="1280"/>
                  <a:pt x="12425" y="1307"/>
                </a:cubicBezTo>
                <a:cubicBezTo>
                  <a:pt x="12264" y="1397"/>
                  <a:pt x="12485" y="1357"/>
                  <a:pt x="12448" y="1417"/>
                </a:cubicBezTo>
                <a:cubicBezTo>
                  <a:pt x="11960" y="1614"/>
                  <a:pt x="11455" y="1815"/>
                  <a:pt x="10997" y="2109"/>
                </a:cubicBezTo>
                <a:cubicBezTo>
                  <a:pt x="10827" y="2226"/>
                  <a:pt x="10643" y="2320"/>
                  <a:pt x="10449" y="2397"/>
                </a:cubicBezTo>
                <a:cubicBezTo>
                  <a:pt x="9945" y="2570"/>
                  <a:pt x="9604" y="2988"/>
                  <a:pt x="9152" y="3249"/>
                </a:cubicBezTo>
                <a:cubicBezTo>
                  <a:pt x="8885" y="3403"/>
                  <a:pt x="8601" y="3540"/>
                  <a:pt x="8374" y="3760"/>
                </a:cubicBezTo>
                <a:cubicBezTo>
                  <a:pt x="8344" y="3785"/>
                  <a:pt x="8306" y="3800"/>
                  <a:pt x="8266" y="3800"/>
                </a:cubicBezTo>
                <a:cubicBezTo>
                  <a:pt x="8256" y="3800"/>
                  <a:pt x="8246" y="3799"/>
                  <a:pt x="8236" y="3797"/>
                </a:cubicBezTo>
                <a:cubicBezTo>
                  <a:pt x="8143" y="3897"/>
                  <a:pt x="7972" y="3844"/>
                  <a:pt x="7889" y="3971"/>
                </a:cubicBezTo>
                <a:cubicBezTo>
                  <a:pt x="7852" y="4014"/>
                  <a:pt x="7809" y="4051"/>
                  <a:pt x="7762" y="4081"/>
                </a:cubicBezTo>
                <a:cubicBezTo>
                  <a:pt x="7730" y="4107"/>
                  <a:pt x="7708" y="4118"/>
                  <a:pt x="7692" y="4118"/>
                </a:cubicBezTo>
                <a:cubicBezTo>
                  <a:pt x="7656" y="4118"/>
                  <a:pt x="7654" y="4064"/>
                  <a:pt x="7652" y="4011"/>
                </a:cubicBezTo>
                <a:lnTo>
                  <a:pt x="7648" y="4008"/>
                </a:lnTo>
                <a:cubicBezTo>
                  <a:pt x="7481" y="4061"/>
                  <a:pt x="7351" y="4178"/>
                  <a:pt x="7224" y="4295"/>
                </a:cubicBezTo>
                <a:cubicBezTo>
                  <a:pt x="6308" y="5131"/>
                  <a:pt x="5442" y="6020"/>
                  <a:pt x="4630" y="6953"/>
                </a:cubicBezTo>
                <a:cubicBezTo>
                  <a:pt x="4536" y="7063"/>
                  <a:pt x="4469" y="7213"/>
                  <a:pt x="4312" y="7267"/>
                </a:cubicBezTo>
                <a:cubicBezTo>
                  <a:pt x="4299" y="7297"/>
                  <a:pt x="4292" y="7340"/>
                  <a:pt x="4269" y="7350"/>
                </a:cubicBezTo>
                <a:cubicBezTo>
                  <a:pt x="4261" y="7355"/>
                  <a:pt x="4256" y="7357"/>
                  <a:pt x="4251" y="7357"/>
                </a:cubicBezTo>
                <a:cubicBezTo>
                  <a:pt x="4233" y="7357"/>
                  <a:pt x="4234" y="7326"/>
                  <a:pt x="4229" y="7307"/>
                </a:cubicBezTo>
                <a:cubicBezTo>
                  <a:pt x="3995" y="7427"/>
                  <a:pt x="3898" y="7671"/>
                  <a:pt x="3764" y="7872"/>
                </a:cubicBezTo>
                <a:cubicBezTo>
                  <a:pt x="3416" y="8390"/>
                  <a:pt x="3082" y="8921"/>
                  <a:pt x="2761" y="9456"/>
                </a:cubicBezTo>
                <a:cubicBezTo>
                  <a:pt x="2227" y="10342"/>
                  <a:pt x="1765" y="11271"/>
                  <a:pt x="1381" y="12234"/>
                </a:cubicBezTo>
                <a:cubicBezTo>
                  <a:pt x="1154" y="12805"/>
                  <a:pt x="1017" y="13414"/>
                  <a:pt x="863" y="14012"/>
                </a:cubicBezTo>
                <a:cubicBezTo>
                  <a:pt x="696" y="14651"/>
                  <a:pt x="495" y="15279"/>
                  <a:pt x="305" y="15911"/>
                </a:cubicBezTo>
                <a:cubicBezTo>
                  <a:pt x="117" y="16556"/>
                  <a:pt x="20" y="17224"/>
                  <a:pt x="14" y="17896"/>
                </a:cubicBezTo>
                <a:cubicBezTo>
                  <a:pt x="0" y="18555"/>
                  <a:pt x="14" y="19210"/>
                  <a:pt x="117" y="19878"/>
                </a:cubicBezTo>
                <a:cubicBezTo>
                  <a:pt x="241" y="19551"/>
                  <a:pt x="184" y="19233"/>
                  <a:pt x="124" y="18926"/>
                </a:cubicBezTo>
                <a:cubicBezTo>
                  <a:pt x="47" y="18511"/>
                  <a:pt x="57" y="18097"/>
                  <a:pt x="81" y="17676"/>
                </a:cubicBezTo>
                <a:lnTo>
                  <a:pt x="81" y="17676"/>
                </a:lnTo>
                <a:cubicBezTo>
                  <a:pt x="94" y="17742"/>
                  <a:pt x="107" y="17806"/>
                  <a:pt x="117" y="17869"/>
                </a:cubicBezTo>
                <a:cubicBezTo>
                  <a:pt x="127" y="17940"/>
                  <a:pt x="134" y="18007"/>
                  <a:pt x="137" y="18077"/>
                </a:cubicBezTo>
                <a:cubicBezTo>
                  <a:pt x="131" y="18675"/>
                  <a:pt x="241" y="19263"/>
                  <a:pt x="315" y="19852"/>
                </a:cubicBezTo>
                <a:cubicBezTo>
                  <a:pt x="358" y="20219"/>
                  <a:pt x="438" y="20594"/>
                  <a:pt x="355" y="20968"/>
                </a:cubicBezTo>
                <a:cubicBezTo>
                  <a:pt x="331" y="21082"/>
                  <a:pt x="378" y="21189"/>
                  <a:pt x="401" y="21296"/>
                </a:cubicBezTo>
                <a:cubicBezTo>
                  <a:pt x="773" y="22837"/>
                  <a:pt x="1217" y="24354"/>
                  <a:pt x="1896" y="25795"/>
                </a:cubicBezTo>
                <a:cubicBezTo>
                  <a:pt x="2146" y="26333"/>
                  <a:pt x="2531" y="26787"/>
                  <a:pt x="2888" y="27255"/>
                </a:cubicBezTo>
                <a:cubicBezTo>
                  <a:pt x="3330" y="27827"/>
                  <a:pt x="3757" y="28409"/>
                  <a:pt x="4269" y="28920"/>
                </a:cubicBezTo>
                <a:cubicBezTo>
                  <a:pt x="4473" y="29121"/>
                  <a:pt x="4677" y="29304"/>
                  <a:pt x="4954" y="29405"/>
                </a:cubicBezTo>
                <a:cubicBezTo>
                  <a:pt x="5335" y="29542"/>
                  <a:pt x="5619" y="29826"/>
                  <a:pt x="5880" y="30120"/>
                </a:cubicBezTo>
                <a:cubicBezTo>
                  <a:pt x="5997" y="30250"/>
                  <a:pt x="6134" y="30321"/>
                  <a:pt x="6284" y="30394"/>
                </a:cubicBezTo>
                <a:cubicBezTo>
                  <a:pt x="6752" y="30621"/>
                  <a:pt x="7230" y="30835"/>
                  <a:pt x="7682" y="31093"/>
                </a:cubicBezTo>
                <a:cubicBezTo>
                  <a:pt x="7896" y="31216"/>
                  <a:pt x="8140" y="31323"/>
                  <a:pt x="8273" y="31574"/>
                </a:cubicBezTo>
                <a:cubicBezTo>
                  <a:pt x="8337" y="31691"/>
                  <a:pt x="8511" y="31738"/>
                  <a:pt x="8654" y="31775"/>
                </a:cubicBezTo>
                <a:lnTo>
                  <a:pt x="8654" y="31774"/>
                </a:lnTo>
                <a:lnTo>
                  <a:pt x="8654" y="31774"/>
                </a:lnTo>
                <a:cubicBezTo>
                  <a:pt x="8878" y="31983"/>
                  <a:pt x="9160" y="32099"/>
                  <a:pt x="9430" y="32202"/>
                </a:cubicBezTo>
                <a:cubicBezTo>
                  <a:pt x="9854" y="32366"/>
                  <a:pt x="10262" y="32580"/>
                  <a:pt x="10640" y="32838"/>
                </a:cubicBezTo>
                <a:cubicBezTo>
                  <a:pt x="11626" y="33479"/>
                  <a:pt x="12689" y="33931"/>
                  <a:pt x="13822" y="34228"/>
                </a:cubicBezTo>
                <a:cubicBezTo>
                  <a:pt x="13849" y="34235"/>
                  <a:pt x="13875" y="34241"/>
                  <a:pt x="13902" y="34251"/>
                </a:cubicBezTo>
                <a:cubicBezTo>
                  <a:pt x="13962" y="34285"/>
                  <a:pt x="14066" y="34265"/>
                  <a:pt x="14066" y="34378"/>
                </a:cubicBezTo>
                <a:cubicBezTo>
                  <a:pt x="14063" y="34439"/>
                  <a:pt x="14009" y="34472"/>
                  <a:pt x="13825" y="34512"/>
                </a:cubicBezTo>
                <a:cubicBezTo>
                  <a:pt x="14083" y="34536"/>
                  <a:pt x="13912" y="34706"/>
                  <a:pt x="13986" y="34806"/>
                </a:cubicBezTo>
                <a:cubicBezTo>
                  <a:pt x="14093" y="34713"/>
                  <a:pt x="14129" y="34589"/>
                  <a:pt x="14160" y="34472"/>
                </a:cubicBezTo>
                <a:cubicBezTo>
                  <a:pt x="14177" y="34412"/>
                  <a:pt x="14191" y="34360"/>
                  <a:pt x="14244" y="34360"/>
                </a:cubicBezTo>
                <a:cubicBezTo>
                  <a:pt x="14254" y="34360"/>
                  <a:pt x="14264" y="34362"/>
                  <a:pt x="14277" y="34365"/>
                </a:cubicBezTo>
                <a:cubicBezTo>
                  <a:pt x="14648" y="34475"/>
                  <a:pt x="15032" y="34556"/>
                  <a:pt x="15380" y="34726"/>
                </a:cubicBezTo>
                <a:cubicBezTo>
                  <a:pt x="15396" y="34733"/>
                  <a:pt x="15406" y="34760"/>
                  <a:pt x="15420" y="34776"/>
                </a:cubicBezTo>
                <a:cubicBezTo>
                  <a:pt x="15430" y="34776"/>
                  <a:pt x="15440" y="34776"/>
                  <a:pt x="15451" y="34776"/>
                </a:cubicBezTo>
                <a:cubicBezTo>
                  <a:pt x="15486" y="34776"/>
                  <a:pt x="15520" y="34780"/>
                  <a:pt x="15543" y="34816"/>
                </a:cubicBezTo>
                <a:lnTo>
                  <a:pt x="15593" y="34833"/>
                </a:lnTo>
                <a:lnTo>
                  <a:pt x="15587" y="34846"/>
                </a:lnTo>
                <a:lnTo>
                  <a:pt x="15543" y="34816"/>
                </a:lnTo>
                <a:cubicBezTo>
                  <a:pt x="15533" y="34816"/>
                  <a:pt x="15523" y="34817"/>
                  <a:pt x="15512" y="34817"/>
                </a:cubicBezTo>
                <a:cubicBezTo>
                  <a:pt x="15477" y="34817"/>
                  <a:pt x="15443" y="34813"/>
                  <a:pt x="15420" y="34776"/>
                </a:cubicBezTo>
                <a:cubicBezTo>
                  <a:pt x="15399" y="34777"/>
                  <a:pt x="15379" y="34778"/>
                  <a:pt x="15359" y="34778"/>
                </a:cubicBezTo>
                <a:cubicBezTo>
                  <a:pt x="15018" y="34778"/>
                  <a:pt x="14701" y="34651"/>
                  <a:pt x="14357" y="34616"/>
                </a:cubicBezTo>
                <a:lnTo>
                  <a:pt x="14357" y="34616"/>
                </a:lnTo>
                <a:cubicBezTo>
                  <a:pt x="14460" y="34679"/>
                  <a:pt x="14571" y="34733"/>
                  <a:pt x="14684" y="34783"/>
                </a:cubicBezTo>
                <a:cubicBezTo>
                  <a:pt x="15624" y="35137"/>
                  <a:pt x="16563" y="35502"/>
                  <a:pt x="17462" y="35960"/>
                </a:cubicBezTo>
                <a:cubicBezTo>
                  <a:pt x="17491" y="35973"/>
                  <a:pt x="17531" y="36015"/>
                  <a:pt x="17567" y="36015"/>
                </a:cubicBezTo>
                <a:cubicBezTo>
                  <a:pt x="17585" y="36015"/>
                  <a:pt x="17601" y="36005"/>
                  <a:pt x="17616" y="35976"/>
                </a:cubicBezTo>
                <a:cubicBezTo>
                  <a:pt x="17649" y="35906"/>
                  <a:pt x="17566" y="35873"/>
                  <a:pt x="17512" y="35846"/>
                </a:cubicBezTo>
                <a:cubicBezTo>
                  <a:pt x="17001" y="35578"/>
                  <a:pt x="16459" y="35381"/>
                  <a:pt x="15931" y="35147"/>
                </a:cubicBezTo>
                <a:cubicBezTo>
                  <a:pt x="15861" y="35117"/>
                  <a:pt x="15794" y="35084"/>
                  <a:pt x="15710" y="35044"/>
                </a:cubicBezTo>
                <a:cubicBezTo>
                  <a:pt x="15772" y="34982"/>
                  <a:pt x="15829" y="34956"/>
                  <a:pt x="15888" y="34956"/>
                </a:cubicBezTo>
                <a:cubicBezTo>
                  <a:pt x="15929" y="34956"/>
                  <a:pt x="15972" y="34968"/>
                  <a:pt x="16018" y="34990"/>
                </a:cubicBezTo>
                <a:cubicBezTo>
                  <a:pt x="16459" y="35191"/>
                  <a:pt x="16917" y="35365"/>
                  <a:pt x="17328" y="35625"/>
                </a:cubicBezTo>
                <a:cubicBezTo>
                  <a:pt x="17536" y="35759"/>
                  <a:pt x="17790" y="35679"/>
                  <a:pt x="18007" y="35819"/>
                </a:cubicBezTo>
                <a:cubicBezTo>
                  <a:pt x="18224" y="35956"/>
                  <a:pt x="18468" y="36053"/>
                  <a:pt x="18672" y="36217"/>
                </a:cubicBezTo>
                <a:lnTo>
                  <a:pt x="18645" y="36264"/>
                </a:lnTo>
                <a:lnTo>
                  <a:pt x="18254" y="36070"/>
                </a:lnTo>
                <a:lnTo>
                  <a:pt x="18254" y="36070"/>
                </a:lnTo>
                <a:cubicBezTo>
                  <a:pt x="18224" y="36157"/>
                  <a:pt x="18288" y="36170"/>
                  <a:pt x="18321" y="36190"/>
                </a:cubicBezTo>
                <a:cubicBezTo>
                  <a:pt x="18632" y="36384"/>
                  <a:pt x="18919" y="36618"/>
                  <a:pt x="19177" y="36882"/>
                </a:cubicBezTo>
                <a:cubicBezTo>
                  <a:pt x="19207" y="36919"/>
                  <a:pt x="19254" y="36942"/>
                  <a:pt x="19304" y="36946"/>
                </a:cubicBezTo>
                <a:cubicBezTo>
                  <a:pt x="19324" y="36880"/>
                  <a:pt x="19361" y="36855"/>
                  <a:pt x="19398" y="36855"/>
                </a:cubicBezTo>
                <a:cubicBezTo>
                  <a:pt x="19434" y="36855"/>
                  <a:pt x="19469" y="36879"/>
                  <a:pt x="19488" y="36912"/>
                </a:cubicBezTo>
                <a:cubicBezTo>
                  <a:pt x="19625" y="37146"/>
                  <a:pt x="19855" y="37290"/>
                  <a:pt x="20006" y="37510"/>
                </a:cubicBezTo>
                <a:cubicBezTo>
                  <a:pt x="20073" y="37607"/>
                  <a:pt x="20210" y="37684"/>
                  <a:pt x="20280" y="37795"/>
                </a:cubicBezTo>
                <a:cubicBezTo>
                  <a:pt x="20972" y="38824"/>
                  <a:pt x="21570" y="39900"/>
                  <a:pt x="21904" y="41107"/>
                </a:cubicBezTo>
                <a:cubicBezTo>
                  <a:pt x="21924" y="41164"/>
                  <a:pt x="21951" y="41224"/>
                  <a:pt x="21904" y="41314"/>
                </a:cubicBezTo>
                <a:cubicBezTo>
                  <a:pt x="21767" y="40937"/>
                  <a:pt x="21634" y="40582"/>
                  <a:pt x="21483" y="40235"/>
                </a:cubicBezTo>
                <a:cubicBezTo>
                  <a:pt x="21283" y="39787"/>
                  <a:pt x="21079" y="39336"/>
                  <a:pt x="20831" y="38911"/>
                </a:cubicBezTo>
                <a:cubicBezTo>
                  <a:pt x="20808" y="38868"/>
                  <a:pt x="20781" y="38824"/>
                  <a:pt x="20724" y="38824"/>
                </a:cubicBezTo>
                <a:cubicBezTo>
                  <a:pt x="20915" y="39232"/>
                  <a:pt x="21112" y="39636"/>
                  <a:pt x="21293" y="40048"/>
                </a:cubicBezTo>
                <a:cubicBezTo>
                  <a:pt x="21593" y="40743"/>
                  <a:pt x="21814" y="41468"/>
                  <a:pt x="21944" y="42214"/>
                </a:cubicBezTo>
                <a:cubicBezTo>
                  <a:pt x="21794" y="41973"/>
                  <a:pt x="21644" y="41729"/>
                  <a:pt x="21490" y="41488"/>
                </a:cubicBezTo>
                <a:cubicBezTo>
                  <a:pt x="21286" y="41167"/>
                  <a:pt x="21075" y="40850"/>
                  <a:pt x="20808" y="40579"/>
                </a:cubicBezTo>
                <a:lnTo>
                  <a:pt x="20808" y="40579"/>
                </a:lnTo>
                <a:cubicBezTo>
                  <a:pt x="20881" y="40933"/>
                  <a:pt x="20985" y="41321"/>
                  <a:pt x="21219" y="41565"/>
                </a:cubicBezTo>
                <a:cubicBezTo>
                  <a:pt x="21657" y="42016"/>
                  <a:pt x="21674" y="42564"/>
                  <a:pt x="21771" y="43106"/>
                </a:cubicBezTo>
                <a:cubicBezTo>
                  <a:pt x="21844" y="43524"/>
                  <a:pt x="21995" y="43918"/>
                  <a:pt x="22075" y="44336"/>
                </a:cubicBezTo>
                <a:cubicBezTo>
                  <a:pt x="22108" y="44507"/>
                  <a:pt x="22178" y="44684"/>
                  <a:pt x="22228" y="44861"/>
                </a:cubicBezTo>
                <a:cubicBezTo>
                  <a:pt x="22299" y="45095"/>
                  <a:pt x="22362" y="45329"/>
                  <a:pt x="22419" y="45563"/>
                </a:cubicBezTo>
                <a:cubicBezTo>
                  <a:pt x="22476" y="45793"/>
                  <a:pt x="22519" y="46024"/>
                  <a:pt x="22559" y="46255"/>
                </a:cubicBezTo>
                <a:cubicBezTo>
                  <a:pt x="22603" y="46499"/>
                  <a:pt x="22636" y="46746"/>
                  <a:pt x="22676" y="46993"/>
                </a:cubicBezTo>
                <a:cubicBezTo>
                  <a:pt x="22680" y="47030"/>
                  <a:pt x="22700" y="47074"/>
                  <a:pt x="22643" y="47110"/>
                </a:cubicBezTo>
                <a:cubicBezTo>
                  <a:pt x="22533" y="46990"/>
                  <a:pt x="22579" y="46820"/>
                  <a:pt x="22503" y="46693"/>
                </a:cubicBezTo>
                <a:lnTo>
                  <a:pt x="22503" y="46693"/>
                </a:lnTo>
                <a:cubicBezTo>
                  <a:pt x="22439" y="46716"/>
                  <a:pt x="22513" y="46796"/>
                  <a:pt x="22446" y="46840"/>
                </a:cubicBezTo>
                <a:cubicBezTo>
                  <a:pt x="22359" y="46355"/>
                  <a:pt x="22275" y="45874"/>
                  <a:pt x="22185" y="45392"/>
                </a:cubicBezTo>
                <a:cubicBezTo>
                  <a:pt x="22152" y="45208"/>
                  <a:pt x="22081" y="45035"/>
                  <a:pt x="21978" y="44878"/>
                </a:cubicBezTo>
                <a:lnTo>
                  <a:pt x="21978" y="44878"/>
                </a:lnTo>
                <a:cubicBezTo>
                  <a:pt x="22045" y="45329"/>
                  <a:pt x="22095" y="45783"/>
                  <a:pt x="22152" y="46235"/>
                </a:cubicBezTo>
                <a:cubicBezTo>
                  <a:pt x="22208" y="46716"/>
                  <a:pt x="22228" y="47201"/>
                  <a:pt x="22352" y="47672"/>
                </a:cubicBezTo>
                <a:cubicBezTo>
                  <a:pt x="22369" y="47732"/>
                  <a:pt x="22389" y="47789"/>
                  <a:pt x="22412" y="47869"/>
                </a:cubicBezTo>
                <a:cubicBezTo>
                  <a:pt x="22526" y="47742"/>
                  <a:pt x="22449" y="47602"/>
                  <a:pt x="22506" y="47478"/>
                </a:cubicBezTo>
                <a:lnTo>
                  <a:pt x="22506" y="47478"/>
                </a:lnTo>
                <a:cubicBezTo>
                  <a:pt x="22646" y="48371"/>
                  <a:pt x="22790" y="49256"/>
                  <a:pt x="23101" y="50112"/>
                </a:cubicBezTo>
                <a:cubicBezTo>
                  <a:pt x="23171" y="50065"/>
                  <a:pt x="23138" y="50018"/>
                  <a:pt x="23128" y="49978"/>
                </a:cubicBezTo>
                <a:cubicBezTo>
                  <a:pt x="22994" y="49440"/>
                  <a:pt x="22857" y="48902"/>
                  <a:pt x="22723" y="48361"/>
                </a:cubicBezTo>
                <a:cubicBezTo>
                  <a:pt x="22710" y="48324"/>
                  <a:pt x="22703" y="48284"/>
                  <a:pt x="22696" y="48240"/>
                </a:cubicBezTo>
                <a:cubicBezTo>
                  <a:pt x="22690" y="48207"/>
                  <a:pt x="22710" y="48170"/>
                  <a:pt x="22747" y="48160"/>
                </a:cubicBezTo>
                <a:cubicBezTo>
                  <a:pt x="22753" y="48158"/>
                  <a:pt x="22759" y="48157"/>
                  <a:pt x="22765" y="48157"/>
                </a:cubicBezTo>
                <a:cubicBezTo>
                  <a:pt x="22796" y="48157"/>
                  <a:pt x="22804" y="48189"/>
                  <a:pt x="22810" y="48220"/>
                </a:cubicBezTo>
                <a:cubicBezTo>
                  <a:pt x="22867" y="48514"/>
                  <a:pt x="22994" y="48788"/>
                  <a:pt x="23007" y="49103"/>
                </a:cubicBezTo>
                <a:cubicBezTo>
                  <a:pt x="23021" y="49373"/>
                  <a:pt x="23141" y="49637"/>
                  <a:pt x="23231" y="49901"/>
                </a:cubicBezTo>
                <a:cubicBezTo>
                  <a:pt x="23482" y="50623"/>
                  <a:pt x="23773" y="51329"/>
                  <a:pt x="24104" y="52017"/>
                </a:cubicBezTo>
                <a:cubicBezTo>
                  <a:pt x="24161" y="52134"/>
                  <a:pt x="24244" y="52245"/>
                  <a:pt x="24204" y="52388"/>
                </a:cubicBezTo>
                <a:cubicBezTo>
                  <a:pt x="24204" y="52415"/>
                  <a:pt x="24211" y="52445"/>
                  <a:pt x="24231" y="52465"/>
                </a:cubicBezTo>
                <a:cubicBezTo>
                  <a:pt x="24505" y="52840"/>
                  <a:pt x="24649" y="53284"/>
                  <a:pt x="24953" y="53652"/>
                </a:cubicBezTo>
                <a:cubicBezTo>
                  <a:pt x="25812" y="54708"/>
                  <a:pt x="26811" y="55641"/>
                  <a:pt x="27921" y="56423"/>
                </a:cubicBezTo>
                <a:cubicBezTo>
                  <a:pt x="28322" y="56710"/>
                  <a:pt x="28777" y="56928"/>
                  <a:pt x="29158" y="57232"/>
                </a:cubicBezTo>
                <a:cubicBezTo>
                  <a:pt x="29552" y="57543"/>
                  <a:pt x="30013" y="57676"/>
                  <a:pt x="30441" y="57890"/>
                </a:cubicBezTo>
                <a:cubicBezTo>
                  <a:pt x="30562" y="57954"/>
                  <a:pt x="30642" y="58054"/>
                  <a:pt x="30759" y="58121"/>
                </a:cubicBezTo>
                <a:cubicBezTo>
                  <a:pt x="31404" y="58479"/>
                  <a:pt x="32116" y="58592"/>
                  <a:pt x="32824" y="58736"/>
                </a:cubicBezTo>
                <a:cubicBezTo>
                  <a:pt x="33252" y="58823"/>
                  <a:pt x="33680" y="58910"/>
                  <a:pt x="34101" y="59017"/>
                </a:cubicBezTo>
                <a:cubicBezTo>
                  <a:pt x="34576" y="59137"/>
                  <a:pt x="35061" y="59147"/>
                  <a:pt x="35542" y="59197"/>
                </a:cubicBezTo>
                <a:cubicBezTo>
                  <a:pt x="36027" y="59244"/>
                  <a:pt x="36505" y="59307"/>
                  <a:pt x="36989" y="59344"/>
                </a:cubicBezTo>
                <a:cubicBezTo>
                  <a:pt x="37354" y="59371"/>
                  <a:pt x="37721" y="59364"/>
                  <a:pt x="38086" y="59374"/>
                </a:cubicBezTo>
                <a:cubicBezTo>
                  <a:pt x="38216" y="59381"/>
                  <a:pt x="38346" y="59401"/>
                  <a:pt x="38477" y="59404"/>
                </a:cubicBezTo>
                <a:cubicBezTo>
                  <a:pt x="38507" y="59405"/>
                  <a:pt x="38537" y="59405"/>
                  <a:pt x="38567" y="59405"/>
                </a:cubicBezTo>
                <a:cubicBezTo>
                  <a:pt x="39317" y="59405"/>
                  <a:pt x="40047" y="59248"/>
                  <a:pt x="40780" y="59107"/>
                </a:cubicBezTo>
                <a:cubicBezTo>
                  <a:pt x="41161" y="59037"/>
                  <a:pt x="41535" y="58963"/>
                  <a:pt x="41886" y="58789"/>
                </a:cubicBezTo>
                <a:lnTo>
                  <a:pt x="41886" y="58789"/>
                </a:lnTo>
                <a:cubicBezTo>
                  <a:pt x="40860" y="59007"/>
                  <a:pt x="39820" y="59137"/>
                  <a:pt x="38778" y="59227"/>
                </a:cubicBezTo>
                <a:cubicBezTo>
                  <a:pt x="39717" y="59090"/>
                  <a:pt x="40626" y="58840"/>
                  <a:pt x="41545" y="58609"/>
                </a:cubicBezTo>
                <a:cubicBezTo>
                  <a:pt x="42464" y="58378"/>
                  <a:pt x="43307" y="57930"/>
                  <a:pt x="44229" y="57710"/>
                </a:cubicBezTo>
                <a:lnTo>
                  <a:pt x="44229" y="57710"/>
                </a:lnTo>
                <a:cubicBezTo>
                  <a:pt x="43922" y="57937"/>
                  <a:pt x="43537" y="58027"/>
                  <a:pt x="43200" y="58231"/>
                </a:cubicBezTo>
                <a:cubicBezTo>
                  <a:pt x="43231" y="58257"/>
                  <a:pt x="43261" y="58266"/>
                  <a:pt x="43287" y="58266"/>
                </a:cubicBezTo>
                <a:cubicBezTo>
                  <a:pt x="43334" y="58266"/>
                  <a:pt x="43374" y="58238"/>
                  <a:pt x="43410" y="58221"/>
                </a:cubicBezTo>
                <a:cubicBezTo>
                  <a:pt x="43738" y="58077"/>
                  <a:pt x="44062" y="57930"/>
                  <a:pt x="44396" y="57793"/>
                </a:cubicBezTo>
                <a:cubicBezTo>
                  <a:pt x="44871" y="57599"/>
                  <a:pt x="45322" y="57342"/>
                  <a:pt x="45764" y="57085"/>
                </a:cubicBezTo>
                <a:cubicBezTo>
                  <a:pt x="45941" y="56981"/>
                  <a:pt x="46141" y="57078"/>
                  <a:pt x="46308" y="56964"/>
                </a:cubicBezTo>
                <a:cubicBezTo>
                  <a:pt x="46315" y="56959"/>
                  <a:pt x="46321" y="56957"/>
                  <a:pt x="46327" y="56957"/>
                </a:cubicBezTo>
                <a:cubicBezTo>
                  <a:pt x="46356" y="56957"/>
                  <a:pt x="46360" y="57028"/>
                  <a:pt x="46365" y="57068"/>
                </a:cubicBezTo>
                <a:cubicBezTo>
                  <a:pt x="46666" y="56951"/>
                  <a:pt x="46890" y="56717"/>
                  <a:pt x="47154" y="56540"/>
                </a:cubicBezTo>
                <a:cubicBezTo>
                  <a:pt x="47311" y="56426"/>
                  <a:pt x="47462" y="56306"/>
                  <a:pt x="47605" y="56179"/>
                </a:cubicBezTo>
                <a:cubicBezTo>
                  <a:pt x="47689" y="56109"/>
                  <a:pt x="47796" y="56035"/>
                  <a:pt x="47645" y="55921"/>
                </a:cubicBezTo>
                <a:cubicBezTo>
                  <a:pt x="47609" y="55895"/>
                  <a:pt x="47589" y="55858"/>
                  <a:pt x="47642" y="55828"/>
                </a:cubicBezTo>
                <a:cubicBezTo>
                  <a:pt x="48177" y="55537"/>
                  <a:pt x="48511" y="55016"/>
                  <a:pt x="49023" y="54701"/>
                </a:cubicBezTo>
                <a:cubicBezTo>
                  <a:pt x="49043" y="54695"/>
                  <a:pt x="49063" y="54688"/>
                  <a:pt x="49083" y="54688"/>
                </a:cubicBezTo>
                <a:cubicBezTo>
                  <a:pt x="49143" y="54561"/>
                  <a:pt x="49273" y="54508"/>
                  <a:pt x="49370" y="54424"/>
                </a:cubicBezTo>
                <a:cubicBezTo>
                  <a:pt x="50035" y="53852"/>
                  <a:pt x="50587" y="53174"/>
                  <a:pt x="51209" y="52569"/>
                </a:cubicBezTo>
                <a:cubicBezTo>
                  <a:pt x="51496" y="52281"/>
                  <a:pt x="51750" y="51964"/>
                  <a:pt x="51964" y="51620"/>
                </a:cubicBezTo>
                <a:cubicBezTo>
                  <a:pt x="52011" y="51563"/>
                  <a:pt x="52038" y="51499"/>
                  <a:pt x="52048" y="51432"/>
                </a:cubicBezTo>
                <a:lnTo>
                  <a:pt x="52048" y="51432"/>
                </a:lnTo>
                <a:cubicBezTo>
                  <a:pt x="51961" y="51436"/>
                  <a:pt x="51937" y="51529"/>
                  <a:pt x="51864" y="51556"/>
                </a:cubicBezTo>
                <a:cubicBezTo>
                  <a:pt x="51810" y="51499"/>
                  <a:pt x="51810" y="51422"/>
                  <a:pt x="51780" y="51329"/>
                </a:cubicBezTo>
                <a:cubicBezTo>
                  <a:pt x="51449" y="51750"/>
                  <a:pt x="51229" y="52245"/>
                  <a:pt x="50794" y="52559"/>
                </a:cubicBezTo>
                <a:cubicBezTo>
                  <a:pt x="50828" y="52328"/>
                  <a:pt x="51025" y="52204"/>
                  <a:pt x="51142" y="52031"/>
                </a:cubicBezTo>
                <a:cubicBezTo>
                  <a:pt x="51423" y="51626"/>
                  <a:pt x="51740" y="51249"/>
                  <a:pt x="51964" y="50804"/>
                </a:cubicBezTo>
                <a:cubicBezTo>
                  <a:pt x="52014" y="50710"/>
                  <a:pt x="52018" y="50704"/>
                  <a:pt x="52018" y="50550"/>
                </a:cubicBezTo>
                <a:lnTo>
                  <a:pt x="52018" y="50550"/>
                </a:lnTo>
                <a:cubicBezTo>
                  <a:pt x="51854" y="50737"/>
                  <a:pt x="51807" y="50971"/>
                  <a:pt x="51663" y="51162"/>
                </a:cubicBezTo>
                <a:cubicBezTo>
                  <a:pt x="51616" y="51095"/>
                  <a:pt x="51660" y="51051"/>
                  <a:pt x="51677" y="51005"/>
                </a:cubicBezTo>
                <a:cubicBezTo>
                  <a:pt x="51810" y="50664"/>
                  <a:pt x="52001" y="50343"/>
                  <a:pt x="52054" y="49962"/>
                </a:cubicBezTo>
                <a:cubicBezTo>
                  <a:pt x="52081" y="49764"/>
                  <a:pt x="52191" y="49567"/>
                  <a:pt x="52302" y="49393"/>
                </a:cubicBezTo>
                <a:cubicBezTo>
                  <a:pt x="52485" y="49099"/>
                  <a:pt x="52599" y="48785"/>
                  <a:pt x="52703" y="48461"/>
                </a:cubicBezTo>
                <a:cubicBezTo>
                  <a:pt x="52790" y="48180"/>
                  <a:pt x="53030" y="47993"/>
                  <a:pt x="53131" y="47705"/>
                </a:cubicBezTo>
                <a:cubicBezTo>
                  <a:pt x="53341" y="47080"/>
                  <a:pt x="53605" y="46472"/>
                  <a:pt x="53766" y="45834"/>
                </a:cubicBezTo>
                <a:cubicBezTo>
                  <a:pt x="53843" y="45523"/>
                  <a:pt x="53859" y="45195"/>
                  <a:pt x="53970" y="44884"/>
                </a:cubicBezTo>
                <a:cubicBezTo>
                  <a:pt x="54274" y="44015"/>
                  <a:pt x="54631" y="43166"/>
                  <a:pt x="54972" y="42307"/>
                </a:cubicBezTo>
                <a:cubicBezTo>
                  <a:pt x="55397" y="41241"/>
                  <a:pt x="55962" y="40238"/>
                  <a:pt x="56650" y="39319"/>
                </a:cubicBezTo>
                <a:cubicBezTo>
                  <a:pt x="56871" y="39021"/>
                  <a:pt x="57148" y="38764"/>
                  <a:pt x="57409" y="38497"/>
                </a:cubicBezTo>
                <a:cubicBezTo>
                  <a:pt x="57536" y="38363"/>
                  <a:pt x="57606" y="38169"/>
                  <a:pt x="57807" y="38115"/>
                </a:cubicBezTo>
                <a:lnTo>
                  <a:pt x="57807" y="38115"/>
                </a:lnTo>
                <a:cubicBezTo>
                  <a:pt x="57523" y="38654"/>
                  <a:pt x="57185" y="39165"/>
                  <a:pt x="56804" y="39640"/>
                </a:cubicBezTo>
                <a:cubicBezTo>
                  <a:pt x="56637" y="39844"/>
                  <a:pt x="56473" y="40051"/>
                  <a:pt x="56319" y="40265"/>
                </a:cubicBezTo>
                <a:cubicBezTo>
                  <a:pt x="56226" y="40385"/>
                  <a:pt x="56166" y="40522"/>
                  <a:pt x="56019" y="40596"/>
                </a:cubicBezTo>
                <a:cubicBezTo>
                  <a:pt x="55942" y="40636"/>
                  <a:pt x="55892" y="40713"/>
                  <a:pt x="55885" y="40800"/>
                </a:cubicBezTo>
                <a:cubicBezTo>
                  <a:pt x="55838" y="41241"/>
                  <a:pt x="55567" y="41595"/>
                  <a:pt x="55400" y="41986"/>
                </a:cubicBezTo>
                <a:cubicBezTo>
                  <a:pt x="54976" y="42969"/>
                  <a:pt x="54611" y="43972"/>
                  <a:pt x="54220" y="44968"/>
                </a:cubicBezTo>
                <a:cubicBezTo>
                  <a:pt x="54060" y="45379"/>
                  <a:pt x="53866" y="45780"/>
                  <a:pt x="53732" y="46208"/>
                </a:cubicBezTo>
                <a:cubicBezTo>
                  <a:pt x="53649" y="46479"/>
                  <a:pt x="53719" y="46763"/>
                  <a:pt x="53592" y="47034"/>
                </a:cubicBezTo>
                <a:cubicBezTo>
                  <a:pt x="53415" y="47425"/>
                  <a:pt x="53264" y="47829"/>
                  <a:pt x="53124" y="48237"/>
                </a:cubicBezTo>
                <a:cubicBezTo>
                  <a:pt x="52997" y="48601"/>
                  <a:pt x="52897" y="48972"/>
                  <a:pt x="52783" y="49353"/>
                </a:cubicBezTo>
                <a:cubicBezTo>
                  <a:pt x="53217" y="48822"/>
                  <a:pt x="53331" y="48170"/>
                  <a:pt x="53575" y="47582"/>
                </a:cubicBezTo>
                <a:cubicBezTo>
                  <a:pt x="53635" y="47598"/>
                  <a:pt x="53629" y="47628"/>
                  <a:pt x="53619" y="47652"/>
                </a:cubicBezTo>
                <a:cubicBezTo>
                  <a:pt x="53395" y="48160"/>
                  <a:pt x="53331" y="48725"/>
                  <a:pt x="53070" y="49220"/>
                </a:cubicBezTo>
                <a:cubicBezTo>
                  <a:pt x="53017" y="49313"/>
                  <a:pt x="52994" y="49417"/>
                  <a:pt x="53004" y="49524"/>
                </a:cubicBezTo>
                <a:cubicBezTo>
                  <a:pt x="53221" y="49149"/>
                  <a:pt x="53348" y="48735"/>
                  <a:pt x="53498" y="48334"/>
                </a:cubicBezTo>
                <a:cubicBezTo>
                  <a:pt x="53709" y="47762"/>
                  <a:pt x="53866" y="47167"/>
                  <a:pt x="54107" y="46609"/>
                </a:cubicBezTo>
                <a:cubicBezTo>
                  <a:pt x="54227" y="46335"/>
                  <a:pt x="54374" y="46074"/>
                  <a:pt x="54474" y="45790"/>
                </a:cubicBezTo>
                <a:cubicBezTo>
                  <a:pt x="54655" y="45272"/>
                  <a:pt x="54825" y="44751"/>
                  <a:pt x="54892" y="44202"/>
                </a:cubicBezTo>
                <a:cubicBezTo>
                  <a:pt x="54949" y="43724"/>
                  <a:pt x="55200" y="43313"/>
                  <a:pt x="55380" y="42882"/>
                </a:cubicBezTo>
                <a:cubicBezTo>
                  <a:pt x="55561" y="42454"/>
                  <a:pt x="55808" y="42060"/>
                  <a:pt x="55999" y="41635"/>
                </a:cubicBezTo>
                <a:cubicBezTo>
                  <a:pt x="56396" y="40743"/>
                  <a:pt x="56861" y="39894"/>
                  <a:pt x="57466" y="39125"/>
                </a:cubicBezTo>
                <a:cubicBezTo>
                  <a:pt x="57623" y="38928"/>
                  <a:pt x="57777" y="38741"/>
                  <a:pt x="57997" y="38607"/>
                </a:cubicBezTo>
                <a:cubicBezTo>
                  <a:pt x="58455" y="38329"/>
                  <a:pt x="58800" y="37932"/>
                  <a:pt x="59134" y="37517"/>
                </a:cubicBezTo>
                <a:cubicBezTo>
                  <a:pt x="59435" y="37143"/>
                  <a:pt x="59816" y="36849"/>
                  <a:pt x="60173" y="36534"/>
                </a:cubicBezTo>
                <a:cubicBezTo>
                  <a:pt x="60695" y="36087"/>
                  <a:pt x="61253" y="35685"/>
                  <a:pt x="61845" y="35338"/>
                </a:cubicBezTo>
                <a:cubicBezTo>
                  <a:pt x="61901" y="35304"/>
                  <a:pt x="61975" y="35278"/>
                  <a:pt x="61982" y="35191"/>
                </a:cubicBezTo>
                <a:lnTo>
                  <a:pt x="61932" y="35171"/>
                </a:lnTo>
                <a:lnTo>
                  <a:pt x="61982" y="35151"/>
                </a:lnTo>
                <a:cubicBezTo>
                  <a:pt x="62052" y="35020"/>
                  <a:pt x="62186" y="34963"/>
                  <a:pt x="62303" y="34897"/>
                </a:cubicBezTo>
                <a:cubicBezTo>
                  <a:pt x="62978" y="34509"/>
                  <a:pt x="63630" y="34088"/>
                  <a:pt x="64328" y="33750"/>
                </a:cubicBezTo>
                <a:cubicBezTo>
                  <a:pt x="64512" y="33660"/>
                  <a:pt x="64696" y="33553"/>
                  <a:pt x="64903" y="33519"/>
                </a:cubicBezTo>
                <a:cubicBezTo>
                  <a:pt x="64953" y="33439"/>
                  <a:pt x="65023" y="33406"/>
                  <a:pt x="65144" y="33402"/>
                </a:cubicBezTo>
                <a:lnTo>
                  <a:pt x="65144" y="33402"/>
                </a:lnTo>
                <a:cubicBezTo>
                  <a:pt x="65092" y="33477"/>
                  <a:pt x="65006" y="33523"/>
                  <a:pt x="64916" y="33523"/>
                </a:cubicBezTo>
                <a:cubicBezTo>
                  <a:pt x="64913" y="33523"/>
                  <a:pt x="64910" y="33523"/>
                  <a:pt x="64906" y="33523"/>
                </a:cubicBezTo>
                <a:cubicBezTo>
                  <a:pt x="64789" y="33590"/>
                  <a:pt x="64769" y="33720"/>
                  <a:pt x="64696" y="33814"/>
                </a:cubicBezTo>
                <a:cubicBezTo>
                  <a:pt x="64997" y="33750"/>
                  <a:pt x="65261" y="33590"/>
                  <a:pt x="65545" y="33479"/>
                </a:cubicBezTo>
                <a:cubicBezTo>
                  <a:pt x="66715" y="33041"/>
                  <a:pt x="67905" y="32640"/>
                  <a:pt x="69045" y="32136"/>
                </a:cubicBezTo>
                <a:cubicBezTo>
                  <a:pt x="70291" y="31581"/>
                  <a:pt x="71552" y="31043"/>
                  <a:pt x="72728" y="30331"/>
                </a:cubicBezTo>
                <a:cubicBezTo>
                  <a:pt x="73544" y="29839"/>
                  <a:pt x="74339" y="29318"/>
                  <a:pt x="75058" y="28696"/>
                </a:cubicBezTo>
                <a:cubicBezTo>
                  <a:pt x="75629" y="28201"/>
                  <a:pt x="76228" y="27740"/>
                  <a:pt x="76759" y="27202"/>
                </a:cubicBezTo>
                <a:cubicBezTo>
                  <a:pt x="76799" y="27165"/>
                  <a:pt x="76826" y="27112"/>
                  <a:pt x="76906" y="27108"/>
                </a:cubicBezTo>
                <a:lnTo>
                  <a:pt x="76906" y="27108"/>
                </a:lnTo>
                <a:cubicBezTo>
                  <a:pt x="76906" y="27249"/>
                  <a:pt x="76743" y="27306"/>
                  <a:pt x="76739" y="27459"/>
                </a:cubicBezTo>
                <a:cubicBezTo>
                  <a:pt x="76900" y="27406"/>
                  <a:pt x="76953" y="27259"/>
                  <a:pt x="77037" y="27155"/>
                </a:cubicBezTo>
                <a:cubicBezTo>
                  <a:pt x="77338" y="26781"/>
                  <a:pt x="77625" y="26400"/>
                  <a:pt x="77902" y="26009"/>
                </a:cubicBezTo>
                <a:cubicBezTo>
                  <a:pt x="78213" y="25574"/>
                  <a:pt x="78374" y="25063"/>
                  <a:pt x="78554" y="24571"/>
                </a:cubicBezTo>
                <a:cubicBezTo>
                  <a:pt x="78825" y="23833"/>
                  <a:pt x="79052" y="23081"/>
                  <a:pt x="79229" y="22315"/>
                </a:cubicBezTo>
                <a:cubicBezTo>
                  <a:pt x="79276" y="22108"/>
                  <a:pt x="79300" y="21894"/>
                  <a:pt x="79340" y="21683"/>
                </a:cubicBezTo>
                <a:cubicBezTo>
                  <a:pt x="79403" y="21372"/>
                  <a:pt x="79467" y="21062"/>
                  <a:pt x="79437" y="20741"/>
                </a:cubicBezTo>
                <a:cubicBezTo>
                  <a:pt x="79380" y="20142"/>
                  <a:pt x="79380" y="19531"/>
                  <a:pt x="79249" y="18949"/>
                </a:cubicBezTo>
                <a:cubicBezTo>
                  <a:pt x="79129" y="18424"/>
                  <a:pt x="78922" y="17920"/>
                  <a:pt x="78795" y="17391"/>
                </a:cubicBezTo>
                <a:cubicBezTo>
                  <a:pt x="78681" y="16907"/>
                  <a:pt x="78541" y="16429"/>
                  <a:pt x="78414" y="15944"/>
                </a:cubicBezTo>
                <a:cubicBezTo>
                  <a:pt x="78404" y="15907"/>
                  <a:pt x="78400" y="15867"/>
                  <a:pt x="78384" y="15770"/>
                </a:cubicBezTo>
                <a:lnTo>
                  <a:pt x="78384" y="15770"/>
                </a:lnTo>
                <a:cubicBezTo>
                  <a:pt x="78571" y="16038"/>
                  <a:pt x="78601" y="16312"/>
                  <a:pt x="78741" y="16552"/>
                </a:cubicBezTo>
                <a:cubicBezTo>
                  <a:pt x="78785" y="16476"/>
                  <a:pt x="78751" y="16425"/>
                  <a:pt x="78735" y="16372"/>
                </a:cubicBezTo>
                <a:cubicBezTo>
                  <a:pt x="78417" y="15389"/>
                  <a:pt x="78136" y="14390"/>
                  <a:pt x="77652" y="13467"/>
                </a:cubicBezTo>
                <a:cubicBezTo>
                  <a:pt x="77511" y="13200"/>
                  <a:pt x="77281" y="13006"/>
                  <a:pt x="77104" y="12762"/>
                </a:cubicBezTo>
                <a:cubicBezTo>
                  <a:pt x="76706" y="12207"/>
                  <a:pt x="76288" y="11659"/>
                  <a:pt x="75894" y="11097"/>
                </a:cubicBezTo>
                <a:cubicBezTo>
                  <a:pt x="75813" y="10984"/>
                  <a:pt x="75726" y="10880"/>
                  <a:pt x="75636" y="10773"/>
                </a:cubicBezTo>
                <a:cubicBezTo>
                  <a:pt x="75292" y="10362"/>
                  <a:pt x="74988" y="9894"/>
                  <a:pt x="74523" y="9610"/>
                </a:cubicBezTo>
                <a:cubicBezTo>
                  <a:pt x="74132" y="9366"/>
                  <a:pt x="73791" y="9052"/>
                  <a:pt x="73517" y="8684"/>
                </a:cubicBezTo>
                <a:cubicBezTo>
                  <a:pt x="73229" y="8296"/>
                  <a:pt x="72835" y="8062"/>
                  <a:pt x="72484" y="7765"/>
                </a:cubicBezTo>
                <a:cubicBezTo>
                  <a:pt x="72420" y="7711"/>
                  <a:pt x="72347" y="7665"/>
                  <a:pt x="72261" y="7665"/>
                </a:cubicBezTo>
                <a:cubicBezTo>
                  <a:pt x="72235" y="7665"/>
                  <a:pt x="72208" y="7669"/>
                  <a:pt x="72180" y="7678"/>
                </a:cubicBezTo>
                <a:cubicBezTo>
                  <a:pt x="72167" y="7680"/>
                  <a:pt x="72155" y="7682"/>
                  <a:pt x="72142" y="7682"/>
                </a:cubicBezTo>
                <a:cubicBezTo>
                  <a:pt x="72105" y="7682"/>
                  <a:pt x="72070" y="7670"/>
                  <a:pt x="72040" y="7648"/>
                </a:cubicBezTo>
                <a:cubicBezTo>
                  <a:pt x="71394" y="7187"/>
                  <a:pt x="70716" y="6775"/>
                  <a:pt x="70031" y="6384"/>
                </a:cubicBezTo>
                <a:cubicBezTo>
                  <a:pt x="69325" y="5977"/>
                  <a:pt x="68560" y="5669"/>
                  <a:pt x="67788" y="5388"/>
                </a:cubicBezTo>
                <a:cubicBezTo>
                  <a:pt x="67768" y="5383"/>
                  <a:pt x="67747" y="5380"/>
                  <a:pt x="67726" y="5380"/>
                </a:cubicBezTo>
                <a:cubicBezTo>
                  <a:pt x="67719" y="5380"/>
                  <a:pt x="67711" y="5381"/>
                  <a:pt x="67704" y="5382"/>
                </a:cubicBezTo>
                <a:lnTo>
                  <a:pt x="67701" y="5385"/>
                </a:lnTo>
                <a:cubicBezTo>
                  <a:pt x="67878" y="5672"/>
                  <a:pt x="68182" y="5763"/>
                  <a:pt x="68470" y="5870"/>
                </a:cubicBezTo>
                <a:cubicBezTo>
                  <a:pt x="68994" y="6060"/>
                  <a:pt x="69496" y="6307"/>
                  <a:pt x="69964" y="6605"/>
                </a:cubicBezTo>
                <a:cubicBezTo>
                  <a:pt x="70649" y="7046"/>
                  <a:pt x="71381" y="7414"/>
                  <a:pt x="72050" y="7889"/>
                </a:cubicBezTo>
                <a:cubicBezTo>
                  <a:pt x="72638" y="8303"/>
                  <a:pt x="73216" y="8734"/>
                  <a:pt x="73758" y="9216"/>
                </a:cubicBezTo>
                <a:cubicBezTo>
                  <a:pt x="74042" y="9466"/>
                  <a:pt x="74349" y="9730"/>
                  <a:pt x="74526" y="10054"/>
                </a:cubicBezTo>
                <a:cubicBezTo>
                  <a:pt x="74744" y="10459"/>
                  <a:pt x="75085" y="10723"/>
                  <a:pt x="75385" y="11024"/>
                </a:cubicBezTo>
                <a:cubicBezTo>
                  <a:pt x="75726" y="11365"/>
                  <a:pt x="76000" y="11749"/>
                  <a:pt x="76265" y="12147"/>
                </a:cubicBezTo>
                <a:lnTo>
                  <a:pt x="76305" y="12190"/>
                </a:lnTo>
                <a:cubicBezTo>
                  <a:pt x="76302" y="12191"/>
                  <a:pt x="76299" y="12191"/>
                  <a:pt x="76296" y="12191"/>
                </a:cubicBezTo>
                <a:cubicBezTo>
                  <a:pt x="76266" y="12191"/>
                  <a:pt x="76236" y="12174"/>
                  <a:pt x="76221" y="12147"/>
                </a:cubicBezTo>
                <a:cubicBezTo>
                  <a:pt x="75967" y="11980"/>
                  <a:pt x="75830" y="11706"/>
                  <a:pt x="75633" y="11485"/>
                </a:cubicBezTo>
                <a:cubicBezTo>
                  <a:pt x="75182" y="10967"/>
                  <a:pt x="74704" y="10476"/>
                  <a:pt x="74199" y="10008"/>
                </a:cubicBezTo>
                <a:cubicBezTo>
                  <a:pt x="73791" y="9640"/>
                  <a:pt x="73393" y="9262"/>
                  <a:pt x="72969" y="8915"/>
                </a:cubicBezTo>
                <a:cubicBezTo>
                  <a:pt x="72217" y="8300"/>
                  <a:pt x="71421" y="7741"/>
                  <a:pt x="70586" y="7243"/>
                </a:cubicBezTo>
                <a:cubicBezTo>
                  <a:pt x="69098" y="6361"/>
                  <a:pt x="67514" y="5686"/>
                  <a:pt x="65896" y="5081"/>
                </a:cubicBezTo>
                <a:cubicBezTo>
                  <a:pt x="63857" y="4315"/>
                  <a:pt x="61774" y="3660"/>
                  <a:pt x="59662" y="3119"/>
                </a:cubicBezTo>
                <a:cubicBezTo>
                  <a:pt x="58134" y="2734"/>
                  <a:pt x="56587" y="2443"/>
                  <a:pt x="55036" y="2183"/>
                </a:cubicBezTo>
                <a:cubicBezTo>
                  <a:pt x="53980" y="2006"/>
                  <a:pt x="52920" y="1845"/>
                  <a:pt x="51850" y="1748"/>
                </a:cubicBezTo>
                <a:cubicBezTo>
                  <a:pt x="51429" y="1708"/>
                  <a:pt x="51011" y="1665"/>
                  <a:pt x="50600" y="1554"/>
                </a:cubicBezTo>
                <a:lnTo>
                  <a:pt x="50600" y="1554"/>
                </a:lnTo>
                <a:cubicBezTo>
                  <a:pt x="51483" y="1558"/>
                  <a:pt x="52362" y="1614"/>
                  <a:pt x="53244" y="1655"/>
                </a:cubicBezTo>
                <a:cubicBezTo>
                  <a:pt x="52509" y="1554"/>
                  <a:pt x="51774" y="1491"/>
                  <a:pt x="51035" y="1451"/>
                </a:cubicBezTo>
                <a:cubicBezTo>
                  <a:pt x="50718" y="1434"/>
                  <a:pt x="50402" y="1429"/>
                  <a:pt x="50086" y="1429"/>
                </a:cubicBezTo>
                <a:cubicBezTo>
                  <a:pt x="49682" y="1429"/>
                  <a:pt x="49278" y="1437"/>
                  <a:pt x="48875" y="1437"/>
                </a:cubicBezTo>
                <a:cubicBezTo>
                  <a:pt x="48510" y="1437"/>
                  <a:pt x="48146" y="1431"/>
                  <a:pt x="47782" y="1407"/>
                </a:cubicBezTo>
                <a:cubicBezTo>
                  <a:pt x="47637" y="1398"/>
                  <a:pt x="47492" y="1394"/>
                  <a:pt x="47347" y="1394"/>
                </a:cubicBezTo>
                <a:cubicBezTo>
                  <a:pt x="46677" y="1394"/>
                  <a:pt x="46019" y="1483"/>
                  <a:pt x="45356" y="1538"/>
                </a:cubicBezTo>
                <a:cubicBezTo>
                  <a:pt x="45032" y="1564"/>
                  <a:pt x="44704" y="1531"/>
                  <a:pt x="44376" y="1574"/>
                </a:cubicBezTo>
                <a:cubicBezTo>
                  <a:pt x="44537" y="1484"/>
                  <a:pt x="44721" y="1491"/>
                  <a:pt x="44888" y="1424"/>
                </a:cubicBezTo>
                <a:lnTo>
                  <a:pt x="44888" y="1424"/>
                </a:lnTo>
                <a:cubicBezTo>
                  <a:pt x="44597" y="1437"/>
                  <a:pt x="44303" y="1427"/>
                  <a:pt x="44019" y="1474"/>
                </a:cubicBezTo>
                <a:cubicBezTo>
                  <a:pt x="43738" y="1518"/>
                  <a:pt x="43450" y="1518"/>
                  <a:pt x="43170" y="1534"/>
                </a:cubicBezTo>
                <a:cubicBezTo>
                  <a:pt x="42451" y="1578"/>
                  <a:pt x="41732" y="1641"/>
                  <a:pt x="41010" y="1681"/>
                </a:cubicBezTo>
                <a:cubicBezTo>
                  <a:pt x="40439" y="1711"/>
                  <a:pt x="39867" y="1723"/>
                  <a:pt x="39296" y="1723"/>
                </a:cubicBezTo>
                <a:cubicBezTo>
                  <a:pt x="38790" y="1723"/>
                  <a:pt x="38285" y="1714"/>
                  <a:pt x="37781" y="1701"/>
                </a:cubicBezTo>
                <a:cubicBezTo>
                  <a:pt x="36709" y="1671"/>
                  <a:pt x="35642" y="1534"/>
                  <a:pt x="34576" y="1397"/>
                </a:cubicBezTo>
                <a:cubicBezTo>
                  <a:pt x="34078" y="1337"/>
                  <a:pt x="33570" y="1310"/>
                  <a:pt x="33068" y="1253"/>
                </a:cubicBezTo>
                <a:cubicBezTo>
                  <a:pt x="32477" y="1180"/>
                  <a:pt x="31889" y="1100"/>
                  <a:pt x="31297" y="1023"/>
                </a:cubicBezTo>
                <a:cubicBezTo>
                  <a:pt x="30906" y="973"/>
                  <a:pt x="30511" y="939"/>
                  <a:pt x="30124" y="869"/>
                </a:cubicBezTo>
                <a:cubicBezTo>
                  <a:pt x="29843" y="819"/>
                  <a:pt x="29562" y="755"/>
                  <a:pt x="29271" y="735"/>
                </a:cubicBezTo>
                <a:cubicBezTo>
                  <a:pt x="28907" y="709"/>
                  <a:pt x="28543" y="665"/>
                  <a:pt x="28178" y="625"/>
                </a:cubicBezTo>
                <a:cubicBezTo>
                  <a:pt x="27537" y="562"/>
                  <a:pt x="26898" y="485"/>
                  <a:pt x="26256" y="435"/>
                </a:cubicBezTo>
                <a:cubicBezTo>
                  <a:pt x="25591" y="388"/>
                  <a:pt x="24963" y="154"/>
                  <a:pt x="24301" y="94"/>
                </a:cubicBezTo>
                <a:cubicBezTo>
                  <a:pt x="23978" y="64"/>
                  <a:pt x="23656" y="34"/>
                  <a:pt x="23331" y="34"/>
                </a:cubicBezTo>
                <a:cubicBezTo>
                  <a:pt x="23252" y="34"/>
                  <a:pt x="23173" y="36"/>
                  <a:pt x="23094" y="40"/>
                </a:cubicBezTo>
                <a:cubicBezTo>
                  <a:pt x="23059" y="42"/>
                  <a:pt x="23023" y="47"/>
                  <a:pt x="22988" y="47"/>
                </a:cubicBezTo>
                <a:cubicBezTo>
                  <a:pt x="22942" y="47"/>
                  <a:pt x="22897" y="38"/>
                  <a:pt x="22857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  <p:sp>
        <p:nvSpPr>
          <p:cNvPr id="49" name="Google Shape;49;p3"/>
          <p:cNvSpPr/>
          <p:nvPr/>
        </p:nvSpPr>
        <p:spPr>
          <a:xfrm rot="1037627" flipH="1">
            <a:off x="-943360" y="9599854"/>
            <a:ext cx="2557009" cy="2643100"/>
          </a:xfrm>
          <a:custGeom>
            <a:avLst/>
            <a:gdLst/>
            <a:ahLst/>
            <a:cxnLst/>
            <a:rect l="l" t="t" r="r" b="b"/>
            <a:pathLst>
              <a:path w="37869" h="39144" extrusionOk="0">
                <a:moveTo>
                  <a:pt x="12139" y="10108"/>
                </a:moveTo>
                <a:cubicBezTo>
                  <a:pt x="12142" y="10108"/>
                  <a:pt x="12145" y="10108"/>
                  <a:pt x="12148" y="10110"/>
                </a:cubicBezTo>
                <a:cubicBezTo>
                  <a:pt x="12158" y="10113"/>
                  <a:pt x="12168" y="10123"/>
                  <a:pt x="12174" y="10130"/>
                </a:cubicBezTo>
                <a:cubicBezTo>
                  <a:pt x="12160" y="10135"/>
                  <a:pt x="12149" y="10139"/>
                  <a:pt x="12141" y="10139"/>
                </a:cubicBezTo>
                <a:cubicBezTo>
                  <a:pt x="12137" y="10139"/>
                  <a:pt x="12134" y="10138"/>
                  <a:pt x="12131" y="10137"/>
                </a:cubicBezTo>
                <a:cubicBezTo>
                  <a:pt x="12111" y="10133"/>
                  <a:pt x="12111" y="10120"/>
                  <a:pt x="12128" y="10113"/>
                </a:cubicBezTo>
                <a:cubicBezTo>
                  <a:pt x="12131" y="10109"/>
                  <a:pt x="12135" y="10108"/>
                  <a:pt x="12139" y="10108"/>
                </a:cubicBezTo>
                <a:close/>
                <a:moveTo>
                  <a:pt x="11954" y="10151"/>
                </a:moveTo>
                <a:cubicBezTo>
                  <a:pt x="11959" y="10151"/>
                  <a:pt x="11965" y="10152"/>
                  <a:pt x="11970" y="10153"/>
                </a:cubicBezTo>
                <a:cubicBezTo>
                  <a:pt x="11980" y="10157"/>
                  <a:pt x="11987" y="10163"/>
                  <a:pt x="12007" y="10177"/>
                </a:cubicBezTo>
                <a:cubicBezTo>
                  <a:pt x="11988" y="10179"/>
                  <a:pt x="11971" y="10181"/>
                  <a:pt x="11953" y="10181"/>
                </a:cubicBezTo>
                <a:cubicBezTo>
                  <a:pt x="11946" y="10181"/>
                  <a:pt x="11938" y="10181"/>
                  <a:pt x="11930" y="10180"/>
                </a:cubicBezTo>
                <a:cubicBezTo>
                  <a:pt x="11914" y="10177"/>
                  <a:pt x="11910" y="10163"/>
                  <a:pt x="11930" y="10157"/>
                </a:cubicBezTo>
                <a:cubicBezTo>
                  <a:pt x="11938" y="10153"/>
                  <a:pt x="11946" y="10151"/>
                  <a:pt x="11954" y="10151"/>
                </a:cubicBezTo>
                <a:close/>
                <a:moveTo>
                  <a:pt x="11151" y="10197"/>
                </a:moveTo>
                <a:cubicBezTo>
                  <a:pt x="11155" y="10197"/>
                  <a:pt x="11162" y="10203"/>
                  <a:pt x="11165" y="10207"/>
                </a:cubicBezTo>
                <a:lnTo>
                  <a:pt x="11138" y="10220"/>
                </a:lnTo>
                <a:lnTo>
                  <a:pt x="11125" y="10210"/>
                </a:lnTo>
                <a:cubicBezTo>
                  <a:pt x="11131" y="10207"/>
                  <a:pt x="11141" y="10200"/>
                  <a:pt x="11151" y="10197"/>
                </a:cubicBezTo>
                <a:close/>
                <a:moveTo>
                  <a:pt x="7391" y="10577"/>
                </a:moveTo>
                <a:cubicBezTo>
                  <a:pt x="7407" y="10577"/>
                  <a:pt x="7423" y="10577"/>
                  <a:pt x="7438" y="10578"/>
                </a:cubicBezTo>
                <a:cubicBezTo>
                  <a:pt x="6886" y="10705"/>
                  <a:pt x="6352" y="10892"/>
                  <a:pt x="5783" y="10979"/>
                </a:cubicBezTo>
                <a:cubicBezTo>
                  <a:pt x="5973" y="10821"/>
                  <a:pt x="6960" y="10577"/>
                  <a:pt x="7391" y="10577"/>
                </a:cubicBezTo>
                <a:close/>
                <a:moveTo>
                  <a:pt x="1405" y="13890"/>
                </a:moveTo>
                <a:lnTo>
                  <a:pt x="1475" y="13920"/>
                </a:lnTo>
                <a:cubicBezTo>
                  <a:pt x="1384" y="14138"/>
                  <a:pt x="1311" y="14365"/>
                  <a:pt x="1204" y="14575"/>
                </a:cubicBezTo>
                <a:cubicBezTo>
                  <a:pt x="1080" y="14816"/>
                  <a:pt x="973" y="15064"/>
                  <a:pt x="850" y="15301"/>
                </a:cubicBezTo>
                <a:cubicBezTo>
                  <a:pt x="786" y="15421"/>
                  <a:pt x="826" y="15608"/>
                  <a:pt x="773" y="15755"/>
                </a:cubicBezTo>
                <a:cubicBezTo>
                  <a:pt x="616" y="16210"/>
                  <a:pt x="589" y="16695"/>
                  <a:pt x="415" y="17146"/>
                </a:cubicBezTo>
                <a:cubicBezTo>
                  <a:pt x="358" y="17283"/>
                  <a:pt x="375" y="17440"/>
                  <a:pt x="462" y="17564"/>
                </a:cubicBezTo>
                <a:cubicBezTo>
                  <a:pt x="542" y="17677"/>
                  <a:pt x="502" y="17898"/>
                  <a:pt x="462" y="18068"/>
                </a:cubicBezTo>
                <a:cubicBezTo>
                  <a:pt x="435" y="18175"/>
                  <a:pt x="465" y="18262"/>
                  <a:pt x="485" y="18366"/>
                </a:cubicBezTo>
                <a:cubicBezTo>
                  <a:pt x="566" y="18754"/>
                  <a:pt x="683" y="19138"/>
                  <a:pt x="662" y="19543"/>
                </a:cubicBezTo>
                <a:cubicBezTo>
                  <a:pt x="505" y="19195"/>
                  <a:pt x="358" y="18841"/>
                  <a:pt x="328" y="18466"/>
                </a:cubicBezTo>
                <a:cubicBezTo>
                  <a:pt x="271" y="17711"/>
                  <a:pt x="248" y="16955"/>
                  <a:pt x="442" y="16213"/>
                </a:cubicBezTo>
                <a:cubicBezTo>
                  <a:pt x="475" y="16063"/>
                  <a:pt x="529" y="15919"/>
                  <a:pt x="596" y="15782"/>
                </a:cubicBezTo>
                <a:cubicBezTo>
                  <a:pt x="749" y="15495"/>
                  <a:pt x="749" y="15167"/>
                  <a:pt x="873" y="14870"/>
                </a:cubicBezTo>
                <a:cubicBezTo>
                  <a:pt x="1020" y="14522"/>
                  <a:pt x="1211" y="14208"/>
                  <a:pt x="1405" y="13890"/>
                </a:cubicBezTo>
                <a:close/>
                <a:moveTo>
                  <a:pt x="713" y="19656"/>
                </a:moveTo>
                <a:lnTo>
                  <a:pt x="719" y="19673"/>
                </a:lnTo>
                <a:lnTo>
                  <a:pt x="709" y="19683"/>
                </a:lnTo>
                <a:cubicBezTo>
                  <a:pt x="706" y="19680"/>
                  <a:pt x="703" y="19673"/>
                  <a:pt x="703" y="19670"/>
                </a:cubicBezTo>
                <a:cubicBezTo>
                  <a:pt x="703" y="19666"/>
                  <a:pt x="709" y="19660"/>
                  <a:pt x="713" y="19656"/>
                </a:cubicBezTo>
                <a:close/>
                <a:moveTo>
                  <a:pt x="753" y="19783"/>
                </a:moveTo>
                <a:lnTo>
                  <a:pt x="759" y="19800"/>
                </a:lnTo>
                <a:lnTo>
                  <a:pt x="743" y="19800"/>
                </a:lnTo>
                <a:lnTo>
                  <a:pt x="753" y="19783"/>
                </a:lnTo>
                <a:close/>
                <a:moveTo>
                  <a:pt x="1384" y="21284"/>
                </a:moveTo>
                <a:lnTo>
                  <a:pt x="1384" y="21284"/>
                </a:lnTo>
                <a:cubicBezTo>
                  <a:pt x="1552" y="21411"/>
                  <a:pt x="1652" y="21592"/>
                  <a:pt x="1745" y="21775"/>
                </a:cubicBezTo>
                <a:cubicBezTo>
                  <a:pt x="1578" y="21648"/>
                  <a:pt x="1471" y="21475"/>
                  <a:pt x="1384" y="21284"/>
                </a:cubicBezTo>
                <a:close/>
                <a:moveTo>
                  <a:pt x="3290" y="23326"/>
                </a:moveTo>
                <a:lnTo>
                  <a:pt x="3290" y="23326"/>
                </a:lnTo>
                <a:cubicBezTo>
                  <a:pt x="3367" y="23336"/>
                  <a:pt x="3427" y="23393"/>
                  <a:pt x="3450" y="23467"/>
                </a:cubicBezTo>
                <a:lnTo>
                  <a:pt x="3454" y="23463"/>
                </a:lnTo>
                <a:cubicBezTo>
                  <a:pt x="3540" y="23473"/>
                  <a:pt x="3617" y="23534"/>
                  <a:pt x="3644" y="23621"/>
                </a:cubicBezTo>
                <a:cubicBezTo>
                  <a:pt x="3534" y="23617"/>
                  <a:pt x="3490" y="23540"/>
                  <a:pt x="3437" y="23480"/>
                </a:cubicBezTo>
                <a:cubicBezTo>
                  <a:pt x="3360" y="23460"/>
                  <a:pt x="3303" y="23400"/>
                  <a:pt x="3290" y="23326"/>
                </a:cubicBezTo>
                <a:close/>
                <a:moveTo>
                  <a:pt x="3708" y="23681"/>
                </a:moveTo>
                <a:cubicBezTo>
                  <a:pt x="3885" y="23707"/>
                  <a:pt x="4002" y="23838"/>
                  <a:pt x="4132" y="23938"/>
                </a:cubicBezTo>
                <a:cubicBezTo>
                  <a:pt x="4233" y="24017"/>
                  <a:pt x="4060" y="23999"/>
                  <a:pt x="4065" y="24058"/>
                </a:cubicBezTo>
                <a:lnTo>
                  <a:pt x="4065" y="24058"/>
                </a:lnTo>
                <a:cubicBezTo>
                  <a:pt x="3993" y="24044"/>
                  <a:pt x="3924" y="24020"/>
                  <a:pt x="3901" y="23935"/>
                </a:cubicBezTo>
                <a:cubicBezTo>
                  <a:pt x="3965" y="23928"/>
                  <a:pt x="3972" y="23901"/>
                  <a:pt x="3925" y="23865"/>
                </a:cubicBezTo>
                <a:cubicBezTo>
                  <a:pt x="3845" y="23811"/>
                  <a:pt x="3771" y="23748"/>
                  <a:pt x="3708" y="23681"/>
                </a:cubicBezTo>
                <a:close/>
                <a:moveTo>
                  <a:pt x="4070" y="24062"/>
                </a:moveTo>
                <a:lnTo>
                  <a:pt x="4070" y="24062"/>
                </a:lnTo>
                <a:cubicBezTo>
                  <a:pt x="4121" y="24067"/>
                  <a:pt x="4167" y="24095"/>
                  <a:pt x="4191" y="24142"/>
                </a:cubicBezTo>
                <a:lnTo>
                  <a:pt x="4191" y="24142"/>
                </a:lnTo>
                <a:cubicBezTo>
                  <a:pt x="4137" y="24140"/>
                  <a:pt x="4094" y="24109"/>
                  <a:pt x="4070" y="24062"/>
                </a:cubicBezTo>
                <a:close/>
                <a:moveTo>
                  <a:pt x="8281" y="25782"/>
                </a:moveTo>
                <a:cubicBezTo>
                  <a:pt x="8282" y="25782"/>
                  <a:pt x="8283" y="25783"/>
                  <a:pt x="8284" y="25783"/>
                </a:cubicBezTo>
                <a:cubicBezTo>
                  <a:pt x="8287" y="25783"/>
                  <a:pt x="8294" y="25787"/>
                  <a:pt x="8297" y="25790"/>
                </a:cubicBezTo>
                <a:lnTo>
                  <a:pt x="8280" y="25797"/>
                </a:lnTo>
                <a:lnTo>
                  <a:pt x="8270" y="25787"/>
                </a:lnTo>
                <a:cubicBezTo>
                  <a:pt x="8273" y="25787"/>
                  <a:pt x="8278" y="25782"/>
                  <a:pt x="8281" y="25782"/>
                </a:cubicBezTo>
                <a:close/>
                <a:moveTo>
                  <a:pt x="8404" y="25823"/>
                </a:moveTo>
                <a:cubicBezTo>
                  <a:pt x="8407" y="25823"/>
                  <a:pt x="8414" y="25823"/>
                  <a:pt x="8421" y="25827"/>
                </a:cubicBezTo>
                <a:cubicBezTo>
                  <a:pt x="8417" y="25830"/>
                  <a:pt x="8414" y="25840"/>
                  <a:pt x="8414" y="25840"/>
                </a:cubicBezTo>
                <a:cubicBezTo>
                  <a:pt x="8408" y="25840"/>
                  <a:pt x="8405" y="25837"/>
                  <a:pt x="8399" y="25834"/>
                </a:cubicBezTo>
                <a:lnTo>
                  <a:pt x="8399" y="25834"/>
                </a:lnTo>
                <a:cubicBezTo>
                  <a:pt x="8402" y="25830"/>
                  <a:pt x="8404" y="25823"/>
                  <a:pt x="8404" y="25823"/>
                </a:cubicBezTo>
                <a:close/>
                <a:moveTo>
                  <a:pt x="8624" y="25829"/>
                </a:moveTo>
                <a:cubicBezTo>
                  <a:pt x="8649" y="25829"/>
                  <a:pt x="8675" y="25837"/>
                  <a:pt x="8701" y="25847"/>
                </a:cubicBezTo>
                <a:cubicBezTo>
                  <a:pt x="10028" y="26261"/>
                  <a:pt x="11359" y="26666"/>
                  <a:pt x="12539" y="27434"/>
                </a:cubicBezTo>
                <a:cubicBezTo>
                  <a:pt x="12761" y="27577"/>
                  <a:pt x="12979" y="27732"/>
                  <a:pt x="13156" y="27940"/>
                </a:cubicBezTo>
                <a:lnTo>
                  <a:pt x="13156" y="27940"/>
                </a:lnTo>
                <a:cubicBezTo>
                  <a:pt x="12863" y="27881"/>
                  <a:pt x="12619" y="27713"/>
                  <a:pt x="12395" y="27541"/>
                </a:cubicBezTo>
                <a:cubicBezTo>
                  <a:pt x="11800" y="27077"/>
                  <a:pt x="11105" y="26826"/>
                  <a:pt x="10413" y="26572"/>
                </a:cubicBezTo>
                <a:cubicBezTo>
                  <a:pt x="9858" y="26368"/>
                  <a:pt x="9296" y="26181"/>
                  <a:pt x="8741" y="25984"/>
                </a:cubicBezTo>
                <a:cubicBezTo>
                  <a:pt x="8668" y="25960"/>
                  <a:pt x="8601" y="25927"/>
                  <a:pt x="8524" y="25897"/>
                </a:cubicBezTo>
                <a:cubicBezTo>
                  <a:pt x="8554" y="25846"/>
                  <a:pt x="8588" y="25829"/>
                  <a:pt x="8624" y="25829"/>
                </a:cubicBezTo>
                <a:close/>
                <a:moveTo>
                  <a:pt x="14252" y="28783"/>
                </a:moveTo>
                <a:cubicBezTo>
                  <a:pt x="14430" y="28869"/>
                  <a:pt x="14576" y="29014"/>
                  <a:pt x="14666" y="29195"/>
                </a:cubicBezTo>
                <a:lnTo>
                  <a:pt x="14666" y="29195"/>
                </a:lnTo>
                <a:cubicBezTo>
                  <a:pt x="14488" y="29105"/>
                  <a:pt x="14346" y="28960"/>
                  <a:pt x="14252" y="28783"/>
                </a:cubicBezTo>
                <a:close/>
                <a:moveTo>
                  <a:pt x="16102" y="31700"/>
                </a:moveTo>
                <a:cubicBezTo>
                  <a:pt x="16168" y="31721"/>
                  <a:pt x="16163" y="31773"/>
                  <a:pt x="16165" y="31820"/>
                </a:cubicBezTo>
                <a:lnTo>
                  <a:pt x="16165" y="31820"/>
                </a:lnTo>
                <a:cubicBezTo>
                  <a:pt x="16141" y="31799"/>
                  <a:pt x="16120" y="31778"/>
                  <a:pt x="16102" y="31756"/>
                </a:cubicBezTo>
                <a:cubicBezTo>
                  <a:pt x="16095" y="31743"/>
                  <a:pt x="16102" y="31720"/>
                  <a:pt x="16102" y="31700"/>
                </a:cubicBezTo>
                <a:close/>
                <a:moveTo>
                  <a:pt x="16369" y="32211"/>
                </a:moveTo>
                <a:lnTo>
                  <a:pt x="16375" y="32243"/>
                </a:lnTo>
                <a:lnTo>
                  <a:pt x="16375" y="32243"/>
                </a:lnTo>
                <a:lnTo>
                  <a:pt x="16356" y="32221"/>
                </a:lnTo>
                <a:lnTo>
                  <a:pt x="16369" y="32211"/>
                </a:lnTo>
                <a:close/>
                <a:moveTo>
                  <a:pt x="16380" y="32252"/>
                </a:moveTo>
                <a:lnTo>
                  <a:pt x="16403" y="32274"/>
                </a:lnTo>
                <a:lnTo>
                  <a:pt x="16386" y="32285"/>
                </a:lnTo>
                <a:lnTo>
                  <a:pt x="16380" y="32252"/>
                </a:lnTo>
                <a:close/>
                <a:moveTo>
                  <a:pt x="30819" y="36921"/>
                </a:moveTo>
                <a:cubicBezTo>
                  <a:pt x="30819" y="36922"/>
                  <a:pt x="30819" y="36923"/>
                  <a:pt x="30819" y="36924"/>
                </a:cubicBezTo>
                <a:lnTo>
                  <a:pt x="30819" y="36921"/>
                </a:lnTo>
                <a:close/>
                <a:moveTo>
                  <a:pt x="30411" y="37208"/>
                </a:moveTo>
                <a:cubicBezTo>
                  <a:pt x="30132" y="37507"/>
                  <a:pt x="29781" y="37694"/>
                  <a:pt x="29402" y="37841"/>
                </a:cubicBezTo>
                <a:lnTo>
                  <a:pt x="29402" y="37841"/>
                </a:lnTo>
                <a:cubicBezTo>
                  <a:pt x="29490" y="37695"/>
                  <a:pt x="29658" y="37665"/>
                  <a:pt x="29786" y="37579"/>
                </a:cubicBezTo>
                <a:cubicBezTo>
                  <a:pt x="29987" y="37439"/>
                  <a:pt x="30194" y="37315"/>
                  <a:pt x="30411" y="37208"/>
                </a:cubicBezTo>
                <a:close/>
                <a:moveTo>
                  <a:pt x="29393" y="37847"/>
                </a:moveTo>
                <a:cubicBezTo>
                  <a:pt x="29357" y="37909"/>
                  <a:pt x="29300" y="37926"/>
                  <a:pt x="29233" y="37927"/>
                </a:cubicBezTo>
                <a:lnTo>
                  <a:pt x="29233" y="37927"/>
                </a:lnTo>
                <a:cubicBezTo>
                  <a:pt x="29269" y="37864"/>
                  <a:pt x="29327" y="37847"/>
                  <a:pt x="29393" y="37847"/>
                </a:cubicBezTo>
                <a:close/>
                <a:moveTo>
                  <a:pt x="29219" y="37935"/>
                </a:moveTo>
                <a:cubicBezTo>
                  <a:pt x="29214" y="37941"/>
                  <a:pt x="29208" y="37946"/>
                  <a:pt x="29201" y="37950"/>
                </a:cubicBezTo>
                <a:cubicBezTo>
                  <a:pt x="29201" y="37951"/>
                  <a:pt x="29200" y="37951"/>
                  <a:pt x="29199" y="37951"/>
                </a:cubicBezTo>
                <a:cubicBezTo>
                  <a:pt x="29195" y="37951"/>
                  <a:pt x="29191" y="37947"/>
                  <a:pt x="29188" y="37947"/>
                </a:cubicBezTo>
                <a:lnTo>
                  <a:pt x="29219" y="37935"/>
                </a:lnTo>
                <a:close/>
                <a:moveTo>
                  <a:pt x="18756" y="36139"/>
                </a:moveTo>
                <a:lnTo>
                  <a:pt x="18756" y="36139"/>
                </a:lnTo>
                <a:cubicBezTo>
                  <a:pt x="19471" y="37001"/>
                  <a:pt x="20370" y="37633"/>
                  <a:pt x="21326" y="38194"/>
                </a:cubicBezTo>
                <a:cubicBezTo>
                  <a:pt x="21304" y="38200"/>
                  <a:pt x="21279" y="38203"/>
                  <a:pt x="21252" y="38203"/>
                </a:cubicBezTo>
                <a:cubicBezTo>
                  <a:pt x="20627" y="38203"/>
                  <a:pt x="18833" y="36661"/>
                  <a:pt x="18756" y="36139"/>
                </a:cubicBezTo>
                <a:close/>
                <a:moveTo>
                  <a:pt x="29068" y="37977"/>
                </a:moveTo>
                <a:cubicBezTo>
                  <a:pt x="28844" y="38147"/>
                  <a:pt x="28583" y="38258"/>
                  <a:pt x="28306" y="38301"/>
                </a:cubicBezTo>
                <a:lnTo>
                  <a:pt x="29068" y="37977"/>
                </a:lnTo>
                <a:close/>
                <a:moveTo>
                  <a:pt x="28182" y="38355"/>
                </a:moveTo>
                <a:cubicBezTo>
                  <a:pt x="28189" y="38355"/>
                  <a:pt x="28192" y="38355"/>
                  <a:pt x="28199" y="38358"/>
                </a:cubicBezTo>
                <a:lnTo>
                  <a:pt x="28199" y="38361"/>
                </a:lnTo>
                <a:cubicBezTo>
                  <a:pt x="28195" y="38365"/>
                  <a:pt x="28192" y="38371"/>
                  <a:pt x="28192" y="38371"/>
                </a:cubicBezTo>
                <a:cubicBezTo>
                  <a:pt x="28189" y="38368"/>
                  <a:pt x="28182" y="38368"/>
                  <a:pt x="28179" y="38365"/>
                </a:cubicBezTo>
                <a:cubicBezTo>
                  <a:pt x="28179" y="38361"/>
                  <a:pt x="28182" y="38355"/>
                  <a:pt x="28182" y="38355"/>
                </a:cubicBezTo>
                <a:close/>
                <a:moveTo>
                  <a:pt x="28065" y="38398"/>
                </a:moveTo>
                <a:lnTo>
                  <a:pt x="28065" y="38411"/>
                </a:lnTo>
                <a:lnTo>
                  <a:pt x="28052" y="38405"/>
                </a:lnTo>
                <a:lnTo>
                  <a:pt x="28065" y="38398"/>
                </a:lnTo>
                <a:close/>
                <a:moveTo>
                  <a:pt x="25810" y="0"/>
                </a:moveTo>
                <a:cubicBezTo>
                  <a:pt x="25785" y="0"/>
                  <a:pt x="25763" y="7"/>
                  <a:pt x="25765" y="49"/>
                </a:cubicBezTo>
                <a:cubicBezTo>
                  <a:pt x="25765" y="69"/>
                  <a:pt x="25809" y="89"/>
                  <a:pt x="25845" y="115"/>
                </a:cubicBezTo>
                <a:cubicBezTo>
                  <a:pt x="25267" y="142"/>
                  <a:pt x="24709" y="115"/>
                  <a:pt x="24147" y="199"/>
                </a:cubicBezTo>
                <a:cubicBezTo>
                  <a:pt x="22536" y="436"/>
                  <a:pt x="21022" y="908"/>
                  <a:pt x="19698" y="1897"/>
                </a:cubicBezTo>
                <a:cubicBezTo>
                  <a:pt x="19558" y="2001"/>
                  <a:pt x="19518" y="2185"/>
                  <a:pt x="19381" y="2275"/>
                </a:cubicBezTo>
                <a:cubicBezTo>
                  <a:pt x="18843" y="2636"/>
                  <a:pt x="18595" y="3237"/>
                  <a:pt x="18161" y="3679"/>
                </a:cubicBezTo>
                <a:cubicBezTo>
                  <a:pt x="17636" y="4210"/>
                  <a:pt x="17285" y="4875"/>
                  <a:pt x="16787" y="5427"/>
                </a:cubicBezTo>
                <a:cubicBezTo>
                  <a:pt x="16576" y="5661"/>
                  <a:pt x="16480" y="5972"/>
                  <a:pt x="16366" y="6262"/>
                </a:cubicBezTo>
                <a:cubicBezTo>
                  <a:pt x="16315" y="6392"/>
                  <a:pt x="16268" y="6501"/>
                  <a:pt x="16154" y="6501"/>
                </a:cubicBezTo>
                <a:cubicBezTo>
                  <a:pt x="16118" y="6501"/>
                  <a:pt x="16076" y="6490"/>
                  <a:pt x="16025" y="6466"/>
                </a:cubicBezTo>
                <a:cubicBezTo>
                  <a:pt x="15998" y="6456"/>
                  <a:pt x="15971" y="6453"/>
                  <a:pt x="15945" y="6453"/>
                </a:cubicBezTo>
                <a:cubicBezTo>
                  <a:pt x="15948" y="6530"/>
                  <a:pt x="16018" y="6520"/>
                  <a:pt x="16045" y="6557"/>
                </a:cubicBezTo>
                <a:cubicBezTo>
                  <a:pt x="16050" y="6557"/>
                  <a:pt x="16054" y="6556"/>
                  <a:pt x="16059" y="6556"/>
                </a:cubicBezTo>
                <a:cubicBezTo>
                  <a:pt x="16174" y="6556"/>
                  <a:pt x="16233" y="6598"/>
                  <a:pt x="16172" y="6727"/>
                </a:cubicBezTo>
                <a:cubicBezTo>
                  <a:pt x="16085" y="6914"/>
                  <a:pt x="16052" y="7128"/>
                  <a:pt x="15878" y="7265"/>
                </a:cubicBezTo>
                <a:cubicBezTo>
                  <a:pt x="15878" y="7339"/>
                  <a:pt x="15861" y="7399"/>
                  <a:pt x="15788" y="7432"/>
                </a:cubicBezTo>
                <a:cubicBezTo>
                  <a:pt x="15788" y="7472"/>
                  <a:pt x="15764" y="7513"/>
                  <a:pt x="15724" y="7529"/>
                </a:cubicBezTo>
                <a:cubicBezTo>
                  <a:pt x="15644" y="7727"/>
                  <a:pt x="15527" y="7907"/>
                  <a:pt x="15380" y="8064"/>
                </a:cubicBezTo>
                <a:cubicBezTo>
                  <a:pt x="15356" y="8091"/>
                  <a:pt x="15330" y="8121"/>
                  <a:pt x="15303" y="8151"/>
                </a:cubicBezTo>
                <a:cubicBezTo>
                  <a:pt x="15316" y="8362"/>
                  <a:pt x="15213" y="8582"/>
                  <a:pt x="15062" y="8622"/>
                </a:cubicBezTo>
                <a:cubicBezTo>
                  <a:pt x="14885" y="8679"/>
                  <a:pt x="14731" y="8789"/>
                  <a:pt x="14628" y="8940"/>
                </a:cubicBezTo>
                <a:cubicBezTo>
                  <a:pt x="14454" y="9167"/>
                  <a:pt x="14230" y="9304"/>
                  <a:pt x="14006" y="9441"/>
                </a:cubicBezTo>
                <a:cubicBezTo>
                  <a:pt x="13582" y="9702"/>
                  <a:pt x="13127" y="9906"/>
                  <a:pt x="12626" y="9983"/>
                </a:cubicBezTo>
                <a:cubicBezTo>
                  <a:pt x="12604" y="10018"/>
                  <a:pt x="12573" y="10025"/>
                  <a:pt x="12541" y="10025"/>
                </a:cubicBezTo>
                <a:cubicBezTo>
                  <a:pt x="12527" y="10025"/>
                  <a:pt x="12512" y="10024"/>
                  <a:pt x="12499" y="10023"/>
                </a:cubicBezTo>
                <a:cubicBezTo>
                  <a:pt x="12445" y="10051"/>
                  <a:pt x="12397" y="10108"/>
                  <a:pt x="12345" y="10108"/>
                </a:cubicBezTo>
                <a:cubicBezTo>
                  <a:pt x="12315" y="10108"/>
                  <a:pt x="12283" y="10090"/>
                  <a:pt x="12248" y="10036"/>
                </a:cubicBezTo>
                <a:cubicBezTo>
                  <a:pt x="12240" y="10025"/>
                  <a:pt x="12228" y="10020"/>
                  <a:pt x="12214" y="10020"/>
                </a:cubicBezTo>
                <a:cubicBezTo>
                  <a:pt x="12184" y="10020"/>
                  <a:pt x="12143" y="10039"/>
                  <a:pt x="12111" y="10046"/>
                </a:cubicBezTo>
                <a:cubicBezTo>
                  <a:pt x="11837" y="10100"/>
                  <a:pt x="11563" y="10153"/>
                  <a:pt x="11282" y="10183"/>
                </a:cubicBezTo>
                <a:cubicBezTo>
                  <a:pt x="11529" y="9989"/>
                  <a:pt x="11847" y="9936"/>
                  <a:pt x="12081" y="9732"/>
                </a:cubicBezTo>
                <a:lnTo>
                  <a:pt x="12081" y="9729"/>
                </a:lnTo>
                <a:cubicBezTo>
                  <a:pt x="11853" y="9752"/>
                  <a:pt x="11629" y="9776"/>
                  <a:pt x="11449" y="9946"/>
                </a:cubicBezTo>
                <a:cubicBezTo>
                  <a:pt x="11389" y="9999"/>
                  <a:pt x="11278" y="10003"/>
                  <a:pt x="11192" y="10016"/>
                </a:cubicBezTo>
                <a:cubicBezTo>
                  <a:pt x="10369" y="10143"/>
                  <a:pt x="9547" y="10270"/>
                  <a:pt x="8725" y="10387"/>
                </a:cubicBezTo>
                <a:cubicBezTo>
                  <a:pt x="8504" y="10414"/>
                  <a:pt x="8280" y="10427"/>
                  <a:pt x="8060" y="10427"/>
                </a:cubicBezTo>
                <a:cubicBezTo>
                  <a:pt x="8397" y="10227"/>
                  <a:pt x="8795" y="10317"/>
                  <a:pt x="9153" y="10203"/>
                </a:cubicBezTo>
                <a:cubicBezTo>
                  <a:pt x="9023" y="10198"/>
                  <a:pt x="8894" y="10196"/>
                  <a:pt x="8765" y="10196"/>
                </a:cubicBezTo>
                <a:cubicBezTo>
                  <a:pt x="8366" y="10196"/>
                  <a:pt x="7969" y="10220"/>
                  <a:pt x="7575" y="10270"/>
                </a:cubicBezTo>
                <a:cubicBezTo>
                  <a:pt x="7618" y="10347"/>
                  <a:pt x="7689" y="10300"/>
                  <a:pt x="7742" y="10354"/>
                </a:cubicBezTo>
                <a:cubicBezTo>
                  <a:pt x="7721" y="10352"/>
                  <a:pt x="7701" y="10351"/>
                  <a:pt x="7681" y="10351"/>
                </a:cubicBezTo>
                <a:cubicBezTo>
                  <a:pt x="7407" y="10351"/>
                  <a:pt x="7195" y="10528"/>
                  <a:pt x="6933" y="10538"/>
                </a:cubicBezTo>
                <a:cubicBezTo>
                  <a:pt x="6281" y="10568"/>
                  <a:pt x="5666" y="10775"/>
                  <a:pt x="5048" y="10955"/>
                </a:cubicBezTo>
                <a:cubicBezTo>
                  <a:pt x="4764" y="11039"/>
                  <a:pt x="4470" y="11103"/>
                  <a:pt x="4196" y="11210"/>
                </a:cubicBezTo>
                <a:cubicBezTo>
                  <a:pt x="3958" y="11310"/>
                  <a:pt x="3731" y="11430"/>
                  <a:pt x="3517" y="11577"/>
                </a:cubicBezTo>
                <a:cubicBezTo>
                  <a:pt x="2795" y="12055"/>
                  <a:pt x="2177" y="12643"/>
                  <a:pt x="1588" y="13282"/>
                </a:cubicBezTo>
                <a:cubicBezTo>
                  <a:pt x="833" y="14098"/>
                  <a:pt x="472" y="15074"/>
                  <a:pt x="251" y="16120"/>
                </a:cubicBezTo>
                <a:cubicBezTo>
                  <a:pt x="134" y="16685"/>
                  <a:pt x="57" y="17256"/>
                  <a:pt x="24" y="17831"/>
                </a:cubicBezTo>
                <a:cubicBezTo>
                  <a:pt x="1" y="18212"/>
                  <a:pt x="91" y="18577"/>
                  <a:pt x="164" y="18944"/>
                </a:cubicBezTo>
                <a:cubicBezTo>
                  <a:pt x="205" y="19151"/>
                  <a:pt x="208" y="19372"/>
                  <a:pt x="378" y="19593"/>
                </a:cubicBezTo>
                <a:cubicBezTo>
                  <a:pt x="301" y="19188"/>
                  <a:pt x="205" y="18831"/>
                  <a:pt x="191" y="18463"/>
                </a:cubicBezTo>
                <a:cubicBezTo>
                  <a:pt x="128" y="18309"/>
                  <a:pt x="118" y="18149"/>
                  <a:pt x="114" y="17948"/>
                </a:cubicBezTo>
                <a:lnTo>
                  <a:pt x="114" y="17948"/>
                </a:lnTo>
                <a:cubicBezTo>
                  <a:pt x="171" y="18115"/>
                  <a:pt x="208" y="18289"/>
                  <a:pt x="221" y="18466"/>
                </a:cubicBezTo>
                <a:cubicBezTo>
                  <a:pt x="328" y="18861"/>
                  <a:pt x="408" y="19265"/>
                  <a:pt x="545" y="19650"/>
                </a:cubicBezTo>
                <a:cubicBezTo>
                  <a:pt x="646" y="19927"/>
                  <a:pt x="813" y="20181"/>
                  <a:pt x="910" y="20465"/>
                </a:cubicBezTo>
                <a:cubicBezTo>
                  <a:pt x="957" y="20606"/>
                  <a:pt x="1044" y="20729"/>
                  <a:pt x="947" y="20880"/>
                </a:cubicBezTo>
                <a:lnTo>
                  <a:pt x="983" y="20926"/>
                </a:lnTo>
                <a:cubicBezTo>
                  <a:pt x="1214" y="21237"/>
                  <a:pt x="1405" y="21555"/>
                  <a:pt x="1505" y="21946"/>
                </a:cubicBezTo>
                <a:cubicBezTo>
                  <a:pt x="1572" y="22200"/>
                  <a:pt x="1809" y="22417"/>
                  <a:pt x="2066" y="22558"/>
                </a:cubicBezTo>
                <a:cubicBezTo>
                  <a:pt x="2094" y="22529"/>
                  <a:pt x="2118" y="22518"/>
                  <a:pt x="2139" y="22518"/>
                </a:cubicBezTo>
                <a:cubicBezTo>
                  <a:pt x="2184" y="22518"/>
                  <a:pt x="2216" y="22568"/>
                  <a:pt x="2250" y="22604"/>
                </a:cubicBezTo>
                <a:cubicBezTo>
                  <a:pt x="2805" y="23179"/>
                  <a:pt x="3350" y="23768"/>
                  <a:pt x="4018" y="24222"/>
                </a:cubicBezTo>
                <a:cubicBezTo>
                  <a:pt x="4222" y="24359"/>
                  <a:pt x="4363" y="24580"/>
                  <a:pt x="4603" y="24673"/>
                </a:cubicBezTo>
                <a:cubicBezTo>
                  <a:pt x="4656" y="24691"/>
                  <a:pt x="4699" y="24729"/>
                  <a:pt x="4754" y="24729"/>
                </a:cubicBezTo>
                <a:cubicBezTo>
                  <a:pt x="4761" y="24729"/>
                  <a:pt x="4769" y="24729"/>
                  <a:pt x="4777" y="24727"/>
                </a:cubicBezTo>
                <a:cubicBezTo>
                  <a:pt x="4821" y="24663"/>
                  <a:pt x="4854" y="24617"/>
                  <a:pt x="4750" y="24553"/>
                </a:cubicBezTo>
                <a:cubicBezTo>
                  <a:pt x="4570" y="24443"/>
                  <a:pt x="4347" y="24389"/>
                  <a:pt x="4236" y="24186"/>
                </a:cubicBezTo>
                <a:lnTo>
                  <a:pt x="4236" y="24186"/>
                </a:lnTo>
                <a:cubicBezTo>
                  <a:pt x="4415" y="24234"/>
                  <a:pt x="4551" y="24360"/>
                  <a:pt x="4704" y="24449"/>
                </a:cubicBezTo>
                <a:cubicBezTo>
                  <a:pt x="4921" y="24573"/>
                  <a:pt x="5145" y="24660"/>
                  <a:pt x="5406" y="24667"/>
                </a:cubicBezTo>
                <a:cubicBezTo>
                  <a:pt x="5586" y="24670"/>
                  <a:pt x="5737" y="24797"/>
                  <a:pt x="5904" y="24871"/>
                </a:cubicBezTo>
                <a:cubicBezTo>
                  <a:pt x="6619" y="25185"/>
                  <a:pt x="7338" y="25492"/>
                  <a:pt x="8090" y="25720"/>
                </a:cubicBezTo>
                <a:cubicBezTo>
                  <a:pt x="8113" y="25730"/>
                  <a:pt x="8140" y="25740"/>
                  <a:pt x="8163" y="25753"/>
                </a:cubicBezTo>
                <a:cubicBezTo>
                  <a:pt x="8118" y="25762"/>
                  <a:pt x="8075" y="25766"/>
                  <a:pt x="8033" y="25766"/>
                </a:cubicBezTo>
                <a:cubicBezTo>
                  <a:pt x="7873" y="25766"/>
                  <a:pt x="7731" y="25709"/>
                  <a:pt x="7588" y="25670"/>
                </a:cubicBezTo>
                <a:cubicBezTo>
                  <a:pt x="7234" y="25576"/>
                  <a:pt x="6910" y="25379"/>
                  <a:pt x="6535" y="25345"/>
                </a:cubicBezTo>
                <a:cubicBezTo>
                  <a:pt x="6532" y="25352"/>
                  <a:pt x="6525" y="25359"/>
                  <a:pt x="6519" y="25365"/>
                </a:cubicBezTo>
                <a:cubicBezTo>
                  <a:pt x="6596" y="25536"/>
                  <a:pt x="6806" y="25436"/>
                  <a:pt x="6903" y="25563"/>
                </a:cubicBezTo>
                <a:lnTo>
                  <a:pt x="7023" y="25569"/>
                </a:lnTo>
                <a:lnTo>
                  <a:pt x="7023" y="25593"/>
                </a:lnTo>
                <a:lnTo>
                  <a:pt x="6903" y="25603"/>
                </a:lnTo>
                <a:cubicBezTo>
                  <a:pt x="7191" y="25770"/>
                  <a:pt x="7525" y="25797"/>
                  <a:pt x="7819" y="25930"/>
                </a:cubicBezTo>
                <a:cubicBezTo>
                  <a:pt x="8447" y="26204"/>
                  <a:pt x="9119" y="26321"/>
                  <a:pt x="9771" y="26502"/>
                </a:cubicBezTo>
                <a:cubicBezTo>
                  <a:pt x="10276" y="26642"/>
                  <a:pt x="10744" y="26903"/>
                  <a:pt x="11235" y="27100"/>
                </a:cubicBezTo>
                <a:cubicBezTo>
                  <a:pt x="11660" y="27271"/>
                  <a:pt x="12071" y="27475"/>
                  <a:pt x="12462" y="27715"/>
                </a:cubicBezTo>
                <a:cubicBezTo>
                  <a:pt x="12656" y="27839"/>
                  <a:pt x="12846" y="27956"/>
                  <a:pt x="12987" y="28150"/>
                </a:cubicBezTo>
                <a:cubicBezTo>
                  <a:pt x="13090" y="28290"/>
                  <a:pt x="13221" y="28410"/>
                  <a:pt x="13368" y="28504"/>
                </a:cubicBezTo>
                <a:cubicBezTo>
                  <a:pt x="13976" y="28929"/>
                  <a:pt x="14454" y="29480"/>
                  <a:pt x="14942" y="30038"/>
                </a:cubicBezTo>
                <a:cubicBezTo>
                  <a:pt x="15316" y="30456"/>
                  <a:pt x="15654" y="30911"/>
                  <a:pt x="15948" y="31389"/>
                </a:cubicBezTo>
                <a:cubicBezTo>
                  <a:pt x="15981" y="31446"/>
                  <a:pt x="16105" y="31526"/>
                  <a:pt x="15945" y="31596"/>
                </a:cubicBezTo>
                <a:cubicBezTo>
                  <a:pt x="15918" y="31606"/>
                  <a:pt x="15931" y="31646"/>
                  <a:pt x="15945" y="31669"/>
                </a:cubicBezTo>
                <a:cubicBezTo>
                  <a:pt x="16122" y="31967"/>
                  <a:pt x="16205" y="32315"/>
                  <a:pt x="16416" y="32595"/>
                </a:cubicBezTo>
                <a:cubicBezTo>
                  <a:pt x="16423" y="32529"/>
                  <a:pt x="16429" y="32465"/>
                  <a:pt x="16436" y="32405"/>
                </a:cubicBezTo>
                <a:cubicBezTo>
                  <a:pt x="16444" y="32403"/>
                  <a:pt x="16452" y="32402"/>
                  <a:pt x="16459" y="32402"/>
                </a:cubicBezTo>
                <a:cubicBezTo>
                  <a:pt x="16533" y="32402"/>
                  <a:pt x="16548" y="32500"/>
                  <a:pt x="16615" y="32500"/>
                </a:cubicBezTo>
                <a:cubicBezTo>
                  <a:pt x="16620" y="32500"/>
                  <a:pt x="16625" y="32499"/>
                  <a:pt x="16630" y="32498"/>
                </a:cubicBezTo>
                <a:cubicBezTo>
                  <a:pt x="16620" y="32445"/>
                  <a:pt x="16610" y="32391"/>
                  <a:pt x="16600" y="32331"/>
                </a:cubicBezTo>
                <a:lnTo>
                  <a:pt x="16600" y="32331"/>
                </a:lnTo>
                <a:cubicBezTo>
                  <a:pt x="16697" y="32361"/>
                  <a:pt x="16663" y="32438"/>
                  <a:pt x="16670" y="32498"/>
                </a:cubicBezTo>
                <a:cubicBezTo>
                  <a:pt x="16820" y="32625"/>
                  <a:pt x="16847" y="32823"/>
                  <a:pt x="16927" y="32990"/>
                </a:cubicBezTo>
                <a:cubicBezTo>
                  <a:pt x="17161" y="33484"/>
                  <a:pt x="17385" y="33986"/>
                  <a:pt x="17646" y="34471"/>
                </a:cubicBezTo>
                <a:cubicBezTo>
                  <a:pt x="17683" y="34537"/>
                  <a:pt x="17723" y="34604"/>
                  <a:pt x="17636" y="34698"/>
                </a:cubicBezTo>
                <a:cubicBezTo>
                  <a:pt x="17469" y="34424"/>
                  <a:pt x="17288" y="34163"/>
                  <a:pt x="17145" y="33886"/>
                </a:cubicBezTo>
                <a:cubicBezTo>
                  <a:pt x="16974" y="33558"/>
                  <a:pt x="16777" y="33244"/>
                  <a:pt x="16670" y="32890"/>
                </a:cubicBezTo>
                <a:cubicBezTo>
                  <a:pt x="16637" y="32789"/>
                  <a:pt x="16540" y="32846"/>
                  <a:pt x="16503" y="32789"/>
                </a:cubicBezTo>
                <a:lnTo>
                  <a:pt x="16503" y="32789"/>
                </a:lnTo>
                <a:cubicBezTo>
                  <a:pt x="16493" y="32856"/>
                  <a:pt x="16510" y="32930"/>
                  <a:pt x="16546" y="32990"/>
                </a:cubicBezTo>
                <a:cubicBezTo>
                  <a:pt x="17041" y="34046"/>
                  <a:pt x="17583" y="35076"/>
                  <a:pt x="18301" y="36005"/>
                </a:cubicBezTo>
                <a:cubicBezTo>
                  <a:pt x="18719" y="36546"/>
                  <a:pt x="19267" y="36967"/>
                  <a:pt x="19702" y="37486"/>
                </a:cubicBezTo>
                <a:cubicBezTo>
                  <a:pt x="20347" y="38261"/>
                  <a:pt x="21243" y="38522"/>
                  <a:pt x="22142" y="38796"/>
                </a:cubicBezTo>
                <a:cubicBezTo>
                  <a:pt x="22660" y="38946"/>
                  <a:pt x="23188" y="39063"/>
                  <a:pt x="23723" y="39143"/>
                </a:cubicBezTo>
                <a:lnTo>
                  <a:pt x="24559" y="39143"/>
                </a:lnTo>
                <a:cubicBezTo>
                  <a:pt x="25297" y="39133"/>
                  <a:pt x="26003" y="38913"/>
                  <a:pt x="26728" y="38826"/>
                </a:cubicBezTo>
                <a:cubicBezTo>
                  <a:pt x="26777" y="38820"/>
                  <a:pt x="26827" y="38803"/>
                  <a:pt x="26875" y="38803"/>
                </a:cubicBezTo>
                <a:cubicBezTo>
                  <a:pt x="26911" y="38803"/>
                  <a:pt x="26947" y="38813"/>
                  <a:pt x="26982" y="38846"/>
                </a:cubicBezTo>
                <a:lnTo>
                  <a:pt x="26979" y="38843"/>
                </a:lnTo>
                <a:cubicBezTo>
                  <a:pt x="27620" y="38772"/>
                  <a:pt x="28259" y="38655"/>
                  <a:pt x="28830" y="38341"/>
                </a:cubicBezTo>
                <a:cubicBezTo>
                  <a:pt x="29348" y="38057"/>
                  <a:pt x="29880" y="37806"/>
                  <a:pt x="30395" y="37519"/>
                </a:cubicBezTo>
                <a:cubicBezTo>
                  <a:pt x="30679" y="37359"/>
                  <a:pt x="30940" y="37165"/>
                  <a:pt x="31173" y="36934"/>
                </a:cubicBezTo>
                <a:cubicBezTo>
                  <a:pt x="31347" y="36767"/>
                  <a:pt x="31555" y="36630"/>
                  <a:pt x="31758" y="36503"/>
                </a:cubicBezTo>
                <a:cubicBezTo>
                  <a:pt x="32009" y="36342"/>
                  <a:pt x="32220" y="36169"/>
                  <a:pt x="32363" y="35891"/>
                </a:cubicBezTo>
                <a:cubicBezTo>
                  <a:pt x="32484" y="35654"/>
                  <a:pt x="32694" y="35467"/>
                  <a:pt x="32878" y="35266"/>
                </a:cubicBezTo>
                <a:cubicBezTo>
                  <a:pt x="33256" y="34862"/>
                  <a:pt x="33533" y="34390"/>
                  <a:pt x="33801" y="33912"/>
                </a:cubicBezTo>
                <a:lnTo>
                  <a:pt x="33694" y="33866"/>
                </a:lnTo>
                <a:cubicBezTo>
                  <a:pt x="33162" y="34815"/>
                  <a:pt x="32460" y="35627"/>
                  <a:pt x="31678" y="36369"/>
                </a:cubicBezTo>
                <a:cubicBezTo>
                  <a:pt x="31528" y="36513"/>
                  <a:pt x="31387" y="36670"/>
                  <a:pt x="31194" y="36754"/>
                </a:cubicBezTo>
                <a:cubicBezTo>
                  <a:pt x="31010" y="36961"/>
                  <a:pt x="30749" y="37031"/>
                  <a:pt x="30475" y="37188"/>
                </a:cubicBezTo>
                <a:cubicBezTo>
                  <a:pt x="30562" y="37024"/>
                  <a:pt x="30685" y="36994"/>
                  <a:pt x="30776" y="36921"/>
                </a:cubicBezTo>
                <a:lnTo>
                  <a:pt x="30819" y="36921"/>
                </a:lnTo>
                <a:cubicBezTo>
                  <a:pt x="30817" y="36889"/>
                  <a:pt x="30833" y="36860"/>
                  <a:pt x="30859" y="36847"/>
                </a:cubicBezTo>
                <a:lnTo>
                  <a:pt x="30936" y="36797"/>
                </a:lnTo>
                <a:cubicBezTo>
                  <a:pt x="31244" y="36516"/>
                  <a:pt x="31578" y="36269"/>
                  <a:pt x="31879" y="35978"/>
                </a:cubicBezTo>
                <a:cubicBezTo>
                  <a:pt x="32544" y="35326"/>
                  <a:pt x="33095" y="34591"/>
                  <a:pt x="33573" y="33792"/>
                </a:cubicBezTo>
                <a:cubicBezTo>
                  <a:pt x="33607" y="33742"/>
                  <a:pt x="33620" y="33675"/>
                  <a:pt x="33694" y="33658"/>
                </a:cubicBezTo>
                <a:lnTo>
                  <a:pt x="33694" y="33665"/>
                </a:lnTo>
                <a:lnTo>
                  <a:pt x="33737" y="33601"/>
                </a:lnTo>
                <a:lnTo>
                  <a:pt x="33727" y="33598"/>
                </a:lnTo>
                <a:lnTo>
                  <a:pt x="33727" y="33588"/>
                </a:lnTo>
                <a:cubicBezTo>
                  <a:pt x="33724" y="33538"/>
                  <a:pt x="33741" y="33491"/>
                  <a:pt x="33777" y="33458"/>
                </a:cubicBezTo>
                <a:cubicBezTo>
                  <a:pt x="33807" y="33357"/>
                  <a:pt x="33861" y="33271"/>
                  <a:pt x="33928" y="33194"/>
                </a:cubicBezTo>
                <a:lnTo>
                  <a:pt x="33975" y="33110"/>
                </a:lnTo>
                <a:cubicBezTo>
                  <a:pt x="34001" y="33040"/>
                  <a:pt x="34028" y="32970"/>
                  <a:pt x="34061" y="32900"/>
                </a:cubicBezTo>
                <a:cubicBezTo>
                  <a:pt x="35151" y="30844"/>
                  <a:pt x="35873" y="28658"/>
                  <a:pt x="36308" y="26375"/>
                </a:cubicBezTo>
                <a:cubicBezTo>
                  <a:pt x="36361" y="26097"/>
                  <a:pt x="36401" y="25817"/>
                  <a:pt x="36465" y="25539"/>
                </a:cubicBezTo>
                <a:lnTo>
                  <a:pt x="36465" y="25539"/>
                </a:lnTo>
                <a:cubicBezTo>
                  <a:pt x="36532" y="25797"/>
                  <a:pt x="36418" y="26051"/>
                  <a:pt x="36485" y="26308"/>
                </a:cubicBezTo>
                <a:cubicBezTo>
                  <a:pt x="36515" y="26061"/>
                  <a:pt x="36558" y="25817"/>
                  <a:pt x="36568" y="25569"/>
                </a:cubicBezTo>
                <a:cubicBezTo>
                  <a:pt x="36592" y="24984"/>
                  <a:pt x="36619" y="24403"/>
                  <a:pt x="36649" y="23821"/>
                </a:cubicBezTo>
                <a:cubicBezTo>
                  <a:pt x="36669" y="23393"/>
                  <a:pt x="36545" y="22955"/>
                  <a:pt x="36598" y="22534"/>
                </a:cubicBezTo>
                <a:cubicBezTo>
                  <a:pt x="36625" y="22317"/>
                  <a:pt x="36598" y="22106"/>
                  <a:pt x="36609" y="21899"/>
                </a:cubicBezTo>
                <a:cubicBezTo>
                  <a:pt x="36619" y="21635"/>
                  <a:pt x="36605" y="21368"/>
                  <a:pt x="36568" y="21107"/>
                </a:cubicBezTo>
                <a:cubicBezTo>
                  <a:pt x="36512" y="20636"/>
                  <a:pt x="36525" y="20161"/>
                  <a:pt x="36538" y="19690"/>
                </a:cubicBezTo>
                <a:cubicBezTo>
                  <a:pt x="36558" y="19014"/>
                  <a:pt x="36669" y="18349"/>
                  <a:pt x="36776" y="17684"/>
                </a:cubicBezTo>
                <a:cubicBezTo>
                  <a:pt x="36899" y="16915"/>
                  <a:pt x="37030" y="16150"/>
                  <a:pt x="37203" y="15391"/>
                </a:cubicBezTo>
                <a:cubicBezTo>
                  <a:pt x="37367" y="14672"/>
                  <a:pt x="37384" y="13927"/>
                  <a:pt x="37585" y="13218"/>
                </a:cubicBezTo>
                <a:cubicBezTo>
                  <a:pt x="37735" y="12674"/>
                  <a:pt x="37795" y="12122"/>
                  <a:pt x="37869" y="11567"/>
                </a:cubicBezTo>
                <a:lnTo>
                  <a:pt x="37869" y="10147"/>
                </a:lnTo>
                <a:cubicBezTo>
                  <a:pt x="37825" y="9819"/>
                  <a:pt x="37782" y="9491"/>
                  <a:pt x="37745" y="9161"/>
                </a:cubicBezTo>
                <a:cubicBezTo>
                  <a:pt x="37668" y="8449"/>
                  <a:pt x="37534" y="7747"/>
                  <a:pt x="37347" y="7058"/>
                </a:cubicBezTo>
                <a:cubicBezTo>
                  <a:pt x="37247" y="6707"/>
                  <a:pt x="37000" y="6453"/>
                  <a:pt x="36836" y="6145"/>
                </a:cubicBezTo>
                <a:cubicBezTo>
                  <a:pt x="36532" y="5567"/>
                  <a:pt x="36107" y="5066"/>
                  <a:pt x="35686" y="4571"/>
                </a:cubicBezTo>
                <a:cubicBezTo>
                  <a:pt x="35629" y="4494"/>
                  <a:pt x="35586" y="4407"/>
                  <a:pt x="35562" y="4314"/>
                </a:cubicBezTo>
                <a:cubicBezTo>
                  <a:pt x="35449" y="3976"/>
                  <a:pt x="35155" y="3799"/>
                  <a:pt x="34910" y="3582"/>
                </a:cubicBezTo>
                <a:cubicBezTo>
                  <a:pt x="34509" y="3231"/>
                  <a:pt x="34065" y="2923"/>
                  <a:pt x="33657" y="2579"/>
                </a:cubicBezTo>
                <a:cubicBezTo>
                  <a:pt x="32698" y="1767"/>
                  <a:pt x="31555" y="1302"/>
                  <a:pt x="30401" y="874"/>
                </a:cubicBezTo>
                <a:cubicBezTo>
                  <a:pt x="29616" y="583"/>
                  <a:pt x="28784" y="426"/>
                  <a:pt x="27975" y="206"/>
                </a:cubicBezTo>
                <a:cubicBezTo>
                  <a:pt x="27640" y="118"/>
                  <a:pt x="27302" y="58"/>
                  <a:pt x="26959" y="58"/>
                </a:cubicBezTo>
                <a:cubicBezTo>
                  <a:pt x="26846" y="58"/>
                  <a:pt x="26732" y="65"/>
                  <a:pt x="26618" y="79"/>
                </a:cubicBezTo>
                <a:cubicBezTo>
                  <a:pt x="26578" y="82"/>
                  <a:pt x="26539" y="84"/>
                  <a:pt x="26500" y="84"/>
                </a:cubicBezTo>
                <a:cubicBezTo>
                  <a:pt x="26399" y="84"/>
                  <a:pt x="26299" y="72"/>
                  <a:pt x="26203" y="45"/>
                </a:cubicBezTo>
                <a:lnTo>
                  <a:pt x="26541" y="25"/>
                </a:lnTo>
                <a:lnTo>
                  <a:pt x="26541" y="2"/>
                </a:lnTo>
                <a:lnTo>
                  <a:pt x="25855" y="2"/>
                </a:lnTo>
                <a:cubicBezTo>
                  <a:pt x="25853" y="2"/>
                  <a:pt x="25850" y="2"/>
                  <a:pt x="25848" y="2"/>
                </a:cubicBezTo>
                <a:cubicBezTo>
                  <a:pt x="25836" y="2"/>
                  <a:pt x="25823" y="0"/>
                  <a:pt x="25810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  <p:sp>
        <p:nvSpPr>
          <p:cNvPr id="50" name="Google Shape;50;p3"/>
          <p:cNvSpPr/>
          <p:nvPr/>
        </p:nvSpPr>
        <p:spPr>
          <a:xfrm rot="-3823142" flipH="1">
            <a:off x="-1740979" y="128423"/>
            <a:ext cx="3942181" cy="2947000"/>
          </a:xfrm>
          <a:custGeom>
            <a:avLst/>
            <a:gdLst/>
            <a:ahLst/>
            <a:cxnLst/>
            <a:rect l="l" t="t" r="r" b="b"/>
            <a:pathLst>
              <a:path w="79467" h="59406" extrusionOk="0">
                <a:moveTo>
                  <a:pt x="76305" y="12190"/>
                </a:moveTo>
                <a:lnTo>
                  <a:pt x="76305" y="12190"/>
                </a:lnTo>
                <a:cubicBezTo>
                  <a:pt x="76355" y="12210"/>
                  <a:pt x="76388" y="12261"/>
                  <a:pt x="76388" y="12314"/>
                </a:cubicBezTo>
                <a:cubicBezTo>
                  <a:pt x="76308" y="12307"/>
                  <a:pt x="76305" y="12251"/>
                  <a:pt x="76305" y="12190"/>
                </a:cubicBezTo>
                <a:close/>
                <a:moveTo>
                  <a:pt x="76388" y="12314"/>
                </a:moveTo>
                <a:cubicBezTo>
                  <a:pt x="76422" y="12334"/>
                  <a:pt x="76458" y="12354"/>
                  <a:pt x="76452" y="12401"/>
                </a:cubicBezTo>
                <a:cubicBezTo>
                  <a:pt x="76445" y="12411"/>
                  <a:pt x="76435" y="12418"/>
                  <a:pt x="76425" y="12418"/>
                </a:cubicBezTo>
                <a:cubicBezTo>
                  <a:pt x="76378" y="12398"/>
                  <a:pt x="76392" y="12351"/>
                  <a:pt x="76388" y="12314"/>
                </a:cubicBezTo>
                <a:close/>
                <a:moveTo>
                  <a:pt x="76488" y="12498"/>
                </a:moveTo>
                <a:lnTo>
                  <a:pt x="76488" y="12498"/>
                </a:lnTo>
                <a:cubicBezTo>
                  <a:pt x="76575" y="12525"/>
                  <a:pt x="76582" y="12592"/>
                  <a:pt x="76595" y="12648"/>
                </a:cubicBezTo>
                <a:cubicBezTo>
                  <a:pt x="76659" y="12655"/>
                  <a:pt x="76692" y="12692"/>
                  <a:pt x="76722" y="12742"/>
                </a:cubicBezTo>
                <a:cubicBezTo>
                  <a:pt x="77020" y="13193"/>
                  <a:pt x="77287" y="13664"/>
                  <a:pt x="77528" y="14149"/>
                </a:cubicBezTo>
                <a:cubicBezTo>
                  <a:pt x="77555" y="14186"/>
                  <a:pt x="77548" y="14236"/>
                  <a:pt x="77515" y="14266"/>
                </a:cubicBezTo>
                <a:cubicBezTo>
                  <a:pt x="77364" y="14002"/>
                  <a:pt x="77224" y="13741"/>
                  <a:pt x="77073" y="13491"/>
                </a:cubicBezTo>
                <a:cubicBezTo>
                  <a:pt x="76940" y="13267"/>
                  <a:pt x="76796" y="13043"/>
                  <a:pt x="76656" y="12822"/>
                </a:cubicBezTo>
                <a:cubicBezTo>
                  <a:pt x="76619" y="12769"/>
                  <a:pt x="76589" y="12719"/>
                  <a:pt x="76595" y="12652"/>
                </a:cubicBezTo>
                <a:cubicBezTo>
                  <a:pt x="76512" y="12635"/>
                  <a:pt x="76488" y="12581"/>
                  <a:pt x="76488" y="12498"/>
                </a:cubicBezTo>
                <a:close/>
                <a:moveTo>
                  <a:pt x="77581" y="14358"/>
                </a:moveTo>
                <a:cubicBezTo>
                  <a:pt x="77609" y="14358"/>
                  <a:pt x="77590" y="14390"/>
                  <a:pt x="77598" y="14403"/>
                </a:cubicBezTo>
                <a:lnTo>
                  <a:pt x="77598" y="14403"/>
                </a:lnTo>
                <a:lnTo>
                  <a:pt x="77568" y="14360"/>
                </a:lnTo>
                <a:cubicBezTo>
                  <a:pt x="77573" y="14359"/>
                  <a:pt x="77577" y="14358"/>
                  <a:pt x="77581" y="14358"/>
                </a:cubicBezTo>
                <a:close/>
                <a:moveTo>
                  <a:pt x="77598" y="14403"/>
                </a:moveTo>
                <a:lnTo>
                  <a:pt x="77625" y="14433"/>
                </a:lnTo>
                <a:lnTo>
                  <a:pt x="77605" y="14443"/>
                </a:lnTo>
                <a:cubicBezTo>
                  <a:pt x="77605" y="14430"/>
                  <a:pt x="77602" y="14417"/>
                  <a:pt x="77598" y="14403"/>
                </a:cubicBezTo>
                <a:close/>
                <a:moveTo>
                  <a:pt x="77790" y="24947"/>
                </a:moveTo>
                <a:cubicBezTo>
                  <a:pt x="77794" y="24947"/>
                  <a:pt x="77798" y="24948"/>
                  <a:pt x="77802" y="24949"/>
                </a:cubicBezTo>
                <a:cubicBezTo>
                  <a:pt x="77859" y="24962"/>
                  <a:pt x="77852" y="25016"/>
                  <a:pt x="77839" y="25053"/>
                </a:cubicBezTo>
                <a:cubicBezTo>
                  <a:pt x="77632" y="25571"/>
                  <a:pt x="77465" y="26112"/>
                  <a:pt x="76983" y="26467"/>
                </a:cubicBezTo>
                <a:cubicBezTo>
                  <a:pt x="76920" y="26513"/>
                  <a:pt x="76880" y="26594"/>
                  <a:pt x="76833" y="26660"/>
                </a:cubicBezTo>
                <a:cubicBezTo>
                  <a:pt x="76619" y="26981"/>
                  <a:pt x="76348" y="27245"/>
                  <a:pt x="76061" y="27499"/>
                </a:cubicBezTo>
                <a:cubicBezTo>
                  <a:pt x="75830" y="27703"/>
                  <a:pt x="75643" y="27947"/>
                  <a:pt x="75422" y="28158"/>
                </a:cubicBezTo>
                <a:cubicBezTo>
                  <a:pt x="75295" y="28285"/>
                  <a:pt x="75145" y="28389"/>
                  <a:pt x="75004" y="28502"/>
                </a:cubicBezTo>
                <a:cubicBezTo>
                  <a:pt x="74981" y="28520"/>
                  <a:pt x="74943" y="28551"/>
                  <a:pt x="74917" y="28551"/>
                </a:cubicBezTo>
                <a:cubicBezTo>
                  <a:pt x="74909" y="28551"/>
                  <a:pt x="74903" y="28548"/>
                  <a:pt x="74897" y="28542"/>
                </a:cubicBezTo>
                <a:cubicBezTo>
                  <a:pt x="74845" y="28479"/>
                  <a:pt x="74803" y="28456"/>
                  <a:pt x="74769" y="28456"/>
                </a:cubicBezTo>
                <a:cubicBezTo>
                  <a:pt x="74686" y="28456"/>
                  <a:pt x="74642" y="28589"/>
                  <a:pt x="74583" y="28636"/>
                </a:cubicBezTo>
                <a:cubicBezTo>
                  <a:pt x="74429" y="28756"/>
                  <a:pt x="74312" y="28913"/>
                  <a:pt x="74149" y="29024"/>
                </a:cubicBezTo>
                <a:cubicBezTo>
                  <a:pt x="73925" y="29174"/>
                  <a:pt x="73641" y="29181"/>
                  <a:pt x="73430" y="29351"/>
                </a:cubicBezTo>
                <a:cubicBezTo>
                  <a:pt x="73424" y="29354"/>
                  <a:pt x="73418" y="29358"/>
                  <a:pt x="73412" y="29362"/>
                </a:cubicBezTo>
                <a:lnTo>
                  <a:pt x="73412" y="29362"/>
                </a:lnTo>
                <a:lnTo>
                  <a:pt x="73423" y="29351"/>
                </a:lnTo>
                <a:cubicBezTo>
                  <a:pt x="75051" y="28205"/>
                  <a:pt x="76488" y="26904"/>
                  <a:pt x="77495" y="25123"/>
                </a:cubicBezTo>
                <a:cubicBezTo>
                  <a:pt x="77508" y="25230"/>
                  <a:pt x="77515" y="25287"/>
                  <a:pt x="77528" y="25387"/>
                </a:cubicBezTo>
                <a:cubicBezTo>
                  <a:pt x="77608" y="25237"/>
                  <a:pt x="77665" y="25120"/>
                  <a:pt x="77729" y="25006"/>
                </a:cubicBezTo>
                <a:cubicBezTo>
                  <a:pt x="77740" y="24979"/>
                  <a:pt x="77760" y="24947"/>
                  <a:pt x="77790" y="24947"/>
                </a:cubicBezTo>
                <a:close/>
                <a:moveTo>
                  <a:pt x="73371" y="29391"/>
                </a:moveTo>
                <a:cubicBezTo>
                  <a:pt x="73374" y="29391"/>
                  <a:pt x="73377" y="29391"/>
                  <a:pt x="73380" y="29391"/>
                </a:cubicBezTo>
                <a:cubicBezTo>
                  <a:pt x="73365" y="29416"/>
                  <a:pt x="73335" y="29432"/>
                  <a:pt x="73305" y="29432"/>
                </a:cubicBezTo>
                <a:cubicBezTo>
                  <a:pt x="73302" y="29432"/>
                  <a:pt x="73299" y="29432"/>
                  <a:pt x="73296" y="29431"/>
                </a:cubicBezTo>
                <a:cubicBezTo>
                  <a:pt x="73315" y="29407"/>
                  <a:pt x="73341" y="29391"/>
                  <a:pt x="73371" y="29391"/>
                </a:cubicBezTo>
                <a:close/>
                <a:moveTo>
                  <a:pt x="73163" y="29495"/>
                </a:moveTo>
                <a:cubicBezTo>
                  <a:pt x="73173" y="29498"/>
                  <a:pt x="73183" y="29502"/>
                  <a:pt x="73196" y="29508"/>
                </a:cubicBezTo>
                <a:cubicBezTo>
                  <a:pt x="73186" y="29518"/>
                  <a:pt x="73179" y="29528"/>
                  <a:pt x="73173" y="29538"/>
                </a:cubicBezTo>
                <a:cubicBezTo>
                  <a:pt x="73166" y="29528"/>
                  <a:pt x="73156" y="29522"/>
                  <a:pt x="73149" y="29512"/>
                </a:cubicBezTo>
                <a:cubicBezTo>
                  <a:pt x="73149" y="29508"/>
                  <a:pt x="73159" y="29495"/>
                  <a:pt x="73163" y="29495"/>
                </a:cubicBezTo>
                <a:close/>
                <a:moveTo>
                  <a:pt x="73046" y="29599"/>
                </a:moveTo>
                <a:lnTo>
                  <a:pt x="73016" y="29625"/>
                </a:lnTo>
                <a:lnTo>
                  <a:pt x="73006" y="29605"/>
                </a:lnTo>
                <a:lnTo>
                  <a:pt x="73046" y="29599"/>
                </a:lnTo>
                <a:close/>
                <a:moveTo>
                  <a:pt x="71097" y="30825"/>
                </a:moveTo>
                <a:lnTo>
                  <a:pt x="71097" y="30825"/>
                </a:lnTo>
                <a:cubicBezTo>
                  <a:pt x="69763" y="31518"/>
                  <a:pt x="68448" y="32241"/>
                  <a:pt x="66996" y="32660"/>
                </a:cubicBezTo>
                <a:cubicBezTo>
                  <a:pt x="67025" y="32671"/>
                  <a:pt x="67054" y="32675"/>
                  <a:pt x="67083" y="32675"/>
                </a:cubicBezTo>
                <a:cubicBezTo>
                  <a:pt x="67190" y="32675"/>
                  <a:pt x="67298" y="32620"/>
                  <a:pt x="67444" y="32620"/>
                </a:cubicBezTo>
                <a:cubicBezTo>
                  <a:pt x="67450" y="32620"/>
                  <a:pt x="67457" y="32620"/>
                  <a:pt x="67464" y="32620"/>
                </a:cubicBezTo>
                <a:cubicBezTo>
                  <a:pt x="67019" y="32894"/>
                  <a:pt x="66548" y="32874"/>
                  <a:pt x="66120" y="33011"/>
                </a:cubicBezTo>
                <a:cubicBezTo>
                  <a:pt x="66464" y="32747"/>
                  <a:pt x="66865" y="32600"/>
                  <a:pt x="67243" y="32396"/>
                </a:cubicBezTo>
                <a:lnTo>
                  <a:pt x="67243" y="32396"/>
                </a:lnTo>
                <a:lnTo>
                  <a:pt x="66190" y="32674"/>
                </a:lnTo>
                <a:cubicBezTo>
                  <a:pt x="66183" y="32657"/>
                  <a:pt x="66180" y="32644"/>
                  <a:pt x="66173" y="32627"/>
                </a:cubicBezTo>
                <a:cubicBezTo>
                  <a:pt x="66457" y="32523"/>
                  <a:pt x="66738" y="32423"/>
                  <a:pt x="67022" y="32316"/>
                </a:cubicBezTo>
                <a:cubicBezTo>
                  <a:pt x="68232" y="31868"/>
                  <a:pt x="69429" y="31387"/>
                  <a:pt x="70616" y="30872"/>
                </a:cubicBezTo>
                <a:cubicBezTo>
                  <a:pt x="70670" y="30848"/>
                  <a:pt x="70728" y="30843"/>
                  <a:pt x="70786" y="30843"/>
                </a:cubicBezTo>
                <a:cubicBezTo>
                  <a:pt x="70838" y="30843"/>
                  <a:pt x="70891" y="30847"/>
                  <a:pt x="70943" y="30847"/>
                </a:cubicBezTo>
                <a:cubicBezTo>
                  <a:pt x="70995" y="30847"/>
                  <a:pt x="71047" y="30843"/>
                  <a:pt x="71097" y="30825"/>
                </a:cubicBezTo>
                <a:close/>
                <a:moveTo>
                  <a:pt x="65963" y="33031"/>
                </a:moveTo>
                <a:cubicBezTo>
                  <a:pt x="65973" y="33031"/>
                  <a:pt x="65989" y="33043"/>
                  <a:pt x="66016" y="33058"/>
                </a:cubicBezTo>
                <a:cubicBezTo>
                  <a:pt x="65993" y="33075"/>
                  <a:pt x="65966" y="33088"/>
                  <a:pt x="65936" y="33098"/>
                </a:cubicBezTo>
                <a:cubicBezTo>
                  <a:pt x="65935" y="33099"/>
                  <a:pt x="65934" y="33099"/>
                  <a:pt x="65934" y="33099"/>
                </a:cubicBezTo>
                <a:cubicBezTo>
                  <a:pt x="65923" y="33099"/>
                  <a:pt x="65908" y="33081"/>
                  <a:pt x="65896" y="33072"/>
                </a:cubicBezTo>
                <a:cubicBezTo>
                  <a:pt x="65916" y="33055"/>
                  <a:pt x="65936" y="33041"/>
                  <a:pt x="65959" y="33031"/>
                </a:cubicBezTo>
                <a:cubicBezTo>
                  <a:pt x="65960" y="33031"/>
                  <a:pt x="65962" y="33031"/>
                  <a:pt x="65963" y="33031"/>
                </a:cubicBezTo>
                <a:close/>
                <a:moveTo>
                  <a:pt x="65735" y="33105"/>
                </a:moveTo>
                <a:lnTo>
                  <a:pt x="65789" y="33132"/>
                </a:lnTo>
                <a:cubicBezTo>
                  <a:pt x="65776" y="33152"/>
                  <a:pt x="65755" y="33165"/>
                  <a:pt x="65735" y="33179"/>
                </a:cubicBezTo>
                <a:cubicBezTo>
                  <a:pt x="65733" y="33180"/>
                  <a:pt x="65731" y="33180"/>
                  <a:pt x="65728" y="33180"/>
                </a:cubicBezTo>
                <a:cubicBezTo>
                  <a:pt x="65716" y="33180"/>
                  <a:pt x="65699" y="33168"/>
                  <a:pt x="65685" y="33165"/>
                </a:cubicBezTo>
                <a:cubicBezTo>
                  <a:pt x="65702" y="33145"/>
                  <a:pt x="65715" y="33128"/>
                  <a:pt x="65735" y="33105"/>
                </a:cubicBezTo>
                <a:close/>
                <a:moveTo>
                  <a:pt x="65542" y="33201"/>
                </a:moveTo>
                <a:cubicBezTo>
                  <a:pt x="65554" y="33201"/>
                  <a:pt x="65567" y="33202"/>
                  <a:pt x="65582" y="33205"/>
                </a:cubicBezTo>
                <a:cubicBezTo>
                  <a:pt x="65558" y="33279"/>
                  <a:pt x="65501" y="33285"/>
                  <a:pt x="65411" y="33299"/>
                </a:cubicBezTo>
                <a:cubicBezTo>
                  <a:pt x="65449" y="33231"/>
                  <a:pt x="65487" y="33201"/>
                  <a:pt x="65542" y="33201"/>
                </a:cubicBezTo>
                <a:close/>
                <a:moveTo>
                  <a:pt x="64021" y="33409"/>
                </a:moveTo>
                <a:cubicBezTo>
                  <a:pt x="64027" y="33409"/>
                  <a:pt x="64031" y="33412"/>
                  <a:pt x="64034" y="33412"/>
                </a:cubicBezTo>
                <a:lnTo>
                  <a:pt x="64034" y="33416"/>
                </a:lnTo>
                <a:cubicBezTo>
                  <a:pt x="64034" y="33423"/>
                  <a:pt x="64031" y="33426"/>
                  <a:pt x="64031" y="33426"/>
                </a:cubicBezTo>
                <a:cubicBezTo>
                  <a:pt x="64024" y="33423"/>
                  <a:pt x="64021" y="33423"/>
                  <a:pt x="64017" y="33419"/>
                </a:cubicBezTo>
                <a:cubicBezTo>
                  <a:pt x="64017" y="33416"/>
                  <a:pt x="64021" y="33409"/>
                  <a:pt x="64021" y="33409"/>
                </a:cubicBezTo>
                <a:close/>
                <a:moveTo>
                  <a:pt x="63803" y="33476"/>
                </a:moveTo>
                <a:lnTo>
                  <a:pt x="63830" y="33526"/>
                </a:lnTo>
                <a:lnTo>
                  <a:pt x="62149" y="34439"/>
                </a:lnTo>
                <a:lnTo>
                  <a:pt x="62122" y="34389"/>
                </a:lnTo>
                <a:cubicBezTo>
                  <a:pt x="62650" y="34021"/>
                  <a:pt x="63229" y="33753"/>
                  <a:pt x="63803" y="33476"/>
                </a:cubicBezTo>
                <a:close/>
                <a:moveTo>
                  <a:pt x="62014" y="34461"/>
                </a:moveTo>
                <a:cubicBezTo>
                  <a:pt x="62017" y="34461"/>
                  <a:pt x="62021" y="34462"/>
                  <a:pt x="62025" y="34462"/>
                </a:cubicBezTo>
                <a:cubicBezTo>
                  <a:pt x="62032" y="34469"/>
                  <a:pt x="62039" y="34479"/>
                  <a:pt x="62039" y="34492"/>
                </a:cubicBezTo>
                <a:cubicBezTo>
                  <a:pt x="62025" y="34522"/>
                  <a:pt x="61999" y="34525"/>
                  <a:pt x="61973" y="34525"/>
                </a:cubicBezTo>
                <a:cubicBezTo>
                  <a:pt x="61967" y="34525"/>
                  <a:pt x="61961" y="34525"/>
                  <a:pt x="61955" y="34525"/>
                </a:cubicBezTo>
                <a:cubicBezTo>
                  <a:pt x="61951" y="34525"/>
                  <a:pt x="61946" y="34525"/>
                  <a:pt x="61942" y="34525"/>
                </a:cubicBezTo>
                <a:lnTo>
                  <a:pt x="61942" y="34525"/>
                </a:lnTo>
                <a:cubicBezTo>
                  <a:pt x="61957" y="34495"/>
                  <a:pt x="61972" y="34461"/>
                  <a:pt x="62014" y="34461"/>
                </a:cubicBezTo>
                <a:close/>
                <a:moveTo>
                  <a:pt x="15627" y="34953"/>
                </a:moveTo>
                <a:lnTo>
                  <a:pt x="15644" y="34960"/>
                </a:lnTo>
                <a:lnTo>
                  <a:pt x="15637" y="34973"/>
                </a:lnTo>
                <a:cubicBezTo>
                  <a:pt x="15630" y="34973"/>
                  <a:pt x="15627" y="34970"/>
                  <a:pt x="15620" y="34967"/>
                </a:cubicBezTo>
                <a:cubicBezTo>
                  <a:pt x="15620" y="34967"/>
                  <a:pt x="15627" y="34957"/>
                  <a:pt x="15627" y="34953"/>
                </a:cubicBezTo>
                <a:close/>
                <a:moveTo>
                  <a:pt x="60232" y="35687"/>
                </a:moveTo>
                <a:lnTo>
                  <a:pt x="60227" y="35695"/>
                </a:lnTo>
                <a:cubicBezTo>
                  <a:pt x="60229" y="35692"/>
                  <a:pt x="60230" y="35690"/>
                  <a:pt x="60232" y="35687"/>
                </a:cubicBezTo>
                <a:close/>
                <a:moveTo>
                  <a:pt x="60100" y="35779"/>
                </a:moveTo>
                <a:lnTo>
                  <a:pt x="60100" y="35779"/>
                </a:lnTo>
                <a:cubicBezTo>
                  <a:pt x="60000" y="36087"/>
                  <a:pt x="59692" y="36194"/>
                  <a:pt x="59481" y="36394"/>
                </a:cubicBezTo>
                <a:cubicBezTo>
                  <a:pt x="59405" y="36464"/>
                  <a:pt x="59308" y="36514"/>
                  <a:pt x="59207" y="36541"/>
                </a:cubicBezTo>
                <a:cubicBezTo>
                  <a:pt x="59481" y="36257"/>
                  <a:pt x="59759" y="35983"/>
                  <a:pt x="60100" y="35779"/>
                </a:cubicBezTo>
                <a:close/>
                <a:moveTo>
                  <a:pt x="18762" y="36298"/>
                </a:moveTo>
                <a:cubicBezTo>
                  <a:pt x="18765" y="36298"/>
                  <a:pt x="18769" y="36299"/>
                  <a:pt x="18772" y="36300"/>
                </a:cubicBezTo>
                <a:cubicBezTo>
                  <a:pt x="18829" y="36311"/>
                  <a:pt x="18842" y="36354"/>
                  <a:pt x="18846" y="36404"/>
                </a:cubicBezTo>
                <a:cubicBezTo>
                  <a:pt x="18909" y="36404"/>
                  <a:pt x="18963" y="36411"/>
                  <a:pt x="18973" y="36488"/>
                </a:cubicBezTo>
                <a:lnTo>
                  <a:pt x="19013" y="36528"/>
                </a:lnTo>
                <a:cubicBezTo>
                  <a:pt x="19016" y="36527"/>
                  <a:pt x="19019" y="36527"/>
                  <a:pt x="19021" y="36527"/>
                </a:cubicBezTo>
                <a:cubicBezTo>
                  <a:pt x="19052" y="36527"/>
                  <a:pt x="19081" y="36544"/>
                  <a:pt x="19097" y="36571"/>
                </a:cubicBezTo>
                <a:cubicBezTo>
                  <a:pt x="19094" y="36572"/>
                  <a:pt x="19091" y="36572"/>
                  <a:pt x="19088" y="36572"/>
                </a:cubicBezTo>
                <a:cubicBezTo>
                  <a:pt x="19058" y="36572"/>
                  <a:pt x="19028" y="36556"/>
                  <a:pt x="19013" y="36531"/>
                </a:cubicBezTo>
                <a:lnTo>
                  <a:pt x="18969" y="36491"/>
                </a:lnTo>
                <a:cubicBezTo>
                  <a:pt x="18916" y="36488"/>
                  <a:pt x="18866" y="36458"/>
                  <a:pt x="18846" y="36407"/>
                </a:cubicBezTo>
                <a:cubicBezTo>
                  <a:pt x="18799" y="36397"/>
                  <a:pt x="18752" y="36387"/>
                  <a:pt x="18739" y="36334"/>
                </a:cubicBezTo>
                <a:cubicBezTo>
                  <a:pt x="18733" y="36315"/>
                  <a:pt x="18746" y="36298"/>
                  <a:pt x="18762" y="36298"/>
                </a:cubicBezTo>
                <a:close/>
                <a:moveTo>
                  <a:pt x="59057" y="36665"/>
                </a:moveTo>
                <a:lnTo>
                  <a:pt x="59057" y="36665"/>
                </a:lnTo>
                <a:cubicBezTo>
                  <a:pt x="59064" y="36689"/>
                  <a:pt x="59056" y="36694"/>
                  <a:pt x="59045" y="36694"/>
                </a:cubicBezTo>
                <a:cubicBezTo>
                  <a:pt x="59040" y="36694"/>
                  <a:pt x="59033" y="36692"/>
                  <a:pt x="59027" y="36692"/>
                </a:cubicBezTo>
                <a:cubicBezTo>
                  <a:pt x="59023" y="36692"/>
                  <a:pt x="59019" y="36693"/>
                  <a:pt x="59017" y="36695"/>
                </a:cubicBezTo>
                <a:lnTo>
                  <a:pt x="59057" y="36665"/>
                </a:lnTo>
                <a:close/>
                <a:moveTo>
                  <a:pt x="57810" y="38109"/>
                </a:moveTo>
                <a:cubicBezTo>
                  <a:pt x="57809" y="38111"/>
                  <a:pt x="57809" y="38114"/>
                  <a:pt x="57807" y="38115"/>
                </a:cubicBezTo>
                <a:lnTo>
                  <a:pt x="57810" y="38109"/>
                </a:lnTo>
                <a:close/>
                <a:moveTo>
                  <a:pt x="22917" y="47602"/>
                </a:moveTo>
                <a:cubicBezTo>
                  <a:pt x="23168" y="48681"/>
                  <a:pt x="23723" y="49654"/>
                  <a:pt x="24003" y="50724"/>
                </a:cubicBezTo>
                <a:cubicBezTo>
                  <a:pt x="23686" y="50500"/>
                  <a:pt x="22897" y="48267"/>
                  <a:pt x="22917" y="47602"/>
                </a:cubicBezTo>
                <a:close/>
                <a:moveTo>
                  <a:pt x="51249" y="51392"/>
                </a:moveTo>
                <a:lnTo>
                  <a:pt x="51249" y="51392"/>
                </a:lnTo>
                <a:cubicBezTo>
                  <a:pt x="51245" y="51429"/>
                  <a:pt x="51259" y="51472"/>
                  <a:pt x="51212" y="51493"/>
                </a:cubicBezTo>
                <a:cubicBezTo>
                  <a:pt x="51202" y="51493"/>
                  <a:pt x="51192" y="51486"/>
                  <a:pt x="51185" y="51479"/>
                </a:cubicBezTo>
                <a:cubicBezTo>
                  <a:pt x="51179" y="51429"/>
                  <a:pt x="51215" y="51412"/>
                  <a:pt x="51249" y="51392"/>
                </a:cubicBezTo>
                <a:close/>
                <a:moveTo>
                  <a:pt x="50794" y="52559"/>
                </a:moveTo>
                <a:lnTo>
                  <a:pt x="50794" y="52559"/>
                </a:lnTo>
                <a:cubicBezTo>
                  <a:pt x="50784" y="52639"/>
                  <a:pt x="50744" y="52693"/>
                  <a:pt x="50640" y="52713"/>
                </a:cubicBezTo>
                <a:cubicBezTo>
                  <a:pt x="50664" y="52612"/>
                  <a:pt x="50711" y="52569"/>
                  <a:pt x="50794" y="52559"/>
                </a:cubicBezTo>
                <a:close/>
                <a:moveTo>
                  <a:pt x="50528" y="52829"/>
                </a:moveTo>
                <a:cubicBezTo>
                  <a:pt x="50537" y="52829"/>
                  <a:pt x="50546" y="52831"/>
                  <a:pt x="50557" y="52836"/>
                </a:cubicBezTo>
                <a:cubicBezTo>
                  <a:pt x="50570" y="52913"/>
                  <a:pt x="50517" y="52937"/>
                  <a:pt x="50460" y="52963"/>
                </a:cubicBezTo>
                <a:cubicBezTo>
                  <a:pt x="50400" y="52926"/>
                  <a:pt x="50447" y="52893"/>
                  <a:pt x="50467" y="52870"/>
                </a:cubicBezTo>
                <a:cubicBezTo>
                  <a:pt x="50482" y="52849"/>
                  <a:pt x="50501" y="52829"/>
                  <a:pt x="50528" y="52829"/>
                </a:cubicBezTo>
                <a:close/>
                <a:moveTo>
                  <a:pt x="50383" y="53043"/>
                </a:moveTo>
                <a:lnTo>
                  <a:pt x="50390" y="53050"/>
                </a:lnTo>
                <a:lnTo>
                  <a:pt x="50373" y="53060"/>
                </a:lnTo>
                <a:lnTo>
                  <a:pt x="50383" y="53043"/>
                </a:lnTo>
                <a:close/>
                <a:moveTo>
                  <a:pt x="50327" y="53103"/>
                </a:moveTo>
                <a:cubicBezTo>
                  <a:pt x="50329" y="53103"/>
                  <a:pt x="50331" y="53104"/>
                  <a:pt x="50333" y="53104"/>
                </a:cubicBezTo>
                <a:cubicBezTo>
                  <a:pt x="50333" y="53150"/>
                  <a:pt x="50296" y="53187"/>
                  <a:pt x="50249" y="53187"/>
                </a:cubicBezTo>
                <a:cubicBezTo>
                  <a:pt x="50246" y="53142"/>
                  <a:pt x="50283" y="53103"/>
                  <a:pt x="50327" y="53103"/>
                </a:cubicBezTo>
                <a:close/>
                <a:moveTo>
                  <a:pt x="51123" y="51582"/>
                </a:moveTo>
                <a:cubicBezTo>
                  <a:pt x="51130" y="51582"/>
                  <a:pt x="51148" y="51594"/>
                  <a:pt x="51148" y="51599"/>
                </a:cubicBezTo>
                <a:cubicBezTo>
                  <a:pt x="51155" y="51646"/>
                  <a:pt x="51118" y="51666"/>
                  <a:pt x="51085" y="51686"/>
                </a:cubicBezTo>
                <a:cubicBezTo>
                  <a:pt x="50941" y="52027"/>
                  <a:pt x="50711" y="52318"/>
                  <a:pt x="50500" y="52616"/>
                </a:cubicBezTo>
                <a:cubicBezTo>
                  <a:pt x="49745" y="53679"/>
                  <a:pt x="48769" y="54518"/>
                  <a:pt x="47752" y="55320"/>
                </a:cubicBezTo>
                <a:cubicBezTo>
                  <a:pt x="47726" y="55336"/>
                  <a:pt x="47692" y="55350"/>
                  <a:pt x="47659" y="55360"/>
                </a:cubicBezTo>
                <a:cubicBezTo>
                  <a:pt x="47629" y="55410"/>
                  <a:pt x="47599" y="55464"/>
                  <a:pt x="47515" y="55467"/>
                </a:cubicBezTo>
                <a:cubicBezTo>
                  <a:pt x="47515" y="55357"/>
                  <a:pt x="47589" y="55363"/>
                  <a:pt x="47659" y="55357"/>
                </a:cubicBezTo>
                <a:cubicBezTo>
                  <a:pt x="47782" y="55133"/>
                  <a:pt x="48016" y="55022"/>
                  <a:pt x="48200" y="54862"/>
                </a:cubicBezTo>
                <a:cubicBezTo>
                  <a:pt x="48769" y="54370"/>
                  <a:pt x="49303" y="53842"/>
                  <a:pt x="49805" y="53287"/>
                </a:cubicBezTo>
                <a:cubicBezTo>
                  <a:pt x="50233" y="52813"/>
                  <a:pt x="50620" y="52305"/>
                  <a:pt x="50971" y="51770"/>
                </a:cubicBezTo>
                <a:cubicBezTo>
                  <a:pt x="50998" y="51730"/>
                  <a:pt x="51025" y="51686"/>
                  <a:pt x="51082" y="51683"/>
                </a:cubicBezTo>
                <a:cubicBezTo>
                  <a:pt x="51085" y="51646"/>
                  <a:pt x="51072" y="51603"/>
                  <a:pt x="51122" y="51583"/>
                </a:cubicBezTo>
                <a:cubicBezTo>
                  <a:pt x="51122" y="51582"/>
                  <a:pt x="51123" y="51582"/>
                  <a:pt x="51123" y="51582"/>
                </a:cubicBezTo>
                <a:close/>
                <a:moveTo>
                  <a:pt x="47405" y="55503"/>
                </a:moveTo>
                <a:cubicBezTo>
                  <a:pt x="47412" y="55503"/>
                  <a:pt x="47423" y="55511"/>
                  <a:pt x="47432" y="55514"/>
                </a:cubicBezTo>
                <a:cubicBezTo>
                  <a:pt x="47428" y="55524"/>
                  <a:pt x="47425" y="55540"/>
                  <a:pt x="47415" y="55544"/>
                </a:cubicBezTo>
                <a:cubicBezTo>
                  <a:pt x="47414" y="55544"/>
                  <a:pt x="47413" y="55544"/>
                  <a:pt x="47412" y="55544"/>
                </a:cubicBezTo>
                <a:cubicBezTo>
                  <a:pt x="47404" y="55544"/>
                  <a:pt x="47393" y="55537"/>
                  <a:pt x="47385" y="55534"/>
                </a:cubicBezTo>
                <a:cubicBezTo>
                  <a:pt x="47391" y="55520"/>
                  <a:pt x="47391" y="55507"/>
                  <a:pt x="47401" y="55504"/>
                </a:cubicBezTo>
                <a:cubicBezTo>
                  <a:pt x="47402" y="55503"/>
                  <a:pt x="47403" y="55503"/>
                  <a:pt x="47405" y="55503"/>
                </a:cubicBezTo>
                <a:close/>
                <a:moveTo>
                  <a:pt x="47232" y="55650"/>
                </a:moveTo>
                <a:cubicBezTo>
                  <a:pt x="47235" y="55650"/>
                  <a:pt x="47238" y="55650"/>
                  <a:pt x="47241" y="55651"/>
                </a:cubicBezTo>
                <a:cubicBezTo>
                  <a:pt x="47223" y="55675"/>
                  <a:pt x="47196" y="55691"/>
                  <a:pt x="47166" y="55691"/>
                </a:cubicBezTo>
                <a:cubicBezTo>
                  <a:pt x="47163" y="55691"/>
                  <a:pt x="47160" y="55691"/>
                  <a:pt x="47157" y="55691"/>
                </a:cubicBezTo>
                <a:cubicBezTo>
                  <a:pt x="47173" y="55666"/>
                  <a:pt x="47202" y="55650"/>
                  <a:pt x="47232" y="55650"/>
                </a:cubicBezTo>
                <a:close/>
                <a:moveTo>
                  <a:pt x="46556" y="56834"/>
                </a:moveTo>
                <a:cubicBezTo>
                  <a:pt x="46552" y="56840"/>
                  <a:pt x="46548" y="56845"/>
                  <a:pt x="46544" y="56851"/>
                </a:cubicBezTo>
                <a:lnTo>
                  <a:pt x="46544" y="56851"/>
                </a:lnTo>
                <a:cubicBezTo>
                  <a:pt x="46555" y="56845"/>
                  <a:pt x="46563" y="56842"/>
                  <a:pt x="46569" y="56842"/>
                </a:cubicBezTo>
                <a:cubicBezTo>
                  <a:pt x="46574" y="56842"/>
                  <a:pt x="46578" y="56845"/>
                  <a:pt x="46582" y="56847"/>
                </a:cubicBezTo>
                <a:cubicBezTo>
                  <a:pt x="46572" y="56851"/>
                  <a:pt x="46559" y="56857"/>
                  <a:pt x="46549" y="56861"/>
                </a:cubicBezTo>
                <a:lnTo>
                  <a:pt x="46538" y="56861"/>
                </a:lnTo>
                <a:cubicBezTo>
                  <a:pt x="46511" y="56901"/>
                  <a:pt x="46489" y="56931"/>
                  <a:pt x="46467" y="56931"/>
                </a:cubicBezTo>
                <a:cubicBezTo>
                  <a:pt x="46461" y="56931"/>
                  <a:pt x="46455" y="56929"/>
                  <a:pt x="46449" y="56924"/>
                </a:cubicBezTo>
                <a:cubicBezTo>
                  <a:pt x="46409" y="56894"/>
                  <a:pt x="46465" y="56881"/>
                  <a:pt x="46492" y="56867"/>
                </a:cubicBezTo>
                <a:cubicBezTo>
                  <a:pt x="46502" y="56864"/>
                  <a:pt x="46516" y="56861"/>
                  <a:pt x="46529" y="56861"/>
                </a:cubicBezTo>
                <a:cubicBezTo>
                  <a:pt x="46532" y="56859"/>
                  <a:pt x="46535" y="56857"/>
                  <a:pt x="46537" y="56855"/>
                </a:cubicBezTo>
                <a:lnTo>
                  <a:pt x="46537" y="56855"/>
                </a:lnTo>
                <a:lnTo>
                  <a:pt x="46532" y="56861"/>
                </a:lnTo>
                <a:lnTo>
                  <a:pt x="46538" y="56861"/>
                </a:lnTo>
                <a:cubicBezTo>
                  <a:pt x="46540" y="56858"/>
                  <a:pt x="46542" y="56854"/>
                  <a:pt x="46544" y="56851"/>
                </a:cubicBezTo>
                <a:lnTo>
                  <a:pt x="46544" y="56851"/>
                </a:lnTo>
                <a:cubicBezTo>
                  <a:pt x="46542" y="56852"/>
                  <a:pt x="46540" y="56854"/>
                  <a:pt x="46537" y="56855"/>
                </a:cubicBezTo>
                <a:lnTo>
                  <a:pt x="46537" y="56855"/>
                </a:lnTo>
                <a:lnTo>
                  <a:pt x="46556" y="56834"/>
                </a:lnTo>
                <a:close/>
                <a:moveTo>
                  <a:pt x="30301" y="57292"/>
                </a:moveTo>
                <a:lnTo>
                  <a:pt x="30326" y="57317"/>
                </a:lnTo>
                <a:lnTo>
                  <a:pt x="30326" y="57317"/>
                </a:lnTo>
                <a:lnTo>
                  <a:pt x="30291" y="57312"/>
                </a:lnTo>
                <a:lnTo>
                  <a:pt x="30301" y="57292"/>
                </a:lnTo>
                <a:close/>
                <a:moveTo>
                  <a:pt x="46415" y="56386"/>
                </a:moveTo>
                <a:lnTo>
                  <a:pt x="46405" y="56403"/>
                </a:lnTo>
                <a:cubicBezTo>
                  <a:pt x="46228" y="56603"/>
                  <a:pt x="45991" y="56720"/>
                  <a:pt x="45767" y="56854"/>
                </a:cubicBezTo>
                <a:cubicBezTo>
                  <a:pt x="45453" y="57038"/>
                  <a:pt x="45132" y="57212"/>
                  <a:pt x="44784" y="57409"/>
                </a:cubicBezTo>
                <a:cubicBezTo>
                  <a:pt x="44811" y="57279"/>
                  <a:pt x="44891" y="57255"/>
                  <a:pt x="44948" y="57222"/>
                </a:cubicBezTo>
                <a:cubicBezTo>
                  <a:pt x="45393" y="56954"/>
                  <a:pt x="45837" y="56690"/>
                  <a:pt x="46285" y="56430"/>
                </a:cubicBezTo>
                <a:cubicBezTo>
                  <a:pt x="46322" y="56413"/>
                  <a:pt x="46362" y="56403"/>
                  <a:pt x="46405" y="56403"/>
                </a:cubicBezTo>
                <a:cubicBezTo>
                  <a:pt x="46409" y="56396"/>
                  <a:pt x="46412" y="56389"/>
                  <a:pt x="46415" y="56386"/>
                </a:cubicBezTo>
                <a:close/>
                <a:moveTo>
                  <a:pt x="44665" y="57412"/>
                </a:moveTo>
                <a:cubicBezTo>
                  <a:pt x="44674" y="57412"/>
                  <a:pt x="44683" y="57413"/>
                  <a:pt x="44694" y="57416"/>
                </a:cubicBezTo>
                <a:cubicBezTo>
                  <a:pt x="44691" y="57509"/>
                  <a:pt x="44617" y="57476"/>
                  <a:pt x="44567" y="57489"/>
                </a:cubicBezTo>
                <a:lnTo>
                  <a:pt x="44560" y="57502"/>
                </a:lnTo>
                <a:lnTo>
                  <a:pt x="44567" y="57486"/>
                </a:lnTo>
                <a:cubicBezTo>
                  <a:pt x="44589" y="57446"/>
                  <a:pt x="44617" y="57412"/>
                  <a:pt x="44665" y="57412"/>
                </a:cubicBezTo>
                <a:close/>
                <a:moveTo>
                  <a:pt x="42391" y="58124"/>
                </a:moveTo>
                <a:cubicBezTo>
                  <a:pt x="42394" y="58124"/>
                  <a:pt x="42401" y="58128"/>
                  <a:pt x="42404" y="58131"/>
                </a:cubicBezTo>
                <a:cubicBezTo>
                  <a:pt x="42404" y="58134"/>
                  <a:pt x="42401" y="58141"/>
                  <a:pt x="42401" y="58141"/>
                </a:cubicBezTo>
                <a:cubicBezTo>
                  <a:pt x="42394" y="58141"/>
                  <a:pt x="42391" y="58141"/>
                  <a:pt x="42384" y="58138"/>
                </a:cubicBezTo>
                <a:cubicBezTo>
                  <a:pt x="42388" y="58134"/>
                  <a:pt x="42391" y="58124"/>
                  <a:pt x="42391" y="58124"/>
                </a:cubicBezTo>
                <a:close/>
                <a:moveTo>
                  <a:pt x="30338" y="57324"/>
                </a:moveTo>
                <a:lnTo>
                  <a:pt x="30338" y="57324"/>
                </a:lnTo>
                <a:cubicBezTo>
                  <a:pt x="30596" y="57407"/>
                  <a:pt x="30858" y="57480"/>
                  <a:pt x="31126" y="57536"/>
                </a:cubicBezTo>
                <a:cubicBezTo>
                  <a:pt x="31624" y="57643"/>
                  <a:pt x="32079" y="57870"/>
                  <a:pt x="32560" y="58014"/>
                </a:cubicBezTo>
                <a:cubicBezTo>
                  <a:pt x="32798" y="58087"/>
                  <a:pt x="33028" y="58168"/>
                  <a:pt x="33226" y="58325"/>
                </a:cubicBezTo>
                <a:cubicBezTo>
                  <a:pt x="33146" y="58347"/>
                  <a:pt x="33068" y="58357"/>
                  <a:pt x="32992" y="58357"/>
                </a:cubicBezTo>
                <a:cubicBezTo>
                  <a:pt x="32727" y="58357"/>
                  <a:pt x="32478" y="58244"/>
                  <a:pt x="32226" y="58174"/>
                </a:cubicBezTo>
                <a:cubicBezTo>
                  <a:pt x="31598" y="57997"/>
                  <a:pt x="30989" y="57760"/>
                  <a:pt x="30408" y="57469"/>
                </a:cubicBezTo>
                <a:cubicBezTo>
                  <a:pt x="30315" y="57427"/>
                  <a:pt x="30363" y="57367"/>
                  <a:pt x="30338" y="57324"/>
                </a:cubicBezTo>
                <a:close/>
                <a:moveTo>
                  <a:pt x="42294" y="58151"/>
                </a:moveTo>
                <a:cubicBezTo>
                  <a:pt x="41354" y="58625"/>
                  <a:pt x="39497" y="59015"/>
                  <a:pt x="37475" y="59015"/>
                </a:cubicBezTo>
                <a:cubicBezTo>
                  <a:pt x="36102" y="59015"/>
                  <a:pt x="34652" y="58835"/>
                  <a:pt x="33363" y="58378"/>
                </a:cubicBezTo>
                <a:cubicBezTo>
                  <a:pt x="33387" y="58264"/>
                  <a:pt x="33442" y="58225"/>
                  <a:pt x="33520" y="58225"/>
                </a:cubicBezTo>
                <a:cubicBezTo>
                  <a:pt x="33547" y="58225"/>
                  <a:pt x="33577" y="58230"/>
                  <a:pt x="33610" y="58238"/>
                </a:cubicBezTo>
                <a:cubicBezTo>
                  <a:pt x="34593" y="58448"/>
                  <a:pt x="35595" y="58542"/>
                  <a:pt x="36575" y="58753"/>
                </a:cubicBezTo>
                <a:cubicBezTo>
                  <a:pt x="36999" y="58846"/>
                  <a:pt x="37414" y="58860"/>
                  <a:pt x="37898" y="58860"/>
                </a:cubicBezTo>
                <a:cubicBezTo>
                  <a:pt x="37725" y="58751"/>
                  <a:pt x="37551" y="58735"/>
                  <a:pt x="37376" y="58735"/>
                </a:cubicBezTo>
                <a:cubicBezTo>
                  <a:pt x="37306" y="58735"/>
                  <a:pt x="37235" y="58738"/>
                  <a:pt x="37164" y="58738"/>
                </a:cubicBezTo>
                <a:cubicBezTo>
                  <a:pt x="37048" y="58738"/>
                  <a:pt x="36931" y="58731"/>
                  <a:pt x="36812" y="58696"/>
                </a:cubicBezTo>
                <a:cubicBezTo>
                  <a:pt x="37172" y="58696"/>
                  <a:pt x="37515" y="58689"/>
                  <a:pt x="37849" y="58689"/>
                </a:cubicBezTo>
                <a:cubicBezTo>
                  <a:pt x="38135" y="58689"/>
                  <a:pt x="38415" y="58694"/>
                  <a:pt x="38694" y="58713"/>
                </a:cubicBezTo>
                <a:cubicBezTo>
                  <a:pt x="38819" y="58722"/>
                  <a:pt x="38949" y="58754"/>
                  <a:pt x="39071" y="58754"/>
                </a:cubicBezTo>
                <a:cubicBezTo>
                  <a:pt x="39130" y="58754"/>
                  <a:pt x="39186" y="58746"/>
                  <a:pt x="39239" y="58726"/>
                </a:cubicBezTo>
                <a:cubicBezTo>
                  <a:pt x="39800" y="58512"/>
                  <a:pt x="40409" y="58535"/>
                  <a:pt x="40980" y="58385"/>
                </a:cubicBezTo>
                <a:cubicBezTo>
                  <a:pt x="41014" y="58372"/>
                  <a:pt x="41047" y="58365"/>
                  <a:pt x="41081" y="58365"/>
                </a:cubicBezTo>
                <a:cubicBezTo>
                  <a:pt x="41140" y="58375"/>
                  <a:pt x="41199" y="58380"/>
                  <a:pt x="41257" y="58380"/>
                </a:cubicBezTo>
                <a:cubicBezTo>
                  <a:pt x="41571" y="58380"/>
                  <a:pt x="41861" y="58244"/>
                  <a:pt x="42164" y="58171"/>
                </a:cubicBezTo>
                <a:cubicBezTo>
                  <a:pt x="42194" y="58164"/>
                  <a:pt x="42230" y="58161"/>
                  <a:pt x="42294" y="58151"/>
                </a:cubicBezTo>
                <a:close/>
                <a:moveTo>
                  <a:pt x="20517" y="0"/>
                </a:moveTo>
                <a:cubicBezTo>
                  <a:pt x="20483" y="34"/>
                  <a:pt x="20443" y="42"/>
                  <a:pt x="20402" y="42"/>
                </a:cubicBezTo>
                <a:cubicBezTo>
                  <a:pt x="20366" y="42"/>
                  <a:pt x="20330" y="37"/>
                  <a:pt x="20293" y="37"/>
                </a:cubicBezTo>
                <a:cubicBezTo>
                  <a:pt x="19110" y="60"/>
                  <a:pt x="17933" y="184"/>
                  <a:pt x="16770" y="408"/>
                </a:cubicBezTo>
                <a:cubicBezTo>
                  <a:pt x="16674" y="426"/>
                  <a:pt x="16578" y="431"/>
                  <a:pt x="16482" y="431"/>
                </a:cubicBezTo>
                <a:cubicBezTo>
                  <a:pt x="16396" y="431"/>
                  <a:pt x="16311" y="427"/>
                  <a:pt x="16225" y="427"/>
                </a:cubicBezTo>
                <a:cubicBezTo>
                  <a:pt x="16146" y="427"/>
                  <a:pt x="16067" y="430"/>
                  <a:pt x="15988" y="441"/>
                </a:cubicBezTo>
                <a:cubicBezTo>
                  <a:pt x="15393" y="535"/>
                  <a:pt x="14805" y="655"/>
                  <a:pt x="14223" y="809"/>
                </a:cubicBezTo>
                <a:cubicBezTo>
                  <a:pt x="13678" y="946"/>
                  <a:pt x="13113" y="999"/>
                  <a:pt x="12599" y="1240"/>
                </a:cubicBezTo>
                <a:cubicBezTo>
                  <a:pt x="12542" y="1267"/>
                  <a:pt x="12478" y="1280"/>
                  <a:pt x="12425" y="1307"/>
                </a:cubicBezTo>
                <a:cubicBezTo>
                  <a:pt x="12264" y="1397"/>
                  <a:pt x="12485" y="1357"/>
                  <a:pt x="12448" y="1417"/>
                </a:cubicBezTo>
                <a:cubicBezTo>
                  <a:pt x="11960" y="1614"/>
                  <a:pt x="11455" y="1815"/>
                  <a:pt x="10997" y="2109"/>
                </a:cubicBezTo>
                <a:cubicBezTo>
                  <a:pt x="10827" y="2226"/>
                  <a:pt x="10643" y="2320"/>
                  <a:pt x="10449" y="2397"/>
                </a:cubicBezTo>
                <a:cubicBezTo>
                  <a:pt x="9945" y="2570"/>
                  <a:pt x="9604" y="2988"/>
                  <a:pt x="9152" y="3249"/>
                </a:cubicBezTo>
                <a:cubicBezTo>
                  <a:pt x="8885" y="3403"/>
                  <a:pt x="8601" y="3540"/>
                  <a:pt x="8374" y="3760"/>
                </a:cubicBezTo>
                <a:cubicBezTo>
                  <a:pt x="8344" y="3785"/>
                  <a:pt x="8306" y="3800"/>
                  <a:pt x="8266" y="3800"/>
                </a:cubicBezTo>
                <a:cubicBezTo>
                  <a:pt x="8256" y="3800"/>
                  <a:pt x="8246" y="3799"/>
                  <a:pt x="8236" y="3797"/>
                </a:cubicBezTo>
                <a:cubicBezTo>
                  <a:pt x="8143" y="3897"/>
                  <a:pt x="7972" y="3844"/>
                  <a:pt x="7889" y="3971"/>
                </a:cubicBezTo>
                <a:cubicBezTo>
                  <a:pt x="7852" y="4014"/>
                  <a:pt x="7809" y="4051"/>
                  <a:pt x="7762" y="4081"/>
                </a:cubicBezTo>
                <a:cubicBezTo>
                  <a:pt x="7730" y="4107"/>
                  <a:pt x="7708" y="4118"/>
                  <a:pt x="7692" y="4118"/>
                </a:cubicBezTo>
                <a:cubicBezTo>
                  <a:pt x="7656" y="4118"/>
                  <a:pt x="7654" y="4064"/>
                  <a:pt x="7652" y="4011"/>
                </a:cubicBezTo>
                <a:lnTo>
                  <a:pt x="7648" y="4008"/>
                </a:lnTo>
                <a:cubicBezTo>
                  <a:pt x="7481" y="4061"/>
                  <a:pt x="7351" y="4178"/>
                  <a:pt x="7224" y="4295"/>
                </a:cubicBezTo>
                <a:cubicBezTo>
                  <a:pt x="6308" y="5131"/>
                  <a:pt x="5442" y="6020"/>
                  <a:pt x="4630" y="6953"/>
                </a:cubicBezTo>
                <a:cubicBezTo>
                  <a:pt x="4536" y="7063"/>
                  <a:pt x="4469" y="7213"/>
                  <a:pt x="4312" y="7267"/>
                </a:cubicBezTo>
                <a:cubicBezTo>
                  <a:pt x="4299" y="7297"/>
                  <a:pt x="4292" y="7340"/>
                  <a:pt x="4269" y="7350"/>
                </a:cubicBezTo>
                <a:cubicBezTo>
                  <a:pt x="4261" y="7355"/>
                  <a:pt x="4256" y="7357"/>
                  <a:pt x="4251" y="7357"/>
                </a:cubicBezTo>
                <a:cubicBezTo>
                  <a:pt x="4233" y="7357"/>
                  <a:pt x="4234" y="7326"/>
                  <a:pt x="4229" y="7307"/>
                </a:cubicBezTo>
                <a:cubicBezTo>
                  <a:pt x="3995" y="7427"/>
                  <a:pt x="3898" y="7671"/>
                  <a:pt x="3764" y="7872"/>
                </a:cubicBezTo>
                <a:cubicBezTo>
                  <a:pt x="3416" y="8390"/>
                  <a:pt x="3082" y="8921"/>
                  <a:pt x="2761" y="9456"/>
                </a:cubicBezTo>
                <a:cubicBezTo>
                  <a:pt x="2227" y="10342"/>
                  <a:pt x="1765" y="11271"/>
                  <a:pt x="1381" y="12234"/>
                </a:cubicBezTo>
                <a:cubicBezTo>
                  <a:pt x="1154" y="12805"/>
                  <a:pt x="1017" y="13414"/>
                  <a:pt x="863" y="14012"/>
                </a:cubicBezTo>
                <a:cubicBezTo>
                  <a:pt x="696" y="14651"/>
                  <a:pt x="495" y="15279"/>
                  <a:pt x="305" y="15911"/>
                </a:cubicBezTo>
                <a:cubicBezTo>
                  <a:pt x="117" y="16556"/>
                  <a:pt x="20" y="17224"/>
                  <a:pt x="14" y="17896"/>
                </a:cubicBezTo>
                <a:cubicBezTo>
                  <a:pt x="0" y="18555"/>
                  <a:pt x="14" y="19210"/>
                  <a:pt x="117" y="19878"/>
                </a:cubicBezTo>
                <a:cubicBezTo>
                  <a:pt x="241" y="19551"/>
                  <a:pt x="184" y="19233"/>
                  <a:pt x="124" y="18926"/>
                </a:cubicBezTo>
                <a:cubicBezTo>
                  <a:pt x="47" y="18511"/>
                  <a:pt x="57" y="18097"/>
                  <a:pt x="81" y="17676"/>
                </a:cubicBezTo>
                <a:lnTo>
                  <a:pt x="81" y="17676"/>
                </a:lnTo>
                <a:cubicBezTo>
                  <a:pt x="94" y="17742"/>
                  <a:pt x="107" y="17806"/>
                  <a:pt x="117" y="17869"/>
                </a:cubicBezTo>
                <a:cubicBezTo>
                  <a:pt x="127" y="17940"/>
                  <a:pt x="134" y="18007"/>
                  <a:pt x="137" y="18077"/>
                </a:cubicBezTo>
                <a:cubicBezTo>
                  <a:pt x="131" y="18675"/>
                  <a:pt x="241" y="19263"/>
                  <a:pt x="315" y="19852"/>
                </a:cubicBezTo>
                <a:cubicBezTo>
                  <a:pt x="358" y="20219"/>
                  <a:pt x="438" y="20594"/>
                  <a:pt x="355" y="20968"/>
                </a:cubicBezTo>
                <a:cubicBezTo>
                  <a:pt x="331" y="21082"/>
                  <a:pt x="378" y="21189"/>
                  <a:pt x="401" y="21296"/>
                </a:cubicBezTo>
                <a:cubicBezTo>
                  <a:pt x="773" y="22837"/>
                  <a:pt x="1217" y="24354"/>
                  <a:pt x="1896" y="25795"/>
                </a:cubicBezTo>
                <a:cubicBezTo>
                  <a:pt x="2146" y="26333"/>
                  <a:pt x="2531" y="26787"/>
                  <a:pt x="2888" y="27255"/>
                </a:cubicBezTo>
                <a:cubicBezTo>
                  <a:pt x="3330" y="27827"/>
                  <a:pt x="3757" y="28409"/>
                  <a:pt x="4269" y="28920"/>
                </a:cubicBezTo>
                <a:cubicBezTo>
                  <a:pt x="4473" y="29121"/>
                  <a:pt x="4677" y="29304"/>
                  <a:pt x="4954" y="29405"/>
                </a:cubicBezTo>
                <a:cubicBezTo>
                  <a:pt x="5335" y="29542"/>
                  <a:pt x="5619" y="29826"/>
                  <a:pt x="5880" y="30120"/>
                </a:cubicBezTo>
                <a:cubicBezTo>
                  <a:pt x="5997" y="30250"/>
                  <a:pt x="6134" y="30321"/>
                  <a:pt x="6284" y="30394"/>
                </a:cubicBezTo>
                <a:cubicBezTo>
                  <a:pt x="6752" y="30621"/>
                  <a:pt x="7230" y="30835"/>
                  <a:pt x="7682" y="31093"/>
                </a:cubicBezTo>
                <a:cubicBezTo>
                  <a:pt x="7896" y="31216"/>
                  <a:pt x="8140" y="31323"/>
                  <a:pt x="8273" y="31574"/>
                </a:cubicBezTo>
                <a:cubicBezTo>
                  <a:pt x="8337" y="31691"/>
                  <a:pt x="8511" y="31738"/>
                  <a:pt x="8654" y="31775"/>
                </a:cubicBezTo>
                <a:lnTo>
                  <a:pt x="8654" y="31774"/>
                </a:lnTo>
                <a:lnTo>
                  <a:pt x="8654" y="31774"/>
                </a:lnTo>
                <a:cubicBezTo>
                  <a:pt x="8878" y="31983"/>
                  <a:pt x="9160" y="32099"/>
                  <a:pt x="9430" y="32202"/>
                </a:cubicBezTo>
                <a:cubicBezTo>
                  <a:pt x="9854" y="32366"/>
                  <a:pt x="10262" y="32580"/>
                  <a:pt x="10640" y="32838"/>
                </a:cubicBezTo>
                <a:cubicBezTo>
                  <a:pt x="11626" y="33479"/>
                  <a:pt x="12689" y="33931"/>
                  <a:pt x="13822" y="34228"/>
                </a:cubicBezTo>
                <a:cubicBezTo>
                  <a:pt x="13849" y="34235"/>
                  <a:pt x="13875" y="34241"/>
                  <a:pt x="13902" y="34251"/>
                </a:cubicBezTo>
                <a:cubicBezTo>
                  <a:pt x="13962" y="34285"/>
                  <a:pt x="14066" y="34265"/>
                  <a:pt x="14066" y="34378"/>
                </a:cubicBezTo>
                <a:cubicBezTo>
                  <a:pt x="14063" y="34439"/>
                  <a:pt x="14009" y="34472"/>
                  <a:pt x="13825" y="34512"/>
                </a:cubicBezTo>
                <a:cubicBezTo>
                  <a:pt x="14083" y="34536"/>
                  <a:pt x="13912" y="34706"/>
                  <a:pt x="13986" y="34806"/>
                </a:cubicBezTo>
                <a:cubicBezTo>
                  <a:pt x="14093" y="34713"/>
                  <a:pt x="14129" y="34589"/>
                  <a:pt x="14160" y="34472"/>
                </a:cubicBezTo>
                <a:cubicBezTo>
                  <a:pt x="14177" y="34412"/>
                  <a:pt x="14191" y="34360"/>
                  <a:pt x="14244" y="34360"/>
                </a:cubicBezTo>
                <a:cubicBezTo>
                  <a:pt x="14254" y="34360"/>
                  <a:pt x="14264" y="34362"/>
                  <a:pt x="14277" y="34365"/>
                </a:cubicBezTo>
                <a:cubicBezTo>
                  <a:pt x="14648" y="34475"/>
                  <a:pt x="15032" y="34556"/>
                  <a:pt x="15380" y="34726"/>
                </a:cubicBezTo>
                <a:cubicBezTo>
                  <a:pt x="15396" y="34733"/>
                  <a:pt x="15406" y="34760"/>
                  <a:pt x="15420" y="34776"/>
                </a:cubicBezTo>
                <a:cubicBezTo>
                  <a:pt x="15430" y="34776"/>
                  <a:pt x="15440" y="34776"/>
                  <a:pt x="15451" y="34776"/>
                </a:cubicBezTo>
                <a:cubicBezTo>
                  <a:pt x="15486" y="34776"/>
                  <a:pt x="15520" y="34780"/>
                  <a:pt x="15543" y="34816"/>
                </a:cubicBezTo>
                <a:lnTo>
                  <a:pt x="15593" y="34833"/>
                </a:lnTo>
                <a:lnTo>
                  <a:pt x="15587" y="34846"/>
                </a:lnTo>
                <a:lnTo>
                  <a:pt x="15543" y="34816"/>
                </a:lnTo>
                <a:cubicBezTo>
                  <a:pt x="15533" y="34816"/>
                  <a:pt x="15523" y="34817"/>
                  <a:pt x="15512" y="34817"/>
                </a:cubicBezTo>
                <a:cubicBezTo>
                  <a:pt x="15477" y="34817"/>
                  <a:pt x="15443" y="34813"/>
                  <a:pt x="15420" y="34776"/>
                </a:cubicBezTo>
                <a:cubicBezTo>
                  <a:pt x="15399" y="34777"/>
                  <a:pt x="15379" y="34778"/>
                  <a:pt x="15359" y="34778"/>
                </a:cubicBezTo>
                <a:cubicBezTo>
                  <a:pt x="15018" y="34778"/>
                  <a:pt x="14701" y="34651"/>
                  <a:pt x="14357" y="34616"/>
                </a:cubicBezTo>
                <a:lnTo>
                  <a:pt x="14357" y="34616"/>
                </a:lnTo>
                <a:cubicBezTo>
                  <a:pt x="14460" y="34679"/>
                  <a:pt x="14571" y="34733"/>
                  <a:pt x="14684" y="34783"/>
                </a:cubicBezTo>
                <a:cubicBezTo>
                  <a:pt x="15624" y="35137"/>
                  <a:pt x="16563" y="35502"/>
                  <a:pt x="17462" y="35960"/>
                </a:cubicBezTo>
                <a:cubicBezTo>
                  <a:pt x="17491" y="35973"/>
                  <a:pt x="17531" y="36015"/>
                  <a:pt x="17567" y="36015"/>
                </a:cubicBezTo>
                <a:cubicBezTo>
                  <a:pt x="17585" y="36015"/>
                  <a:pt x="17601" y="36005"/>
                  <a:pt x="17616" y="35976"/>
                </a:cubicBezTo>
                <a:cubicBezTo>
                  <a:pt x="17649" y="35906"/>
                  <a:pt x="17566" y="35873"/>
                  <a:pt x="17512" y="35846"/>
                </a:cubicBezTo>
                <a:cubicBezTo>
                  <a:pt x="17001" y="35578"/>
                  <a:pt x="16459" y="35381"/>
                  <a:pt x="15931" y="35147"/>
                </a:cubicBezTo>
                <a:cubicBezTo>
                  <a:pt x="15861" y="35117"/>
                  <a:pt x="15794" y="35084"/>
                  <a:pt x="15710" y="35044"/>
                </a:cubicBezTo>
                <a:cubicBezTo>
                  <a:pt x="15772" y="34982"/>
                  <a:pt x="15829" y="34956"/>
                  <a:pt x="15888" y="34956"/>
                </a:cubicBezTo>
                <a:cubicBezTo>
                  <a:pt x="15929" y="34956"/>
                  <a:pt x="15972" y="34968"/>
                  <a:pt x="16018" y="34990"/>
                </a:cubicBezTo>
                <a:cubicBezTo>
                  <a:pt x="16459" y="35191"/>
                  <a:pt x="16917" y="35365"/>
                  <a:pt x="17328" y="35625"/>
                </a:cubicBezTo>
                <a:cubicBezTo>
                  <a:pt x="17536" y="35759"/>
                  <a:pt x="17790" y="35679"/>
                  <a:pt x="18007" y="35819"/>
                </a:cubicBezTo>
                <a:cubicBezTo>
                  <a:pt x="18224" y="35956"/>
                  <a:pt x="18468" y="36053"/>
                  <a:pt x="18672" y="36217"/>
                </a:cubicBezTo>
                <a:lnTo>
                  <a:pt x="18645" y="36264"/>
                </a:lnTo>
                <a:lnTo>
                  <a:pt x="18254" y="36070"/>
                </a:lnTo>
                <a:lnTo>
                  <a:pt x="18254" y="36070"/>
                </a:lnTo>
                <a:cubicBezTo>
                  <a:pt x="18224" y="36157"/>
                  <a:pt x="18288" y="36170"/>
                  <a:pt x="18321" y="36190"/>
                </a:cubicBezTo>
                <a:cubicBezTo>
                  <a:pt x="18632" y="36384"/>
                  <a:pt x="18919" y="36618"/>
                  <a:pt x="19177" y="36882"/>
                </a:cubicBezTo>
                <a:cubicBezTo>
                  <a:pt x="19207" y="36919"/>
                  <a:pt x="19254" y="36942"/>
                  <a:pt x="19304" y="36946"/>
                </a:cubicBezTo>
                <a:cubicBezTo>
                  <a:pt x="19324" y="36880"/>
                  <a:pt x="19361" y="36855"/>
                  <a:pt x="19398" y="36855"/>
                </a:cubicBezTo>
                <a:cubicBezTo>
                  <a:pt x="19434" y="36855"/>
                  <a:pt x="19469" y="36879"/>
                  <a:pt x="19488" y="36912"/>
                </a:cubicBezTo>
                <a:cubicBezTo>
                  <a:pt x="19625" y="37146"/>
                  <a:pt x="19855" y="37290"/>
                  <a:pt x="20006" y="37510"/>
                </a:cubicBezTo>
                <a:cubicBezTo>
                  <a:pt x="20073" y="37607"/>
                  <a:pt x="20210" y="37684"/>
                  <a:pt x="20280" y="37795"/>
                </a:cubicBezTo>
                <a:cubicBezTo>
                  <a:pt x="20972" y="38824"/>
                  <a:pt x="21570" y="39900"/>
                  <a:pt x="21904" y="41107"/>
                </a:cubicBezTo>
                <a:cubicBezTo>
                  <a:pt x="21924" y="41164"/>
                  <a:pt x="21951" y="41224"/>
                  <a:pt x="21904" y="41314"/>
                </a:cubicBezTo>
                <a:cubicBezTo>
                  <a:pt x="21767" y="40937"/>
                  <a:pt x="21634" y="40582"/>
                  <a:pt x="21483" y="40235"/>
                </a:cubicBezTo>
                <a:cubicBezTo>
                  <a:pt x="21283" y="39787"/>
                  <a:pt x="21079" y="39336"/>
                  <a:pt x="20831" y="38911"/>
                </a:cubicBezTo>
                <a:cubicBezTo>
                  <a:pt x="20808" y="38868"/>
                  <a:pt x="20781" y="38824"/>
                  <a:pt x="20724" y="38824"/>
                </a:cubicBezTo>
                <a:cubicBezTo>
                  <a:pt x="20915" y="39232"/>
                  <a:pt x="21112" y="39636"/>
                  <a:pt x="21293" y="40048"/>
                </a:cubicBezTo>
                <a:cubicBezTo>
                  <a:pt x="21593" y="40743"/>
                  <a:pt x="21814" y="41468"/>
                  <a:pt x="21944" y="42214"/>
                </a:cubicBezTo>
                <a:cubicBezTo>
                  <a:pt x="21794" y="41973"/>
                  <a:pt x="21644" y="41729"/>
                  <a:pt x="21490" y="41488"/>
                </a:cubicBezTo>
                <a:cubicBezTo>
                  <a:pt x="21286" y="41167"/>
                  <a:pt x="21075" y="40850"/>
                  <a:pt x="20808" y="40579"/>
                </a:cubicBezTo>
                <a:lnTo>
                  <a:pt x="20808" y="40579"/>
                </a:lnTo>
                <a:cubicBezTo>
                  <a:pt x="20881" y="40933"/>
                  <a:pt x="20985" y="41321"/>
                  <a:pt x="21219" y="41565"/>
                </a:cubicBezTo>
                <a:cubicBezTo>
                  <a:pt x="21657" y="42016"/>
                  <a:pt x="21674" y="42564"/>
                  <a:pt x="21771" y="43106"/>
                </a:cubicBezTo>
                <a:cubicBezTo>
                  <a:pt x="21844" y="43524"/>
                  <a:pt x="21995" y="43918"/>
                  <a:pt x="22075" y="44336"/>
                </a:cubicBezTo>
                <a:cubicBezTo>
                  <a:pt x="22108" y="44507"/>
                  <a:pt x="22178" y="44684"/>
                  <a:pt x="22228" y="44861"/>
                </a:cubicBezTo>
                <a:cubicBezTo>
                  <a:pt x="22299" y="45095"/>
                  <a:pt x="22362" y="45329"/>
                  <a:pt x="22419" y="45563"/>
                </a:cubicBezTo>
                <a:cubicBezTo>
                  <a:pt x="22476" y="45793"/>
                  <a:pt x="22519" y="46024"/>
                  <a:pt x="22559" y="46255"/>
                </a:cubicBezTo>
                <a:cubicBezTo>
                  <a:pt x="22603" y="46499"/>
                  <a:pt x="22636" y="46746"/>
                  <a:pt x="22676" y="46993"/>
                </a:cubicBezTo>
                <a:cubicBezTo>
                  <a:pt x="22680" y="47030"/>
                  <a:pt x="22700" y="47074"/>
                  <a:pt x="22643" y="47110"/>
                </a:cubicBezTo>
                <a:cubicBezTo>
                  <a:pt x="22533" y="46990"/>
                  <a:pt x="22579" y="46820"/>
                  <a:pt x="22503" y="46693"/>
                </a:cubicBezTo>
                <a:lnTo>
                  <a:pt x="22503" y="46693"/>
                </a:lnTo>
                <a:cubicBezTo>
                  <a:pt x="22439" y="46716"/>
                  <a:pt x="22513" y="46796"/>
                  <a:pt x="22446" y="46840"/>
                </a:cubicBezTo>
                <a:cubicBezTo>
                  <a:pt x="22359" y="46355"/>
                  <a:pt x="22275" y="45874"/>
                  <a:pt x="22185" y="45392"/>
                </a:cubicBezTo>
                <a:cubicBezTo>
                  <a:pt x="22152" y="45208"/>
                  <a:pt x="22081" y="45035"/>
                  <a:pt x="21978" y="44878"/>
                </a:cubicBezTo>
                <a:lnTo>
                  <a:pt x="21978" y="44878"/>
                </a:lnTo>
                <a:cubicBezTo>
                  <a:pt x="22045" y="45329"/>
                  <a:pt x="22095" y="45783"/>
                  <a:pt x="22152" y="46235"/>
                </a:cubicBezTo>
                <a:cubicBezTo>
                  <a:pt x="22208" y="46716"/>
                  <a:pt x="22228" y="47201"/>
                  <a:pt x="22352" y="47672"/>
                </a:cubicBezTo>
                <a:cubicBezTo>
                  <a:pt x="22369" y="47732"/>
                  <a:pt x="22389" y="47789"/>
                  <a:pt x="22412" y="47869"/>
                </a:cubicBezTo>
                <a:cubicBezTo>
                  <a:pt x="22526" y="47742"/>
                  <a:pt x="22449" y="47602"/>
                  <a:pt x="22506" y="47478"/>
                </a:cubicBezTo>
                <a:lnTo>
                  <a:pt x="22506" y="47478"/>
                </a:lnTo>
                <a:cubicBezTo>
                  <a:pt x="22646" y="48371"/>
                  <a:pt x="22790" y="49256"/>
                  <a:pt x="23101" y="50112"/>
                </a:cubicBezTo>
                <a:cubicBezTo>
                  <a:pt x="23171" y="50065"/>
                  <a:pt x="23138" y="50018"/>
                  <a:pt x="23128" y="49978"/>
                </a:cubicBezTo>
                <a:cubicBezTo>
                  <a:pt x="22994" y="49440"/>
                  <a:pt x="22857" y="48902"/>
                  <a:pt x="22723" y="48361"/>
                </a:cubicBezTo>
                <a:cubicBezTo>
                  <a:pt x="22710" y="48324"/>
                  <a:pt x="22703" y="48284"/>
                  <a:pt x="22696" y="48240"/>
                </a:cubicBezTo>
                <a:cubicBezTo>
                  <a:pt x="22690" y="48207"/>
                  <a:pt x="22710" y="48170"/>
                  <a:pt x="22747" y="48160"/>
                </a:cubicBezTo>
                <a:cubicBezTo>
                  <a:pt x="22753" y="48158"/>
                  <a:pt x="22759" y="48157"/>
                  <a:pt x="22765" y="48157"/>
                </a:cubicBezTo>
                <a:cubicBezTo>
                  <a:pt x="22796" y="48157"/>
                  <a:pt x="22804" y="48189"/>
                  <a:pt x="22810" y="48220"/>
                </a:cubicBezTo>
                <a:cubicBezTo>
                  <a:pt x="22867" y="48514"/>
                  <a:pt x="22994" y="48788"/>
                  <a:pt x="23007" y="49103"/>
                </a:cubicBezTo>
                <a:cubicBezTo>
                  <a:pt x="23021" y="49373"/>
                  <a:pt x="23141" y="49637"/>
                  <a:pt x="23231" y="49901"/>
                </a:cubicBezTo>
                <a:cubicBezTo>
                  <a:pt x="23482" y="50623"/>
                  <a:pt x="23773" y="51329"/>
                  <a:pt x="24104" y="52017"/>
                </a:cubicBezTo>
                <a:cubicBezTo>
                  <a:pt x="24161" y="52134"/>
                  <a:pt x="24244" y="52245"/>
                  <a:pt x="24204" y="52388"/>
                </a:cubicBezTo>
                <a:cubicBezTo>
                  <a:pt x="24204" y="52415"/>
                  <a:pt x="24211" y="52445"/>
                  <a:pt x="24231" y="52465"/>
                </a:cubicBezTo>
                <a:cubicBezTo>
                  <a:pt x="24505" y="52840"/>
                  <a:pt x="24649" y="53284"/>
                  <a:pt x="24953" y="53652"/>
                </a:cubicBezTo>
                <a:cubicBezTo>
                  <a:pt x="25812" y="54708"/>
                  <a:pt x="26811" y="55641"/>
                  <a:pt x="27921" y="56423"/>
                </a:cubicBezTo>
                <a:cubicBezTo>
                  <a:pt x="28322" y="56710"/>
                  <a:pt x="28777" y="56928"/>
                  <a:pt x="29158" y="57232"/>
                </a:cubicBezTo>
                <a:cubicBezTo>
                  <a:pt x="29552" y="57543"/>
                  <a:pt x="30013" y="57676"/>
                  <a:pt x="30441" y="57890"/>
                </a:cubicBezTo>
                <a:cubicBezTo>
                  <a:pt x="30562" y="57954"/>
                  <a:pt x="30642" y="58054"/>
                  <a:pt x="30759" y="58121"/>
                </a:cubicBezTo>
                <a:cubicBezTo>
                  <a:pt x="31404" y="58479"/>
                  <a:pt x="32116" y="58592"/>
                  <a:pt x="32824" y="58736"/>
                </a:cubicBezTo>
                <a:cubicBezTo>
                  <a:pt x="33252" y="58823"/>
                  <a:pt x="33680" y="58910"/>
                  <a:pt x="34101" y="59017"/>
                </a:cubicBezTo>
                <a:cubicBezTo>
                  <a:pt x="34576" y="59137"/>
                  <a:pt x="35061" y="59147"/>
                  <a:pt x="35542" y="59197"/>
                </a:cubicBezTo>
                <a:cubicBezTo>
                  <a:pt x="36027" y="59244"/>
                  <a:pt x="36505" y="59307"/>
                  <a:pt x="36989" y="59344"/>
                </a:cubicBezTo>
                <a:cubicBezTo>
                  <a:pt x="37354" y="59371"/>
                  <a:pt x="37721" y="59364"/>
                  <a:pt x="38086" y="59374"/>
                </a:cubicBezTo>
                <a:cubicBezTo>
                  <a:pt x="38216" y="59381"/>
                  <a:pt x="38346" y="59401"/>
                  <a:pt x="38477" y="59404"/>
                </a:cubicBezTo>
                <a:cubicBezTo>
                  <a:pt x="38507" y="59405"/>
                  <a:pt x="38537" y="59405"/>
                  <a:pt x="38567" y="59405"/>
                </a:cubicBezTo>
                <a:cubicBezTo>
                  <a:pt x="39317" y="59405"/>
                  <a:pt x="40047" y="59248"/>
                  <a:pt x="40780" y="59107"/>
                </a:cubicBezTo>
                <a:cubicBezTo>
                  <a:pt x="41161" y="59037"/>
                  <a:pt x="41535" y="58963"/>
                  <a:pt x="41886" y="58789"/>
                </a:cubicBezTo>
                <a:lnTo>
                  <a:pt x="41886" y="58789"/>
                </a:lnTo>
                <a:cubicBezTo>
                  <a:pt x="40860" y="59007"/>
                  <a:pt x="39820" y="59137"/>
                  <a:pt x="38778" y="59227"/>
                </a:cubicBezTo>
                <a:cubicBezTo>
                  <a:pt x="39717" y="59090"/>
                  <a:pt x="40626" y="58840"/>
                  <a:pt x="41545" y="58609"/>
                </a:cubicBezTo>
                <a:cubicBezTo>
                  <a:pt x="42464" y="58378"/>
                  <a:pt x="43307" y="57930"/>
                  <a:pt x="44229" y="57710"/>
                </a:cubicBezTo>
                <a:lnTo>
                  <a:pt x="44229" y="57710"/>
                </a:lnTo>
                <a:cubicBezTo>
                  <a:pt x="43922" y="57937"/>
                  <a:pt x="43537" y="58027"/>
                  <a:pt x="43200" y="58231"/>
                </a:cubicBezTo>
                <a:cubicBezTo>
                  <a:pt x="43231" y="58257"/>
                  <a:pt x="43261" y="58266"/>
                  <a:pt x="43287" y="58266"/>
                </a:cubicBezTo>
                <a:cubicBezTo>
                  <a:pt x="43334" y="58266"/>
                  <a:pt x="43374" y="58238"/>
                  <a:pt x="43410" y="58221"/>
                </a:cubicBezTo>
                <a:cubicBezTo>
                  <a:pt x="43738" y="58077"/>
                  <a:pt x="44062" y="57930"/>
                  <a:pt x="44396" y="57793"/>
                </a:cubicBezTo>
                <a:cubicBezTo>
                  <a:pt x="44871" y="57599"/>
                  <a:pt x="45322" y="57342"/>
                  <a:pt x="45764" y="57085"/>
                </a:cubicBezTo>
                <a:cubicBezTo>
                  <a:pt x="45941" y="56981"/>
                  <a:pt x="46141" y="57078"/>
                  <a:pt x="46308" y="56964"/>
                </a:cubicBezTo>
                <a:cubicBezTo>
                  <a:pt x="46315" y="56959"/>
                  <a:pt x="46321" y="56957"/>
                  <a:pt x="46327" y="56957"/>
                </a:cubicBezTo>
                <a:cubicBezTo>
                  <a:pt x="46356" y="56957"/>
                  <a:pt x="46360" y="57028"/>
                  <a:pt x="46365" y="57068"/>
                </a:cubicBezTo>
                <a:cubicBezTo>
                  <a:pt x="46666" y="56951"/>
                  <a:pt x="46890" y="56717"/>
                  <a:pt x="47154" y="56540"/>
                </a:cubicBezTo>
                <a:cubicBezTo>
                  <a:pt x="47311" y="56426"/>
                  <a:pt x="47462" y="56306"/>
                  <a:pt x="47605" y="56179"/>
                </a:cubicBezTo>
                <a:cubicBezTo>
                  <a:pt x="47689" y="56109"/>
                  <a:pt x="47796" y="56035"/>
                  <a:pt x="47645" y="55921"/>
                </a:cubicBezTo>
                <a:cubicBezTo>
                  <a:pt x="47609" y="55895"/>
                  <a:pt x="47589" y="55858"/>
                  <a:pt x="47642" y="55828"/>
                </a:cubicBezTo>
                <a:cubicBezTo>
                  <a:pt x="48177" y="55537"/>
                  <a:pt x="48511" y="55016"/>
                  <a:pt x="49023" y="54701"/>
                </a:cubicBezTo>
                <a:cubicBezTo>
                  <a:pt x="49043" y="54695"/>
                  <a:pt x="49063" y="54688"/>
                  <a:pt x="49083" y="54688"/>
                </a:cubicBezTo>
                <a:cubicBezTo>
                  <a:pt x="49143" y="54561"/>
                  <a:pt x="49273" y="54508"/>
                  <a:pt x="49370" y="54424"/>
                </a:cubicBezTo>
                <a:cubicBezTo>
                  <a:pt x="50035" y="53852"/>
                  <a:pt x="50587" y="53174"/>
                  <a:pt x="51209" y="52569"/>
                </a:cubicBezTo>
                <a:cubicBezTo>
                  <a:pt x="51496" y="52281"/>
                  <a:pt x="51750" y="51964"/>
                  <a:pt x="51964" y="51620"/>
                </a:cubicBezTo>
                <a:cubicBezTo>
                  <a:pt x="52011" y="51563"/>
                  <a:pt x="52038" y="51499"/>
                  <a:pt x="52048" y="51432"/>
                </a:cubicBezTo>
                <a:lnTo>
                  <a:pt x="52048" y="51432"/>
                </a:lnTo>
                <a:cubicBezTo>
                  <a:pt x="51961" y="51436"/>
                  <a:pt x="51937" y="51529"/>
                  <a:pt x="51864" y="51556"/>
                </a:cubicBezTo>
                <a:cubicBezTo>
                  <a:pt x="51810" y="51499"/>
                  <a:pt x="51810" y="51422"/>
                  <a:pt x="51780" y="51329"/>
                </a:cubicBezTo>
                <a:cubicBezTo>
                  <a:pt x="51449" y="51750"/>
                  <a:pt x="51229" y="52245"/>
                  <a:pt x="50794" y="52559"/>
                </a:cubicBezTo>
                <a:cubicBezTo>
                  <a:pt x="50828" y="52328"/>
                  <a:pt x="51025" y="52204"/>
                  <a:pt x="51142" y="52031"/>
                </a:cubicBezTo>
                <a:cubicBezTo>
                  <a:pt x="51423" y="51626"/>
                  <a:pt x="51740" y="51249"/>
                  <a:pt x="51964" y="50804"/>
                </a:cubicBezTo>
                <a:cubicBezTo>
                  <a:pt x="52014" y="50710"/>
                  <a:pt x="52018" y="50704"/>
                  <a:pt x="52018" y="50550"/>
                </a:cubicBezTo>
                <a:lnTo>
                  <a:pt x="52018" y="50550"/>
                </a:lnTo>
                <a:cubicBezTo>
                  <a:pt x="51854" y="50737"/>
                  <a:pt x="51807" y="50971"/>
                  <a:pt x="51663" y="51162"/>
                </a:cubicBezTo>
                <a:cubicBezTo>
                  <a:pt x="51616" y="51095"/>
                  <a:pt x="51660" y="51051"/>
                  <a:pt x="51677" y="51005"/>
                </a:cubicBezTo>
                <a:cubicBezTo>
                  <a:pt x="51810" y="50664"/>
                  <a:pt x="52001" y="50343"/>
                  <a:pt x="52054" y="49962"/>
                </a:cubicBezTo>
                <a:cubicBezTo>
                  <a:pt x="52081" y="49764"/>
                  <a:pt x="52191" y="49567"/>
                  <a:pt x="52302" y="49393"/>
                </a:cubicBezTo>
                <a:cubicBezTo>
                  <a:pt x="52485" y="49099"/>
                  <a:pt x="52599" y="48785"/>
                  <a:pt x="52703" y="48461"/>
                </a:cubicBezTo>
                <a:cubicBezTo>
                  <a:pt x="52790" y="48180"/>
                  <a:pt x="53030" y="47993"/>
                  <a:pt x="53131" y="47705"/>
                </a:cubicBezTo>
                <a:cubicBezTo>
                  <a:pt x="53341" y="47080"/>
                  <a:pt x="53605" y="46472"/>
                  <a:pt x="53766" y="45834"/>
                </a:cubicBezTo>
                <a:cubicBezTo>
                  <a:pt x="53843" y="45523"/>
                  <a:pt x="53859" y="45195"/>
                  <a:pt x="53970" y="44884"/>
                </a:cubicBezTo>
                <a:cubicBezTo>
                  <a:pt x="54274" y="44015"/>
                  <a:pt x="54631" y="43166"/>
                  <a:pt x="54972" y="42307"/>
                </a:cubicBezTo>
                <a:cubicBezTo>
                  <a:pt x="55397" y="41241"/>
                  <a:pt x="55962" y="40238"/>
                  <a:pt x="56650" y="39319"/>
                </a:cubicBezTo>
                <a:cubicBezTo>
                  <a:pt x="56871" y="39021"/>
                  <a:pt x="57148" y="38764"/>
                  <a:pt x="57409" y="38497"/>
                </a:cubicBezTo>
                <a:cubicBezTo>
                  <a:pt x="57536" y="38363"/>
                  <a:pt x="57606" y="38169"/>
                  <a:pt x="57807" y="38115"/>
                </a:cubicBezTo>
                <a:lnTo>
                  <a:pt x="57807" y="38115"/>
                </a:lnTo>
                <a:cubicBezTo>
                  <a:pt x="57523" y="38654"/>
                  <a:pt x="57185" y="39165"/>
                  <a:pt x="56804" y="39640"/>
                </a:cubicBezTo>
                <a:cubicBezTo>
                  <a:pt x="56637" y="39844"/>
                  <a:pt x="56473" y="40051"/>
                  <a:pt x="56319" y="40265"/>
                </a:cubicBezTo>
                <a:cubicBezTo>
                  <a:pt x="56226" y="40385"/>
                  <a:pt x="56166" y="40522"/>
                  <a:pt x="56019" y="40596"/>
                </a:cubicBezTo>
                <a:cubicBezTo>
                  <a:pt x="55942" y="40636"/>
                  <a:pt x="55892" y="40713"/>
                  <a:pt x="55885" y="40800"/>
                </a:cubicBezTo>
                <a:cubicBezTo>
                  <a:pt x="55838" y="41241"/>
                  <a:pt x="55567" y="41595"/>
                  <a:pt x="55400" y="41986"/>
                </a:cubicBezTo>
                <a:cubicBezTo>
                  <a:pt x="54976" y="42969"/>
                  <a:pt x="54611" y="43972"/>
                  <a:pt x="54220" y="44968"/>
                </a:cubicBezTo>
                <a:cubicBezTo>
                  <a:pt x="54060" y="45379"/>
                  <a:pt x="53866" y="45780"/>
                  <a:pt x="53732" y="46208"/>
                </a:cubicBezTo>
                <a:cubicBezTo>
                  <a:pt x="53649" y="46479"/>
                  <a:pt x="53719" y="46763"/>
                  <a:pt x="53592" y="47034"/>
                </a:cubicBezTo>
                <a:cubicBezTo>
                  <a:pt x="53415" y="47425"/>
                  <a:pt x="53264" y="47829"/>
                  <a:pt x="53124" y="48237"/>
                </a:cubicBezTo>
                <a:cubicBezTo>
                  <a:pt x="52997" y="48601"/>
                  <a:pt x="52897" y="48972"/>
                  <a:pt x="52783" y="49353"/>
                </a:cubicBezTo>
                <a:cubicBezTo>
                  <a:pt x="53217" y="48822"/>
                  <a:pt x="53331" y="48170"/>
                  <a:pt x="53575" y="47582"/>
                </a:cubicBezTo>
                <a:cubicBezTo>
                  <a:pt x="53635" y="47598"/>
                  <a:pt x="53629" y="47628"/>
                  <a:pt x="53619" y="47652"/>
                </a:cubicBezTo>
                <a:cubicBezTo>
                  <a:pt x="53395" y="48160"/>
                  <a:pt x="53331" y="48725"/>
                  <a:pt x="53070" y="49220"/>
                </a:cubicBezTo>
                <a:cubicBezTo>
                  <a:pt x="53017" y="49313"/>
                  <a:pt x="52994" y="49417"/>
                  <a:pt x="53004" y="49524"/>
                </a:cubicBezTo>
                <a:cubicBezTo>
                  <a:pt x="53221" y="49149"/>
                  <a:pt x="53348" y="48735"/>
                  <a:pt x="53498" y="48334"/>
                </a:cubicBezTo>
                <a:cubicBezTo>
                  <a:pt x="53709" y="47762"/>
                  <a:pt x="53866" y="47167"/>
                  <a:pt x="54107" y="46609"/>
                </a:cubicBezTo>
                <a:cubicBezTo>
                  <a:pt x="54227" y="46335"/>
                  <a:pt x="54374" y="46074"/>
                  <a:pt x="54474" y="45790"/>
                </a:cubicBezTo>
                <a:cubicBezTo>
                  <a:pt x="54655" y="45272"/>
                  <a:pt x="54825" y="44751"/>
                  <a:pt x="54892" y="44202"/>
                </a:cubicBezTo>
                <a:cubicBezTo>
                  <a:pt x="54949" y="43724"/>
                  <a:pt x="55200" y="43313"/>
                  <a:pt x="55380" y="42882"/>
                </a:cubicBezTo>
                <a:cubicBezTo>
                  <a:pt x="55561" y="42454"/>
                  <a:pt x="55808" y="42060"/>
                  <a:pt x="55999" y="41635"/>
                </a:cubicBezTo>
                <a:cubicBezTo>
                  <a:pt x="56396" y="40743"/>
                  <a:pt x="56861" y="39894"/>
                  <a:pt x="57466" y="39125"/>
                </a:cubicBezTo>
                <a:cubicBezTo>
                  <a:pt x="57623" y="38928"/>
                  <a:pt x="57777" y="38741"/>
                  <a:pt x="57997" y="38607"/>
                </a:cubicBezTo>
                <a:cubicBezTo>
                  <a:pt x="58455" y="38329"/>
                  <a:pt x="58800" y="37932"/>
                  <a:pt x="59134" y="37517"/>
                </a:cubicBezTo>
                <a:cubicBezTo>
                  <a:pt x="59435" y="37143"/>
                  <a:pt x="59816" y="36849"/>
                  <a:pt x="60173" y="36534"/>
                </a:cubicBezTo>
                <a:cubicBezTo>
                  <a:pt x="60695" y="36087"/>
                  <a:pt x="61253" y="35685"/>
                  <a:pt x="61845" y="35338"/>
                </a:cubicBezTo>
                <a:cubicBezTo>
                  <a:pt x="61901" y="35304"/>
                  <a:pt x="61975" y="35278"/>
                  <a:pt x="61982" y="35191"/>
                </a:cubicBezTo>
                <a:lnTo>
                  <a:pt x="61932" y="35171"/>
                </a:lnTo>
                <a:lnTo>
                  <a:pt x="61982" y="35151"/>
                </a:lnTo>
                <a:cubicBezTo>
                  <a:pt x="62052" y="35020"/>
                  <a:pt x="62186" y="34963"/>
                  <a:pt x="62303" y="34897"/>
                </a:cubicBezTo>
                <a:cubicBezTo>
                  <a:pt x="62978" y="34509"/>
                  <a:pt x="63630" y="34088"/>
                  <a:pt x="64328" y="33750"/>
                </a:cubicBezTo>
                <a:cubicBezTo>
                  <a:pt x="64512" y="33660"/>
                  <a:pt x="64696" y="33553"/>
                  <a:pt x="64903" y="33519"/>
                </a:cubicBezTo>
                <a:cubicBezTo>
                  <a:pt x="64953" y="33439"/>
                  <a:pt x="65023" y="33406"/>
                  <a:pt x="65144" y="33402"/>
                </a:cubicBezTo>
                <a:lnTo>
                  <a:pt x="65144" y="33402"/>
                </a:lnTo>
                <a:cubicBezTo>
                  <a:pt x="65092" y="33477"/>
                  <a:pt x="65006" y="33523"/>
                  <a:pt x="64916" y="33523"/>
                </a:cubicBezTo>
                <a:cubicBezTo>
                  <a:pt x="64913" y="33523"/>
                  <a:pt x="64910" y="33523"/>
                  <a:pt x="64906" y="33523"/>
                </a:cubicBezTo>
                <a:cubicBezTo>
                  <a:pt x="64789" y="33590"/>
                  <a:pt x="64769" y="33720"/>
                  <a:pt x="64696" y="33814"/>
                </a:cubicBezTo>
                <a:cubicBezTo>
                  <a:pt x="64997" y="33750"/>
                  <a:pt x="65261" y="33590"/>
                  <a:pt x="65545" y="33479"/>
                </a:cubicBezTo>
                <a:cubicBezTo>
                  <a:pt x="66715" y="33041"/>
                  <a:pt x="67905" y="32640"/>
                  <a:pt x="69045" y="32136"/>
                </a:cubicBezTo>
                <a:cubicBezTo>
                  <a:pt x="70291" y="31581"/>
                  <a:pt x="71552" y="31043"/>
                  <a:pt x="72728" y="30331"/>
                </a:cubicBezTo>
                <a:cubicBezTo>
                  <a:pt x="73544" y="29839"/>
                  <a:pt x="74339" y="29318"/>
                  <a:pt x="75058" y="28696"/>
                </a:cubicBezTo>
                <a:cubicBezTo>
                  <a:pt x="75629" y="28201"/>
                  <a:pt x="76228" y="27740"/>
                  <a:pt x="76759" y="27202"/>
                </a:cubicBezTo>
                <a:cubicBezTo>
                  <a:pt x="76799" y="27165"/>
                  <a:pt x="76826" y="27112"/>
                  <a:pt x="76906" y="27108"/>
                </a:cubicBezTo>
                <a:lnTo>
                  <a:pt x="76906" y="27108"/>
                </a:lnTo>
                <a:cubicBezTo>
                  <a:pt x="76906" y="27249"/>
                  <a:pt x="76743" y="27306"/>
                  <a:pt x="76739" y="27459"/>
                </a:cubicBezTo>
                <a:cubicBezTo>
                  <a:pt x="76900" y="27406"/>
                  <a:pt x="76953" y="27259"/>
                  <a:pt x="77037" y="27155"/>
                </a:cubicBezTo>
                <a:cubicBezTo>
                  <a:pt x="77338" y="26781"/>
                  <a:pt x="77625" y="26400"/>
                  <a:pt x="77902" y="26009"/>
                </a:cubicBezTo>
                <a:cubicBezTo>
                  <a:pt x="78213" y="25574"/>
                  <a:pt x="78374" y="25063"/>
                  <a:pt x="78554" y="24571"/>
                </a:cubicBezTo>
                <a:cubicBezTo>
                  <a:pt x="78825" y="23833"/>
                  <a:pt x="79052" y="23081"/>
                  <a:pt x="79229" y="22315"/>
                </a:cubicBezTo>
                <a:cubicBezTo>
                  <a:pt x="79276" y="22108"/>
                  <a:pt x="79300" y="21894"/>
                  <a:pt x="79340" y="21683"/>
                </a:cubicBezTo>
                <a:cubicBezTo>
                  <a:pt x="79403" y="21372"/>
                  <a:pt x="79467" y="21062"/>
                  <a:pt x="79437" y="20741"/>
                </a:cubicBezTo>
                <a:cubicBezTo>
                  <a:pt x="79380" y="20142"/>
                  <a:pt x="79380" y="19531"/>
                  <a:pt x="79249" y="18949"/>
                </a:cubicBezTo>
                <a:cubicBezTo>
                  <a:pt x="79129" y="18424"/>
                  <a:pt x="78922" y="17920"/>
                  <a:pt x="78795" y="17391"/>
                </a:cubicBezTo>
                <a:cubicBezTo>
                  <a:pt x="78681" y="16907"/>
                  <a:pt x="78541" y="16429"/>
                  <a:pt x="78414" y="15944"/>
                </a:cubicBezTo>
                <a:cubicBezTo>
                  <a:pt x="78404" y="15907"/>
                  <a:pt x="78400" y="15867"/>
                  <a:pt x="78384" y="15770"/>
                </a:cubicBezTo>
                <a:lnTo>
                  <a:pt x="78384" y="15770"/>
                </a:lnTo>
                <a:cubicBezTo>
                  <a:pt x="78571" y="16038"/>
                  <a:pt x="78601" y="16312"/>
                  <a:pt x="78741" y="16552"/>
                </a:cubicBezTo>
                <a:cubicBezTo>
                  <a:pt x="78785" y="16476"/>
                  <a:pt x="78751" y="16425"/>
                  <a:pt x="78735" y="16372"/>
                </a:cubicBezTo>
                <a:cubicBezTo>
                  <a:pt x="78417" y="15389"/>
                  <a:pt x="78136" y="14390"/>
                  <a:pt x="77652" y="13467"/>
                </a:cubicBezTo>
                <a:cubicBezTo>
                  <a:pt x="77511" y="13200"/>
                  <a:pt x="77281" y="13006"/>
                  <a:pt x="77104" y="12762"/>
                </a:cubicBezTo>
                <a:cubicBezTo>
                  <a:pt x="76706" y="12207"/>
                  <a:pt x="76288" y="11659"/>
                  <a:pt x="75894" y="11097"/>
                </a:cubicBezTo>
                <a:cubicBezTo>
                  <a:pt x="75813" y="10984"/>
                  <a:pt x="75726" y="10880"/>
                  <a:pt x="75636" y="10773"/>
                </a:cubicBezTo>
                <a:cubicBezTo>
                  <a:pt x="75292" y="10362"/>
                  <a:pt x="74988" y="9894"/>
                  <a:pt x="74523" y="9610"/>
                </a:cubicBezTo>
                <a:cubicBezTo>
                  <a:pt x="74132" y="9366"/>
                  <a:pt x="73791" y="9052"/>
                  <a:pt x="73517" y="8684"/>
                </a:cubicBezTo>
                <a:cubicBezTo>
                  <a:pt x="73229" y="8296"/>
                  <a:pt x="72835" y="8062"/>
                  <a:pt x="72484" y="7765"/>
                </a:cubicBezTo>
                <a:cubicBezTo>
                  <a:pt x="72420" y="7711"/>
                  <a:pt x="72347" y="7665"/>
                  <a:pt x="72261" y="7665"/>
                </a:cubicBezTo>
                <a:cubicBezTo>
                  <a:pt x="72235" y="7665"/>
                  <a:pt x="72208" y="7669"/>
                  <a:pt x="72180" y="7678"/>
                </a:cubicBezTo>
                <a:cubicBezTo>
                  <a:pt x="72167" y="7680"/>
                  <a:pt x="72155" y="7682"/>
                  <a:pt x="72142" y="7682"/>
                </a:cubicBezTo>
                <a:cubicBezTo>
                  <a:pt x="72105" y="7682"/>
                  <a:pt x="72070" y="7670"/>
                  <a:pt x="72040" y="7648"/>
                </a:cubicBezTo>
                <a:cubicBezTo>
                  <a:pt x="71394" y="7187"/>
                  <a:pt x="70716" y="6775"/>
                  <a:pt x="70031" y="6384"/>
                </a:cubicBezTo>
                <a:cubicBezTo>
                  <a:pt x="69325" y="5977"/>
                  <a:pt x="68560" y="5669"/>
                  <a:pt x="67788" y="5388"/>
                </a:cubicBezTo>
                <a:cubicBezTo>
                  <a:pt x="67768" y="5383"/>
                  <a:pt x="67747" y="5380"/>
                  <a:pt x="67726" y="5380"/>
                </a:cubicBezTo>
                <a:cubicBezTo>
                  <a:pt x="67719" y="5380"/>
                  <a:pt x="67711" y="5381"/>
                  <a:pt x="67704" y="5382"/>
                </a:cubicBezTo>
                <a:lnTo>
                  <a:pt x="67701" y="5385"/>
                </a:lnTo>
                <a:cubicBezTo>
                  <a:pt x="67878" y="5672"/>
                  <a:pt x="68182" y="5763"/>
                  <a:pt x="68470" y="5870"/>
                </a:cubicBezTo>
                <a:cubicBezTo>
                  <a:pt x="68994" y="6060"/>
                  <a:pt x="69496" y="6307"/>
                  <a:pt x="69964" y="6605"/>
                </a:cubicBezTo>
                <a:cubicBezTo>
                  <a:pt x="70649" y="7046"/>
                  <a:pt x="71381" y="7414"/>
                  <a:pt x="72050" y="7889"/>
                </a:cubicBezTo>
                <a:cubicBezTo>
                  <a:pt x="72638" y="8303"/>
                  <a:pt x="73216" y="8734"/>
                  <a:pt x="73758" y="9216"/>
                </a:cubicBezTo>
                <a:cubicBezTo>
                  <a:pt x="74042" y="9466"/>
                  <a:pt x="74349" y="9730"/>
                  <a:pt x="74526" y="10054"/>
                </a:cubicBezTo>
                <a:cubicBezTo>
                  <a:pt x="74744" y="10459"/>
                  <a:pt x="75085" y="10723"/>
                  <a:pt x="75385" y="11024"/>
                </a:cubicBezTo>
                <a:cubicBezTo>
                  <a:pt x="75726" y="11365"/>
                  <a:pt x="76000" y="11749"/>
                  <a:pt x="76265" y="12147"/>
                </a:cubicBezTo>
                <a:lnTo>
                  <a:pt x="76305" y="12190"/>
                </a:lnTo>
                <a:cubicBezTo>
                  <a:pt x="76302" y="12191"/>
                  <a:pt x="76299" y="12191"/>
                  <a:pt x="76296" y="12191"/>
                </a:cubicBezTo>
                <a:cubicBezTo>
                  <a:pt x="76266" y="12191"/>
                  <a:pt x="76236" y="12174"/>
                  <a:pt x="76221" y="12147"/>
                </a:cubicBezTo>
                <a:cubicBezTo>
                  <a:pt x="75967" y="11980"/>
                  <a:pt x="75830" y="11706"/>
                  <a:pt x="75633" y="11485"/>
                </a:cubicBezTo>
                <a:cubicBezTo>
                  <a:pt x="75182" y="10967"/>
                  <a:pt x="74704" y="10476"/>
                  <a:pt x="74199" y="10008"/>
                </a:cubicBezTo>
                <a:cubicBezTo>
                  <a:pt x="73791" y="9640"/>
                  <a:pt x="73393" y="9262"/>
                  <a:pt x="72969" y="8915"/>
                </a:cubicBezTo>
                <a:cubicBezTo>
                  <a:pt x="72217" y="8300"/>
                  <a:pt x="71421" y="7741"/>
                  <a:pt x="70586" y="7243"/>
                </a:cubicBezTo>
                <a:cubicBezTo>
                  <a:pt x="69098" y="6361"/>
                  <a:pt x="67514" y="5686"/>
                  <a:pt x="65896" y="5081"/>
                </a:cubicBezTo>
                <a:cubicBezTo>
                  <a:pt x="63857" y="4315"/>
                  <a:pt x="61774" y="3660"/>
                  <a:pt x="59662" y="3119"/>
                </a:cubicBezTo>
                <a:cubicBezTo>
                  <a:pt x="58134" y="2734"/>
                  <a:pt x="56587" y="2443"/>
                  <a:pt x="55036" y="2183"/>
                </a:cubicBezTo>
                <a:cubicBezTo>
                  <a:pt x="53980" y="2006"/>
                  <a:pt x="52920" y="1845"/>
                  <a:pt x="51850" y="1748"/>
                </a:cubicBezTo>
                <a:cubicBezTo>
                  <a:pt x="51429" y="1708"/>
                  <a:pt x="51011" y="1665"/>
                  <a:pt x="50600" y="1554"/>
                </a:cubicBezTo>
                <a:lnTo>
                  <a:pt x="50600" y="1554"/>
                </a:lnTo>
                <a:cubicBezTo>
                  <a:pt x="51483" y="1558"/>
                  <a:pt x="52362" y="1614"/>
                  <a:pt x="53244" y="1655"/>
                </a:cubicBezTo>
                <a:cubicBezTo>
                  <a:pt x="52509" y="1554"/>
                  <a:pt x="51774" y="1491"/>
                  <a:pt x="51035" y="1451"/>
                </a:cubicBezTo>
                <a:cubicBezTo>
                  <a:pt x="50718" y="1434"/>
                  <a:pt x="50402" y="1429"/>
                  <a:pt x="50086" y="1429"/>
                </a:cubicBezTo>
                <a:cubicBezTo>
                  <a:pt x="49682" y="1429"/>
                  <a:pt x="49278" y="1437"/>
                  <a:pt x="48875" y="1437"/>
                </a:cubicBezTo>
                <a:cubicBezTo>
                  <a:pt x="48510" y="1437"/>
                  <a:pt x="48146" y="1431"/>
                  <a:pt x="47782" y="1407"/>
                </a:cubicBezTo>
                <a:cubicBezTo>
                  <a:pt x="47637" y="1398"/>
                  <a:pt x="47492" y="1394"/>
                  <a:pt x="47347" y="1394"/>
                </a:cubicBezTo>
                <a:cubicBezTo>
                  <a:pt x="46677" y="1394"/>
                  <a:pt x="46019" y="1483"/>
                  <a:pt x="45356" y="1538"/>
                </a:cubicBezTo>
                <a:cubicBezTo>
                  <a:pt x="45032" y="1564"/>
                  <a:pt x="44704" y="1531"/>
                  <a:pt x="44376" y="1574"/>
                </a:cubicBezTo>
                <a:cubicBezTo>
                  <a:pt x="44537" y="1484"/>
                  <a:pt x="44721" y="1491"/>
                  <a:pt x="44888" y="1424"/>
                </a:cubicBezTo>
                <a:lnTo>
                  <a:pt x="44888" y="1424"/>
                </a:lnTo>
                <a:cubicBezTo>
                  <a:pt x="44597" y="1437"/>
                  <a:pt x="44303" y="1427"/>
                  <a:pt x="44019" y="1474"/>
                </a:cubicBezTo>
                <a:cubicBezTo>
                  <a:pt x="43738" y="1518"/>
                  <a:pt x="43450" y="1518"/>
                  <a:pt x="43170" y="1534"/>
                </a:cubicBezTo>
                <a:cubicBezTo>
                  <a:pt x="42451" y="1578"/>
                  <a:pt x="41732" y="1641"/>
                  <a:pt x="41010" y="1681"/>
                </a:cubicBezTo>
                <a:cubicBezTo>
                  <a:pt x="40439" y="1711"/>
                  <a:pt x="39867" y="1723"/>
                  <a:pt x="39296" y="1723"/>
                </a:cubicBezTo>
                <a:cubicBezTo>
                  <a:pt x="38790" y="1723"/>
                  <a:pt x="38285" y="1714"/>
                  <a:pt x="37781" y="1701"/>
                </a:cubicBezTo>
                <a:cubicBezTo>
                  <a:pt x="36709" y="1671"/>
                  <a:pt x="35642" y="1534"/>
                  <a:pt x="34576" y="1397"/>
                </a:cubicBezTo>
                <a:cubicBezTo>
                  <a:pt x="34078" y="1337"/>
                  <a:pt x="33570" y="1310"/>
                  <a:pt x="33068" y="1253"/>
                </a:cubicBezTo>
                <a:cubicBezTo>
                  <a:pt x="32477" y="1180"/>
                  <a:pt x="31889" y="1100"/>
                  <a:pt x="31297" y="1023"/>
                </a:cubicBezTo>
                <a:cubicBezTo>
                  <a:pt x="30906" y="973"/>
                  <a:pt x="30511" y="939"/>
                  <a:pt x="30124" y="869"/>
                </a:cubicBezTo>
                <a:cubicBezTo>
                  <a:pt x="29843" y="819"/>
                  <a:pt x="29562" y="755"/>
                  <a:pt x="29271" y="735"/>
                </a:cubicBezTo>
                <a:cubicBezTo>
                  <a:pt x="28907" y="709"/>
                  <a:pt x="28543" y="665"/>
                  <a:pt x="28178" y="625"/>
                </a:cubicBezTo>
                <a:cubicBezTo>
                  <a:pt x="27537" y="562"/>
                  <a:pt x="26898" y="485"/>
                  <a:pt x="26256" y="435"/>
                </a:cubicBezTo>
                <a:cubicBezTo>
                  <a:pt x="25591" y="388"/>
                  <a:pt x="24963" y="154"/>
                  <a:pt x="24301" y="94"/>
                </a:cubicBezTo>
                <a:cubicBezTo>
                  <a:pt x="23978" y="64"/>
                  <a:pt x="23656" y="34"/>
                  <a:pt x="23331" y="34"/>
                </a:cubicBezTo>
                <a:cubicBezTo>
                  <a:pt x="23252" y="34"/>
                  <a:pt x="23173" y="36"/>
                  <a:pt x="23094" y="40"/>
                </a:cubicBezTo>
                <a:cubicBezTo>
                  <a:pt x="23059" y="42"/>
                  <a:pt x="23023" y="47"/>
                  <a:pt x="22988" y="47"/>
                </a:cubicBezTo>
                <a:cubicBezTo>
                  <a:pt x="22942" y="47"/>
                  <a:pt x="22897" y="38"/>
                  <a:pt x="22857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  <p:sp>
        <p:nvSpPr>
          <p:cNvPr id="51" name="Google Shape;51;p3"/>
          <p:cNvSpPr txBox="1">
            <a:spLocks noGrp="1"/>
          </p:cNvSpPr>
          <p:nvPr>
            <p:ph type="title" idx="2" hasCustomPrompt="1"/>
          </p:nvPr>
        </p:nvSpPr>
        <p:spPr>
          <a:xfrm>
            <a:off x="257700" y="1232550"/>
            <a:ext cx="7044600" cy="1876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1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1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1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1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1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1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1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1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1"/>
            </a:lvl9pPr>
          </a:lstStyle>
          <a:p>
            <a:r>
              <a:t>xx%</a:t>
            </a:r>
          </a:p>
        </p:txBody>
      </p:sp>
      <p:sp>
        <p:nvSpPr>
          <p:cNvPr id="52" name="Google Shape;52;p3"/>
          <p:cNvSpPr txBox="1">
            <a:spLocks noGrp="1"/>
          </p:cNvSpPr>
          <p:nvPr>
            <p:ph type="subTitle" idx="1"/>
          </p:nvPr>
        </p:nvSpPr>
        <p:spPr>
          <a:xfrm>
            <a:off x="1348800" y="7657925"/>
            <a:ext cx="4862400" cy="988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5"/>
          <p:cNvSpPr txBox="1">
            <a:spLocks noGrp="1"/>
          </p:cNvSpPr>
          <p:nvPr>
            <p:ph type="title"/>
          </p:nvPr>
        </p:nvSpPr>
        <p:spPr>
          <a:xfrm>
            <a:off x="661225" y="1192225"/>
            <a:ext cx="6237600" cy="1485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600"/>
              <a:buNone/>
              <a:defRPr sz="46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5"/>
          <p:cNvSpPr txBox="1">
            <a:spLocks noGrp="1"/>
          </p:cNvSpPr>
          <p:nvPr>
            <p:ph type="subTitle" idx="1"/>
          </p:nvPr>
        </p:nvSpPr>
        <p:spPr>
          <a:xfrm>
            <a:off x="968563" y="4938775"/>
            <a:ext cx="2504100" cy="444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3100">
                <a:latin typeface="Barriecito"/>
                <a:ea typeface="Barriecito"/>
                <a:cs typeface="Barriecito"/>
                <a:sym typeface="Barriecito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5"/>
          <p:cNvSpPr txBox="1">
            <a:spLocks noGrp="1"/>
          </p:cNvSpPr>
          <p:nvPr>
            <p:ph type="subTitle" idx="2"/>
          </p:nvPr>
        </p:nvSpPr>
        <p:spPr>
          <a:xfrm>
            <a:off x="968563" y="5687812"/>
            <a:ext cx="2504100" cy="444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500"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8" name="Google Shape;68;p5"/>
          <p:cNvSpPr txBox="1">
            <a:spLocks noGrp="1"/>
          </p:cNvSpPr>
          <p:nvPr>
            <p:ph type="subTitle" idx="3"/>
          </p:nvPr>
        </p:nvSpPr>
        <p:spPr>
          <a:xfrm>
            <a:off x="4087338" y="4938775"/>
            <a:ext cx="2504100" cy="444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3100">
                <a:latin typeface="Barriecito"/>
                <a:ea typeface="Barriecito"/>
                <a:cs typeface="Barriecito"/>
                <a:sym typeface="Barriecito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9" name="Google Shape;69;p5"/>
          <p:cNvSpPr txBox="1">
            <a:spLocks noGrp="1"/>
          </p:cNvSpPr>
          <p:nvPr>
            <p:ph type="subTitle" idx="4"/>
          </p:nvPr>
        </p:nvSpPr>
        <p:spPr>
          <a:xfrm>
            <a:off x="4087338" y="5687812"/>
            <a:ext cx="2504100" cy="444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500"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5"/>
          <p:cNvSpPr/>
          <p:nvPr/>
        </p:nvSpPr>
        <p:spPr>
          <a:xfrm rot="-8457088">
            <a:off x="-3257901" y="3601298"/>
            <a:ext cx="4897794" cy="3661373"/>
          </a:xfrm>
          <a:custGeom>
            <a:avLst/>
            <a:gdLst/>
            <a:ahLst/>
            <a:cxnLst/>
            <a:rect l="l" t="t" r="r" b="b"/>
            <a:pathLst>
              <a:path w="79467" h="59406" extrusionOk="0">
                <a:moveTo>
                  <a:pt x="76305" y="12190"/>
                </a:moveTo>
                <a:lnTo>
                  <a:pt x="76305" y="12190"/>
                </a:lnTo>
                <a:cubicBezTo>
                  <a:pt x="76355" y="12210"/>
                  <a:pt x="76388" y="12261"/>
                  <a:pt x="76388" y="12314"/>
                </a:cubicBezTo>
                <a:cubicBezTo>
                  <a:pt x="76308" y="12307"/>
                  <a:pt x="76305" y="12251"/>
                  <a:pt x="76305" y="12190"/>
                </a:cubicBezTo>
                <a:close/>
                <a:moveTo>
                  <a:pt x="76388" y="12314"/>
                </a:moveTo>
                <a:cubicBezTo>
                  <a:pt x="76422" y="12334"/>
                  <a:pt x="76458" y="12354"/>
                  <a:pt x="76452" y="12401"/>
                </a:cubicBezTo>
                <a:cubicBezTo>
                  <a:pt x="76445" y="12411"/>
                  <a:pt x="76435" y="12418"/>
                  <a:pt x="76425" y="12418"/>
                </a:cubicBezTo>
                <a:cubicBezTo>
                  <a:pt x="76378" y="12398"/>
                  <a:pt x="76392" y="12351"/>
                  <a:pt x="76388" y="12314"/>
                </a:cubicBezTo>
                <a:close/>
                <a:moveTo>
                  <a:pt x="76488" y="12498"/>
                </a:moveTo>
                <a:lnTo>
                  <a:pt x="76488" y="12498"/>
                </a:lnTo>
                <a:cubicBezTo>
                  <a:pt x="76575" y="12525"/>
                  <a:pt x="76582" y="12592"/>
                  <a:pt x="76595" y="12648"/>
                </a:cubicBezTo>
                <a:cubicBezTo>
                  <a:pt x="76659" y="12655"/>
                  <a:pt x="76692" y="12692"/>
                  <a:pt x="76722" y="12742"/>
                </a:cubicBezTo>
                <a:cubicBezTo>
                  <a:pt x="77020" y="13193"/>
                  <a:pt x="77287" y="13664"/>
                  <a:pt x="77528" y="14149"/>
                </a:cubicBezTo>
                <a:cubicBezTo>
                  <a:pt x="77555" y="14186"/>
                  <a:pt x="77548" y="14236"/>
                  <a:pt x="77515" y="14266"/>
                </a:cubicBezTo>
                <a:cubicBezTo>
                  <a:pt x="77364" y="14002"/>
                  <a:pt x="77224" y="13741"/>
                  <a:pt x="77073" y="13491"/>
                </a:cubicBezTo>
                <a:cubicBezTo>
                  <a:pt x="76940" y="13267"/>
                  <a:pt x="76796" y="13043"/>
                  <a:pt x="76656" y="12822"/>
                </a:cubicBezTo>
                <a:cubicBezTo>
                  <a:pt x="76619" y="12769"/>
                  <a:pt x="76589" y="12719"/>
                  <a:pt x="76595" y="12652"/>
                </a:cubicBezTo>
                <a:cubicBezTo>
                  <a:pt x="76512" y="12635"/>
                  <a:pt x="76488" y="12581"/>
                  <a:pt x="76488" y="12498"/>
                </a:cubicBezTo>
                <a:close/>
                <a:moveTo>
                  <a:pt x="77581" y="14358"/>
                </a:moveTo>
                <a:cubicBezTo>
                  <a:pt x="77609" y="14358"/>
                  <a:pt x="77590" y="14390"/>
                  <a:pt x="77598" y="14403"/>
                </a:cubicBezTo>
                <a:lnTo>
                  <a:pt x="77598" y="14403"/>
                </a:lnTo>
                <a:lnTo>
                  <a:pt x="77568" y="14360"/>
                </a:lnTo>
                <a:cubicBezTo>
                  <a:pt x="77573" y="14359"/>
                  <a:pt x="77577" y="14358"/>
                  <a:pt x="77581" y="14358"/>
                </a:cubicBezTo>
                <a:close/>
                <a:moveTo>
                  <a:pt x="77598" y="14403"/>
                </a:moveTo>
                <a:lnTo>
                  <a:pt x="77625" y="14433"/>
                </a:lnTo>
                <a:lnTo>
                  <a:pt x="77605" y="14443"/>
                </a:lnTo>
                <a:cubicBezTo>
                  <a:pt x="77605" y="14430"/>
                  <a:pt x="77602" y="14417"/>
                  <a:pt x="77598" y="14403"/>
                </a:cubicBezTo>
                <a:close/>
                <a:moveTo>
                  <a:pt x="77790" y="24947"/>
                </a:moveTo>
                <a:cubicBezTo>
                  <a:pt x="77794" y="24947"/>
                  <a:pt x="77798" y="24948"/>
                  <a:pt x="77802" y="24949"/>
                </a:cubicBezTo>
                <a:cubicBezTo>
                  <a:pt x="77859" y="24962"/>
                  <a:pt x="77852" y="25016"/>
                  <a:pt x="77839" y="25053"/>
                </a:cubicBezTo>
                <a:cubicBezTo>
                  <a:pt x="77632" y="25571"/>
                  <a:pt x="77465" y="26112"/>
                  <a:pt x="76983" y="26467"/>
                </a:cubicBezTo>
                <a:cubicBezTo>
                  <a:pt x="76920" y="26513"/>
                  <a:pt x="76880" y="26594"/>
                  <a:pt x="76833" y="26660"/>
                </a:cubicBezTo>
                <a:cubicBezTo>
                  <a:pt x="76619" y="26981"/>
                  <a:pt x="76348" y="27245"/>
                  <a:pt x="76061" y="27499"/>
                </a:cubicBezTo>
                <a:cubicBezTo>
                  <a:pt x="75830" y="27703"/>
                  <a:pt x="75643" y="27947"/>
                  <a:pt x="75422" y="28158"/>
                </a:cubicBezTo>
                <a:cubicBezTo>
                  <a:pt x="75295" y="28285"/>
                  <a:pt x="75145" y="28389"/>
                  <a:pt x="75004" y="28502"/>
                </a:cubicBezTo>
                <a:cubicBezTo>
                  <a:pt x="74981" y="28520"/>
                  <a:pt x="74943" y="28551"/>
                  <a:pt x="74917" y="28551"/>
                </a:cubicBezTo>
                <a:cubicBezTo>
                  <a:pt x="74909" y="28551"/>
                  <a:pt x="74903" y="28548"/>
                  <a:pt x="74897" y="28542"/>
                </a:cubicBezTo>
                <a:cubicBezTo>
                  <a:pt x="74845" y="28479"/>
                  <a:pt x="74803" y="28456"/>
                  <a:pt x="74769" y="28456"/>
                </a:cubicBezTo>
                <a:cubicBezTo>
                  <a:pt x="74686" y="28456"/>
                  <a:pt x="74642" y="28589"/>
                  <a:pt x="74583" y="28636"/>
                </a:cubicBezTo>
                <a:cubicBezTo>
                  <a:pt x="74429" y="28756"/>
                  <a:pt x="74312" y="28913"/>
                  <a:pt x="74149" y="29024"/>
                </a:cubicBezTo>
                <a:cubicBezTo>
                  <a:pt x="73925" y="29174"/>
                  <a:pt x="73641" y="29181"/>
                  <a:pt x="73430" y="29351"/>
                </a:cubicBezTo>
                <a:cubicBezTo>
                  <a:pt x="73424" y="29354"/>
                  <a:pt x="73418" y="29358"/>
                  <a:pt x="73412" y="29362"/>
                </a:cubicBezTo>
                <a:lnTo>
                  <a:pt x="73412" y="29362"/>
                </a:lnTo>
                <a:lnTo>
                  <a:pt x="73423" y="29351"/>
                </a:lnTo>
                <a:cubicBezTo>
                  <a:pt x="75051" y="28205"/>
                  <a:pt x="76488" y="26904"/>
                  <a:pt x="77495" y="25123"/>
                </a:cubicBezTo>
                <a:cubicBezTo>
                  <a:pt x="77508" y="25230"/>
                  <a:pt x="77515" y="25287"/>
                  <a:pt x="77528" y="25387"/>
                </a:cubicBezTo>
                <a:cubicBezTo>
                  <a:pt x="77608" y="25237"/>
                  <a:pt x="77665" y="25120"/>
                  <a:pt x="77729" y="25006"/>
                </a:cubicBezTo>
                <a:cubicBezTo>
                  <a:pt x="77740" y="24979"/>
                  <a:pt x="77760" y="24947"/>
                  <a:pt x="77790" y="24947"/>
                </a:cubicBezTo>
                <a:close/>
                <a:moveTo>
                  <a:pt x="73371" y="29391"/>
                </a:moveTo>
                <a:cubicBezTo>
                  <a:pt x="73374" y="29391"/>
                  <a:pt x="73377" y="29391"/>
                  <a:pt x="73380" y="29391"/>
                </a:cubicBezTo>
                <a:cubicBezTo>
                  <a:pt x="73365" y="29416"/>
                  <a:pt x="73335" y="29432"/>
                  <a:pt x="73305" y="29432"/>
                </a:cubicBezTo>
                <a:cubicBezTo>
                  <a:pt x="73302" y="29432"/>
                  <a:pt x="73299" y="29432"/>
                  <a:pt x="73296" y="29431"/>
                </a:cubicBezTo>
                <a:cubicBezTo>
                  <a:pt x="73315" y="29407"/>
                  <a:pt x="73341" y="29391"/>
                  <a:pt x="73371" y="29391"/>
                </a:cubicBezTo>
                <a:close/>
                <a:moveTo>
                  <a:pt x="73163" y="29495"/>
                </a:moveTo>
                <a:cubicBezTo>
                  <a:pt x="73173" y="29498"/>
                  <a:pt x="73183" y="29502"/>
                  <a:pt x="73196" y="29508"/>
                </a:cubicBezTo>
                <a:cubicBezTo>
                  <a:pt x="73186" y="29518"/>
                  <a:pt x="73179" y="29528"/>
                  <a:pt x="73173" y="29538"/>
                </a:cubicBezTo>
                <a:cubicBezTo>
                  <a:pt x="73166" y="29528"/>
                  <a:pt x="73156" y="29522"/>
                  <a:pt x="73149" y="29512"/>
                </a:cubicBezTo>
                <a:cubicBezTo>
                  <a:pt x="73149" y="29508"/>
                  <a:pt x="73159" y="29495"/>
                  <a:pt x="73163" y="29495"/>
                </a:cubicBezTo>
                <a:close/>
                <a:moveTo>
                  <a:pt x="73046" y="29599"/>
                </a:moveTo>
                <a:lnTo>
                  <a:pt x="73016" y="29625"/>
                </a:lnTo>
                <a:lnTo>
                  <a:pt x="73006" y="29605"/>
                </a:lnTo>
                <a:lnTo>
                  <a:pt x="73046" y="29599"/>
                </a:lnTo>
                <a:close/>
                <a:moveTo>
                  <a:pt x="71097" y="30825"/>
                </a:moveTo>
                <a:lnTo>
                  <a:pt x="71097" y="30825"/>
                </a:lnTo>
                <a:cubicBezTo>
                  <a:pt x="69763" y="31518"/>
                  <a:pt x="68448" y="32241"/>
                  <a:pt x="66996" y="32660"/>
                </a:cubicBezTo>
                <a:cubicBezTo>
                  <a:pt x="67025" y="32671"/>
                  <a:pt x="67054" y="32675"/>
                  <a:pt x="67083" y="32675"/>
                </a:cubicBezTo>
                <a:cubicBezTo>
                  <a:pt x="67190" y="32675"/>
                  <a:pt x="67298" y="32620"/>
                  <a:pt x="67444" y="32620"/>
                </a:cubicBezTo>
                <a:cubicBezTo>
                  <a:pt x="67450" y="32620"/>
                  <a:pt x="67457" y="32620"/>
                  <a:pt x="67464" y="32620"/>
                </a:cubicBezTo>
                <a:cubicBezTo>
                  <a:pt x="67019" y="32894"/>
                  <a:pt x="66548" y="32874"/>
                  <a:pt x="66120" y="33011"/>
                </a:cubicBezTo>
                <a:cubicBezTo>
                  <a:pt x="66464" y="32747"/>
                  <a:pt x="66865" y="32600"/>
                  <a:pt x="67243" y="32396"/>
                </a:cubicBezTo>
                <a:lnTo>
                  <a:pt x="67243" y="32396"/>
                </a:lnTo>
                <a:lnTo>
                  <a:pt x="66190" y="32674"/>
                </a:lnTo>
                <a:cubicBezTo>
                  <a:pt x="66183" y="32657"/>
                  <a:pt x="66180" y="32644"/>
                  <a:pt x="66173" y="32627"/>
                </a:cubicBezTo>
                <a:cubicBezTo>
                  <a:pt x="66457" y="32523"/>
                  <a:pt x="66738" y="32423"/>
                  <a:pt x="67022" y="32316"/>
                </a:cubicBezTo>
                <a:cubicBezTo>
                  <a:pt x="68232" y="31868"/>
                  <a:pt x="69429" y="31387"/>
                  <a:pt x="70616" y="30872"/>
                </a:cubicBezTo>
                <a:cubicBezTo>
                  <a:pt x="70670" y="30848"/>
                  <a:pt x="70728" y="30843"/>
                  <a:pt x="70786" y="30843"/>
                </a:cubicBezTo>
                <a:cubicBezTo>
                  <a:pt x="70838" y="30843"/>
                  <a:pt x="70891" y="30847"/>
                  <a:pt x="70943" y="30847"/>
                </a:cubicBezTo>
                <a:cubicBezTo>
                  <a:pt x="70995" y="30847"/>
                  <a:pt x="71047" y="30843"/>
                  <a:pt x="71097" y="30825"/>
                </a:cubicBezTo>
                <a:close/>
                <a:moveTo>
                  <a:pt x="65963" y="33031"/>
                </a:moveTo>
                <a:cubicBezTo>
                  <a:pt x="65973" y="33031"/>
                  <a:pt x="65989" y="33043"/>
                  <a:pt x="66016" y="33058"/>
                </a:cubicBezTo>
                <a:cubicBezTo>
                  <a:pt x="65993" y="33075"/>
                  <a:pt x="65966" y="33088"/>
                  <a:pt x="65936" y="33098"/>
                </a:cubicBezTo>
                <a:cubicBezTo>
                  <a:pt x="65935" y="33099"/>
                  <a:pt x="65934" y="33099"/>
                  <a:pt x="65934" y="33099"/>
                </a:cubicBezTo>
                <a:cubicBezTo>
                  <a:pt x="65923" y="33099"/>
                  <a:pt x="65908" y="33081"/>
                  <a:pt x="65896" y="33072"/>
                </a:cubicBezTo>
                <a:cubicBezTo>
                  <a:pt x="65916" y="33055"/>
                  <a:pt x="65936" y="33041"/>
                  <a:pt x="65959" y="33031"/>
                </a:cubicBezTo>
                <a:cubicBezTo>
                  <a:pt x="65960" y="33031"/>
                  <a:pt x="65962" y="33031"/>
                  <a:pt x="65963" y="33031"/>
                </a:cubicBezTo>
                <a:close/>
                <a:moveTo>
                  <a:pt x="65735" y="33105"/>
                </a:moveTo>
                <a:lnTo>
                  <a:pt x="65789" y="33132"/>
                </a:lnTo>
                <a:cubicBezTo>
                  <a:pt x="65776" y="33152"/>
                  <a:pt x="65755" y="33165"/>
                  <a:pt x="65735" y="33179"/>
                </a:cubicBezTo>
                <a:cubicBezTo>
                  <a:pt x="65733" y="33180"/>
                  <a:pt x="65731" y="33180"/>
                  <a:pt x="65728" y="33180"/>
                </a:cubicBezTo>
                <a:cubicBezTo>
                  <a:pt x="65716" y="33180"/>
                  <a:pt x="65699" y="33168"/>
                  <a:pt x="65685" y="33165"/>
                </a:cubicBezTo>
                <a:cubicBezTo>
                  <a:pt x="65702" y="33145"/>
                  <a:pt x="65715" y="33128"/>
                  <a:pt x="65735" y="33105"/>
                </a:cubicBezTo>
                <a:close/>
                <a:moveTo>
                  <a:pt x="65542" y="33201"/>
                </a:moveTo>
                <a:cubicBezTo>
                  <a:pt x="65554" y="33201"/>
                  <a:pt x="65567" y="33202"/>
                  <a:pt x="65582" y="33205"/>
                </a:cubicBezTo>
                <a:cubicBezTo>
                  <a:pt x="65558" y="33279"/>
                  <a:pt x="65501" y="33285"/>
                  <a:pt x="65411" y="33299"/>
                </a:cubicBezTo>
                <a:cubicBezTo>
                  <a:pt x="65449" y="33231"/>
                  <a:pt x="65487" y="33201"/>
                  <a:pt x="65542" y="33201"/>
                </a:cubicBezTo>
                <a:close/>
                <a:moveTo>
                  <a:pt x="64021" y="33409"/>
                </a:moveTo>
                <a:cubicBezTo>
                  <a:pt x="64027" y="33409"/>
                  <a:pt x="64031" y="33412"/>
                  <a:pt x="64034" y="33412"/>
                </a:cubicBezTo>
                <a:lnTo>
                  <a:pt x="64034" y="33416"/>
                </a:lnTo>
                <a:cubicBezTo>
                  <a:pt x="64034" y="33423"/>
                  <a:pt x="64031" y="33426"/>
                  <a:pt x="64031" y="33426"/>
                </a:cubicBezTo>
                <a:cubicBezTo>
                  <a:pt x="64024" y="33423"/>
                  <a:pt x="64021" y="33423"/>
                  <a:pt x="64017" y="33419"/>
                </a:cubicBezTo>
                <a:cubicBezTo>
                  <a:pt x="64017" y="33416"/>
                  <a:pt x="64021" y="33409"/>
                  <a:pt x="64021" y="33409"/>
                </a:cubicBezTo>
                <a:close/>
                <a:moveTo>
                  <a:pt x="63803" y="33476"/>
                </a:moveTo>
                <a:lnTo>
                  <a:pt x="63830" y="33526"/>
                </a:lnTo>
                <a:lnTo>
                  <a:pt x="62149" y="34439"/>
                </a:lnTo>
                <a:lnTo>
                  <a:pt x="62122" y="34389"/>
                </a:lnTo>
                <a:cubicBezTo>
                  <a:pt x="62650" y="34021"/>
                  <a:pt x="63229" y="33753"/>
                  <a:pt x="63803" y="33476"/>
                </a:cubicBezTo>
                <a:close/>
                <a:moveTo>
                  <a:pt x="62014" y="34461"/>
                </a:moveTo>
                <a:cubicBezTo>
                  <a:pt x="62017" y="34461"/>
                  <a:pt x="62021" y="34462"/>
                  <a:pt x="62025" y="34462"/>
                </a:cubicBezTo>
                <a:cubicBezTo>
                  <a:pt x="62032" y="34469"/>
                  <a:pt x="62039" y="34479"/>
                  <a:pt x="62039" y="34492"/>
                </a:cubicBezTo>
                <a:cubicBezTo>
                  <a:pt x="62025" y="34522"/>
                  <a:pt x="61999" y="34525"/>
                  <a:pt x="61973" y="34525"/>
                </a:cubicBezTo>
                <a:cubicBezTo>
                  <a:pt x="61967" y="34525"/>
                  <a:pt x="61961" y="34525"/>
                  <a:pt x="61955" y="34525"/>
                </a:cubicBezTo>
                <a:cubicBezTo>
                  <a:pt x="61951" y="34525"/>
                  <a:pt x="61946" y="34525"/>
                  <a:pt x="61942" y="34525"/>
                </a:cubicBezTo>
                <a:lnTo>
                  <a:pt x="61942" y="34525"/>
                </a:lnTo>
                <a:cubicBezTo>
                  <a:pt x="61957" y="34495"/>
                  <a:pt x="61972" y="34461"/>
                  <a:pt x="62014" y="34461"/>
                </a:cubicBezTo>
                <a:close/>
                <a:moveTo>
                  <a:pt x="15627" y="34953"/>
                </a:moveTo>
                <a:lnTo>
                  <a:pt x="15644" y="34960"/>
                </a:lnTo>
                <a:lnTo>
                  <a:pt x="15637" y="34973"/>
                </a:lnTo>
                <a:cubicBezTo>
                  <a:pt x="15630" y="34973"/>
                  <a:pt x="15627" y="34970"/>
                  <a:pt x="15620" y="34967"/>
                </a:cubicBezTo>
                <a:cubicBezTo>
                  <a:pt x="15620" y="34967"/>
                  <a:pt x="15627" y="34957"/>
                  <a:pt x="15627" y="34953"/>
                </a:cubicBezTo>
                <a:close/>
                <a:moveTo>
                  <a:pt x="60232" y="35687"/>
                </a:moveTo>
                <a:lnTo>
                  <a:pt x="60227" y="35695"/>
                </a:lnTo>
                <a:cubicBezTo>
                  <a:pt x="60229" y="35692"/>
                  <a:pt x="60230" y="35690"/>
                  <a:pt x="60232" y="35687"/>
                </a:cubicBezTo>
                <a:close/>
                <a:moveTo>
                  <a:pt x="60100" y="35779"/>
                </a:moveTo>
                <a:lnTo>
                  <a:pt x="60100" y="35779"/>
                </a:lnTo>
                <a:cubicBezTo>
                  <a:pt x="60000" y="36087"/>
                  <a:pt x="59692" y="36194"/>
                  <a:pt x="59481" y="36394"/>
                </a:cubicBezTo>
                <a:cubicBezTo>
                  <a:pt x="59405" y="36464"/>
                  <a:pt x="59308" y="36514"/>
                  <a:pt x="59207" y="36541"/>
                </a:cubicBezTo>
                <a:cubicBezTo>
                  <a:pt x="59481" y="36257"/>
                  <a:pt x="59759" y="35983"/>
                  <a:pt x="60100" y="35779"/>
                </a:cubicBezTo>
                <a:close/>
                <a:moveTo>
                  <a:pt x="18762" y="36298"/>
                </a:moveTo>
                <a:cubicBezTo>
                  <a:pt x="18765" y="36298"/>
                  <a:pt x="18769" y="36299"/>
                  <a:pt x="18772" y="36300"/>
                </a:cubicBezTo>
                <a:cubicBezTo>
                  <a:pt x="18829" y="36311"/>
                  <a:pt x="18842" y="36354"/>
                  <a:pt x="18846" y="36404"/>
                </a:cubicBezTo>
                <a:cubicBezTo>
                  <a:pt x="18909" y="36404"/>
                  <a:pt x="18963" y="36411"/>
                  <a:pt x="18973" y="36488"/>
                </a:cubicBezTo>
                <a:lnTo>
                  <a:pt x="19013" y="36528"/>
                </a:lnTo>
                <a:cubicBezTo>
                  <a:pt x="19016" y="36527"/>
                  <a:pt x="19019" y="36527"/>
                  <a:pt x="19021" y="36527"/>
                </a:cubicBezTo>
                <a:cubicBezTo>
                  <a:pt x="19052" y="36527"/>
                  <a:pt x="19081" y="36544"/>
                  <a:pt x="19097" y="36571"/>
                </a:cubicBezTo>
                <a:cubicBezTo>
                  <a:pt x="19094" y="36572"/>
                  <a:pt x="19091" y="36572"/>
                  <a:pt x="19088" y="36572"/>
                </a:cubicBezTo>
                <a:cubicBezTo>
                  <a:pt x="19058" y="36572"/>
                  <a:pt x="19028" y="36556"/>
                  <a:pt x="19013" y="36531"/>
                </a:cubicBezTo>
                <a:lnTo>
                  <a:pt x="18969" y="36491"/>
                </a:lnTo>
                <a:cubicBezTo>
                  <a:pt x="18916" y="36488"/>
                  <a:pt x="18866" y="36458"/>
                  <a:pt x="18846" y="36407"/>
                </a:cubicBezTo>
                <a:cubicBezTo>
                  <a:pt x="18799" y="36397"/>
                  <a:pt x="18752" y="36387"/>
                  <a:pt x="18739" y="36334"/>
                </a:cubicBezTo>
                <a:cubicBezTo>
                  <a:pt x="18733" y="36315"/>
                  <a:pt x="18746" y="36298"/>
                  <a:pt x="18762" y="36298"/>
                </a:cubicBezTo>
                <a:close/>
                <a:moveTo>
                  <a:pt x="59057" y="36665"/>
                </a:moveTo>
                <a:lnTo>
                  <a:pt x="59057" y="36665"/>
                </a:lnTo>
                <a:cubicBezTo>
                  <a:pt x="59064" y="36689"/>
                  <a:pt x="59056" y="36694"/>
                  <a:pt x="59045" y="36694"/>
                </a:cubicBezTo>
                <a:cubicBezTo>
                  <a:pt x="59040" y="36694"/>
                  <a:pt x="59033" y="36692"/>
                  <a:pt x="59027" y="36692"/>
                </a:cubicBezTo>
                <a:cubicBezTo>
                  <a:pt x="59023" y="36692"/>
                  <a:pt x="59019" y="36693"/>
                  <a:pt x="59017" y="36695"/>
                </a:cubicBezTo>
                <a:lnTo>
                  <a:pt x="59057" y="36665"/>
                </a:lnTo>
                <a:close/>
                <a:moveTo>
                  <a:pt x="57810" y="38109"/>
                </a:moveTo>
                <a:cubicBezTo>
                  <a:pt x="57809" y="38111"/>
                  <a:pt x="57809" y="38114"/>
                  <a:pt x="57807" y="38115"/>
                </a:cubicBezTo>
                <a:lnTo>
                  <a:pt x="57810" y="38109"/>
                </a:lnTo>
                <a:close/>
                <a:moveTo>
                  <a:pt x="22917" y="47602"/>
                </a:moveTo>
                <a:cubicBezTo>
                  <a:pt x="23168" y="48681"/>
                  <a:pt x="23723" y="49654"/>
                  <a:pt x="24003" y="50724"/>
                </a:cubicBezTo>
                <a:cubicBezTo>
                  <a:pt x="23686" y="50500"/>
                  <a:pt x="22897" y="48267"/>
                  <a:pt x="22917" y="47602"/>
                </a:cubicBezTo>
                <a:close/>
                <a:moveTo>
                  <a:pt x="51249" y="51392"/>
                </a:moveTo>
                <a:lnTo>
                  <a:pt x="51249" y="51392"/>
                </a:lnTo>
                <a:cubicBezTo>
                  <a:pt x="51245" y="51429"/>
                  <a:pt x="51259" y="51472"/>
                  <a:pt x="51212" y="51493"/>
                </a:cubicBezTo>
                <a:cubicBezTo>
                  <a:pt x="51202" y="51493"/>
                  <a:pt x="51192" y="51486"/>
                  <a:pt x="51185" y="51479"/>
                </a:cubicBezTo>
                <a:cubicBezTo>
                  <a:pt x="51179" y="51429"/>
                  <a:pt x="51215" y="51412"/>
                  <a:pt x="51249" y="51392"/>
                </a:cubicBezTo>
                <a:close/>
                <a:moveTo>
                  <a:pt x="50794" y="52559"/>
                </a:moveTo>
                <a:lnTo>
                  <a:pt x="50794" y="52559"/>
                </a:lnTo>
                <a:cubicBezTo>
                  <a:pt x="50784" y="52639"/>
                  <a:pt x="50744" y="52693"/>
                  <a:pt x="50640" y="52713"/>
                </a:cubicBezTo>
                <a:cubicBezTo>
                  <a:pt x="50664" y="52612"/>
                  <a:pt x="50711" y="52569"/>
                  <a:pt x="50794" y="52559"/>
                </a:cubicBezTo>
                <a:close/>
                <a:moveTo>
                  <a:pt x="50528" y="52829"/>
                </a:moveTo>
                <a:cubicBezTo>
                  <a:pt x="50537" y="52829"/>
                  <a:pt x="50546" y="52831"/>
                  <a:pt x="50557" y="52836"/>
                </a:cubicBezTo>
                <a:cubicBezTo>
                  <a:pt x="50570" y="52913"/>
                  <a:pt x="50517" y="52937"/>
                  <a:pt x="50460" y="52963"/>
                </a:cubicBezTo>
                <a:cubicBezTo>
                  <a:pt x="50400" y="52926"/>
                  <a:pt x="50447" y="52893"/>
                  <a:pt x="50467" y="52870"/>
                </a:cubicBezTo>
                <a:cubicBezTo>
                  <a:pt x="50482" y="52849"/>
                  <a:pt x="50501" y="52829"/>
                  <a:pt x="50528" y="52829"/>
                </a:cubicBezTo>
                <a:close/>
                <a:moveTo>
                  <a:pt x="50383" y="53043"/>
                </a:moveTo>
                <a:lnTo>
                  <a:pt x="50390" y="53050"/>
                </a:lnTo>
                <a:lnTo>
                  <a:pt x="50373" y="53060"/>
                </a:lnTo>
                <a:lnTo>
                  <a:pt x="50383" y="53043"/>
                </a:lnTo>
                <a:close/>
                <a:moveTo>
                  <a:pt x="50327" y="53103"/>
                </a:moveTo>
                <a:cubicBezTo>
                  <a:pt x="50329" y="53103"/>
                  <a:pt x="50331" y="53104"/>
                  <a:pt x="50333" y="53104"/>
                </a:cubicBezTo>
                <a:cubicBezTo>
                  <a:pt x="50333" y="53150"/>
                  <a:pt x="50296" y="53187"/>
                  <a:pt x="50249" y="53187"/>
                </a:cubicBezTo>
                <a:cubicBezTo>
                  <a:pt x="50246" y="53142"/>
                  <a:pt x="50283" y="53103"/>
                  <a:pt x="50327" y="53103"/>
                </a:cubicBezTo>
                <a:close/>
                <a:moveTo>
                  <a:pt x="51123" y="51582"/>
                </a:moveTo>
                <a:cubicBezTo>
                  <a:pt x="51130" y="51582"/>
                  <a:pt x="51148" y="51594"/>
                  <a:pt x="51148" y="51599"/>
                </a:cubicBezTo>
                <a:cubicBezTo>
                  <a:pt x="51155" y="51646"/>
                  <a:pt x="51118" y="51666"/>
                  <a:pt x="51085" y="51686"/>
                </a:cubicBezTo>
                <a:cubicBezTo>
                  <a:pt x="50941" y="52027"/>
                  <a:pt x="50711" y="52318"/>
                  <a:pt x="50500" y="52616"/>
                </a:cubicBezTo>
                <a:cubicBezTo>
                  <a:pt x="49745" y="53679"/>
                  <a:pt x="48769" y="54518"/>
                  <a:pt x="47752" y="55320"/>
                </a:cubicBezTo>
                <a:cubicBezTo>
                  <a:pt x="47726" y="55336"/>
                  <a:pt x="47692" y="55350"/>
                  <a:pt x="47659" y="55360"/>
                </a:cubicBezTo>
                <a:cubicBezTo>
                  <a:pt x="47629" y="55410"/>
                  <a:pt x="47599" y="55464"/>
                  <a:pt x="47515" y="55467"/>
                </a:cubicBezTo>
                <a:cubicBezTo>
                  <a:pt x="47515" y="55357"/>
                  <a:pt x="47589" y="55363"/>
                  <a:pt x="47659" y="55357"/>
                </a:cubicBezTo>
                <a:cubicBezTo>
                  <a:pt x="47782" y="55133"/>
                  <a:pt x="48016" y="55022"/>
                  <a:pt x="48200" y="54862"/>
                </a:cubicBezTo>
                <a:cubicBezTo>
                  <a:pt x="48769" y="54370"/>
                  <a:pt x="49303" y="53842"/>
                  <a:pt x="49805" y="53287"/>
                </a:cubicBezTo>
                <a:cubicBezTo>
                  <a:pt x="50233" y="52813"/>
                  <a:pt x="50620" y="52305"/>
                  <a:pt x="50971" y="51770"/>
                </a:cubicBezTo>
                <a:cubicBezTo>
                  <a:pt x="50998" y="51730"/>
                  <a:pt x="51025" y="51686"/>
                  <a:pt x="51082" y="51683"/>
                </a:cubicBezTo>
                <a:cubicBezTo>
                  <a:pt x="51085" y="51646"/>
                  <a:pt x="51072" y="51603"/>
                  <a:pt x="51122" y="51583"/>
                </a:cubicBezTo>
                <a:cubicBezTo>
                  <a:pt x="51122" y="51582"/>
                  <a:pt x="51123" y="51582"/>
                  <a:pt x="51123" y="51582"/>
                </a:cubicBezTo>
                <a:close/>
                <a:moveTo>
                  <a:pt x="47405" y="55503"/>
                </a:moveTo>
                <a:cubicBezTo>
                  <a:pt x="47412" y="55503"/>
                  <a:pt x="47423" y="55511"/>
                  <a:pt x="47432" y="55514"/>
                </a:cubicBezTo>
                <a:cubicBezTo>
                  <a:pt x="47428" y="55524"/>
                  <a:pt x="47425" y="55540"/>
                  <a:pt x="47415" y="55544"/>
                </a:cubicBezTo>
                <a:cubicBezTo>
                  <a:pt x="47414" y="55544"/>
                  <a:pt x="47413" y="55544"/>
                  <a:pt x="47412" y="55544"/>
                </a:cubicBezTo>
                <a:cubicBezTo>
                  <a:pt x="47404" y="55544"/>
                  <a:pt x="47393" y="55537"/>
                  <a:pt x="47385" y="55534"/>
                </a:cubicBezTo>
                <a:cubicBezTo>
                  <a:pt x="47391" y="55520"/>
                  <a:pt x="47391" y="55507"/>
                  <a:pt x="47401" y="55504"/>
                </a:cubicBezTo>
                <a:cubicBezTo>
                  <a:pt x="47402" y="55503"/>
                  <a:pt x="47403" y="55503"/>
                  <a:pt x="47405" y="55503"/>
                </a:cubicBezTo>
                <a:close/>
                <a:moveTo>
                  <a:pt x="47232" y="55650"/>
                </a:moveTo>
                <a:cubicBezTo>
                  <a:pt x="47235" y="55650"/>
                  <a:pt x="47238" y="55650"/>
                  <a:pt x="47241" y="55651"/>
                </a:cubicBezTo>
                <a:cubicBezTo>
                  <a:pt x="47223" y="55675"/>
                  <a:pt x="47196" y="55691"/>
                  <a:pt x="47166" y="55691"/>
                </a:cubicBezTo>
                <a:cubicBezTo>
                  <a:pt x="47163" y="55691"/>
                  <a:pt x="47160" y="55691"/>
                  <a:pt x="47157" y="55691"/>
                </a:cubicBezTo>
                <a:cubicBezTo>
                  <a:pt x="47173" y="55666"/>
                  <a:pt x="47202" y="55650"/>
                  <a:pt x="47232" y="55650"/>
                </a:cubicBezTo>
                <a:close/>
                <a:moveTo>
                  <a:pt x="46556" y="56834"/>
                </a:moveTo>
                <a:cubicBezTo>
                  <a:pt x="46552" y="56840"/>
                  <a:pt x="46548" y="56845"/>
                  <a:pt x="46544" y="56851"/>
                </a:cubicBezTo>
                <a:lnTo>
                  <a:pt x="46544" y="56851"/>
                </a:lnTo>
                <a:cubicBezTo>
                  <a:pt x="46555" y="56845"/>
                  <a:pt x="46563" y="56842"/>
                  <a:pt x="46569" y="56842"/>
                </a:cubicBezTo>
                <a:cubicBezTo>
                  <a:pt x="46574" y="56842"/>
                  <a:pt x="46578" y="56845"/>
                  <a:pt x="46582" y="56847"/>
                </a:cubicBezTo>
                <a:cubicBezTo>
                  <a:pt x="46572" y="56851"/>
                  <a:pt x="46559" y="56857"/>
                  <a:pt x="46549" y="56861"/>
                </a:cubicBezTo>
                <a:lnTo>
                  <a:pt x="46538" y="56861"/>
                </a:lnTo>
                <a:cubicBezTo>
                  <a:pt x="46511" y="56901"/>
                  <a:pt x="46489" y="56931"/>
                  <a:pt x="46467" y="56931"/>
                </a:cubicBezTo>
                <a:cubicBezTo>
                  <a:pt x="46461" y="56931"/>
                  <a:pt x="46455" y="56929"/>
                  <a:pt x="46449" y="56924"/>
                </a:cubicBezTo>
                <a:cubicBezTo>
                  <a:pt x="46409" y="56894"/>
                  <a:pt x="46465" y="56881"/>
                  <a:pt x="46492" y="56867"/>
                </a:cubicBezTo>
                <a:cubicBezTo>
                  <a:pt x="46502" y="56864"/>
                  <a:pt x="46516" y="56861"/>
                  <a:pt x="46529" y="56861"/>
                </a:cubicBezTo>
                <a:cubicBezTo>
                  <a:pt x="46532" y="56859"/>
                  <a:pt x="46535" y="56857"/>
                  <a:pt x="46537" y="56855"/>
                </a:cubicBezTo>
                <a:lnTo>
                  <a:pt x="46537" y="56855"/>
                </a:lnTo>
                <a:lnTo>
                  <a:pt x="46532" y="56861"/>
                </a:lnTo>
                <a:lnTo>
                  <a:pt x="46538" y="56861"/>
                </a:lnTo>
                <a:cubicBezTo>
                  <a:pt x="46540" y="56858"/>
                  <a:pt x="46542" y="56854"/>
                  <a:pt x="46544" y="56851"/>
                </a:cubicBezTo>
                <a:lnTo>
                  <a:pt x="46544" y="56851"/>
                </a:lnTo>
                <a:cubicBezTo>
                  <a:pt x="46542" y="56852"/>
                  <a:pt x="46540" y="56854"/>
                  <a:pt x="46537" y="56855"/>
                </a:cubicBezTo>
                <a:lnTo>
                  <a:pt x="46537" y="56855"/>
                </a:lnTo>
                <a:lnTo>
                  <a:pt x="46556" y="56834"/>
                </a:lnTo>
                <a:close/>
                <a:moveTo>
                  <a:pt x="30301" y="57292"/>
                </a:moveTo>
                <a:lnTo>
                  <a:pt x="30326" y="57317"/>
                </a:lnTo>
                <a:lnTo>
                  <a:pt x="30326" y="57317"/>
                </a:lnTo>
                <a:lnTo>
                  <a:pt x="30291" y="57312"/>
                </a:lnTo>
                <a:lnTo>
                  <a:pt x="30301" y="57292"/>
                </a:lnTo>
                <a:close/>
                <a:moveTo>
                  <a:pt x="46415" y="56386"/>
                </a:moveTo>
                <a:lnTo>
                  <a:pt x="46405" y="56403"/>
                </a:lnTo>
                <a:cubicBezTo>
                  <a:pt x="46228" y="56603"/>
                  <a:pt x="45991" y="56720"/>
                  <a:pt x="45767" y="56854"/>
                </a:cubicBezTo>
                <a:cubicBezTo>
                  <a:pt x="45453" y="57038"/>
                  <a:pt x="45132" y="57212"/>
                  <a:pt x="44784" y="57409"/>
                </a:cubicBezTo>
                <a:cubicBezTo>
                  <a:pt x="44811" y="57279"/>
                  <a:pt x="44891" y="57255"/>
                  <a:pt x="44948" y="57222"/>
                </a:cubicBezTo>
                <a:cubicBezTo>
                  <a:pt x="45393" y="56954"/>
                  <a:pt x="45837" y="56690"/>
                  <a:pt x="46285" y="56430"/>
                </a:cubicBezTo>
                <a:cubicBezTo>
                  <a:pt x="46322" y="56413"/>
                  <a:pt x="46362" y="56403"/>
                  <a:pt x="46405" y="56403"/>
                </a:cubicBezTo>
                <a:cubicBezTo>
                  <a:pt x="46409" y="56396"/>
                  <a:pt x="46412" y="56389"/>
                  <a:pt x="46415" y="56386"/>
                </a:cubicBezTo>
                <a:close/>
                <a:moveTo>
                  <a:pt x="44665" y="57412"/>
                </a:moveTo>
                <a:cubicBezTo>
                  <a:pt x="44674" y="57412"/>
                  <a:pt x="44683" y="57413"/>
                  <a:pt x="44694" y="57416"/>
                </a:cubicBezTo>
                <a:cubicBezTo>
                  <a:pt x="44691" y="57509"/>
                  <a:pt x="44617" y="57476"/>
                  <a:pt x="44567" y="57489"/>
                </a:cubicBezTo>
                <a:lnTo>
                  <a:pt x="44560" y="57502"/>
                </a:lnTo>
                <a:lnTo>
                  <a:pt x="44567" y="57486"/>
                </a:lnTo>
                <a:cubicBezTo>
                  <a:pt x="44589" y="57446"/>
                  <a:pt x="44617" y="57412"/>
                  <a:pt x="44665" y="57412"/>
                </a:cubicBezTo>
                <a:close/>
                <a:moveTo>
                  <a:pt x="42391" y="58124"/>
                </a:moveTo>
                <a:cubicBezTo>
                  <a:pt x="42394" y="58124"/>
                  <a:pt x="42401" y="58128"/>
                  <a:pt x="42404" y="58131"/>
                </a:cubicBezTo>
                <a:cubicBezTo>
                  <a:pt x="42404" y="58134"/>
                  <a:pt x="42401" y="58141"/>
                  <a:pt x="42401" y="58141"/>
                </a:cubicBezTo>
                <a:cubicBezTo>
                  <a:pt x="42394" y="58141"/>
                  <a:pt x="42391" y="58141"/>
                  <a:pt x="42384" y="58138"/>
                </a:cubicBezTo>
                <a:cubicBezTo>
                  <a:pt x="42388" y="58134"/>
                  <a:pt x="42391" y="58124"/>
                  <a:pt x="42391" y="58124"/>
                </a:cubicBezTo>
                <a:close/>
                <a:moveTo>
                  <a:pt x="30338" y="57324"/>
                </a:moveTo>
                <a:lnTo>
                  <a:pt x="30338" y="57324"/>
                </a:lnTo>
                <a:cubicBezTo>
                  <a:pt x="30596" y="57407"/>
                  <a:pt x="30858" y="57480"/>
                  <a:pt x="31126" y="57536"/>
                </a:cubicBezTo>
                <a:cubicBezTo>
                  <a:pt x="31624" y="57643"/>
                  <a:pt x="32079" y="57870"/>
                  <a:pt x="32560" y="58014"/>
                </a:cubicBezTo>
                <a:cubicBezTo>
                  <a:pt x="32798" y="58087"/>
                  <a:pt x="33028" y="58168"/>
                  <a:pt x="33226" y="58325"/>
                </a:cubicBezTo>
                <a:cubicBezTo>
                  <a:pt x="33146" y="58347"/>
                  <a:pt x="33068" y="58357"/>
                  <a:pt x="32992" y="58357"/>
                </a:cubicBezTo>
                <a:cubicBezTo>
                  <a:pt x="32727" y="58357"/>
                  <a:pt x="32478" y="58244"/>
                  <a:pt x="32226" y="58174"/>
                </a:cubicBezTo>
                <a:cubicBezTo>
                  <a:pt x="31598" y="57997"/>
                  <a:pt x="30989" y="57760"/>
                  <a:pt x="30408" y="57469"/>
                </a:cubicBezTo>
                <a:cubicBezTo>
                  <a:pt x="30315" y="57427"/>
                  <a:pt x="30363" y="57367"/>
                  <a:pt x="30338" y="57324"/>
                </a:cubicBezTo>
                <a:close/>
                <a:moveTo>
                  <a:pt x="42294" y="58151"/>
                </a:moveTo>
                <a:cubicBezTo>
                  <a:pt x="41354" y="58625"/>
                  <a:pt x="39497" y="59015"/>
                  <a:pt x="37475" y="59015"/>
                </a:cubicBezTo>
                <a:cubicBezTo>
                  <a:pt x="36102" y="59015"/>
                  <a:pt x="34652" y="58835"/>
                  <a:pt x="33363" y="58378"/>
                </a:cubicBezTo>
                <a:cubicBezTo>
                  <a:pt x="33387" y="58264"/>
                  <a:pt x="33442" y="58225"/>
                  <a:pt x="33520" y="58225"/>
                </a:cubicBezTo>
                <a:cubicBezTo>
                  <a:pt x="33547" y="58225"/>
                  <a:pt x="33577" y="58230"/>
                  <a:pt x="33610" y="58238"/>
                </a:cubicBezTo>
                <a:cubicBezTo>
                  <a:pt x="34593" y="58448"/>
                  <a:pt x="35595" y="58542"/>
                  <a:pt x="36575" y="58753"/>
                </a:cubicBezTo>
                <a:cubicBezTo>
                  <a:pt x="36999" y="58846"/>
                  <a:pt x="37414" y="58860"/>
                  <a:pt x="37898" y="58860"/>
                </a:cubicBezTo>
                <a:cubicBezTo>
                  <a:pt x="37725" y="58751"/>
                  <a:pt x="37551" y="58735"/>
                  <a:pt x="37376" y="58735"/>
                </a:cubicBezTo>
                <a:cubicBezTo>
                  <a:pt x="37306" y="58735"/>
                  <a:pt x="37235" y="58738"/>
                  <a:pt x="37164" y="58738"/>
                </a:cubicBezTo>
                <a:cubicBezTo>
                  <a:pt x="37048" y="58738"/>
                  <a:pt x="36931" y="58731"/>
                  <a:pt x="36812" y="58696"/>
                </a:cubicBezTo>
                <a:cubicBezTo>
                  <a:pt x="37172" y="58696"/>
                  <a:pt x="37515" y="58689"/>
                  <a:pt x="37849" y="58689"/>
                </a:cubicBezTo>
                <a:cubicBezTo>
                  <a:pt x="38135" y="58689"/>
                  <a:pt x="38415" y="58694"/>
                  <a:pt x="38694" y="58713"/>
                </a:cubicBezTo>
                <a:cubicBezTo>
                  <a:pt x="38819" y="58722"/>
                  <a:pt x="38949" y="58754"/>
                  <a:pt x="39071" y="58754"/>
                </a:cubicBezTo>
                <a:cubicBezTo>
                  <a:pt x="39130" y="58754"/>
                  <a:pt x="39186" y="58746"/>
                  <a:pt x="39239" y="58726"/>
                </a:cubicBezTo>
                <a:cubicBezTo>
                  <a:pt x="39800" y="58512"/>
                  <a:pt x="40409" y="58535"/>
                  <a:pt x="40980" y="58385"/>
                </a:cubicBezTo>
                <a:cubicBezTo>
                  <a:pt x="41014" y="58372"/>
                  <a:pt x="41047" y="58365"/>
                  <a:pt x="41081" y="58365"/>
                </a:cubicBezTo>
                <a:cubicBezTo>
                  <a:pt x="41140" y="58375"/>
                  <a:pt x="41199" y="58380"/>
                  <a:pt x="41257" y="58380"/>
                </a:cubicBezTo>
                <a:cubicBezTo>
                  <a:pt x="41571" y="58380"/>
                  <a:pt x="41861" y="58244"/>
                  <a:pt x="42164" y="58171"/>
                </a:cubicBezTo>
                <a:cubicBezTo>
                  <a:pt x="42194" y="58164"/>
                  <a:pt x="42230" y="58161"/>
                  <a:pt x="42294" y="58151"/>
                </a:cubicBezTo>
                <a:close/>
                <a:moveTo>
                  <a:pt x="20517" y="0"/>
                </a:moveTo>
                <a:cubicBezTo>
                  <a:pt x="20483" y="34"/>
                  <a:pt x="20443" y="42"/>
                  <a:pt x="20402" y="42"/>
                </a:cubicBezTo>
                <a:cubicBezTo>
                  <a:pt x="20366" y="42"/>
                  <a:pt x="20330" y="37"/>
                  <a:pt x="20293" y="37"/>
                </a:cubicBezTo>
                <a:cubicBezTo>
                  <a:pt x="19110" y="60"/>
                  <a:pt x="17933" y="184"/>
                  <a:pt x="16770" y="408"/>
                </a:cubicBezTo>
                <a:cubicBezTo>
                  <a:pt x="16674" y="426"/>
                  <a:pt x="16578" y="431"/>
                  <a:pt x="16482" y="431"/>
                </a:cubicBezTo>
                <a:cubicBezTo>
                  <a:pt x="16396" y="431"/>
                  <a:pt x="16311" y="427"/>
                  <a:pt x="16225" y="427"/>
                </a:cubicBezTo>
                <a:cubicBezTo>
                  <a:pt x="16146" y="427"/>
                  <a:pt x="16067" y="430"/>
                  <a:pt x="15988" y="441"/>
                </a:cubicBezTo>
                <a:cubicBezTo>
                  <a:pt x="15393" y="535"/>
                  <a:pt x="14805" y="655"/>
                  <a:pt x="14223" y="809"/>
                </a:cubicBezTo>
                <a:cubicBezTo>
                  <a:pt x="13678" y="946"/>
                  <a:pt x="13113" y="999"/>
                  <a:pt x="12599" y="1240"/>
                </a:cubicBezTo>
                <a:cubicBezTo>
                  <a:pt x="12542" y="1267"/>
                  <a:pt x="12478" y="1280"/>
                  <a:pt x="12425" y="1307"/>
                </a:cubicBezTo>
                <a:cubicBezTo>
                  <a:pt x="12264" y="1397"/>
                  <a:pt x="12485" y="1357"/>
                  <a:pt x="12448" y="1417"/>
                </a:cubicBezTo>
                <a:cubicBezTo>
                  <a:pt x="11960" y="1614"/>
                  <a:pt x="11455" y="1815"/>
                  <a:pt x="10997" y="2109"/>
                </a:cubicBezTo>
                <a:cubicBezTo>
                  <a:pt x="10827" y="2226"/>
                  <a:pt x="10643" y="2320"/>
                  <a:pt x="10449" y="2397"/>
                </a:cubicBezTo>
                <a:cubicBezTo>
                  <a:pt x="9945" y="2570"/>
                  <a:pt x="9604" y="2988"/>
                  <a:pt x="9152" y="3249"/>
                </a:cubicBezTo>
                <a:cubicBezTo>
                  <a:pt x="8885" y="3403"/>
                  <a:pt x="8601" y="3540"/>
                  <a:pt x="8374" y="3760"/>
                </a:cubicBezTo>
                <a:cubicBezTo>
                  <a:pt x="8344" y="3785"/>
                  <a:pt x="8306" y="3800"/>
                  <a:pt x="8266" y="3800"/>
                </a:cubicBezTo>
                <a:cubicBezTo>
                  <a:pt x="8256" y="3800"/>
                  <a:pt x="8246" y="3799"/>
                  <a:pt x="8236" y="3797"/>
                </a:cubicBezTo>
                <a:cubicBezTo>
                  <a:pt x="8143" y="3897"/>
                  <a:pt x="7972" y="3844"/>
                  <a:pt x="7889" y="3971"/>
                </a:cubicBezTo>
                <a:cubicBezTo>
                  <a:pt x="7852" y="4014"/>
                  <a:pt x="7809" y="4051"/>
                  <a:pt x="7762" y="4081"/>
                </a:cubicBezTo>
                <a:cubicBezTo>
                  <a:pt x="7730" y="4107"/>
                  <a:pt x="7708" y="4118"/>
                  <a:pt x="7692" y="4118"/>
                </a:cubicBezTo>
                <a:cubicBezTo>
                  <a:pt x="7656" y="4118"/>
                  <a:pt x="7654" y="4064"/>
                  <a:pt x="7652" y="4011"/>
                </a:cubicBezTo>
                <a:lnTo>
                  <a:pt x="7648" y="4008"/>
                </a:lnTo>
                <a:cubicBezTo>
                  <a:pt x="7481" y="4061"/>
                  <a:pt x="7351" y="4178"/>
                  <a:pt x="7224" y="4295"/>
                </a:cubicBezTo>
                <a:cubicBezTo>
                  <a:pt x="6308" y="5131"/>
                  <a:pt x="5442" y="6020"/>
                  <a:pt x="4630" y="6953"/>
                </a:cubicBezTo>
                <a:cubicBezTo>
                  <a:pt x="4536" y="7063"/>
                  <a:pt x="4469" y="7213"/>
                  <a:pt x="4312" y="7267"/>
                </a:cubicBezTo>
                <a:cubicBezTo>
                  <a:pt x="4299" y="7297"/>
                  <a:pt x="4292" y="7340"/>
                  <a:pt x="4269" y="7350"/>
                </a:cubicBezTo>
                <a:cubicBezTo>
                  <a:pt x="4261" y="7355"/>
                  <a:pt x="4256" y="7357"/>
                  <a:pt x="4251" y="7357"/>
                </a:cubicBezTo>
                <a:cubicBezTo>
                  <a:pt x="4233" y="7357"/>
                  <a:pt x="4234" y="7326"/>
                  <a:pt x="4229" y="7307"/>
                </a:cubicBezTo>
                <a:cubicBezTo>
                  <a:pt x="3995" y="7427"/>
                  <a:pt x="3898" y="7671"/>
                  <a:pt x="3764" y="7872"/>
                </a:cubicBezTo>
                <a:cubicBezTo>
                  <a:pt x="3416" y="8390"/>
                  <a:pt x="3082" y="8921"/>
                  <a:pt x="2761" y="9456"/>
                </a:cubicBezTo>
                <a:cubicBezTo>
                  <a:pt x="2227" y="10342"/>
                  <a:pt x="1765" y="11271"/>
                  <a:pt x="1381" y="12234"/>
                </a:cubicBezTo>
                <a:cubicBezTo>
                  <a:pt x="1154" y="12805"/>
                  <a:pt x="1017" y="13414"/>
                  <a:pt x="863" y="14012"/>
                </a:cubicBezTo>
                <a:cubicBezTo>
                  <a:pt x="696" y="14651"/>
                  <a:pt x="495" y="15279"/>
                  <a:pt x="305" y="15911"/>
                </a:cubicBezTo>
                <a:cubicBezTo>
                  <a:pt x="117" y="16556"/>
                  <a:pt x="20" y="17224"/>
                  <a:pt x="14" y="17896"/>
                </a:cubicBezTo>
                <a:cubicBezTo>
                  <a:pt x="0" y="18555"/>
                  <a:pt x="14" y="19210"/>
                  <a:pt x="117" y="19878"/>
                </a:cubicBezTo>
                <a:cubicBezTo>
                  <a:pt x="241" y="19551"/>
                  <a:pt x="184" y="19233"/>
                  <a:pt x="124" y="18926"/>
                </a:cubicBezTo>
                <a:cubicBezTo>
                  <a:pt x="47" y="18511"/>
                  <a:pt x="57" y="18097"/>
                  <a:pt x="81" y="17676"/>
                </a:cubicBezTo>
                <a:lnTo>
                  <a:pt x="81" y="17676"/>
                </a:lnTo>
                <a:cubicBezTo>
                  <a:pt x="94" y="17742"/>
                  <a:pt x="107" y="17806"/>
                  <a:pt x="117" y="17869"/>
                </a:cubicBezTo>
                <a:cubicBezTo>
                  <a:pt x="127" y="17940"/>
                  <a:pt x="134" y="18007"/>
                  <a:pt x="137" y="18077"/>
                </a:cubicBezTo>
                <a:cubicBezTo>
                  <a:pt x="131" y="18675"/>
                  <a:pt x="241" y="19263"/>
                  <a:pt x="315" y="19852"/>
                </a:cubicBezTo>
                <a:cubicBezTo>
                  <a:pt x="358" y="20219"/>
                  <a:pt x="438" y="20594"/>
                  <a:pt x="355" y="20968"/>
                </a:cubicBezTo>
                <a:cubicBezTo>
                  <a:pt x="331" y="21082"/>
                  <a:pt x="378" y="21189"/>
                  <a:pt x="401" y="21296"/>
                </a:cubicBezTo>
                <a:cubicBezTo>
                  <a:pt x="773" y="22837"/>
                  <a:pt x="1217" y="24354"/>
                  <a:pt x="1896" y="25795"/>
                </a:cubicBezTo>
                <a:cubicBezTo>
                  <a:pt x="2146" y="26333"/>
                  <a:pt x="2531" y="26787"/>
                  <a:pt x="2888" y="27255"/>
                </a:cubicBezTo>
                <a:cubicBezTo>
                  <a:pt x="3330" y="27827"/>
                  <a:pt x="3757" y="28409"/>
                  <a:pt x="4269" y="28920"/>
                </a:cubicBezTo>
                <a:cubicBezTo>
                  <a:pt x="4473" y="29121"/>
                  <a:pt x="4677" y="29304"/>
                  <a:pt x="4954" y="29405"/>
                </a:cubicBezTo>
                <a:cubicBezTo>
                  <a:pt x="5335" y="29542"/>
                  <a:pt x="5619" y="29826"/>
                  <a:pt x="5880" y="30120"/>
                </a:cubicBezTo>
                <a:cubicBezTo>
                  <a:pt x="5997" y="30250"/>
                  <a:pt x="6134" y="30321"/>
                  <a:pt x="6284" y="30394"/>
                </a:cubicBezTo>
                <a:cubicBezTo>
                  <a:pt x="6752" y="30621"/>
                  <a:pt x="7230" y="30835"/>
                  <a:pt x="7682" y="31093"/>
                </a:cubicBezTo>
                <a:cubicBezTo>
                  <a:pt x="7896" y="31216"/>
                  <a:pt x="8140" y="31323"/>
                  <a:pt x="8273" y="31574"/>
                </a:cubicBezTo>
                <a:cubicBezTo>
                  <a:pt x="8337" y="31691"/>
                  <a:pt x="8511" y="31738"/>
                  <a:pt x="8654" y="31775"/>
                </a:cubicBezTo>
                <a:lnTo>
                  <a:pt x="8654" y="31774"/>
                </a:lnTo>
                <a:lnTo>
                  <a:pt x="8654" y="31774"/>
                </a:lnTo>
                <a:cubicBezTo>
                  <a:pt x="8878" y="31983"/>
                  <a:pt x="9160" y="32099"/>
                  <a:pt x="9430" y="32202"/>
                </a:cubicBezTo>
                <a:cubicBezTo>
                  <a:pt x="9854" y="32366"/>
                  <a:pt x="10262" y="32580"/>
                  <a:pt x="10640" y="32838"/>
                </a:cubicBezTo>
                <a:cubicBezTo>
                  <a:pt x="11626" y="33479"/>
                  <a:pt x="12689" y="33931"/>
                  <a:pt x="13822" y="34228"/>
                </a:cubicBezTo>
                <a:cubicBezTo>
                  <a:pt x="13849" y="34235"/>
                  <a:pt x="13875" y="34241"/>
                  <a:pt x="13902" y="34251"/>
                </a:cubicBezTo>
                <a:cubicBezTo>
                  <a:pt x="13962" y="34285"/>
                  <a:pt x="14066" y="34265"/>
                  <a:pt x="14066" y="34378"/>
                </a:cubicBezTo>
                <a:cubicBezTo>
                  <a:pt x="14063" y="34439"/>
                  <a:pt x="14009" y="34472"/>
                  <a:pt x="13825" y="34512"/>
                </a:cubicBezTo>
                <a:cubicBezTo>
                  <a:pt x="14083" y="34536"/>
                  <a:pt x="13912" y="34706"/>
                  <a:pt x="13986" y="34806"/>
                </a:cubicBezTo>
                <a:cubicBezTo>
                  <a:pt x="14093" y="34713"/>
                  <a:pt x="14129" y="34589"/>
                  <a:pt x="14160" y="34472"/>
                </a:cubicBezTo>
                <a:cubicBezTo>
                  <a:pt x="14177" y="34412"/>
                  <a:pt x="14191" y="34360"/>
                  <a:pt x="14244" y="34360"/>
                </a:cubicBezTo>
                <a:cubicBezTo>
                  <a:pt x="14254" y="34360"/>
                  <a:pt x="14264" y="34362"/>
                  <a:pt x="14277" y="34365"/>
                </a:cubicBezTo>
                <a:cubicBezTo>
                  <a:pt x="14648" y="34475"/>
                  <a:pt x="15032" y="34556"/>
                  <a:pt x="15380" y="34726"/>
                </a:cubicBezTo>
                <a:cubicBezTo>
                  <a:pt x="15396" y="34733"/>
                  <a:pt x="15406" y="34760"/>
                  <a:pt x="15420" y="34776"/>
                </a:cubicBezTo>
                <a:cubicBezTo>
                  <a:pt x="15430" y="34776"/>
                  <a:pt x="15440" y="34776"/>
                  <a:pt x="15451" y="34776"/>
                </a:cubicBezTo>
                <a:cubicBezTo>
                  <a:pt x="15486" y="34776"/>
                  <a:pt x="15520" y="34780"/>
                  <a:pt x="15543" y="34816"/>
                </a:cubicBezTo>
                <a:lnTo>
                  <a:pt x="15593" y="34833"/>
                </a:lnTo>
                <a:lnTo>
                  <a:pt x="15587" y="34846"/>
                </a:lnTo>
                <a:lnTo>
                  <a:pt x="15543" y="34816"/>
                </a:lnTo>
                <a:cubicBezTo>
                  <a:pt x="15533" y="34816"/>
                  <a:pt x="15523" y="34817"/>
                  <a:pt x="15512" y="34817"/>
                </a:cubicBezTo>
                <a:cubicBezTo>
                  <a:pt x="15477" y="34817"/>
                  <a:pt x="15443" y="34813"/>
                  <a:pt x="15420" y="34776"/>
                </a:cubicBezTo>
                <a:cubicBezTo>
                  <a:pt x="15399" y="34777"/>
                  <a:pt x="15379" y="34778"/>
                  <a:pt x="15359" y="34778"/>
                </a:cubicBezTo>
                <a:cubicBezTo>
                  <a:pt x="15018" y="34778"/>
                  <a:pt x="14701" y="34651"/>
                  <a:pt x="14357" y="34616"/>
                </a:cubicBezTo>
                <a:lnTo>
                  <a:pt x="14357" y="34616"/>
                </a:lnTo>
                <a:cubicBezTo>
                  <a:pt x="14460" y="34679"/>
                  <a:pt x="14571" y="34733"/>
                  <a:pt x="14684" y="34783"/>
                </a:cubicBezTo>
                <a:cubicBezTo>
                  <a:pt x="15624" y="35137"/>
                  <a:pt x="16563" y="35502"/>
                  <a:pt x="17462" y="35960"/>
                </a:cubicBezTo>
                <a:cubicBezTo>
                  <a:pt x="17491" y="35973"/>
                  <a:pt x="17531" y="36015"/>
                  <a:pt x="17567" y="36015"/>
                </a:cubicBezTo>
                <a:cubicBezTo>
                  <a:pt x="17585" y="36015"/>
                  <a:pt x="17601" y="36005"/>
                  <a:pt x="17616" y="35976"/>
                </a:cubicBezTo>
                <a:cubicBezTo>
                  <a:pt x="17649" y="35906"/>
                  <a:pt x="17566" y="35873"/>
                  <a:pt x="17512" y="35846"/>
                </a:cubicBezTo>
                <a:cubicBezTo>
                  <a:pt x="17001" y="35578"/>
                  <a:pt x="16459" y="35381"/>
                  <a:pt x="15931" y="35147"/>
                </a:cubicBezTo>
                <a:cubicBezTo>
                  <a:pt x="15861" y="35117"/>
                  <a:pt x="15794" y="35084"/>
                  <a:pt x="15710" y="35044"/>
                </a:cubicBezTo>
                <a:cubicBezTo>
                  <a:pt x="15772" y="34982"/>
                  <a:pt x="15829" y="34956"/>
                  <a:pt x="15888" y="34956"/>
                </a:cubicBezTo>
                <a:cubicBezTo>
                  <a:pt x="15929" y="34956"/>
                  <a:pt x="15972" y="34968"/>
                  <a:pt x="16018" y="34990"/>
                </a:cubicBezTo>
                <a:cubicBezTo>
                  <a:pt x="16459" y="35191"/>
                  <a:pt x="16917" y="35365"/>
                  <a:pt x="17328" y="35625"/>
                </a:cubicBezTo>
                <a:cubicBezTo>
                  <a:pt x="17536" y="35759"/>
                  <a:pt x="17790" y="35679"/>
                  <a:pt x="18007" y="35819"/>
                </a:cubicBezTo>
                <a:cubicBezTo>
                  <a:pt x="18224" y="35956"/>
                  <a:pt x="18468" y="36053"/>
                  <a:pt x="18672" y="36217"/>
                </a:cubicBezTo>
                <a:lnTo>
                  <a:pt x="18645" y="36264"/>
                </a:lnTo>
                <a:lnTo>
                  <a:pt x="18254" y="36070"/>
                </a:lnTo>
                <a:lnTo>
                  <a:pt x="18254" y="36070"/>
                </a:lnTo>
                <a:cubicBezTo>
                  <a:pt x="18224" y="36157"/>
                  <a:pt x="18288" y="36170"/>
                  <a:pt x="18321" y="36190"/>
                </a:cubicBezTo>
                <a:cubicBezTo>
                  <a:pt x="18632" y="36384"/>
                  <a:pt x="18919" y="36618"/>
                  <a:pt x="19177" y="36882"/>
                </a:cubicBezTo>
                <a:cubicBezTo>
                  <a:pt x="19207" y="36919"/>
                  <a:pt x="19254" y="36942"/>
                  <a:pt x="19304" y="36946"/>
                </a:cubicBezTo>
                <a:cubicBezTo>
                  <a:pt x="19324" y="36880"/>
                  <a:pt x="19361" y="36855"/>
                  <a:pt x="19398" y="36855"/>
                </a:cubicBezTo>
                <a:cubicBezTo>
                  <a:pt x="19434" y="36855"/>
                  <a:pt x="19469" y="36879"/>
                  <a:pt x="19488" y="36912"/>
                </a:cubicBezTo>
                <a:cubicBezTo>
                  <a:pt x="19625" y="37146"/>
                  <a:pt x="19855" y="37290"/>
                  <a:pt x="20006" y="37510"/>
                </a:cubicBezTo>
                <a:cubicBezTo>
                  <a:pt x="20073" y="37607"/>
                  <a:pt x="20210" y="37684"/>
                  <a:pt x="20280" y="37795"/>
                </a:cubicBezTo>
                <a:cubicBezTo>
                  <a:pt x="20972" y="38824"/>
                  <a:pt x="21570" y="39900"/>
                  <a:pt x="21904" y="41107"/>
                </a:cubicBezTo>
                <a:cubicBezTo>
                  <a:pt x="21924" y="41164"/>
                  <a:pt x="21951" y="41224"/>
                  <a:pt x="21904" y="41314"/>
                </a:cubicBezTo>
                <a:cubicBezTo>
                  <a:pt x="21767" y="40937"/>
                  <a:pt x="21634" y="40582"/>
                  <a:pt x="21483" y="40235"/>
                </a:cubicBezTo>
                <a:cubicBezTo>
                  <a:pt x="21283" y="39787"/>
                  <a:pt x="21079" y="39336"/>
                  <a:pt x="20831" y="38911"/>
                </a:cubicBezTo>
                <a:cubicBezTo>
                  <a:pt x="20808" y="38868"/>
                  <a:pt x="20781" y="38824"/>
                  <a:pt x="20724" y="38824"/>
                </a:cubicBezTo>
                <a:cubicBezTo>
                  <a:pt x="20915" y="39232"/>
                  <a:pt x="21112" y="39636"/>
                  <a:pt x="21293" y="40048"/>
                </a:cubicBezTo>
                <a:cubicBezTo>
                  <a:pt x="21593" y="40743"/>
                  <a:pt x="21814" y="41468"/>
                  <a:pt x="21944" y="42214"/>
                </a:cubicBezTo>
                <a:cubicBezTo>
                  <a:pt x="21794" y="41973"/>
                  <a:pt x="21644" y="41729"/>
                  <a:pt x="21490" y="41488"/>
                </a:cubicBezTo>
                <a:cubicBezTo>
                  <a:pt x="21286" y="41167"/>
                  <a:pt x="21075" y="40850"/>
                  <a:pt x="20808" y="40579"/>
                </a:cubicBezTo>
                <a:lnTo>
                  <a:pt x="20808" y="40579"/>
                </a:lnTo>
                <a:cubicBezTo>
                  <a:pt x="20881" y="40933"/>
                  <a:pt x="20985" y="41321"/>
                  <a:pt x="21219" y="41565"/>
                </a:cubicBezTo>
                <a:cubicBezTo>
                  <a:pt x="21657" y="42016"/>
                  <a:pt x="21674" y="42564"/>
                  <a:pt x="21771" y="43106"/>
                </a:cubicBezTo>
                <a:cubicBezTo>
                  <a:pt x="21844" y="43524"/>
                  <a:pt x="21995" y="43918"/>
                  <a:pt x="22075" y="44336"/>
                </a:cubicBezTo>
                <a:cubicBezTo>
                  <a:pt x="22108" y="44507"/>
                  <a:pt x="22178" y="44684"/>
                  <a:pt x="22228" y="44861"/>
                </a:cubicBezTo>
                <a:cubicBezTo>
                  <a:pt x="22299" y="45095"/>
                  <a:pt x="22362" y="45329"/>
                  <a:pt x="22419" y="45563"/>
                </a:cubicBezTo>
                <a:cubicBezTo>
                  <a:pt x="22476" y="45793"/>
                  <a:pt x="22519" y="46024"/>
                  <a:pt x="22559" y="46255"/>
                </a:cubicBezTo>
                <a:cubicBezTo>
                  <a:pt x="22603" y="46499"/>
                  <a:pt x="22636" y="46746"/>
                  <a:pt x="22676" y="46993"/>
                </a:cubicBezTo>
                <a:cubicBezTo>
                  <a:pt x="22680" y="47030"/>
                  <a:pt x="22700" y="47074"/>
                  <a:pt x="22643" y="47110"/>
                </a:cubicBezTo>
                <a:cubicBezTo>
                  <a:pt x="22533" y="46990"/>
                  <a:pt x="22579" y="46820"/>
                  <a:pt x="22503" y="46693"/>
                </a:cubicBezTo>
                <a:lnTo>
                  <a:pt x="22503" y="46693"/>
                </a:lnTo>
                <a:cubicBezTo>
                  <a:pt x="22439" y="46716"/>
                  <a:pt x="22513" y="46796"/>
                  <a:pt x="22446" y="46840"/>
                </a:cubicBezTo>
                <a:cubicBezTo>
                  <a:pt x="22359" y="46355"/>
                  <a:pt x="22275" y="45874"/>
                  <a:pt x="22185" y="45392"/>
                </a:cubicBezTo>
                <a:cubicBezTo>
                  <a:pt x="22152" y="45208"/>
                  <a:pt x="22081" y="45035"/>
                  <a:pt x="21978" y="44878"/>
                </a:cubicBezTo>
                <a:lnTo>
                  <a:pt x="21978" y="44878"/>
                </a:lnTo>
                <a:cubicBezTo>
                  <a:pt x="22045" y="45329"/>
                  <a:pt x="22095" y="45783"/>
                  <a:pt x="22152" y="46235"/>
                </a:cubicBezTo>
                <a:cubicBezTo>
                  <a:pt x="22208" y="46716"/>
                  <a:pt x="22228" y="47201"/>
                  <a:pt x="22352" y="47672"/>
                </a:cubicBezTo>
                <a:cubicBezTo>
                  <a:pt x="22369" y="47732"/>
                  <a:pt x="22389" y="47789"/>
                  <a:pt x="22412" y="47869"/>
                </a:cubicBezTo>
                <a:cubicBezTo>
                  <a:pt x="22526" y="47742"/>
                  <a:pt x="22449" y="47602"/>
                  <a:pt x="22506" y="47478"/>
                </a:cubicBezTo>
                <a:lnTo>
                  <a:pt x="22506" y="47478"/>
                </a:lnTo>
                <a:cubicBezTo>
                  <a:pt x="22646" y="48371"/>
                  <a:pt x="22790" y="49256"/>
                  <a:pt x="23101" y="50112"/>
                </a:cubicBezTo>
                <a:cubicBezTo>
                  <a:pt x="23171" y="50065"/>
                  <a:pt x="23138" y="50018"/>
                  <a:pt x="23128" y="49978"/>
                </a:cubicBezTo>
                <a:cubicBezTo>
                  <a:pt x="22994" y="49440"/>
                  <a:pt x="22857" y="48902"/>
                  <a:pt x="22723" y="48361"/>
                </a:cubicBezTo>
                <a:cubicBezTo>
                  <a:pt x="22710" y="48324"/>
                  <a:pt x="22703" y="48284"/>
                  <a:pt x="22696" y="48240"/>
                </a:cubicBezTo>
                <a:cubicBezTo>
                  <a:pt x="22690" y="48207"/>
                  <a:pt x="22710" y="48170"/>
                  <a:pt x="22747" y="48160"/>
                </a:cubicBezTo>
                <a:cubicBezTo>
                  <a:pt x="22753" y="48158"/>
                  <a:pt x="22759" y="48157"/>
                  <a:pt x="22765" y="48157"/>
                </a:cubicBezTo>
                <a:cubicBezTo>
                  <a:pt x="22796" y="48157"/>
                  <a:pt x="22804" y="48189"/>
                  <a:pt x="22810" y="48220"/>
                </a:cubicBezTo>
                <a:cubicBezTo>
                  <a:pt x="22867" y="48514"/>
                  <a:pt x="22994" y="48788"/>
                  <a:pt x="23007" y="49103"/>
                </a:cubicBezTo>
                <a:cubicBezTo>
                  <a:pt x="23021" y="49373"/>
                  <a:pt x="23141" y="49637"/>
                  <a:pt x="23231" y="49901"/>
                </a:cubicBezTo>
                <a:cubicBezTo>
                  <a:pt x="23482" y="50623"/>
                  <a:pt x="23773" y="51329"/>
                  <a:pt x="24104" y="52017"/>
                </a:cubicBezTo>
                <a:cubicBezTo>
                  <a:pt x="24161" y="52134"/>
                  <a:pt x="24244" y="52245"/>
                  <a:pt x="24204" y="52388"/>
                </a:cubicBezTo>
                <a:cubicBezTo>
                  <a:pt x="24204" y="52415"/>
                  <a:pt x="24211" y="52445"/>
                  <a:pt x="24231" y="52465"/>
                </a:cubicBezTo>
                <a:cubicBezTo>
                  <a:pt x="24505" y="52840"/>
                  <a:pt x="24649" y="53284"/>
                  <a:pt x="24953" y="53652"/>
                </a:cubicBezTo>
                <a:cubicBezTo>
                  <a:pt x="25812" y="54708"/>
                  <a:pt x="26811" y="55641"/>
                  <a:pt x="27921" y="56423"/>
                </a:cubicBezTo>
                <a:cubicBezTo>
                  <a:pt x="28322" y="56710"/>
                  <a:pt x="28777" y="56928"/>
                  <a:pt x="29158" y="57232"/>
                </a:cubicBezTo>
                <a:cubicBezTo>
                  <a:pt x="29552" y="57543"/>
                  <a:pt x="30013" y="57676"/>
                  <a:pt x="30441" y="57890"/>
                </a:cubicBezTo>
                <a:cubicBezTo>
                  <a:pt x="30562" y="57954"/>
                  <a:pt x="30642" y="58054"/>
                  <a:pt x="30759" y="58121"/>
                </a:cubicBezTo>
                <a:cubicBezTo>
                  <a:pt x="31404" y="58479"/>
                  <a:pt x="32116" y="58592"/>
                  <a:pt x="32824" y="58736"/>
                </a:cubicBezTo>
                <a:cubicBezTo>
                  <a:pt x="33252" y="58823"/>
                  <a:pt x="33680" y="58910"/>
                  <a:pt x="34101" y="59017"/>
                </a:cubicBezTo>
                <a:cubicBezTo>
                  <a:pt x="34576" y="59137"/>
                  <a:pt x="35061" y="59147"/>
                  <a:pt x="35542" y="59197"/>
                </a:cubicBezTo>
                <a:cubicBezTo>
                  <a:pt x="36027" y="59244"/>
                  <a:pt x="36505" y="59307"/>
                  <a:pt x="36989" y="59344"/>
                </a:cubicBezTo>
                <a:cubicBezTo>
                  <a:pt x="37354" y="59371"/>
                  <a:pt x="37721" y="59364"/>
                  <a:pt x="38086" y="59374"/>
                </a:cubicBezTo>
                <a:cubicBezTo>
                  <a:pt x="38216" y="59381"/>
                  <a:pt x="38346" y="59401"/>
                  <a:pt x="38477" y="59404"/>
                </a:cubicBezTo>
                <a:cubicBezTo>
                  <a:pt x="38507" y="59405"/>
                  <a:pt x="38537" y="59405"/>
                  <a:pt x="38567" y="59405"/>
                </a:cubicBezTo>
                <a:cubicBezTo>
                  <a:pt x="39317" y="59405"/>
                  <a:pt x="40047" y="59248"/>
                  <a:pt x="40780" y="59107"/>
                </a:cubicBezTo>
                <a:cubicBezTo>
                  <a:pt x="41161" y="59037"/>
                  <a:pt x="41535" y="58963"/>
                  <a:pt x="41886" y="58789"/>
                </a:cubicBezTo>
                <a:lnTo>
                  <a:pt x="41886" y="58789"/>
                </a:lnTo>
                <a:cubicBezTo>
                  <a:pt x="40860" y="59007"/>
                  <a:pt x="39820" y="59137"/>
                  <a:pt x="38778" y="59227"/>
                </a:cubicBezTo>
                <a:cubicBezTo>
                  <a:pt x="39717" y="59090"/>
                  <a:pt x="40626" y="58840"/>
                  <a:pt x="41545" y="58609"/>
                </a:cubicBezTo>
                <a:cubicBezTo>
                  <a:pt x="42464" y="58378"/>
                  <a:pt x="43307" y="57930"/>
                  <a:pt x="44229" y="57710"/>
                </a:cubicBezTo>
                <a:lnTo>
                  <a:pt x="44229" y="57710"/>
                </a:lnTo>
                <a:cubicBezTo>
                  <a:pt x="43922" y="57937"/>
                  <a:pt x="43537" y="58027"/>
                  <a:pt x="43200" y="58231"/>
                </a:cubicBezTo>
                <a:cubicBezTo>
                  <a:pt x="43231" y="58257"/>
                  <a:pt x="43261" y="58266"/>
                  <a:pt x="43287" y="58266"/>
                </a:cubicBezTo>
                <a:cubicBezTo>
                  <a:pt x="43334" y="58266"/>
                  <a:pt x="43374" y="58238"/>
                  <a:pt x="43410" y="58221"/>
                </a:cubicBezTo>
                <a:cubicBezTo>
                  <a:pt x="43738" y="58077"/>
                  <a:pt x="44062" y="57930"/>
                  <a:pt x="44396" y="57793"/>
                </a:cubicBezTo>
                <a:cubicBezTo>
                  <a:pt x="44871" y="57599"/>
                  <a:pt x="45322" y="57342"/>
                  <a:pt x="45764" y="57085"/>
                </a:cubicBezTo>
                <a:cubicBezTo>
                  <a:pt x="45941" y="56981"/>
                  <a:pt x="46141" y="57078"/>
                  <a:pt x="46308" y="56964"/>
                </a:cubicBezTo>
                <a:cubicBezTo>
                  <a:pt x="46315" y="56959"/>
                  <a:pt x="46321" y="56957"/>
                  <a:pt x="46327" y="56957"/>
                </a:cubicBezTo>
                <a:cubicBezTo>
                  <a:pt x="46356" y="56957"/>
                  <a:pt x="46360" y="57028"/>
                  <a:pt x="46365" y="57068"/>
                </a:cubicBezTo>
                <a:cubicBezTo>
                  <a:pt x="46666" y="56951"/>
                  <a:pt x="46890" y="56717"/>
                  <a:pt x="47154" y="56540"/>
                </a:cubicBezTo>
                <a:cubicBezTo>
                  <a:pt x="47311" y="56426"/>
                  <a:pt x="47462" y="56306"/>
                  <a:pt x="47605" y="56179"/>
                </a:cubicBezTo>
                <a:cubicBezTo>
                  <a:pt x="47689" y="56109"/>
                  <a:pt x="47796" y="56035"/>
                  <a:pt x="47645" y="55921"/>
                </a:cubicBezTo>
                <a:cubicBezTo>
                  <a:pt x="47609" y="55895"/>
                  <a:pt x="47589" y="55858"/>
                  <a:pt x="47642" y="55828"/>
                </a:cubicBezTo>
                <a:cubicBezTo>
                  <a:pt x="48177" y="55537"/>
                  <a:pt x="48511" y="55016"/>
                  <a:pt x="49023" y="54701"/>
                </a:cubicBezTo>
                <a:cubicBezTo>
                  <a:pt x="49043" y="54695"/>
                  <a:pt x="49063" y="54688"/>
                  <a:pt x="49083" y="54688"/>
                </a:cubicBezTo>
                <a:cubicBezTo>
                  <a:pt x="49143" y="54561"/>
                  <a:pt x="49273" y="54508"/>
                  <a:pt x="49370" y="54424"/>
                </a:cubicBezTo>
                <a:cubicBezTo>
                  <a:pt x="50035" y="53852"/>
                  <a:pt x="50587" y="53174"/>
                  <a:pt x="51209" y="52569"/>
                </a:cubicBezTo>
                <a:cubicBezTo>
                  <a:pt x="51496" y="52281"/>
                  <a:pt x="51750" y="51964"/>
                  <a:pt x="51964" y="51620"/>
                </a:cubicBezTo>
                <a:cubicBezTo>
                  <a:pt x="52011" y="51563"/>
                  <a:pt x="52038" y="51499"/>
                  <a:pt x="52048" y="51432"/>
                </a:cubicBezTo>
                <a:lnTo>
                  <a:pt x="52048" y="51432"/>
                </a:lnTo>
                <a:cubicBezTo>
                  <a:pt x="51961" y="51436"/>
                  <a:pt x="51937" y="51529"/>
                  <a:pt x="51864" y="51556"/>
                </a:cubicBezTo>
                <a:cubicBezTo>
                  <a:pt x="51810" y="51499"/>
                  <a:pt x="51810" y="51422"/>
                  <a:pt x="51780" y="51329"/>
                </a:cubicBezTo>
                <a:cubicBezTo>
                  <a:pt x="51449" y="51750"/>
                  <a:pt x="51229" y="52245"/>
                  <a:pt x="50794" y="52559"/>
                </a:cubicBezTo>
                <a:cubicBezTo>
                  <a:pt x="50828" y="52328"/>
                  <a:pt x="51025" y="52204"/>
                  <a:pt x="51142" y="52031"/>
                </a:cubicBezTo>
                <a:cubicBezTo>
                  <a:pt x="51423" y="51626"/>
                  <a:pt x="51740" y="51249"/>
                  <a:pt x="51964" y="50804"/>
                </a:cubicBezTo>
                <a:cubicBezTo>
                  <a:pt x="52014" y="50710"/>
                  <a:pt x="52018" y="50704"/>
                  <a:pt x="52018" y="50550"/>
                </a:cubicBezTo>
                <a:lnTo>
                  <a:pt x="52018" y="50550"/>
                </a:lnTo>
                <a:cubicBezTo>
                  <a:pt x="51854" y="50737"/>
                  <a:pt x="51807" y="50971"/>
                  <a:pt x="51663" y="51162"/>
                </a:cubicBezTo>
                <a:cubicBezTo>
                  <a:pt x="51616" y="51095"/>
                  <a:pt x="51660" y="51051"/>
                  <a:pt x="51677" y="51005"/>
                </a:cubicBezTo>
                <a:cubicBezTo>
                  <a:pt x="51810" y="50664"/>
                  <a:pt x="52001" y="50343"/>
                  <a:pt x="52054" y="49962"/>
                </a:cubicBezTo>
                <a:cubicBezTo>
                  <a:pt x="52081" y="49764"/>
                  <a:pt x="52191" y="49567"/>
                  <a:pt x="52302" y="49393"/>
                </a:cubicBezTo>
                <a:cubicBezTo>
                  <a:pt x="52485" y="49099"/>
                  <a:pt x="52599" y="48785"/>
                  <a:pt x="52703" y="48461"/>
                </a:cubicBezTo>
                <a:cubicBezTo>
                  <a:pt x="52790" y="48180"/>
                  <a:pt x="53030" y="47993"/>
                  <a:pt x="53131" y="47705"/>
                </a:cubicBezTo>
                <a:cubicBezTo>
                  <a:pt x="53341" y="47080"/>
                  <a:pt x="53605" y="46472"/>
                  <a:pt x="53766" y="45834"/>
                </a:cubicBezTo>
                <a:cubicBezTo>
                  <a:pt x="53843" y="45523"/>
                  <a:pt x="53859" y="45195"/>
                  <a:pt x="53970" y="44884"/>
                </a:cubicBezTo>
                <a:cubicBezTo>
                  <a:pt x="54274" y="44015"/>
                  <a:pt x="54631" y="43166"/>
                  <a:pt x="54972" y="42307"/>
                </a:cubicBezTo>
                <a:cubicBezTo>
                  <a:pt x="55397" y="41241"/>
                  <a:pt x="55962" y="40238"/>
                  <a:pt x="56650" y="39319"/>
                </a:cubicBezTo>
                <a:cubicBezTo>
                  <a:pt x="56871" y="39021"/>
                  <a:pt x="57148" y="38764"/>
                  <a:pt x="57409" y="38497"/>
                </a:cubicBezTo>
                <a:cubicBezTo>
                  <a:pt x="57536" y="38363"/>
                  <a:pt x="57606" y="38169"/>
                  <a:pt x="57807" y="38115"/>
                </a:cubicBezTo>
                <a:lnTo>
                  <a:pt x="57807" y="38115"/>
                </a:lnTo>
                <a:cubicBezTo>
                  <a:pt x="57523" y="38654"/>
                  <a:pt x="57185" y="39165"/>
                  <a:pt x="56804" y="39640"/>
                </a:cubicBezTo>
                <a:cubicBezTo>
                  <a:pt x="56637" y="39844"/>
                  <a:pt x="56473" y="40051"/>
                  <a:pt x="56319" y="40265"/>
                </a:cubicBezTo>
                <a:cubicBezTo>
                  <a:pt x="56226" y="40385"/>
                  <a:pt x="56166" y="40522"/>
                  <a:pt x="56019" y="40596"/>
                </a:cubicBezTo>
                <a:cubicBezTo>
                  <a:pt x="55942" y="40636"/>
                  <a:pt x="55892" y="40713"/>
                  <a:pt x="55885" y="40800"/>
                </a:cubicBezTo>
                <a:cubicBezTo>
                  <a:pt x="55838" y="41241"/>
                  <a:pt x="55567" y="41595"/>
                  <a:pt x="55400" y="41986"/>
                </a:cubicBezTo>
                <a:cubicBezTo>
                  <a:pt x="54976" y="42969"/>
                  <a:pt x="54611" y="43972"/>
                  <a:pt x="54220" y="44968"/>
                </a:cubicBezTo>
                <a:cubicBezTo>
                  <a:pt x="54060" y="45379"/>
                  <a:pt x="53866" y="45780"/>
                  <a:pt x="53732" y="46208"/>
                </a:cubicBezTo>
                <a:cubicBezTo>
                  <a:pt x="53649" y="46479"/>
                  <a:pt x="53719" y="46763"/>
                  <a:pt x="53592" y="47034"/>
                </a:cubicBezTo>
                <a:cubicBezTo>
                  <a:pt x="53415" y="47425"/>
                  <a:pt x="53264" y="47829"/>
                  <a:pt x="53124" y="48237"/>
                </a:cubicBezTo>
                <a:cubicBezTo>
                  <a:pt x="52997" y="48601"/>
                  <a:pt x="52897" y="48972"/>
                  <a:pt x="52783" y="49353"/>
                </a:cubicBezTo>
                <a:cubicBezTo>
                  <a:pt x="53217" y="48822"/>
                  <a:pt x="53331" y="48170"/>
                  <a:pt x="53575" y="47582"/>
                </a:cubicBezTo>
                <a:cubicBezTo>
                  <a:pt x="53635" y="47598"/>
                  <a:pt x="53629" y="47628"/>
                  <a:pt x="53619" y="47652"/>
                </a:cubicBezTo>
                <a:cubicBezTo>
                  <a:pt x="53395" y="48160"/>
                  <a:pt x="53331" y="48725"/>
                  <a:pt x="53070" y="49220"/>
                </a:cubicBezTo>
                <a:cubicBezTo>
                  <a:pt x="53017" y="49313"/>
                  <a:pt x="52994" y="49417"/>
                  <a:pt x="53004" y="49524"/>
                </a:cubicBezTo>
                <a:cubicBezTo>
                  <a:pt x="53221" y="49149"/>
                  <a:pt x="53348" y="48735"/>
                  <a:pt x="53498" y="48334"/>
                </a:cubicBezTo>
                <a:cubicBezTo>
                  <a:pt x="53709" y="47762"/>
                  <a:pt x="53866" y="47167"/>
                  <a:pt x="54107" y="46609"/>
                </a:cubicBezTo>
                <a:cubicBezTo>
                  <a:pt x="54227" y="46335"/>
                  <a:pt x="54374" y="46074"/>
                  <a:pt x="54474" y="45790"/>
                </a:cubicBezTo>
                <a:cubicBezTo>
                  <a:pt x="54655" y="45272"/>
                  <a:pt x="54825" y="44751"/>
                  <a:pt x="54892" y="44202"/>
                </a:cubicBezTo>
                <a:cubicBezTo>
                  <a:pt x="54949" y="43724"/>
                  <a:pt x="55200" y="43313"/>
                  <a:pt x="55380" y="42882"/>
                </a:cubicBezTo>
                <a:cubicBezTo>
                  <a:pt x="55561" y="42454"/>
                  <a:pt x="55808" y="42060"/>
                  <a:pt x="55999" y="41635"/>
                </a:cubicBezTo>
                <a:cubicBezTo>
                  <a:pt x="56396" y="40743"/>
                  <a:pt x="56861" y="39894"/>
                  <a:pt x="57466" y="39125"/>
                </a:cubicBezTo>
                <a:cubicBezTo>
                  <a:pt x="57623" y="38928"/>
                  <a:pt x="57777" y="38741"/>
                  <a:pt x="57997" y="38607"/>
                </a:cubicBezTo>
                <a:cubicBezTo>
                  <a:pt x="58455" y="38329"/>
                  <a:pt x="58800" y="37932"/>
                  <a:pt x="59134" y="37517"/>
                </a:cubicBezTo>
                <a:cubicBezTo>
                  <a:pt x="59435" y="37143"/>
                  <a:pt x="59816" y="36849"/>
                  <a:pt x="60173" y="36534"/>
                </a:cubicBezTo>
                <a:cubicBezTo>
                  <a:pt x="60695" y="36087"/>
                  <a:pt x="61253" y="35685"/>
                  <a:pt x="61845" y="35338"/>
                </a:cubicBezTo>
                <a:cubicBezTo>
                  <a:pt x="61901" y="35304"/>
                  <a:pt x="61975" y="35278"/>
                  <a:pt x="61982" y="35191"/>
                </a:cubicBezTo>
                <a:lnTo>
                  <a:pt x="61932" y="35171"/>
                </a:lnTo>
                <a:lnTo>
                  <a:pt x="61982" y="35151"/>
                </a:lnTo>
                <a:cubicBezTo>
                  <a:pt x="62052" y="35020"/>
                  <a:pt x="62186" y="34963"/>
                  <a:pt x="62303" y="34897"/>
                </a:cubicBezTo>
                <a:cubicBezTo>
                  <a:pt x="62978" y="34509"/>
                  <a:pt x="63630" y="34088"/>
                  <a:pt x="64328" y="33750"/>
                </a:cubicBezTo>
                <a:cubicBezTo>
                  <a:pt x="64512" y="33660"/>
                  <a:pt x="64696" y="33553"/>
                  <a:pt x="64903" y="33519"/>
                </a:cubicBezTo>
                <a:cubicBezTo>
                  <a:pt x="64953" y="33439"/>
                  <a:pt x="65023" y="33406"/>
                  <a:pt x="65144" y="33402"/>
                </a:cubicBezTo>
                <a:lnTo>
                  <a:pt x="65144" y="33402"/>
                </a:lnTo>
                <a:cubicBezTo>
                  <a:pt x="65092" y="33477"/>
                  <a:pt x="65006" y="33523"/>
                  <a:pt x="64916" y="33523"/>
                </a:cubicBezTo>
                <a:cubicBezTo>
                  <a:pt x="64913" y="33523"/>
                  <a:pt x="64910" y="33523"/>
                  <a:pt x="64906" y="33523"/>
                </a:cubicBezTo>
                <a:cubicBezTo>
                  <a:pt x="64789" y="33590"/>
                  <a:pt x="64769" y="33720"/>
                  <a:pt x="64696" y="33814"/>
                </a:cubicBezTo>
                <a:cubicBezTo>
                  <a:pt x="64997" y="33750"/>
                  <a:pt x="65261" y="33590"/>
                  <a:pt x="65545" y="33479"/>
                </a:cubicBezTo>
                <a:cubicBezTo>
                  <a:pt x="66715" y="33041"/>
                  <a:pt x="67905" y="32640"/>
                  <a:pt x="69045" y="32136"/>
                </a:cubicBezTo>
                <a:cubicBezTo>
                  <a:pt x="70291" y="31581"/>
                  <a:pt x="71552" y="31043"/>
                  <a:pt x="72728" y="30331"/>
                </a:cubicBezTo>
                <a:cubicBezTo>
                  <a:pt x="73544" y="29839"/>
                  <a:pt x="74339" y="29318"/>
                  <a:pt x="75058" y="28696"/>
                </a:cubicBezTo>
                <a:cubicBezTo>
                  <a:pt x="75629" y="28201"/>
                  <a:pt x="76228" y="27740"/>
                  <a:pt x="76759" y="27202"/>
                </a:cubicBezTo>
                <a:cubicBezTo>
                  <a:pt x="76799" y="27165"/>
                  <a:pt x="76826" y="27112"/>
                  <a:pt x="76906" y="27108"/>
                </a:cubicBezTo>
                <a:lnTo>
                  <a:pt x="76906" y="27108"/>
                </a:lnTo>
                <a:cubicBezTo>
                  <a:pt x="76906" y="27249"/>
                  <a:pt x="76743" y="27306"/>
                  <a:pt x="76739" y="27459"/>
                </a:cubicBezTo>
                <a:cubicBezTo>
                  <a:pt x="76900" y="27406"/>
                  <a:pt x="76953" y="27259"/>
                  <a:pt x="77037" y="27155"/>
                </a:cubicBezTo>
                <a:cubicBezTo>
                  <a:pt x="77338" y="26781"/>
                  <a:pt x="77625" y="26400"/>
                  <a:pt x="77902" y="26009"/>
                </a:cubicBezTo>
                <a:cubicBezTo>
                  <a:pt x="78213" y="25574"/>
                  <a:pt x="78374" y="25063"/>
                  <a:pt x="78554" y="24571"/>
                </a:cubicBezTo>
                <a:cubicBezTo>
                  <a:pt x="78825" y="23833"/>
                  <a:pt x="79052" y="23081"/>
                  <a:pt x="79229" y="22315"/>
                </a:cubicBezTo>
                <a:cubicBezTo>
                  <a:pt x="79276" y="22108"/>
                  <a:pt x="79300" y="21894"/>
                  <a:pt x="79340" y="21683"/>
                </a:cubicBezTo>
                <a:cubicBezTo>
                  <a:pt x="79403" y="21372"/>
                  <a:pt x="79467" y="21062"/>
                  <a:pt x="79437" y="20741"/>
                </a:cubicBezTo>
                <a:cubicBezTo>
                  <a:pt x="79380" y="20142"/>
                  <a:pt x="79380" y="19531"/>
                  <a:pt x="79249" y="18949"/>
                </a:cubicBezTo>
                <a:cubicBezTo>
                  <a:pt x="79129" y="18424"/>
                  <a:pt x="78922" y="17920"/>
                  <a:pt x="78795" y="17391"/>
                </a:cubicBezTo>
                <a:cubicBezTo>
                  <a:pt x="78681" y="16907"/>
                  <a:pt x="78541" y="16429"/>
                  <a:pt x="78414" y="15944"/>
                </a:cubicBezTo>
                <a:cubicBezTo>
                  <a:pt x="78404" y="15907"/>
                  <a:pt x="78400" y="15867"/>
                  <a:pt x="78384" y="15770"/>
                </a:cubicBezTo>
                <a:lnTo>
                  <a:pt x="78384" y="15770"/>
                </a:lnTo>
                <a:cubicBezTo>
                  <a:pt x="78571" y="16038"/>
                  <a:pt x="78601" y="16312"/>
                  <a:pt x="78741" y="16552"/>
                </a:cubicBezTo>
                <a:cubicBezTo>
                  <a:pt x="78785" y="16476"/>
                  <a:pt x="78751" y="16425"/>
                  <a:pt x="78735" y="16372"/>
                </a:cubicBezTo>
                <a:cubicBezTo>
                  <a:pt x="78417" y="15389"/>
                  <a:pt x="78136" y="14390"/>
                  <a:pt x="77652" y="13467"/>
                </a:cubicBezTo>
                <a:cubicBezTo>
                  <a:pt x="77511" y="13200"/>
                  <a:pt x="77281" y="13006"/>
                  <a:pt x="77104" y="12762"/>
                </a:cubicBezTo>
                <a:cubicBezTo>
                  <a:pt x="76706" y="12207"/>
                  <a:pt x="76288" y="11659"/>
                  <a:pt x="75894" y="11097"/>
                </a:cubicBezTo>
                <a:cubicBezTo>
                  <a:pt x="75813" y="10984"/>
                  <a:pt x="75726" y="10880"/>
                  <a:pt x="75636" y="10773"/>
                </a:cubicBezTo>
                <a:cubicBezTo>
                  <a:pt x="75292" y="10362"/>
                  <a:pt x="74988" y="9894"/>
                  <a:pt x="74523" y="9610"/>
                </a:cubicBezTo>
                <a:cubicBezTo>
                  <a:pt x="74132" y="9366"/>
                  <a:pt x="73791" y="9052"/>
                  <a:pt x="73517" y="8684"/>
                </a:cubicBezTo>
                <a:cubicBezTo>
                  <a:pt x="73229" y="8296"/>
                  <a:pt x="72835" y="8062"/>
                  <a:pt x="72484" y="7765"/>
                </a:cubicBezTo>
                <a:cubicBezTo>
                  <a:pt x="72420" y="7711"/>
                  <a:pt x="72347" y="7665"/>
                  <a:pt x="72261" y="7665"/>
                </a:cubicBezTo>
                <a:cubicBezTo>
                  <a:pt x="72235" y="7665"/>
                  <a:pt x="72208" y="7669"/>
                  <a:pt x="72180" y="7678"/>
                </a:cubicBezTo>
                <a:cubicBezTo>
                  <a:pt x="72167" y="7680"/>
                  <a:pt x="72155" y="7682"/>
                  <a:pt x="72142" y="7682"/>
                </a:cubicBezTo>
                <a:cubicBezTo>
                  <a:pt x="72105" y="7682"/>
                  <a:pt x="72070" y="7670"/>
                  <a:pt x="72040" y="7648"/>
                </a:cubicBezTo>
                <a:cubicBezTo>
                  <a:pt x="71394" y="7187"/>
                  <a:pt x="70716" y="6775"/>
                  <a:pt x="70031" y="6384"/>
                </a:cubicBezTo>
                <a:cubicBezTo>
                  <a:pt x="69325" y="5977"/>
                  <a:pt x="68560" y="5669"/>
                  <a:pt x="67788" y="5388"/>
                </a:cubicBezTo>
                <a:cubicBezTo>
                  <a:pt x="67768" y="5383"/>
                  <a:pt x="67747" y="5380"/>
                  <a:pt x="67726" y="5380"/>
                </a:cubicBezTo>
                <a:cubicBezTo>
                  <a:pt x="67719" y="5380"/>
                  <a:pt x="67711" y="5381"/>
                  <a:pt x="67704" y="5382"/>
                </a:cubicBezTo>
                <a:lnTo>
                  <a:pt x="67701" y="5385"/>
                </a:lnTo>
                <a:cubicBezTo>
                  <a:pt x="67878" y="5672"/>
                  <a:pt x="68182" y="5763"/>
                  <a:pt x="68470" y="5870"/>
                </a:cubicBezTo>
                <a:cubicBezTo>
                  <a:pt x="68994" y="6060"/>
                  <a:pt x="69496" y="6307"/>
                  <a:pt x="69964" y="6605"/>
                </a:cubicBezTo>
                <a:cubicBezTo>
                  <a:pt x="70649" y="7046"/>
                  <a:pt x="71381" y="7414"/>
                  <a:pt x="72050" y="7889"/>
                </a:cubicBezTo>
                <a:cubicBezTo>
                  <a:pt x="72638" y="8303"/>
                  <a:pt x="73216" y="8734"/>
                  <a:pt x="73758" y="9216"/>
                </a:cubicBezTo>
                <a:cubicBezTo>
                  <a:pt x="74042" y="9466"/>
                  <a:pt x="74349" y="9730"/>
                  <a:pt x="74526" y="10054"/>
                </a:cubicBezTo>
                <a:cubicBezTo>
                  <a:pt x="74744" y="10459"/>
                  <a:pt x="75085" y="10723"/>
                  <a:pt x="75385" y="11024"/>
                </a:cubicBezTo>
                <a:cubicBezTo>
                  <a:pt x="75726" y="11365"/>
                  <a:pt x="76000" y="11749"/>
                  <a:pt x="76265" y="12147"/>
                </a:cubicBezTo>
                <a:lnTo>
                  <a:pt x="76305" y="12190"/>
                </a:lnTo>
                <a:cubicBezTo>
                  <a:pt x="76302" y="12191"/>
                  <a:pt x="76299" y="12191"/>
                  <a:pt x="76296" y="12191"/>
                </a:cubicBezTo>
                <a:cubicBezTo>
                  <a:pt x="76266" y="12191"/>
                  <a:pt x="76236" y="12174"/>
                  <a:pt x="76221" y="12147"/>
                </a:cubicBezTo>
                <a:cubicBezTo>
                  <a:pt x="75967" y="11980"/>
                  <a:pt x="75830" y="11706"/>
                  <a:pt x="75633" y="11485"/>
                </a:cubicBezTo>
                <a:cubicBezTo>
                  <a:pt x="75182" y="10967"/>
                  <a:pt x="74704" y="10476"/>
                  <a:pt x="74199" y="10008"/>
                </a:cubicBezTo>
                <a:cubicBezTo>
                  <a:pt x="73791" y="9640"/>
                  <a:pt x="73393" y="9262"/>
                  <a:pt x="72969" y="8915"/>
                </a:cubicBezTo>
                <a:cubicBezTo>
                  <a:pt x="72217" y="8300"/>
                  <a:pt x="71421" y="7741"/>
                  <a:pt x="70586" y="7243"/>
                </a:cubicBezTo>
                <a:cubicBezTo>
                  <a:pt x="69098" y="6361"/>
                  <a:pt x="67514" y="5686"/>
                  <a:pt x="65896" y="5081"/>
                </a:cubicBezTo>
                <a:cubicBezTo>
                  <a:pt x="63857" y="4315"/>
                  <a:pt x="61774" y="3660"/>
                  <a:pt x="59662" y="3119"/>
                </a:cubicBezTo>
                <a:cubicBezTo>
                  <a:pt x="58134" y="2734"/>
                  <a:pt x="56587" y="2443"/>
                  <a:pt x="55036" y="2183"/>
                </a:cubicBezTo>
                <a:cubicBezTo>
                  <a:pt x="53980" y="2006"/>
                  <a:pt x="52920" y="1845"/>
                  <a:pt x="51850" y="1748"/>
                </a:cubicBezTo>
                <a:cubicBezTo>
                  <a:pt x="51429" y="1708"/>
                  <a:pt x="51011" y="1665"/>
                  <a:pt x="50600" y="1554"/>
                </a:cubicBezTo>
                <a:lnTo>
                  <a:pt x="50600" y="1554"/>
                </a:lnTo>
                <a:cubicBezTo>
                  <a:pt x="51483" y="1558"/>
                  <a:pt x="52362" y="1614"/>
                  <a:pt x="53244" y="1655"/>
                </a:cubicBezTo>
                <a:cubicBezTo>
                  <a:pt x="52509" y="1554"/>
                  <a:pt x="51774" y="1491"/>
                  <a:pt x="51035" y="1451"/>
                </a:cubicBezTo>
                <a:cubicBezTo>
                  <a:pt x="50718" y="1434"/>
                  <a:pt x="50402" y="1429"/>
                  <a:pt x="50086" y="1429"/>
                </a:cubicBezTo>
                <a:cubicBezTo>
                  <a:pt x="49682" y="1429"/>
                  <a:pt x="49278" y="1437"/>
                  <a:pt x="48875" y="1437"/>
                </a:cubicBezTo>
                <a:cubicBezTo>
                  <a:pt x="48510" y="1437"/>
                  <a:pt x="48146" y="1431"/>
                  <a:pt x="47782" y="1407"/>
                </a:cubicBezTo>
                <a:cubicBezTo>
                  <a:pt x="47637" y="1398"/>
                  <a:pt x="47492" y="1394"/>
                  <a:pt x="47347" y="1394"/>
                </a:cubicBezTo>
                <a:cubicBezTo>
                  <a:pt x="46677" y="1394"/>
                  <a:pt x="46019" y="1483"/>
                  <a:pt x="45356" y="1538"/>
                </a:cubicBezTo>
                <a:cubicBezTo>
                  <a:pt x="45032" y="1564"/>
                  <a:pt x="44704" y="1531"/>
                  <a:pt x="44376" y="1574"/>
                </a:cubicBezTo>
                <a:cubicBezTo>
                  <a:pt x="44537" y="1484"/>
                  <a:pt x="44721" y="1491"/>
                  <a:pt x="44888" y="1424"/>
                </a:cubicBezTo>
                <a:lnTo>
                  <a:pt x="44888" y="1424"/>
                </a:lnTo>
                <a:cubicBezTo>
                  <a:pt x="44597" y="1437"/>
                  <a:pt x="44303" y="1427"/>
                  <a:pt x="44019" y="1474"/>
                </a:cubicBezTo>
                <a:cubicBezTo>
                  <a:pt x="43738" y="1518"/>
                  <a:pt x="43450" y="1518"/>
                  <a:pt x="43170" y="1534"/>
                </a:cubicBezTo>
                <a:cubicBezTo>
                  <a:pt x="42451" y="1578"/>
                  <a:pt x="41732" y="1641"/>
                  <a:pt x="41010" y="1681"/>
                </a:cubicBezTo>
                <a:cubicBezTo>
                  <a:pt x="40439" y="1711"/>
                  <a:pt x="39867" y="1723"/>
                  <a:pt x="39296" y="1723"/>
                </a:cubicBezTo>
                <a:cubicBezTo>
                  <a:pt x="38790" y="1723"/>
                  <a:pt x="38285" y="1714"/>
                  <a:pt x="37781" y="1701"/>
                </a:cubicBezTo>
                <a:cubicBezTo>
                  <a:pt x="36709" y="1671"/>
                  <a:pt x="35642" y="1534"/>
                  <a:pt x="34576" y="1397"/>
                </a:cubicBezTo>
                <a:cubicBezTo>
                  <a:pt x="34078" y="1337"/>
                  <a:pt x="33570" y="1310"/>
                  <a:pt x="33068" y="1253"/>
                </a:cubicBezTo>
                <a:cubicBezTo>
                  <a:pt x="32477" y="1180"/>
                  <a:pt x="31889" y="1100"/>
                  <a:pt x="31297" y="1023"/>
                </a:cubicBezTo>
                <a:cubicBezTo>
                  <a:pt x="30906" y="973"/>
                  <a:pt x="30511" y="939"/>
                  <a:pt x="30124" y="869"/>
                </a:cubicBezTo>
                <a:cubicBezTo>
                  <a:pt x="29843" y="819"/>
                  <a:pt x="29562" y="755"/>
                  <a:pt x="29271" y="735"/>
                </a:cubicBezTo>
                <a:cubicBezTo>
                  <a:pt x="28907" y="709"/>
                  <a:pt x="28543" y="665"/>
                  <a:pt x="28178" y="625"/>
                </a:cubicBezTo>
                <a:cubicBezTo>
                  <a:pt x="27537" y="562"/>
                  <a:pt x="26898" y="485"/>
                  <a:pt x="26256" y="435"/>
                </a:cubicBezTo>
                <a:cubicBezTo>
                  <a:pt x="25591" y="388"/>
                  <a:pt x="24963" y="154"/>
                  <a:pt x="24301" y="94"/>
                </a:cubicBezTo>
                <a:cubicBezTo>
                  <a:pt x="23978" y="64"/>
                  <a:pt x="23656" y="34"/>
                  <a:pt x="23331" y="34"/>
                </a:cubicBezTo>
                <a:cubicBezTo>
                  <a:pt x="23252" y="34"/>
                  <a:pt x="23173" y="36"/>
                  <a:pt x="23094" y="40"/>
                </a:cubicBezTo>
                <a:cubicBezTo>
                  <a:pt x="23059" y="42"/>
                  <a:pt x="23023" y="47"/>
                  <a:pt x="22988" y="47"/>
                </a:cubicBezTo>
                <a:cubicBezTo>
                  <a:pt x="22942" y="47"/>
                  <a:pt x="22897" y="38"/>
                  <a:pt x="22857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  <p:sp>
        <p:nvSpPr>
          <p:cNvPr id="71" name="Google Shape;71;p5"/>
          <p:cNvSpPr/>
          <p:nvPr/>
        </p:nvSpPr>
        <p:spPr>
          <a:xfrm>
            <a:off x="-155247" y="8936362"/>
            <a:ext cx="2196056" cy="1042837"/>
          </a:xfrm>
          <a:custGeom>
            <a:avLst/>
            <a:gdLst/>
            <a:ahLst/>
            <a:cxnLst/>
            <a:rect l="l" t="t" r="r" b="b"/>
            <a:pathLst>
              <a:path w="28450" h="13510" extrusionOk="0">
                <a:moveTo>
                  <a:pt x="9874" y="1"/>
                </a:moveTo>
                <a:cubicBezTo>
                  <a:pt x="8741" y="1"/>
                  <a:pt x="7800" y="901"/>
                  <a:pt x="7655" y="2085"/>
                </a:cubicBezTo>
                <a:cubicBezTo>
                  <a:pt x="7595" y="2599"/>
                  <a:pt x="7675" y="3108"/>
                  <a:pt x="7662" y="3619"/>
                </a:cubicBezTo>
                <a:cubicBezTo>
                  <a:pt x="7652" y="4007"/>
                  <a:pt x="7662" y="4394"/>
                  <a:pt x="7689" y="4782"/>
                </a:cubicBezTo>
                <a:cubicBezTo>
                  <a:pt x="7746" y="5541"/>
                  <a:pt x="7759" y="6303"/>
                  <a:pt x="7772" y="7062"/>
                </a:cubicBezTo>
                <a:cubicBezTo>
                  <a:pt x="7786" y="7854"/>
                  <a:pt x="7635" y="8630"/>
                  <a:pt x="7535" y="9412"/>
                </a:cubicBezTo>
                <a:cubicBezTo>
                  <a:pt x="7371" y="10732"/>
                  <a:pt x="6275" y="11431"/>
                  <a:pt x="5443" y="11608"/>
                </a:cubicBezTo>
                <a:cubicBezTo>
                  <a:pt x="5400" y="11617"/>
                  <a:pt x="5354" y="11621"/>
                  <a:pt x="5307" y="11621"/>
                </a:cubicBezTo>
                <a:cubicBezTo>
                  <a:pt x="4924" y="11621"/>
                  <a:pt x="4443" y="11343"/>
                  <a:pt x="4330" y="11009"/>
                </a:cubicBezTo>
                <a:cubicBezTo>
                  <a:pt x="4159" y="10491"/>
                  <a:pt x="4029" y="9963"/>
                  <a:pt x="4019" y="9408"/>
                </a:cubicBezTo>
                <a:cubicBezTo>
                  <a:pt x="4002" y="8345"/>
                  <a:pt x="4132" y="7292"/>
                  <a:pt x="4216" y="6240"/>
                </a:cubicBezTo>
                <a:cubicBezTo>
                  <a:pt x="4259" y="5715"/>
                  <a:pt x="4333" y="5193"/>
                  <a:pt x="4433" y="4679"/>
                </a:cubicBezTo>
                <a:cubicBezTo>
                  <a:pt x="4580" y="3943"/>
                  <a:pt x="4701" y="3201"/>
                  <a:pt x="4704" y="2439"/>
                </a:cubicBezTo>
                <a:cubicBezTo>
                  <a:pt x="4711" y="1466"/>
                  <a:pt x="4263" y="845"/>
                  <a:pt x="3404" y="467"/>
                </a:cubicBezTo>
                <a:cubicBezTo>
                  <a:pt x="3124" y="346"/>
                  <a:pt x="2838" y="295"/>
                  <a:pt x="2549" y="295"/>
                </a:cubicBezTo>
                <a:cubicBezTo>
                  <a:pt x="2345" y="295"/>
                  <a:pt x="2139" y="320"/>
                  <a:pt x="1933" y="363"/>
                </a:cubicBezTo>
                <a:cubicBezTo>
                  <a:pt x="1191" y="517"/>
                  <a:pt x="710" y="952"/>
                  <a:pt x="559" y="1710"/>
                </a:cubicBezTo>
                <a:cubicBezTo>
                  <a:pt x="509" y="1961"/>
                  <a:pt x="479" y="2215"/>
                  <a:pt x="432" y="2466"/>
                </a:cubicBezTo>
                <a:cubicBezTo>
                  <a:pt x="298" y="3188"/>
                  <a:pt x="175" y="3910"/>
                  <a:pt x="211" y="4648"/>
                </a:cubicBezTo>
                <a:cubicBezTo>
                  <a:pt x="225" y="4886"/>
                  <a:pt x="252" y="5123"/>
                  <a:pt x="232" y="5354"/>
                </a:cubicBezTo>
                <a:cubicBezTo>
                  <a:pt x="128" y="6728"/>
                  <a:pt x="1" y="8101"/>
                  <a:pt x="48" y="9482"/>
                </a:cubicBezTo>
                <a:cubicBezTo>
                  <a:pt x="54" y="9699"/>
                  <a:pt x="145" y="9813"/>
                  <a:pt x="362" y="9846"/>
                </a:cubicBezTo>
                <a:cubicBezTo>
                  <a:pt x="396" y="9851"/>
                  <a:pt x="429" y="9854"/>
                  <a:pt x="461" y="9854"/>
                </a:cubicBezTo>
                <a:cubicBezTo>
                  <a:pt x="701" y="9854"/>
                  <a:pt x="839" y="9707"/>
                  <a:pt x="830" y="9432"/>
                </a:cubicBezTo>
                <a:cubicBezTo>
                  <a:pt x="813" y="8392"/>
                  <a:pt x="847" y="7353"/>
                  <a:pt x="940" y="6320"/>
                </a:cubicBezTo>
                <a:cubicBezTo>
                  <a:pt x="984" y="5775"/>
                  <a:pt x="1027" y="5230"/>
                  <a:pt x="1004" y="4682"/>
                </a:cubicBezTo>
                <a:cubicBezTo>
                  <a:pt x="987" y="4267"/>
                  <a:pt x="957" y="3846"/>
                  <a:pt x="1044" y="3438"/>
                </a:cubicBezTo>
                <a:cubicBezTo>
                  <a:pt x="1151" y="2937"/>
                  <a:pt x="1204" y="2426"/>
                  <a:pt x="1298" y="1924"/>
                </a:cubicBezTo>
                <a:cubicBezTo>
                  <a:pt x="1341" y="1680"/>
                  <a:pt x="1398" y="1436"/>
                  <a:pt x="1565" y="1236"/>
                </a:cubicBezTo>
                <a:cubicBezTo>
                  <a:pt x="1787" y="967"/>
                  <a:pt x="2135" y="834"/>
                  <a:pt x="2494" y="834"/>
                </a:cubicBezTo>
                <a:cubicBezTo>
                  <a:pt x="2884" y="834"/>
                  <a:pt x="3287" y="992"/>
                  <a:pt x="3554" y="1306"/>
                </a:cubicBezTo>
                <a:cubicBezTo>
                  <a:pt x="3694" y="1466"/>
                  <a:pt x="3852" y="1630"/>
                  <a:pt x="3872" y="1854"/>
                </a:cubicBezTo>
                <a:cubicBezTo>
                  <a:pt x="3925" y="2442"/>
                  <a:pt x="3952" y="3027"/>
                  <a:pt x="3841" y="3612"/>
                </a:cubicBezTo>
                <a:cubicBezTo>
                  <a:pt x="3738" y="4191"/>
                  <a:pt x="3614" y="4769"/>
                  <a:pt x="3541" y="5350"/>
                </a:cubicBezTo>
                <a:cubicBezTo>
                  <a:pt x="3440" y="6153"/>
                  <a:pt x="3370" y="6958"/>
                  <a:pt x="3303" y="7767"/>
                </a:cubicBezTo>
                <a:cubicBezTo>
                  <a:pt x="3216" y="8767"/>
                  <a:pt x="3176" y="9766"/>
                  <a:pt x="3447" y="10755"/>
                </a:cubicBezTo>
                <a:cubicBezTo>
                  <a:pt x="3670" y="11563"/>
                  <a:pt x="4381" y="12167"/>
                  <a:pt x="5215" y="12167"/>
                </a:cubicBezTo>
                <a:cubicBezTo>
                  <a:pt x="5268" y="12167"/>
                  <a:pt x="5322" y="12164"/>
                  <a:pt x="5376" y="12159"/>
                </a:cubicBezTo>
                <a:cubicBezTo>
                  <a:pt x="6399" y="12069"/>
                  <a:pt x="7204" y="11554"/>
                  <a:pt x="7829" y="10755"/>
                </a:cubicBezTo>
                <a:cubicBezTo>
                  <a:pt x="8140" y="10358"/>
                  <a:pt x="8204" y="9863"/>
                  <a:pt x="8311" y="9382"/>
                </a:cubicBezTo>
                <a:cubicBezTo>
                  <a:pt x="8611" y="8061"/>
                  <a:pt x="8571" y="6728"/>
                  <a:pt x="8498" y="5394"/>
                </a:cubicBezTo>
                <a:cubicBezTo>
                  <a:pt x="8441" y="4374"/>
                  <a:pt x="8441" y="3358"/>
                  <a:pt x="8421" y="2339"/>
                </a:cubicBezTo>
                <a:cubicBezTo>
                  <a:pt x="8407" y="1747"/>
                  <a:pt x="8648" y="1232"/>
                  <a:pt x="9113" y="845"/>
                </a:cubicBezTo>
                <a:cubicBezTo>
                  <a:pt x="9344" y="654"/>
                  <a:pt x="9598" y="533"/>
                  <a:pt x="9874" y="533"/>
                </a:cubicBezTo>
                <a:cubicBezTo>
                  <a:pt x="9984" y="533"/>
                  <a:pt x="10098" y="552"/>
                  <a:pt x="10216" y="594"/>
                </a:cubicBezTo>
                <a:cubicBezTo>
                  <a:pt x="11175" y="935"/>
                  <a:pt x="11656" y="1690"/>
                  <a:pt x="11860" y="2630"/>
                </a:cubicBezTo>
                <a:cubicBezTo>
                  <a:pt x="11957" y="3067"/>
                  <a:pt x="11941" y="3539"/>
                  <a:pt x="11937" y="3993"/>
                </a:cubicBezTo>
                <a:cubicBezTo>
                  <a:pt x="11927" y="4776"/>
                  <a:pt x="11807" y="5551"/>
                  <a:pt x="11723" y="6330"/>
                </a:cubicBezTo>
                <a:cubicBezTo>
                  <a:pt x="11613" y="7403"/>
                  <a:pt x="11329" y="8449"/>
                  <a:pt x="11219" y="9525"/>
                </a:cubicBezTo>
                <a:cubicBezTo>
                  <a:pt x="11118" y="10478"/>
                  <a:pt x="11122" y="11411"/>
                  <a:pt x="11443" y="12330"/>
                </a:cubicBezTo>
                <a:cubicBezTo>
                  <a:pt x="11660" y="12948"/>
                  <a:pt x="11994" y="13399"/>
                  <a:pt x="12693" y="13476"/>
                </a:cubicBezTo>
                <a:cubicBezTo>
                  <a:pt x="12709" y="13480"/>
                  <a:pt x="12726" y="13500"/>
                  <a:pt x="12743" y="13510"/>
                </a:cubicBezTo>
                <a:lnTo>
                  <a:pt x="13368" y="13510"/>
                </a:lnTo>
                <a:cubicBezTo>
                  <a:pt x="13752" y="13403"/>
                  <a:pt x="14147" y="13336"/>
                  <a:pt x="14518" y="13182"/>
                </a:cubicBezTo>
                <a:cubicBezTo>
                  <a:pt x="15400" y="12818"/>
                  <a:pt x="16015" y="12173"/>
                  <a:pt x="16249" y="11260"/>
                </a:cubicBezTo>
                <a:cubicBezTo>
                  <a:pt x="16486" y="10351"/>
                  <a:pt x="16517" y="9398"/>
                  <a:pt x="16476" y="8456"/>
                </a:cubicBezTo>
                <a:cubicBezTo>
                  <a:pt x="16416" y="7045"/>
                  <a:pt x="16346" y="5635"/>
                  <a:pt x="16283" y="4224"/>
                </a:cubicBezTo>
                <a:cubicBezTo>
                  <a:pt x="16252" y="3545"/>
                  <a:pt x="16313" y="2867"/>
                  <a:pt x="16373" y="2192"/>
                </a:cubicBezTo>
                <a:cubicBezTo>
                  <a:pt x="16423" y="1650"/>
                  <a:pt x="16697" y="1252"/>
                  <a:pt x="17239" y="1085"/>
                </a:cubicBezTo>
                <a:cubicBezTo>
                  <a:pt x="17435" y="1025"/>
                  <a:pt x="17623" y="996"/>
                  <a:pt x="17803" y="996"/>
                </a:cubicBezTo>
                <a:cubicBezTo>
                  <a:pt x="18376" y="996"/>
                  <a:pt x="18870" y="1280"/>
                  <a:pt x="19318" y="1697"/>
                </a:cubicBezTo>
                <a:cubicBezTo>
                  <a:pt x="19511" y="1874"/>
                  <a:pt x="19679" y="2075"/>
                  <a:pt x="19692" y="2369"/>
                </a:cubicBezTo>
                <a:cubicBezTo>
                  <a:pt x="19705" y="2720"/>
                  <a:pt x="19735" y="3077"/>
                  <a:pt x="19685" y="3425"/>
                </a:cubicBezTo>
                <a:cubicBezTo>
                  <a:pt x="19488" y="4782"/>
                  <a:pt x="19488" y="6156"/>
                  <a:pt x="19368" y="7520"/>
                </a:cubicBezTo>
                <a:cubicBezTo>
                  <a:pt x="19298" y="8339"/>
                  <a:pt x="19264" y="9164"/>
                  <a:pt x="19217" y="9987"/>
                </a:cubicBezTo>
                <a:cubicBezTo>
                  <a:pt x="19174" y="10672"/>
                  <a:pt x="19267" y="11360"/>
                  <a:pt x="19485" y="12012"/>
                </a:cubicBezTo>
                <a:cubicBezTo>
                  <a:pt x="19642" y="12484"/>
                  <a:pt x="19953" y="12781"/>
                  <a:pt x="20447" y="12891"/>
                </a:cubicBezTo>
                <a:cubicBezTo>
                  <a:pt x="20620" y="12929"/>
                  <a:pt x="20790" y="12967"/>
                  <a:pt x="20966" y="12967"/>
                </a:cubicBezTo>
                <a:cubicBezTo>
                  <a:pt x="20991" y="12967"/>
                  <a:pt x="21017" y="12967"/>
                  <a:pt x="21042" y="12965"/>
                </a:cubicBezTo>
                <a:cubicBezTo>
                  <a:pt x="21744" y="12925"/>
                  <a:pt x="22416" y="12768"/>
                  <a:pt x="23018" y="12397"/>
                </a:cubicBezTo>
                <a:cubicBezTo>
                  <a:pt x="23419" y="12159"/>
                  <a:pt x="23713" y="11782"/>
                  <a:pt x="23847" y="11337"/>
                </a:cubicBezTo>
                <a:cubicBezTo>
                  <a:pt x="24108" y="10488"/>
                  <a:pt x="24151" y="9609"/>
                  <a:pt x="24138" y="8726"/>
                </a:cubicBezTo>
                <a:cubicBezTo>
                  <a:pt x="24134" y="8349"/>
                  <a:pt x="24084" y="7968"/>
                  <a:pt x="24077" y="7587"/>
                </a:cubicBezTo>
                <a:cubicBezTo>
                  <a:pt x="24054" y="5899"/>
                  <a:pt x="24044" y="4207"/>
                  <a:pt x="24121" y="2516"/>
                </a:cubicBezTo>
                <a:cubicBezTo>
                  <a:pt x="24134" y="2061"/>
                  <a:pt x="24211" y="1607"/>
                  <a:pt x="24352" y="1172"/>
                </a:cubicBezTo>
                <a:cubicBezTo>
                  <a:pt x="24448" y="881"/>
                  <a:pt x="24612" y="758"/>
                  <a:pt x="24923" y="748"/>
                </a:cubicBezTo>
                <a:cubicBezTo>
                  <a:pt x="24950" y="747"/>
                  <a:pt x="24978" y="747"/>
                  <a:pt x="25005" y="747"/>
                </a:cubicBezTo>
                <a:cubicBezTo>
                  <a:pt x="25500" y="747"/>
                  <a:pt x="25975" y="860"/>
                  <a:pt x="26447" y="1018"/>
                </a:cubicBezTo>
                <a:cubicBezTo>
                  <a:pt x="27179" y="1266"/>
                  <a:pt x="27514" y="1814"/>
                  <a:pt x="27604" y="2523"/>
                </a:cubicBezTo>
                <a:cubicBezTo>
                  <a:pt x="27704" y="3342"/>
                  <a:pt x="27691" y="4171"/>
                  <a:pt x="27644" y="4993"/>
                </a:cubicBezTo>
                <a:cubicBezTo>
                  <a:pt x="27554" y="6604"/>
                  <a:pt x="27433" y="8212"/>
                  <a:pt x="27320" y="9819"/>
                </a:cubicBezTo>
                <a:cubicBezTo>
                  <a:pt x="27303" y="10090"/>
                  <a:pt x="27290" y="10361"/>
                  <a:pt x="27196" y="10618"/>
                </a:cubicBezTo>
                <a:cubicBezTo>
                  <a:pt x="27126" y="10809"/>
                  <a:pt x="27179" y="10923"/>
                  <a:pt x="27363" y="10993"/>
                </a:cubicBezTo>
                <a:cubicBezTo>
                  <a:pt x="27430" y="11019"/>
                  <a:pt x="27494" y="11031"/>
                  <a:pt x="27556" y="11031"/>
                </a:cubicBezTo>
                <a:cubicBezTo>
                  <a:pt x="27732" y="11031"/>
                  <a:pt x="27880" y="10927"/>
                  <a:pt x="27955" y="10739"/>
                </a:cubicBezTo>
                <a:cubicBezTo>
                  <a:pt x="28075" y="10438"/>
                  <a:pt x="28082" y="10114"/>
                  <a:pt x="28105" y="9799"/>
                </a:cubicBezTo>
                <a:cubicBezTo>
                  <a:pt x="28202" y="8446"/>
                  <a:pt x="28279" y="7092"/>
                  <a:pt x="28376" y="5738"/>
                </a:cubicBezTo>
                <a:cubicBezTo>
                  <a:pt x="28389" y="5558"/>
                  <a:pt x="28356" y="5367"/>
                  <a:pt x="28446" y="5197"/>
                </a:cubicBezTo>
                <a:lnTo>
                  <a:pt x="28450" y="2907"/>
                </a:lnTo>
                <a:cubicBezTo>
                  <a:pt x="28373" y="2733"/>
                  <a:pt x="28413" y="2543"/>
                  <a:pt x="28366" y="2362"/>
                </a:cubicBezTo>
                <a:cubicBezTo>
                  <a:pt x="28242" y="1901"/>
                  <a:pt x="28145" y="1420"/>
                  <a:pt x="27748" y="1099"/>
                </a:cubicBezTo>
                <a:cubicBezTo>
                  <a:pt x="26965" y="471"/>
                  <a:pt x="26069" y="221"/>
                  <a:pt x="25108" y="221"/>
                </a:cubicBezTo>
                <a:cubicBezTo>
                  <a:pt x="24969" y="221"/>
                  <a:pt x="24828" y="226"/>
                  <a:pt x="24686" y="236"/>
                </a:cubicBezTo>
                <a:cubicBezTo>
                  <a:pt x="24084" y="280"/>
                  <a:pt x="23690" y="607"/>
                  <a:pt x="23549" y="1196"/>
                </a:cubicBezTo>
                <a:cubicBezTo>
                  <a:pt x="23426" y="1720"/>
                  <a:pt x="23335" y="2252"/>
                  <a:pt x="23325" y="2797"/>
                </a:cubicBezTo>
                <a:cubicBezTo>
                  <a:pt x="23315" y="3238"/>
                  <a:pt x="23329" y="3682"/>
                  <a:pt x="23312" y="4127"/>
                </a:cubicBezTo>
                <a:cubicBezTo>
                  <a:pt x="23258" y="5594"/>
                  <a:pt x="23275" y="7062"/>
                  <a:pt x="23349" y="8529"/>
                </a:cubicBezTo>
                <a:cubicBezTo>
                  <a:pt x="23392" y="9402"/>
                  <a:pt x="23352" y="10271"/>
                  <a:pt x="23118" y="11123"/>
                </a:cubicBezTo>
                <a:cubicBezTo>
                  <a:pt x="22978" y="11631"/>
                  <a:pt x="22660" y="11982"/>
                  <a:pt x="22165" y="12173"/>
                </a:cubicBezTo>
                <a:cubicBezTo>
                  <a:pt x="21848" y="12296"/>
                  <a:pt x="21517" y="12377"/>
                  <a:pt x="21179" y="12420"/>
                </a:cubicBezTo>
                <a:cubicBezTo>
                  <a:pt x="21104" y="12431"/>
                  <a:pt x="21034" y="12436"/>
                  <a:pt x="20969" y="12436"/>
                </a:cubicBezTo>
                <a:cubicBezTo>
                  <a:pt x="20591" y="12436"/>
                  <a:pt x="20376" y="12251"/>
                  <a:pt x="20233" y="11835"/>
                </a:cubicBezTo>
                <a:cubicBezTo>
                  <a:pt x="20187" y="11705"/>
                  <a:pt x="20150" y="11571"/>
                  <a:pt x="20116" y="11437"/>
                </a:cubicBezTo>
                <a:cubicBezTo>
                  <a:pt x="19879" y="10404"/>
                  <a:pt x="20046" y="9368"/>
                  <a:pt x="20100" y="8335"/>
                </a:cubicBezTo>
                <a:cubicBezTo>
                  <a:pt x="20137" y="7670"/>
                  <a:pt x="20217" y="7012"/>
                  <a:pt x="20240" y="6347"/>
                </a:cubicBezTo>
                <a:cubicBezTo>
                  <a:pt x="20260" y="5608"/>
                  <a:pt x="20320" y="4869"/>
                  <a:pt x="20397" y="4134"/>
                </a:cubicBezTo>
                <a:cubicBezTo>
                  <a:pt x="20451" y="3602"/>
                  <a:pt x="20534" y="3074"/>
                  <a:pt x="20488" y="2539"/>
                </a:cubicBezTo>
                <a:cubicBezTo>
                  <a:pt x="20461" y="2249"/>
                  <a:pt x="20434" y="1964"/>
                  <a:pt x="20250" y="1714"/>
                </a:cubicBezTo>
                <a:cubicBezTo>
                  <a:pt x="19722" y="994"/>
                  <a:pt x="18751" y="455"/>
                  <a:pt x="17755" y="455"/>
                </a:cubicBezTo>
                <a:cubicBezTo>
                  <a:pt x="17409" y="455"/>
                  <a:pt x="17061" y="520"/>
                  <a:pt x="16727" y="664"/>
                </a:cubicBezTo>
                <a:cubicBezTo>
                  <a:pt x="16115" y="925"/>
                  <a:pt x="15721" y="1366"/>
                  <a:pt x="15621" y="2035"/>
                </a:cubicBezTo>
                <a:cubicBezTo>
                  <a:pt x="15547" y="2569"/>
                  <a:pt x="15507" y="3111"/>
                  <a:pt x="15504" y="3652"/>
                </a:cubicBezTo>
                <a:cubicBezTo>
                  <a:pt x="15487" y="4501"/>
                  <a:pt x="15591" y="5350"/>
                  <a:pt x="15604" y="6203"/>
                </a:cubicBezTo>
                <a:cubicBezTo>
                  <a:pt x="15621" y="7440"/>
                  <a:pt x="15788" y="8676"/>
                  <a:pt x="15657" y="9916"/>
                </a:cubicBezTo>
                <a:cubicBezTo>
                  <a:pt x="15607" y="10384"/>
                  <a:pt x="15624" y="10866"/>
                  <a:pt x="15450" y="11307"/>
                </a:cubicBezTo>
                <a:cubicBezTo>
                  <a:pt x="15076" y="12253"/>
                  <a:pt x="14364" y="12778"/>
                  <a:pt x="13361" y="12935"/>
                </a:cubicBezTo>
                <a:cubicBezTo>
                  <a:pt x="13230" y="12955"/>
                  <a:pt x="13117" y="12966"/>
                  <a:pt x="13017" y="12966"/>
                </a:cubicBezTo>
                <a:cubicBezTo>
                  <a:pt x="12611" y="12966"/>
                  <a:pt x="12430" y="12786"/>
                  <a:pt x="12235" y="12290"/>
                </a:cubicBezTo>
                <a:cubicBezTo>
                  <a:pt x="11857" y="11340"/>
                  <a:pt x="11900" y="10364"/>
                  <a:pt x="12014" y="9382"/>
                </a:cubicBezTo>
                <a:cubicBezTo>
                  <a:pt x="12148" y="8195"/>
                  <a:pt x="12449" y="7032"/>
                  <a:pt x="12562" y="5838"/>
                </a:cubicBezTo>
                <a:cubicBezTo>
                  <a:pt x="12646" y="4959"/>
                  <a:pt x="12716" y="4087"/>
                  <a:pt x="12696" y="3204"/>
                </a:cubicBezTo>
                <a:cubicBezTo>
                  <a:pt x="12673" y="2366"/>
                  <a:pt x="12415" y="1633"/>
                  <a:pt x="11874" y="998"/>
                </a:cubicBezTo>
                <a:cubicBezTo>
                  <a:pt x="11386" y="423"/>
                  <a:pt x="10774" y="52"/>
                  <a:pt x="10019" y="6"/>
                </a:cubicBezTo>
                <a:cubicBezTo>
                  <a:pt x="9970" y="2"/>
                  <a:pt x="9922" y="1"/>
                  <a:pt x="9874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  <p:sp>
        <p:nvSpPr>
          <p:cNvPr id="72" name="Google Shape;72;p5"/>
          <p:cNvSpPr/>
          <p:nvPr/>
        </p:nvSpPr>
        <p:spPr>
          <a:xfrm>
            <a:off x="5249080" y="-479474"/>
            <a:ext cx="3942159" cy="2946983"/>
          </a:xfrm>
          <a:custGeom>
            <a:avLst/>
            <a:gdLst/>
            <a:ahLst/>
            <a:cxnLst/>
            <a:rect l="l" t="t" r="r" b="b"/>
            <a:pathLst>
              <a:path w="79467" h="59406" extrusionOk="0">
                <a:moveTo>
                  <a:pt x="76305" y="12190"/>
                </a:moveTo>
                <a:lnTo>
                  <a:pt x="76305" y="12190"/>
                </a:lnTo>
                <a:cubicBezTo>
                  <a:pt x="76355" y="12210"/>
                  <a:pt x="76388" y="12261"/>
                  <a:pt x="76388" y="12314"/>
                </a:cubicBezTo>
                <a:cubicBezTo>
                  <a:pt x="76308" y="12307"/>
                  <a:pt x="76305" y="12251"/>
                  <a:pt x="76305" y="12190"/>
                </a:cubicBezTo>
                <a:close/>
                <a:moveTo>
                  <a:pt x="76388" y="12314"/>
                </a:moveTo>
                <a:cubicBezTo>
                  <a:pt x="76422" y="12334"/>
                  <a:pt x="76458" y="12354"/>
                  <a:pt x="76452" y="12401"/>
                </a:cubicBezTo>
                <a:cubicBezTo>
                  <a:pt x="76445" y="12411"/>
                  <a:pt x="76435" y="12418"/>
                  <a:pt x="76425" y="12418"/>
                </a:cubicBezTo>
                <a:cubicBezTo>
                  <a:pt x="76378" y="12398"/>
                  <a:pt x="76392" y="12351"/>
                  <a:pt x="76388" y="12314"/>
                </a:cubicBezTo>
                <a:close/>
                <a:moveTo>
                  <a:pt x="76488" y="12498"/>
                </a:moveTo>
                <a:lnTo>
                  <a:pt x="76488" y="12498"/>
                </a:lnTo>
                <a:cubicBezTo>
                  <a:pt x="76575" y="12525"/>
                  <a:pt x="76582" y="12592"/>
                  <a:pt x="76595" y="12648"/>
                </a:cubicBezTo>
                <a:cubicBezTo>
                  <a:pt x="76659" y="12655"/>
                  <a:pt x="76692" y="12692"/>
                  <a:pt x="76722" y="12742"/>
                </a:cubicBezTo>
                <a:cubicBezTo>
                  <a:pt x="77020" y="13193"/>
                  <a:pt x="77287" y="13664"/>
                  <a:pt x="77528" y="14149"/>
                </a:cubicBezTo>
                <a:cubicBezTo>
                  <a:pt x="77555" y="14186"/>
                  <a:pt x="77548" y="14236"/>
                  <a:pt x="77515" y="14266"/>
                </a:cubicBezTo>
                <a:cubicBezTo>
                  <a:pt x="77364" y="14002"/>
                  <a:pt x="77224" y="13741"/>
                  <a:pt x="77073" y="13491"/>
                </a:cubicBezTo>
                <a:cubicBezTo>
                  <a:pt x="76940" y="13267"/>
                  <a:pt x="76796" y="13043"/>
                  <a:pt x="76656" y="12822"/>
                </a:cubicBezTo>
                <a:cubicBezTo>
                  <a:pt x="76619" y="12769"/>
                  <a:pt x="76589" y="12719"/>
                  <a:pt x="76595" y="12652"/>
                </a:cubicBezTo>
                <a:cubicBezTo>
                  <a:pt x="76512" y="12635"/>
                  <a:pt x="76488" y="12581"/>
                  <a:pt x="76488" y="12498"/>
                </a:cubicBezTo>
                <a:close/>
                <a:moveTo>
                  <a:pt x="77581" y="14358"/>
                </a:moveTo>
                <a:cubicBezTo>
                  <a:pt x="77609" y="14358"/>
                  <a:pt x="77590" y="14390"/>
                  <a:pt x="77598" y="14403"/>
                </a:cubicBezTo>
                <a:lnTo>
                  <a:pt x="77598" y="14403"/>
                </a:lnTo>
                <a:lnTo>
                  <a:pt x="77568" y="14360"/>
                </a:lnTo>
                <a:cubicBezTo>
                  <a:pt x="77573" y="14359"/>
                  <a:pt x="77577" y="14358"/>
                  <a:pt x="77581" y="14358"/>
                </a:cubicBezTo>
                <a:close/>
                <a:moveTo>
                  <a:pt x="77598" y="14403"/>
                </a:moveTo>
                <a:lnTo>
                  <a:pt x="77625" y="14433"/>
                </a:lnTo>
                <a:lnTo>
                  <a:pt x="77605" y="14443"/>
                </a:lnTo>
                <a:cubicBezTo>
                  <a:pt x="77605" y="14430"/>
                  <a:pt x="77602" y="14417"/>
                  <a:pt x="77598" y="14403"/>
                </a:cubicBezTo>
                <a:close/>
                <a:moveTo>
                  <a:pt x="77790" y="24947"/>
                </a:moveTo>
                <a:cubicBezTo>
                  <a:pt x="77794" y="24947"/>
                  <a:pt x="77798" y="24948"/>
                  <a:pt x="77802" y="24949"/>
                </a:cubicBezTo>
                <a:cubicBezTo>
                  <a:pt x="77859" y="24962"/>
                  <a:pt x="77852" y="25016"/>
                  <a:pt x="77839" y="25053"/>
                </a:cubicBezTo>
                <a:cubicBezTo>
                  <a:pt x="77632" y="25571"/>
                  <a:pt x="77465" y="26112"/>
                  <a:pt x="76983" y="26467"/>
                </a:cubicBezTo>
                <a:cubicBezTo>
                  <a:pt x="76920" y="26513"/>
                  <a:pt x="76880" y="26594"/>
                  <a:pt x="76833" y="26660"/>
                </a:cubicBezTo>
                <a:cubicBezTo>
                  <a:pt x="76619" y="26981"/>
                  <a:pt x="76348" y="27245"/>
                  <a:pt x="76061" y="27499"/>
                </a:cubicBezTo>
                <a:cubicBezTo>
                  <a:pt x="75830" y="27703"/>
                  <a:pt x="75643" y="27947"/>
                  <a:pt x="75422" y="28158"/>
                </a:cubicBezTo>
                <a:cubicBezTo>
                  <a:pt x="75295" y="28285"/>
                  <a:pt x="75145" y="28389"/>
                  <a:pt x="75004" y="28502"/>
                </a:cubicBezTo>
                <a:cubicBezTo>
                  <a:pt x="74981" y="28520"/>
                  <a:pt x="74943" y="28551"/>
                  <a:pt x="74917" y="28551"/>
                </a:cubicBezTo>
                <a:cubicBezTo>
                  <a:pt x="74909" y="28551"/>
                  <a:pt x="74903" y="28548"/>
                  <a:pt x="74897" y="28542"/>
                </a:cubicBezTo>
                <a:cubicBezTo>
                  <a:pt x="74845" y="28479"/>
                  <a:pt x="74803" y="28456"/>
                  <a:pt x="74769" y="28456"/>
                </a:cubicBezTo>
                <a:cubicBezTo>
                  <a:pt x="74686" y="28456"/>
                  <a:pt x="74642" y="28589"/>
                  <a:pt x="74583" y="28636"/>
                </a:cubicBezTo>
                <a:cubicBezTo>
                  <a:pt x="74429" y="28756"/>
                  <a:pt x="74312" y="28913"/>
                  <a:pt x="74149" y="29024"/>
                </a:cubicBezTo>
                <a:cubicBezTo>
                  <a:pt x="73925" y="29174"/>
                  <a:pt x="73641" y="29181"/>
                  <a:pt x="73430" y="29351"/>
                </a:cubicBezTo>
                <a:cubicBezTo>
                  <a:pt x="73424" y="29354"/>
                  <a:pt x="73418" y="29358"/>
                  <a:pt x="73412" y="29362"/>
                </a:cubicBezTo>
                <a:lnTo>
                  <a:pt x="73412" y="29362"/>
                </a:lnTo>
                <a:lnTo>
                  <a:pt x="73423" y="29351"/>
                </a:lnTo>
                <a:cubicBezTo>
                  <a:pt x="75051" y="28205"/>
                  <a:pt x="76488" y="26904"/>
                  <a:pt x="77495" y="25123"/>
                </a:cubicBezTo>
                <a:cubicBezTo>
                  <a:pt x="77508" y="25230"/>
                  <a:pt x="77515" y="25287"/>
                  <a:pt x="77528" y="25387"/>
                </a:cubicBezTo>
                <a:cubicBezTo>
                  <a:pt x="77608" y="25237"/>
                  <a:pt x="77665" y="25120"/>
                  <a:pt x="77729" y="25006"/>
                </a:cubicBezTo>
                <a:cubicBezTo>
                  <a:pt x="77740" y="24979"/>
                  <a:pt x="77760" y="24947"/>
                  <a:pt x="77790" y="24947"/>
                </a:cubicBezTo>
                <a:close/>
                <a:moveTo>
                  <a:pt x="73371" y="29391"/>
                </a:moveTo>
                <a:cubicBezTo>
                  <a:pt x="73374" y="29391"/>
                  <a:pt x="73377" y="29391"/>
                  <a:pt x="73380" y="29391"/>
                </a:cubicBezTo>
                <a:cubicBezTo>
                  <a:pt x="73365" y="29416"/>
                  <a:pt x="73335" y="29432"/>
                  <a:pt x="73305" y="29432"/>
                </a:cubicBezTo>
                <a:cubicBezTo>
                  <a:pt x="73302" y="29432"/>
                  <a:pt x="73299" y="29432"/>
                  <a:pt x="73296" y="29431"/>
                </a:cubicBezTo>
                <a:cubicBezTo>
                  <a:pt x="73315" y="29407"/>
                  <a:pt x="73341" y="29391"/>
                  <a:pt x="73371" y="29391"/>
                </a:cubicBezTo>
                <a:close/>
                <a:moveTo>
                  <a:pt x="73163" y="29495"/>
                </a:moveTo>
                <a:cubicBezTo>
                  <a:pt x="73173" y="29498"/>
                  <a:pt x="73183" y="29502"/>
                  <a:pt x="73196" y="29508"/>
                </a:cubicBezTo>
                <a:cubicBezTo>
                  <a:pt x="73186" y="29518"/>
                  <a:pt x="73179" y="29528"/>
                  <a:pt x="73173" y="29538"/>
                </a:cubicBezTo>
                <a:cubicBezTo>
                  <a:pt x="73166" y="29528"/>
                  <a:pt x="73156" y="29522"/>
                  <a:pt x="73149" y="29512"/>
                </a:cubicBezTo>
                <a:cubicBezTo>
                  <a:pt x="73149" y="29508"/>
                  <a:pt x="73159" y="29495"/>
                  <a:pt x="73163" y="29495"/>
                </a:cubicBezTo>
                <a:close/>
                <a:moveTo>
                  <a:pt x="73046" y="29599"/>
                </a:moveTo>
                <a:lnTo>
                  <a:pt x="73016" y="29625"/>
                </a:lnTo>
                <a:lnTo>
                  <a:pt x="73006" y="29605"/>
                </a:lnTo>
                <a:lnTo>
                  <a:pt x="73046" y="29599"/>
                </a:lnTo>
                <a:close/>
                <a:moveTo>
                  <a:pt x="71097" y="30825"/>
                </a:moveTo>
                <a:lnTo>
                  <a:pt x="71097" y="30825"/>
                </a:lnTo>
                <a:cubicBezTo>
                  <a:pt x="69763" y="31518"/>
                  <a:pt x="68448" y="32241"/>
                  <a:pt x="66996" y="32660"/>
                </a:cubicBezTo>
                <a:cubicBezTo>
                  <a:pt x="67025" y="32671"/>
                  <a:pt x="67054" y="32675"/>
                  <a:pt x="67083" y="32675"/>
                </a:cubicBezTo>
                <a:cubicBezTo>
                  <a:pt x="67190" y="32675"/>
                  <a:pt x="67298" y="32620"/>
                  <a:pt x="67444" y="32620"/>
                </a:cubicBezTo>
                <a:cubicBezTo>
                  <a:pt x="67450" y="32620"/>
                  <a:pt x="67457" y="32620"/>
                  <a:pt x="67464" y="32620"/>
                </a:cubicBezTo>
                <a:cubicBezTo>
                  <a:pt x="67019" y="32894"/>
                  <a:pt x="66548" y="32874"/>
                  <a:pt x="66120" y="33011"/>
                </a:cubicBezTo>
                <a:cubicBezTo>
                  <a:pt x="66464" y="32747"/>
                  <a:pt x="66865" y="32600"/>
                  <a:pt x="67243" y="32396"/>
                </a:cubicBezTo>
                <a:lnTo>
                  <a:pt x="67243" y="32396"/>
                </a:lnTo>
                <a:lnTo>
                  <a:pt x="66190" y="32674"/>
                </a:lnTo>
                <a:cubicBezTo>
                  <a:pt x="66183" y="32657"/>
                  <a:pt x="66180" y="32644"/>
                  <a:pt x="66173" y="32627"/>
                </a:cubicBezTo>
                <a:cubicBezTo>
                  <a:pt x="66457" y="32523"/>
                  <a:pt x="66738" y="32423"/>
                  <a:pt x="67022" y="32316"/>
                </a:cubicBezTo>
                <a:cubicBezTo>
                  <a:pt x="68232" y="31868"/>
                  <a:pt x="69429" y="31387"/>
                  <a:pt x="70616" y="30872"/>
                </a:cubicBezTo>
                <a:cubicBezTo>
                  <a:pt x="70670" y="30848"/>
                  <a:pt x="70728" y="30843"/>
                  <a:pt x="70786" y="30843"/>
                </a:cubicBezTo>
                <a:cubicBezTo>
                  <a:pt x="70838" y="30843"/>
                  <a:pt x="70891" y="30847"/>
                  <a:pt x="70943" y="30847"/>
                </a:cubicBezTo>
                <a:cubicBezTo>
                  <a:pt x="70995" y="30847"/>
                  <a:pt x="71047" y="30843"/>
                  <a:pt x="71097" y="30825"/>
                </a:cubicBezTo>
                <a:close/>
                <a:moveTo>
                  <a:pt x="65963" y="33031"/>
                </a:moveTo>
                <a:cubicBezTo>
                  <a:pt x="65973" y="33031"/>
                  <a:pt x="65989" y="33043"/>
                  <a:pt x="66016" y="33058"/>
                </a:cubicBezTo>
                <a:cubicBezTo>
                  <a:pt x="65993" y="33075"/>
                  <a:pt x="65966" y="33088"/>
                  <a:pt x="65936" y="33098"/>
                </a:cubicBezTo>
                <a:cubicBezTo>
                  <a:pt x="65935" y="33099"/>
                  <a:pt x="65934" y="33099"/>
                  <a:pt x="65934" y="33099"/>
                </a:cubicBezTo>
                <a:cubicBezTo>
                  <a:pt x="65923" y="33099"/>
                  <a:pt x="65908" y="33081"/>
                  <a:pt x="65896" y="33072"/>
                </a:cubicBezTo>
                <a:cubicBezTo>
                  <a:pt x="65916" y="33055"/>
                  <a:pt x="65936" y="33041"/>
                  <a:pt x="65959" y="33031"/>
                </a:cubicBezTo>
                <a:cubicBezTo>
                  <a:pt x="65960" y="33031"/>
                  <a:pt x="65962" y="33031"/>
                  <a:pt x="65963" y="33031"/>
                </a:cubicBezTo>
                <a:close/>
                <a:moveTo>
                  <a:pt x="65735" y="33105"/>
                </a:moveTo>
                <a:lnTo>
                  <a:pt x="65789" y="33132"/>
                </a:lnTo>
                <a:cubicBezTo>
                  <a:pt x="65776" y="33152"/>
                  <a:pt x="65755" y="33165"/>
                  <a:pt x="65735" y="33179"/>
                </a:cubicBezTo>
                <a:cubicBezTo>
                  <a:pt x="65733" y="33180"/>
                  <a:pt x="65731" y="33180"/>
                  <a:pt x="65728" y="33180"/>
                </a:cubicBezTo>
                <a:cubicBezTo>
                  <a:pt x="65716" y="33180"/>
                  <a:pt x="65699" y="33168"/>
                  <a:pt x="65685" y="33165"/>
                </a:cubicBezTo>
                <a:cubicBezTo>
                  <a:pt x="65702" y="33145"/>
                  <a:pt x="65715" y="33128"/>
                  <a:pt x="65735" y="33105"/>
                </a:cubicBezTo>
                <a:close/>
                <a:moveTo>
                  <a:pt x="65542" y="33201"/>
                </a:moveTo>
                <a:cubicBezTo>
                  <a:pt x="65554" y="33201"/>
                  <a:pt x="65567" y="33202"/>
                  <a:pt x="65582" y="33205"/>
                </a:cubicBezTo>
                <a:cubicBezTo>
                  <a:pt x="65558" y="33279"/>
                  <a:pt x="65501" y="33285"/>
                  <a:pt x="65411" y="33299"/>
                </a:cubicBezTo>
                <a:cubicBezTo>
                  <a:pt x="65449" y="33231"/>
                  <a:pt x="65487" y="33201"/>
                  <a:pt x="65542" y="33201"/>
                </a:cubicBezTo>
                <a:close/>
                <a:moveTo>
                  <a:pt x="64021" y="33409"/>
                </a:moveTo>
                <a:cubicBezTo>
                  <a:pt x="64027" y="33409"/>
                  <a:pt x="64031" y="33412"/>
                  <a:pt x="64034" y="33412"/>
                </a:cubicBezTo>
                <a:lnTo>
                  <a:pt x="64034" y="33416"/>
                </a:lnTo>
                <a:cubicBezTo>
                  <a:pt x="64034" y="33423"/>
                  <a:pt x="64031" y="33426"/>
                  <a:pt x="64031" y="33426"/>
                </a:cubicBezTo>
                <a:cubicBezTo>
                  <a:pt x="64024" y="33423"/>
                  <a:pt x="64021" y="33423"/>
                  <a:pt x="64017" y="33419"/>
                </a:cubicBezTo>
                <a:cubicBezTo>
                  <a:pt x="64017" y="33416"/>
                  <a:pt x="64021" y="33409"/>
                  <a:pt x="64021" y="33409"/>
                </a:cubicBezTo>
                <a:close/>
                <a:moveTo>
                  <a:pt x="63803" y="33476"/>
                </a:moveTo>
                <a:lnTo>
                  <a:pt x="63830" y="33526"/>
                </a:lnTo>
                <a:lnTo>
                  <a:pt x="62149" y="34439"/>
                </a:lnTo>
                <a:lnTo>
                  <a:pt x="62122" y="34389"/>
                </a:lnTo>
                <a:cubicBezTo>
                  <a:pt x="62650" y="34021"/>
                  <a:pt x="63229" y="33753"/>
                  <a:pt x="63803" y="33476"/>
                </a:cubicBezTo>
                <a:close/>
                <a:moveTo>
                  <a:pt x="62014" y="34461"/>
                </a:moveTo>
                <a:cubicBezTo>
                  <a:pt x="62017" y="34461"/>
                  <a:pt x="62021" y="34462"/>
                  <a:pt x="62025" y="34462"/>
                </a:cubicBezTo>
                <a:cubicBezTo>
                  <a:pt x="62032" y="34469"/>
                  <a:pt x="62039" y="34479"/>
                  <a:pt x="62039" y="34492"/>
                </a:cubicBezTo>
                <a:cubicBezTo>
                  <a:pt x="62025" y="34522"/>
                  <a:pt x="61999" y="34525"/>
                  <a:pt x="61973" y="34525"/>
                </a:cubicBezTo>
                <a:cubicBezTo>
                  <a:pt x="61967" y="34525"/>
                  <a:pt x="61961" y="34525"/>
                  <a:pt x="61955" y="34525"/>
                </a:cubicBezTo>
                <a:cubicBezTo>
                  <a:pt x="61951" y="34525"/>
                  <a:pt x="61946" y="34525"/>
                  <a:pt x="61942" y="34525"/>
                </a:cubicBezTo>
                <a:lnTo>
                  <a:pt x="61942" y="34525"/>
                </a:lnTo>
                <a:cubicBezTo>
                  <a:pt x="61957" y="34495"/>
                  <a:pt x="61972" y="34461"/>
                  <a:pt x="62014" y="34461"/>
                </a:cubicBezTo>
                <a:close/>
                <a:moveTo>
                  <a:pt x="15627" y="34953"/>
                </a:moveTo>
                <a:lnTo>
                  <a:pt x="15644" y="34960"/>
                </a:lnTo>
                <a:lnTo>
                  <a:pt x="15637" y="34973"/>
                </a:lnTo>
                <a:cubicBezTo>
                  <a:pt x="15630" y="34973"/>
                  <a:pt x="15627" y="34970"/>
                  <a:pt x="15620" y="34967"/>
                </a:cubicBezTo>
                <a:cubicBezTo>
                  <a:pt x="15620" y="34967"/>
                  <a:pt x="15627" y="34957"/>
                  <a:pt x="15627" y="34953"/>
                </a:cubicBezTo>
                <a:close/>
                <a:moveTo>
                  <a:pt x="60232" y="35687"/>
                </a:moveTo>
                <a:lnTo>
                  <a:pt x="60227" y="35695"/>
                </a:lnTo>
                <a:cubicBezTo>
                  <a:pt x="60229" y="35692"/>
                  <a:pt x="60230" y="35690"/>
                  <a:pt x="60232" y="35687"/>
                </a:cubicBezTo>
                <a:close/>
                <a:moveTo>
                  <a:pt x="60100" y="35779"/>
                </a:moveTo>
                <a:lnTo>
                  <a:pt x="60100" y="35779"/>
                </a:lnTo>
                <a:cubicBezTo>
                  <a:pt x="60000" y="36087"/>
                  <a:pt x="59692" y="36194"/>
                  <a:pt x="59481" y="36394"/>
                </a:cubicBezTo>
                <a:cubicBezTo>
                  <a:pt x="59405" y="36464"/>
                  <a:pt x="59308" y="36514"/>
                  <a:pt x="59207" y="36541"/>
                </a:cubicBezTo>
                <a:cubicBezTo>
                  <a:pt x="59481" y="36257"/>
                  <a:pt x="59759" y="35983"/>
                  <a:pt x="60100" y="35779"/>
                </a:cubicBezTo>
                <a:close/>
                <a:moveTo>
                  <a:pt x="18762" y="36298"/>
                </a:moveTo>
                <a:cubicBezTo>
                  <a:pt x="18765" y="36298"/>
                  <a:pt x="18769" y="36299"/>
                  <a:pt x="18772" y="36300"/>
                </a:cubicBezTo>
                <a:cubicBezTo>
                  <a:pt x="18829" y="36311"/>
                  <a:pt x="18842" y="36354"/>
                  <a:pt x="18846" y="36404"/>
                </a:cubicBezTo>
                <a:cubicBezTo>
                  <a:pt x="18909" y="36404"/>
                  <a:pt x="18963" y="36411"/>
                  <a:pt x="18973" y="36488"/>
                </a:cubicBezTo>
                <a:lnTo>
                  <a:pt x="19013" y="36528"/>
                </a:lnTo>
                <a:cubicBezTo>
                  <a:pt x="19016" y="36527"/>
                  <a:pt x="19019" y="36527"/>
                  <a:pt x="19021" y="36527"/>
                </a:cubicBezTo>
                <a:cubicBezTo>
                  <a:pt x="19052" y="36527"/>
                  <a:pt x="19081" y="36544"/>
                  <a:pt x="19097" y="36571"/>
                </a:cubicBezTo>
                <a:cubicBezTo>
                  <a:pt x="19094" y="36572"/>
                  <a:pt x="19091" y="36572"/>
                  <a:pt x="19088" y="36572"/>
                </a:cubicBezTo>
                <a:cubicBezTo>
                  <a:pt x="19058" y="36572"/>
                  <a:pt x="19028" y="36556"/>
                  <a:pt x="19013" y="36531"/>
                </a:cubicBezTo>
                <a:lnTo>
                  <a:pt x="18969" y="36491"/>
                </a:lnTo>
                <a:cubicBezTo>
                  <a:pt x="18916" y="36488"/>
                  <a:pt x="18866" y="36458"/>
                  <a:pt x="18846" y="36407"/>
                </a:cubicBezTo>
                <a:cubicBezTo>
                  <a:pt x="18799" y="36397"/>
                  <a:pt x="18752" y="36387"/>
                  <a:pt x="18739" y="36334"/>
                </a:cubicBezTo>
                <a:cubicBezTo>
                  <a:pt x="18733" y="36315"/>
                  <a:pt x="18746" y="36298"/>
                  <a:pt x="18762" y="36298"/>
                </a:cubicBezTo>
                <a:close/>
                <a:moveTo>
                  <a:pt x="59057" y="36665"/>
                </a:moveTo>
                <a:lnTo>
                  <a:pt x="59057" y="36665"/>
                </a:lnTo>
                <a:cubicBezTo>
                  <a:pt x="59064" y="36689"/>
                  <a:pt x="59056" y="36694"/>
                  <a:pt x="59045" y="36694"/>
                </a:cubicBezTo>
                <a:cubicBezTo>
                  <a:pt x="59040" y="36694"/>
                  <a:pt x="59033" y="36692"/>
                  <a:pt x="59027" y="36692"/>
                </a:cubicBezTo>
                <a:cubicBezTo>
                  <a:pt x="59023" y="36692"/>
                  <a:pt x="59019" y="36693"/>
                  <a:pt x="59017" y="36695"/>
                </a:cubicBezTo>
                <a:lnTo>
                  <a:pt x="59057" y="36665"/>
                </a:lnTo>
                <a:close/>
                <a:moveTo>
                  <a:pt x="57810" y="38109"/>
                </a:moveTo>
                <a:cubicBezTo>
                  <a:pt x="57809" y="38111"/>
                  <a:pt x="57809" y="38114"/>
                  <a:pt x="57807" y="38115"/>
                </a:cubicBezTo>
                <a:lnTo>
                  <a:pt x="57810" y="38109"/>
                </a:lnTo>
                <a:close/>
                <a:moveTo>
                  <a:pt x="22917" y="47602"/>
                </a:moveTo>
                <a:cubicBezTo>
                  <a:pt x="23168" y="48681"/>
                  <a:pt x="23723" y="49654"/>
                  <a:pt x="24003" y="50724"/>
                </a:cubicBezTo>
                <a:cubicBezTo>
                  <a:pt x="23686" y="50500"/>
                  <a:pt x="22897" y="48267"/>
                  <a:pt x="22917" y="47602"/>
                </a:cubicBezTo>
                <a:close/>
                <a:moveTo>
                  <a:pt x="51249" y="51392"/>
                </a:moveTo>
                <a:lnTo>
                  <a:pt x="51249" y="51392"/>
                </a:lnTo>
                <a:cubicBezTo>
                  <a:pt x="51245" y="51429"/>
                  <a:pt x="51259" y="51472"/>
                  <a:pt x="51212" y="51493"/>
                </a:cubicBezTo>
                <a:cubicBezTo>
                  <a:pt x="51202" y="51493"/>
                  <a:pt x="51192" y="51486"/>
                  <a:pt x="51185" y="51479"/>
                </a:cubicBezTo>
                <a:cubicBezTo>
                  <a:pt x="51179" y="51429"/>
                  <a:pt x="51215" y="51412"/>
                  <a:pt x="51249" y="51392"/>
                </a:cubicBezTo>
                <a:close/>
                <a:moveTo>
                  <a:pt x="50794" y="52559"/>
                </a:moveTo>
                <a:lnTo>
                  <a:pt x="50794" y="52559"/>
                </a:lnTo>
                <a:cubicBezTo>
                  <a:pt x="50784" y="52639"/>
                  <a:pt x="50744" y="52693"/>
                  <a:pt x="50640" y="52713"/>
                </a:cubicBezTo>
                <a:cubicBezTo>
                  <a:pt x="50664" y="52612"/>
                  <a:pt x="50711" y="52569"/>
                  <a:pt x="50794" y="52559"/>
                </a:cubicBezTo>
                <a:close/>
                <a:moveTo>
                  <a:pt x="50528" y="52829"/>
                </a:moveTo>
                <a:cubicBezTo>
                  <a:pt x="50537" y="52829"/>
                  <a:pt x="50546" y="52831"/>
                  <a:pt x="50557" y="52836"/>
                </a:cubicBezTo>
                <a:cubicBezTo>
                  <a:pt x="50570" y="52913"/>
                  <a:pt x="50517" y="52937"/>
                  <a:pt x="50460" y="52963"/>
                </a:cubicBezTo>
                <a:cubicBezTo>
                  <a:pt x="50400" y="52926"/>
                  <a:pt x="50447" y="52893"/>
                  <a:pt x="50467" y="52870"/>
                </a:cubicBezTo>
                <a:cubicBezTo>
                  <a:pt x="50482" y="52849"/>
                  <a:pt x="50501" y="52829"/>
                  <a:pt x="50528" y="52829"/>
                </a:cubicBezTo>
                <a:close/>
                <a:moveTo>
                  <a:pt x="50383" y="53043"/>
                </a:moveTo>
                <a:lnTo>
                  <a:pt x="50390" y="53050"/>
                </a:lnTo>
                <a:lnTo>
                  <a:pt x="50373" y="53060"/>
                </a:lnTo>
                <a:lnTo>
                  <a:pt x="50383" y="53043"/>
                </a:lnTo>
                <a:close/>
                <a:moveTo>
                  <a:pt x="50327" y="53103"/>
                </a:moveTo>
                <a:cubicBezTo>
                  <a:pt x="50329" y="53103"/>
                  <a:pt x="50331" y="53104"/>
                  <a:pt x="50333" y="53104"/>
                </a:cubicBezTo>
                <a:cubicBezTo>
                  <a:pt x="50333" y="53150"/>
                  <a:pt x="50296" y="53187"/>
                  <a:pt x="50249" y="53187"/>
                </a:cubicBezTo>
                <a:cubicBezTo>
                  <a:pt x="50246" y="53142"/>
                  <a:pt x="50283" y="53103"/>
                  <a:pt x="50327" y="53103"/>
                </a:cubicBezTo>
                <a:close/>
                <a:moveTo>
                  <a:pt x="51123" y="51582"/>
                </a:moveTo>
                <a:cubicBezTo>
                  <a:pt x="51130" y="51582"/>
                  <a:pt x="51148" y="51594"/>
                  <a:pt x="51148" y="51599"/>
                </a:cubicBezTo>
                <a:cubicBezTo>
                  <a:pt x="51155" y="51646"/>
                  <a:pt x="51118" y="51666"/>
                  <a:pt x="51085" y="51686"/>
                </a:cubicBezTo>
                <a:cubicBezTo>
                  <a:pt x="50941" y="52027"/>
                  <a:pt x="50711" y="52318"/>
                  <a:pt x="50500" y="52616"/>
                </a:cubicBezTo>
                <a:cubicBezTo>
                  <a:pt x="49745" y="53679"/>
                  <a:pt x="48769" y="54518"/>
                  <a:pt x="47752" y="55320"/>
                </a:cubicBezTo>
                <a:cubicBezTo>
                  <a:pt x="47726" y="55336"/>
                  <a:pt x="47692" y="55350"/>
                  <a:pt x="47659" y="55360"/>
                </a:cubicBezTo>
                <a:cubicBezTo>
                  <a:pt x="47629" y="55410"/>
                  <a:pt x="47599" y="55464"/>
                  <a:pt x="47515" y="55467"/>
                </a:cubicBezTo>
                <a:cubicBezTo>
                  <a:pt x="47515" y="55357"/>
                  <a:pt x="47589" y="55363"/>
                  <a:pt x="47659" y="55357"/>
                </a:cubicBezTo>
                <a:cubicBezTo>
                  <a:pt x="47782" y="55133"/>
                  <a:pt x="48016" y="55022"/>
                  <a:pt x="48200" y="54862"/>
                </a:cubicBezTo>
                <a:cubicBezTo>
                  <a:pt x="48769" y="54370"/>
                  <a:pt x="49303" y="53842"/>
                  <a:pt x="49805" y="53287"/>
                </a:cubicBezTo>
                <a:cubicBezTo>
                  <a:pt x="50233" y="52813"/>
                  <a:pt x="50620" y="52305"/>
                  <a:pt x="50971" y="51770"/>
                </a:cubicBezTo>
                <a:cubicBezTo>
                  <a:pt x="50998" y="51730"/>
                  <a:pt x="51025" y="51686"/>
                  <a:pt x="51082" y="51683"/>
                </a:cubicBezTo>
                <a:cubicBezTo>
                  <a:pt x="51085" y="51646"/>
                  <a:pt x="51072" y="51603"/>
                  <a:pt x="51122" y="51583"/>
                </a:cubicBezTo>
                <a:cubicBezTo>
                  <a:pt x="51122" y="51582"/>
                  <a:pt x="51123" y="51582"/>
                  <a:pt x="51123" y="51582"/>
                </a:cubicBezTo>
                <a:close/>
                <a:moveTo>
                  <a:pt x="47405" y="55503"/>
                </a:moveTo>
                <a:cubicBezTo>
                  <a:pt x="47412" y="55503"/>
                  <a:pt x="47423" y="55511"/>
                  <a:pt x="47432" y="55514"/>
                </a:cubicBezTo>
                <a:cubicBezTo>
                  <a:pt x="47428" y="55524"/>
                  <a:pt x="47425" y="55540"/>
                  <a:pt x="47415" y="55544"/>
                </a:cubicBezTo>
                <a:cubicBezTo>
                  <a:pt x="47414" y="55544"/>
                  <a:pt x="47413" y="55544"/>
                  <a:pt x="47412" y="55544"/>
                </a:cubicBezTo>
                <a:cubicBezTo>
                  <a:pt x="47404" y="55544"/>
                  <a:pt x="47393" y="55537"/>
                  <a:pt x="47385" y="55534"/>
                </a:cubicBezTo>
                <a:cubicBezTo>
                  <a:pt x="47391" y="55520"/>
                  <a:pt x="47391" y="55507"/>
                  <a:pt x="47401" y="55504"/>
                </a:cubicBezTo>
                <a:cubicBezTo>
                  <a:pt x="47402" y="55503"/>
                  <a:pt x="47403" y="55503"/>
                  <a:pt x="47405" y="55503"/>
                </a:cubicBezTo>
                <a:close/>
                <a:moveTo>
                  <a:pt x="47232" y="55650"/>
                </a:moveTo>
                <a:cubicBezTo>
                  <a:pt x="47235" y="55650"/>
                  <a:pt x="47238" y="55650"/>
                  <a:pt x="47241" y="55651"/>
                </a:cubicBezTo>
                <a:cubicBezTo>
                  <a:pt x="47223" y="55675"/>
                  <a:pt x="47196" y="55691"/>
                  <a:pt x="47166" y="55691"/>
                </a:cubicBezTo>
                <a:cubicBezTo>
                  <a:pt x="47163" y="55691"/>
                  <a:pt x="47160" y="55691"/>
                  <a:pt x="47157" y="55691"/>
                </a:cubicBezTo>
                <a:cubicBezTo>
                  <a:pt x="47173" y="55666"/>
                  <a:pt x="47202" y="55650"/>
                  <a:pt x="47232" y="55650"/>
                </a:cubicBezTo>
                <a:close/>
                <a:moveTo>
                  <a:pt x="46556" y="56834"/>
                </a:moveTo>
                <a:cubicBezTo>
                  <a:pt x="46552" y="56840"/>
                  <a:pt x="46548" y="56845"/>
                  <a:pt x="46544" y="56851"/>
                </a:cubicBezTo>
                <a:lnTo>
                  <a:pt x="46544" y="56851"/>
                </a:lnTo>
                <a:cubicBezTo>
                  <a:pt x="46555" y="56845"/>
                  <a:pt x="46563" y="56842"/>
                  <a:pt x="46569" y="56842"/>
                </a:cubicBezTo>
                <a:cubicBezTo>
                  <a:pt x="46574" y="56842"/>
                  <a:pt x="46578" y="56845"/>
                  <a:pt x="46582" y="56847"/>
                </a:cubicBezTo>
                <a:cubicBezTo>
                  <a:pt x="46572" y="56851"/>
                  <a:pt x="46559" y="56857"/>
                  <a:pt x="46549" y="56861"/>
                </a:cubicBezTo>
                <a:lnTo>
                  <a:pt x="46538" y="56861"/>
                </a:lnTo>
                <a:cubicBezTo>
                  <a:pt x="46511" y="56901"/>
                  <a:pt x="46489" y="56931"/>
                  <a:pt x="46467" y="56931"/>
                </a:cubicBezTo>
                <a:cubicBezTo>
                  <a:pt x="46461" y="56931"/>
                  <a:pt x="46455" y="56929"/>
                  <a:pt x="46449" y="56924"/>
                </a:cubicBezTo>
                <a:cubicBezTo>
                  <a:pt x="46409" y="56894"/>
                  <a:pt x="46465" y="56881"/>
                  <a:pt x="46492" y="56867"/>
                </a:cubicBezTo>
                <a:cubicBezTo>
                  <a:pt x="46502" y="56864"/>
                  <a:pt x="46516" y="56861"/>
                  <a:pt x="46529" y="56861"/>
                </a:cubicBezTo>
                <a:cubicBezTo>
                  <a:pt x="46532" y="56859"/>
                  <a:pt x="46535" y="56857"/>
                  <a:pt x="46537" y="56855"/>
                </a:cubicBezTo>
                <a:lnTo>
                  <a:pt x="46537" y="56855"/>
                </a:lnTo>
                <a:lnTo>
                  <a:pt x="46532" y="56861"/>
                </a:lnTo>
                <a:lnTo>
                  <a:pt x="46538" y="56861"/>
                </a:lnTo>
                <a:cubicBezTo>
                  <a:pt x="46540" y="56858"/>
                  <a:pt x="46542" y="56854"/>
                  <a:pt x="46544" y="56851"/>
                </a:cubicBezTo>
                <a:lnTo>
                  <a:pt x="46544" y="56851"/>
                </a:lnTo>
                <a:cubicBezTo>
                  <a:pt x="46542" y="56852"/>
                  <a:pt x="46540" y="56854"/>
                  <a:pt x="46537" y="56855"/>
                </a:cubicBezTo>
                <a:lnTo>
                  <a:pt x="46537" y="56855"/>
                </a:lnTo>
                <a:lnTo>
                  <a:pt x="46556" y="56834"/>
                </a:lnTo>
                <a:close/>
                <a:moveTo>
                  <a:pt x="30301" y="57292"/>
                </a:moveTo>
                <a:lnTo>
                  <a:pt x="30326" y="57317"/>
                </a:lnTo>
                <a:lnTo>
                  <a:pt x="30326" y="57317"/>
                </a:lnTo>
                <a:lnTo>
                  <a:pt x="30291" y="57312"/>
                </a:lnTo>
                <a:lnTo>
                  <a:pt x="30301" y="57292"/>
                </a:lnTo>
                <a:close/>
                <a:moveTo>
                  <a:pt x="46415" y="56386"/>
                </a:moveTo>
                <a:lnTo>
                  <a:pt x="46405" y="56403"/>
                </a:lnTo>
                <a:cubicBezTo>
                  <a:pt x="46228" y="56603"/>
                  <a:pt x="45991" y="56720"/>
                  <a:pt x="45767" y="56854"/>
                </a:cubicBezTo>
                <a:cubicBezTo>
                  <a:pt x="45453" y="57038"/>
                  <a:pt x="45132" y="57212"/>
                  <a:pt x="44784" y="57409"/>
                </a:cubicBezTo>
                <a:cubicBezTo>
                  <a:pt x="44811" y="57279"/>
                  <a:pt x="44891" y="57255"/>
                  <a:pt x="44948" y="57222"/>
                </a:cubicBezTo>
                <a:cubicBezTo>
                  <a:pt x="45393" y="56954"/>
                  <a:pt x="45837" y="56690"/>
                  <a:pt x="46285" y="56430"/>
                </a:cubicBezTo>
                <a:cubicBezTo>
                  <a:pt x="46322" y="56413"/>
                  <a:pt x="46362" y="56403"/>
                  <a:pt x="46405" y="56403"/>
                </a:cubicBezTo>
                <a:cubicBezTo>
                  <a:pt x="46409" y="56396"/>
                  <a:pt x="46412" y="56389"/>
                  <a:pt x="46415" y="56386"/>
                </a:cubicBezTo>
                <a:close/>
                <a:moveTo>
                  <a:pt x="44665" y="57412"/>
                </a:moveTo>
                <a:cubicBezTo>
                  <a:pt x="44674" y="57412"/>
                  <a:pt x="44683" y="57413"/>
                  <a:pt x="44694" y="57416"/>
                </a:cubicBezTo>
                <a:cubicBezTo>
                  <a:pt x="44691" y="57509"/>
                  <a:pt x="44617" y="57476"/>
                  <a:pt x="44567" y="57489"/>
                </a:cubicBezTo>
                <a:lnTo>
                  <a:pt x="44560" y="57502"/>
                </a:lnTo>
                <a:lnTo>
                  <a:pt x="44567" y="57486"/>
                </a:lnTo>
                <a:cubicBezTo>
                  <a:pt x="44589" y="57446"/>
                  <a:pt x="44617" y="57412"/>
                  <a:pt x="44665" y="57412"/>
                </a:cubicBezTo>
                <a:close/>
                <a:moveTo>
                  <a:pt x="42391" y="58124"/>
                </a:moveTo>
                <a:cubicBezTo>
                  <a:pt x="42394" y="58124"/>
                  <a:pt x="42401" y="58128"/>
                  <a:pt x="42404" y="58131"/>
                </a:cubicBezTo>
                <a:cubicBezTo>
                  <a:pt x="42404" y="58134"/>
                  <a:pt x="42401" y="58141"/>
                  <a:pt x="42401" y="58141"/>
                </a:cubicBezTo>
                <a:cubicBezTo>
                  <a:pt x="42394" y="58141"/>
                  <a:pt x="42391" y="58141"/>
                  <a:pt x="42384" y="58138"/>
                </a:cubicBezTo>
                <a:cubicBezTo>
                  <a:pt x="42388" y="58134"/>
                  <a:pt x="42391" y="58124"/>
                  <a:pt x="42391" y="58124"/>
                </a:cubicBezTo>
                <a:close/>
                <a:moveTo>
                  <a:pt x="30338" y="57324"/>
                </a:moveTo>
                <a:lnTo>
                  <a:pt x="30338" y="57324"/>
                </a:lnTo>
                <a:cubicBezTo>
                  <a:pt x="30596" y="57407"/>
                  <a:pt x="30858" y="57480"/>
                  <a:pt x="31126" y="57536"/>
                </a:cubicBezTo>
                <a:cubicBezTo>
                  <a:pt x="31624" y="57643"/>
                  <a:pt x="32079" y="57870"/>
                  <a:pt x="32560" y="58014"/>
                </a:cubicBezTo>
                <a:cubicBezTo>
                  <a:pt x="32798" y="58087"/>
                  <a:pt x="33028" y="58168"/>
                  <a:pt x="33226" y="58325"/>
                </a:cubicBezTo>
                <a:cubicBezTo>
                  <a:pt x="33146" y="58347"/>
                  <a:pt x="33068" y="58357"/>
                  <a:pt x="32992" y="58357"/>
                </a:cubicBezTo>
                <a:cubicBezTo>
                  <a:pt x="32727" y="58357"/>
                  <a:pt x="32478" y="58244"/>
                  <a:pt x="32226" y="58174"/>
                </a:cubicBezTo>
                <a:cubicBezTo>
                  <a:pt x="31598" y="57997"/>
                  <a:pt x="30989" y="57760"/>
                  <a:pt x="30408" y="57469"/>
                </a:cubicBezTo>
                <a:cubicBezTo>
                  <a:pt x="30315" y="57427"/>
                  <a:pt x="30363" y="57367"/>
                  <a:pt x="30338" y="57324"/>
                </a:cubicBezTo>
                <a:close/>
                <a:moveTo>
                  <a:pt x="42294" y="58151"/>
                </a:moveTo>
                <a:cubicBezTo>
                  <a:pt x="41354" y="58625"/>
                  <a:pt x="39497" y="59015"/>
                  <a:pt x="37475" y="59015"/>
                </a:cubicBezTo>
                <a:cubicBezTo>
                  <a:pt x="36102" y="59015"/>
                  <a:pt x="34652" y="58835"/>
                  <a:pt x="33363" y="58378"/>
                </a:cubicBezTo>
                <a:cubicBezTo>
                  <a:pt x="33387" y="58264"/>
                  <a:pt x="33442" y="58225"/>
                  <a:pt x="33520" y="58225"/>
                </a:cubicBezTo>
                <a:cubicBezTo>
                  <a:pt x="33547" y="58225"/>
                  <a:pt x="33577" y="58230"/>
                  <a:pt x="33610" y="58238"/>
                </a:cubicBezTo>
                <a:cubicBezTo>
                  <a:pt x="34593" y="58448"/>
                  <a:pt x="35595" y="58542"/>
                  <a:pt x="36575" y="58753"/>
                </a:cubicBezTo>
                <a:cubicBezTo>
                  <a:pt x="36999" y="58846"/>
                  <a:pt x="37414" y="58860"/>
                  <a:pt x="37898" y="58860"/>
                </a:cubicBezTo>
                <a:cubicBezTo>
                  <a:pt x="37725" y="58751"/>
                  <a:pt x="37551" y="58735"/>
                  <a:pt x="37376" y="58735"/>
                </a:cubicBezTo>
                <a:cubicBezTo>
                  <a:pt x="37306" y="58735"/>
                  <a:pt x="37235" y="58738"/>
                  <a:pt x="37164" y="58738"/>
                </a:cubicBezTo>
                <a:cubicBezTo>
                  <a:pt x="37048" y="58738"/>
                  <a:pt x="36931" y="58731"/>
                  <a:pt x="36812" y="58696"/>
                </a:cubicBezTo>
                <a:cubicBezTo>
                  <a:pt x="37172" y="58696"/>
                  <a:pt x="37515" y="58689"/>
                  <a:pt x="37849" y="58689"/>
                </a:cubicBezTo>
                <a:cubicBezTo>
                  <a:pt x="38135" y="58689"/>
                  <a:pt x="38415" y="58694"/>
                  <a:pt x="38694" y="58713"/>
                </a:cubicBezTo>
                <a:cubicBezTo>
                  <a:pt x="38819" y="58722"/>
                  <a:pt x="38949" y="58754"/>
                  <a:pt x="39071" y="58754"/>
                </a:cubicBezTo>
                <a:cubicBezTo>
                  <a:pt x="39130" y="58754"/>
                  <a:pt x="39186" y="58746"/>
                  <a:pt x="39239" y="58726"/>
                </a:cubicBezTo>
                <a:cubicBezTo>
                  <a:pt x="39800" y="58512"/>
                  <a:pt x="40409" y="58535"/>
                  <a:pt x="40980" y="58385"/>
                </a:cubicBezTo>
                <a:cubicBezTo>
                  <a:pt x="41014" y="58372"/>
                  <a:pt x="41047" y="58365"/>
                  <a:pt x="41081" y="58365"/>
                </a:cubicBezTo>
                <a:cubicBezTo>
                  <a:pt x="41140" y="58375"/>
                  <a:pt x="41199" y="58380"/>
                  <a:pt x="41257" y="58380"/>
                </a:cubicBezTo>
                <a:cubicBezTo>
                  <a:pt x="41571" y="58380"/>
                  <a:pt x="41861" y="58244"/>
                  <a:pt x="42164" y="58171"/>
                </a:cubicBezTo>
                <a:cubicBezTo>
                  <a:pt x="42194" y="58164"/>
                  <a:pt x="42230" y="58161"/>
                  <a:pt x="42294" y="58151"/>
                </a:cubicBezTo>
                <a:close/>
                <a:moveTo>
                  <a:pt x="20517" y="0"/>
                </a:moveTo>
                <a:cubicBezTo>
                  <a:pt x="20483" y="34"/>
                  <a:pt x="20443" y="42"/>
                  <a:pt x="20402" y="42"/>
                </a:cubicBezTo>
                <a:cubicBezTo>
                  <a:pt x="20366" y="42"/>
                  <a:pt x="20330" y="37"/>
                  <a:pt x="20293" y="37"/>
                </a:cubicBezTo>
                <a:cubicBezTo>
                  <a:pt x="19110" y="60"/>
                  <a:pt x="17933" y="184"/>
                  <a:pt x="16770" y="408"/>
                </a:cubicBezTo>
                <a:cubicBezTo>
                  <a:pt x="16674" y="426"/>
                  <a:pt x="16578" y="431"/>
                  <a:pt x="16482" y="431"/>
                </a:cubicBezTo>
                <a:cubicBezTo>
                  <a:pt x="16396" y="431"/>
                  <a:pt x="16311" y="427"/>
                  <a:pt x="16225" y="427"/>
                </a:cubicBezTo>
                <a:cubicBezTo>
                  <a:pt x="16146" y="427"/>
                  <a:pt x="16067" y="430"/>
                  <a:pt x="15988" y="441"/>
                </a:cubicBezTo>
                <a:cubicBezTo>
                  <a:pt x="15393" y="535"/>
                  <a:pt x="14805" y="655"/>
                  <a:pt x="14223" y="809"/>
                </a:cubicBezTo>
                <a:cubicBezTo>
                  <a:pt x="13678" y="946"/>
                  <a:pt x="13113" y="999"/>
                  <a:pt x="12599" y="1240"/>
                </a:cubicBezTo>
                <a:cubicBezTo>
                  <a:pt x="12542" y="1267"/>
                  <a:pt x="12478" y="1280"/>
                  <a:pt x="12425" y="1307"/>
                </a:cubicBezTo>
                <a:cubicBezTo>
                  <a:pt x="12264" y="1397"/>
                  <a:pt x="12485" y="1357"/>
                  <a:pt x="12448" y="1417"/>
                </a:cubicBezTo>
                <a:cubicBezTo>
                  <a:pt x="11960" y="1614"/>
                  <a:pt x="11455" y="1815"/>
                  <a:pt x="10997" y="2109"/>
                </a:cubicBezTo>
                <a:cubicBezTo>
                  <a:pt x="10827" y="2226"/>
                  <a:pt x="10643" y="2320"/>
                  <a:pt x="10449" y="2397"/>
                </a:cubicBezTo>
                <a:cubicBezTo>
                  <a:pt x="9945" y="2570"/>
                  <a:pt x="9604" y="2988"/>
                  <a:pt x="9152" y="3249"/>
                </a:cubicBezTo>
                <a:cubicBezTo>
                  <a:pt x="8885" y="3403"/>
                  <a:pt x="8601" y="3540"/>
                  <a:pt x="8374" y="3760"/>
                </a:cubicBezTo>
                <a:cubicBezTo>
                  <a:pt x="8344" y="3785"/>
                  <a:pt x="8306" y="3800"/>
                  <a:pt x="8266" y="3800"/>
                </a:cubicBezTo>
                <a:cubicBezTo>
                  <a:pt x="8256" y="3800"/>
                  <a:pt x="8246" y="3799"/>
                  <a:pt x="8236" y="3797"/>
                </a:cubicBezTo>
                <a:cubicBezTo>
                  <a:pt x="8143" y="3897"/>
                  <a:pt x="7972" y="3844"/>
                  <a:pt x="7889" y="3971"/>
                </a:cubicBezTo>
                <a:cubicBezTo>
                  <a:pt x="7852" y="4014"/>
                  <a:pt x="7809" y="4051"/>
                  <a:pt x="7762" y="4081"/>
                </a:cubicBezTo>
                <a:cubicBezTo>
                  <a:pt x="7730" y="4107"/>
                  <a:pt x="7708" y="4118"/>
                  <a:pt x="7692" y="4118"/>
                </a:cubicBezTo>
                <a:cubicBezTo>
                  <a:pt x="7656" y="4118"/>
                  <a:pt x="7654" y="4064"/>
                  <a:pt x="7652" y="4011"/>
                </a:cubicBezTo>
                <a:lnTo>
                  <a:pt x="7648" y="4008"/>
                </a:lnTo>
                <a:cubicBezTo>
                  <a:pt x="7481" y="4061"/>
                  <a:pt x="7351" y="4178"/>
                  <a:pt x="7224" y="4295"/>
                </a:cubicBezTo>
                <a:cubicBezTo>
                  <a:pt x="6308" y="5131"/>
                  <a:pt x="5442" y="6020"/>
                  <a:pt x="4630" y="6953"/>
                </a:cubicBezTo>
                <a:cubicBezTo>
                  <a:pt x="4536" y="7063"/>
                  <a:pt x="4469" y="7213"/>
                  <a:pt x="4312" y="7267"/>
                </a:cubicBezTo>
                <a:cubicBezTo>
                  <a:pt x="4299" y="7297"/>
                  <a:pt x="4292" y="7340"/>
                  <a:pt x="4269" y="7350"/>
                </a:cubicBezTo>
                <a:cubicBezTo>
                  <a:pt x="4261" y="7355"/>
                  <a:pt x="4256" y="7357"/>
                  <a:pt x="4251" y="7357"/>
                </a:cubicBezTo>
                <a:cubicBezTo>
                  <a:pt x="4233" y="7357"/>
                  <a:pt x="4234" y="7326"/>
                  <a:pt x="4229" y="7307"/>
                </a:cubicBezTo>
                <a:cubicBezTo>
                  <a:pt x="3995" y="7427"/>
                  <a:pt x="3898" y="7671"/>
                  <a:pt x="3764" y="7872"/>
                </a:cubicBezTo>
                <a:cubicBezTo>
                  <a:pt x="3416" y="8390"/>
                  <a:pt x="3082" y="8921"/>
                  <a:pt x="2761" y="9456"/>
                </a:cubicBezTo>
                <a:cubicBezTo>
                  <a:pt x="2227" y="10342"/>
                  <a:pt x="1765" y="11271"/>
                  <a:pt x="1381" y="12234"/>
                </a:cubicBezTo>
                <a:cubicBezTo>
                  <a:pt x="1154" y="12805"/>
                  <a:pt x="1017" y="13414"/>
                  <a:pt x="863" y="14012"/>
                </a:cubicBezTo>
                <a:cubicBezTo>
                  <a:pt x="696" y="14651"/>
                  <a:pt x="495" y="15279"/>
                  <a:pt x="305" y="15911"/>
                </a:cubicBezTo>
                <a:cubicBezTo>
                  <a:pt x="117" y="16556"/>
                  <a:pt x="20" y="17224"/>
                  <a:pt x="14" y="17896"/>
                </a:cubicBezTo>
                <a:cubicBezTo>
                  <a:pt x="0" y="18555"/>
                  <a:pt x="14" y="19210"/>
                  <a:pt x="117" y="19878"/>
                </a:cubicBezTo>
                <a:cubicBezTo>
                  <a:pt x="241" y="19551"/>
                  <a:pt x="184" y="19233"/>
                  <a:pt x="124" y="18926"/>
                </a:cubicBezTo>
                <a:cubicBezTo>
                  <a:pt x="47" y="18511"/>
                  <a:pt x="57" y="18097"/>
                  <a:pt x="81" y="17676"/>
                </a:cubicBezTo>
                <a:lnTo>
                  <a:pt x="81" y="17676"/>
                </a:lnTo>
                <a:cubicBezTo>
                  <a:pt x="94" y="17742"/>
                  <a:pt x="107" y="17806"/>
                  <a:pt x="117" y="17869"/>
                </a:cubicBezTo>
                <a:cubicBezTo>
                  <a:pt x="127" y="17940"/>
                  <a:pt x="134" y="18007"/>
                  <a:pt x="137" y="18077"/>
                </a:cubicBezTo>
                <a:cubicBezTo>
                  <a:pt x="131" y="18675"/>
                  <a:pt x="241" y="19263"/>
                  <a:pt x="315" y="19852"/>
                </a:cubicBezTo>
                <a:cubicBezTo>
                  <a:pt x="358" y="20219"/>
                  <a:pt x="438" y="20594"/>
                  <a:pt x="355" y="20968"/>
                </a:cubicBezTo>
                <a:cubicBezTo>
                  <a:pt x="331" y="21082"/>
                  <a:pt x="378" y="21189"/>
                  <a:pt x="401" y="21296"/>
                </a:cubicBezTo>
                <a:cubicBezTo>
                  <a:pt x="773" y="22837"/>
                  <a:pt x="1217" y="24354"/>
                  <a:pt x="1896" y="25795"/>
                </a:cubicBezTo>
                <a:cubicBezTo>
                  <a:pt x="2146" y="26333"/>
                  <a:pt x="2531" y="26787"/>
                  <a:pt x="2888" y="27255"/>
                </a:cubicBezTo>
                <a:cubicBezTo>
                  <a:pt x="3330" y="27827"/>
                  <a:pt x="3757" y="28409"/>
                  <a:pt x="4269" y="28920"/>
                </a:cubicBezTo>
                <a:cubicBezTo>
                  <a:pt x="4473" y="29121"/>
                  <a:pt x="4677" y="29304"/>
                  <a:pt x="4954" y="29405"/>
                </a:cubicBezTo>
                <a:cubicBezTo>
                  <a:pt x="5335" y="29542"/>
                  <a:pt x="5619" y="29826"/>
                  <a:pt x="5880" y="30120"/>
                </a:cubicBezTo>
                <a:cubicBezTo>
                  <a:pt x="5997" y="30250"/>
                  <a:pt x="6134" y="30321"/>
                  <a:pt x="6284" y="30394"/>
                </a:cubicBezTo>
                <a:cubicBezTo>
                  <a:pt x="6752" y="30621"/>
                  <a:pt x="7230" y="30835"/>
                  <a:pt x="7682" y="31093"/>
                </a:cubicBezTo>
                <a:cubicBezTo>
                  <a:pt x="7896" y="31216"/>
                  <a:pt x="8140" y="31323"/>
                  <a:pt x="8273" y="31574"/>
                </a:cubicBezTo>
                <a:cubicBezTo>
                  <a:pt x="8337" y="31691"/>
                  <a:pt x="8511" y="31738"/>
                  <a:pt x="8654" y="31775"/>
                </a:cubicBezTo>
                <a:lnTo>
                  <a:pt x="8654" y="31774"/>
                </a:lnTo>
                <a:lnTo>
                  <a:pt x="8654" y="31774"/>
                </a:lnTo>
                <a:cubicBezTo>
                  <a:pt x="8878" y="31983"/>
                  <a:pt x="9160" y="32099"/>
                  <a:pt x="9430" y="32202"/>
                </a:cubicBezTo>
                <a:cubicBezTo>
                  <a:pt x="9854" y="32366"/>
                  <a:pt x="10262" y="32580"/>
                  <a:pt x="10640" y="32838"/>
                </a:cubicBezTo>
                <a:cubicBezTo>
                  <a:pt x="11626" y="33479"/>
                  <a:pt x="12689" y="33931"/>
                  <a:pt x="13822" y="34228"/>
                </a:cubicBezTo>
                <a:cubicBezTo>
                  <a:pt x="13849" y="34235"/>
                  <a:pt x="13875" y="34241"/>
                  <a:pt x="13902" y="34251"/>
                </a:cubicBezTo>
                <a:cubicBezTo>
                  <a:pt x="13962" y="34285"/>
                  <a:pt x="14066" y="34265"/>
                  <a:pt x="14066" y="34378"/>
                </a:cubicBezTo>
                <a:cubicBezTo>
                  <a:pt x="14063" y="34439"/>
                  <a:pt x="14009" y="34472"/>
                  <a:pt x="13825" y="34512"/>
                </a:cubicBezTo>
                <a:cubicBezTo>
                  <a:pt x="14083" y="34536"/>
                  <a:pt x="13912" y="34706"/>
                  <a:pt x="13986" y="34806"/>
                </a:cubicBezTo>
                <a:cubicBezTo>
                  <a:pt x="14093" y="34713"/>
                  <a:pt x="14129" y="34589"/>
                  <a:pt x="14160" y="34472"/>
                </a:cubicBezTo>
                <a:cubicBezTo>
                  <a:pt x="14177" y="34412"/>
                  <a:pt x="14191" y="34360"/>
                  <a:pt x="14244" y="34360"/>
                </a:cubicBezTo>
                <a:cubicBezTo>
                  <a:pt x="14254" y="34360"/>
                  <a:pt x="14264" y="34362"/>
                  <a:pt x="14277" y="34365"/>
                </a:cubicBezTo>
                <a:cubicBezTo>
                  <a:pt x="14648" y="34475"/>
                  <a:pt x="15032" y="34556"/>
                  <a:pt x="15380" y="34726"/>
                </a:cubicBezTo>
                <a:cubicBezTo>
                  <a:pt x="15396" y="34733"/>
                  <a:pt x="15406" y="34760"/>
                  <a:pt x="15420" y="34776"/>
                </a:cubicBezTo>
                <a:cubicBezTo>
                  <a:pt x="15430" y="34776"/>
                  <a:pt x="15440" y="34776"/>
                  <a:pt x="15451" y="34776"/>
                </a:cubicBezTo>
                <a:cubicBezTo>
                  <a:pt x="15486" y="34776"/>
                  <a:pt x="15520" y="34780"/>
                  <a:pt x="15543" y="34816"/>
                </a:cubicBezTo>
                <a:lnTo>
                  <a:pt x="15593" y="34833"/>
                </a:lnTo>
                <a:lnTo>
                  <a:pt x="15587" y="34846"/>
                </a:lnTo>
                <a:lnTo>
                  <a:pt x="15543" y="34816"/>
                </a:lnTo>
                <a:cubicBezTo>
                  <a:pt x="15533" y="34816"/>
                  <a:pt x="15523" y="34817"/>
                  <a:pt x="15512" y="34817"/>
                </a:cubicBezTo>
                <a:cubicBezTo>
                  <a:pt x="15477" y="34817"/>
                  <a:pt x="15443" y="34813"/>
                  <a:pt x="15420" y="34776"/>
                </a:cubicBezTo>
                <a:cubicBezTo>
                  <a:pt x="15399" y="34777"/>
                  <a:pt x="15379" y="34778"/>
                  <a:pt x="15359" y="34778"/>
                </a:cubicBezTo>
                <a:cubicBezTo>
                  <a:pt x="15018" y="34778"/>
                  <a:pt x="14701" y="34651"/>
                  <a:pt x="14357" y="34616"/>
                </a:cubicBezTo>
                <a:lnTo>
                  <a:pt x="14357" y="34616"/>
                </a:lnTo>
                <a:cubicBezTo>
                  <a:pt x="14460" y="34679"/>
                  <a:pt x="14571" y="34733"/>
                  <a:pt x="14684" y="34783"/>
                </a:cubicBezTo>
                <a:cubicBezTo>
                  <a:pt x="15624" y="35137"/>
                  <a:pt x="16563" y="35502"/>
                  <a:pt x="17462" y="35960"/>
                </a:cubicBezTo>
                <a:cubicBezTo>
                  <a:pt x="17491" y="35973"/>
                  <a:pt x="17531" y="36015"/>
                  <a:pt x="17567" y="36015"/>
                </a:cubicBezTo>
                <a:cubicBezTo>
                  <a:pt x="17585" y="36015"/>
                  <a:pt x="17601" y="36005"/>
                  <a:pt x="17616" y="35976"/>
                </a:cubicBezTo>
                <a:cubicBezTo>
                  <a:pt x="17649" y="35906"/>
                  <a:pt x="17566" y="35873"/>
                  <a:pt x="17512" y="35846"/>
                </a:cubicBezTo>
                <a:cubicBezTo>
                  <a:pt x="17001" y="35578"/>
                  <a:pt x="16459" y="35381"/>
                  <a:pt x="15931" y="35147"/>
                </a:cubicBezTo>
                <a:cubicBezTo>
                  <a:pt x="15861" y="35117"/>
                  <a:pt x="15794" y="35084"/>
                  <a:pt x="15710" y="35044"/>
                </a:cubicBezTo>
                <a:cubicBezTo>
                  <a:pt x="15772" y="34982"/>
                  <a:pt x="15829" y="34956"/>
                  <a:pt x="15888" y="34956"/>
                </a:cubicBezTo>
                <a:cubicBezTo>
                  <a:pt x="15929" y="34956"/>
                  <a:pt x="15972" y="34968"/>
                  <a:pt x="16018" y="34990"/>
                </a:cubicBezTo>
                <a:cubicBezTo>
                  <a:pt x="16459" y="35191"/>
                  <a:pt x="16917" y="35365"/>
                  <a:pt x="17328" y="35625"/>
                </a:cubicBezTo>
                <a:cubicBezTo>
                  <a:pt x="17536" y="35759"/>
                  <a:pt x="17790" y="35679"/>
                  <a:pt x="18007" y="35819"/>
                </a:cubicBezTo>
                <a:cubicBezTo>
                  <a:pt x="18224" y="35956"/>
                  <a:pt x="18468" y="36053"/>
                  <a:pt x="18672" y="36217"/>
                </a:cubicBezTo>
                <a:lnTo>
                  <a:pt x="18645" y="36264"/>
                </a:lnTo>
                <a:lnTo>
                  <a:pt x="18254" y="36070"/>
                </a:lnTo>
                <a:lnTo>
                  <a:pt x="18254" y="36070"/>
                </a:lnTo>
                <a:cubicBezTo>
                  <a:pt x="18224" y="36157"/>
                  <a:pt x="18288" y="36170"/>
                  <a:pt x="18321" y="36190"/>
                </a:cubicBezTo>
                <a:cubicBezTo>
                  <a:pt x="18632" y="36384"/>
                  <a:pt x="18919" y="36618"/>
                  <a:pt x="19177" y="36882"/>
                </a:cubicBezTo>
                <a:cubicBezTo>
                  <a:pt x="19207" y="36919"/>
                  <a:pt x="19254" y="36942"/>
                  <a:pt x="19304" y="36946"/>
                </a:cubicBezTo>
                <a:cubicBezTo>
                  <a:pt x="19324" y="36880"/>
                  <a:pt x="19361" y="36855"/>
                  <a:pt x="19398" y="36855"/>
                </a:cubicBezTo>
                <a:cubicBezTo>
                  <a:pt x="19434" y="36855"/>
                  <a:pt x="19469" y="36879"/>
                  <a:pt x="19488" y="36912"/>
                </a:cubicBezTo>
                <a:cubicBezTo>
                  <a:pt x="19625" y="37146"/>
                  <a:pt x="19855" y="37290"/>
                  <a:pt x="20006" y="37510"/>
                </a:cubicBezTo>
                <a:cubicBezTo>
                  <a:pt x="20073" y="37607"/>
                  <a:pt x="20210" y="37684"/>
                  <a:pt x="20280" y="37795"/>
                </a:cubicBezTo>
                <a:cubicBezTo>
                  <a:pt x="20972" y="38824"/>
                  <a:pt x="21570" y="39900"/>
                  <a:pt x="21904" y="41107"/>
                </a:cubicBezTo>
                <a:cubicBezTo>
                  <a:pt x="21924" y="41164"/>
                  <a:pt x="21951" y="41224"/>
                  <a:pt x="21904" y="41314"/>
                </a:cubicBezTo>
                <a:cubicBezTo>
                  <a:pt x="21767" y="40937"/>
                  <a:pt x="21634" y="40582"/>
                  <a:pt x="21483" y="40235"/>
                </a:cubicBezTo>
                <a:cubicBezTo>
                  <a:pt x="21283" y="39787"/>
                  <a:pt x="21079" y="39336"/>
                  <a:pt x="20831" y="38911"/>
                </a:cubicBezTo>
                <a:cubicBezTo>
                  <a:pt x="20808" y="38868"/>
                  <a:pt x="20781" y="38824"/>
                  <a:pt x="20724" y="38824"/>
                </a:cubicBezTo>
                <a:cubicBezTo>
                  <a:pt x="20915" y="39232"/>
                  <a:pt x="21112" y="39636"/>
                  <a:pt x="21293" y="40048"/>
                </a:cubicBezTo>
                <a:cubicBezTo>
                  <a:pt x="21593" y="40743"/>
                  <a:pt x="21814" y="41468"/>
                  <a:pt x="21944" y="42214"/>
                </a:cubicBezTo>
                <a:cubicBezTo>
                  <a:pt x="21794" y="41973"/>
                  <a:pt x="21644" y="41729"/>
                  <a:pt x="21490" y="41488"/>
                </a:cubicBezTo>
                <a:cubicBezTo>
                  <a:pt x="21286" y="41167"/>
                  <a:pt x="21075" y="40850"/>
                  <a:pt x="20808" y="40579"/>
                </a:cubicBezTo>
                <a:lnTo>
                  <a:pt x="20808" y="40579"/>
                </a:lnTo>
                <a:cubicBezTo>
                  <a:pt x="20881" y="40933"/>
                  <a:pt x="20985" y="41321"/>
                  <a:pt x="21219" y="41565"/>
                </a:cubicBezTo>
                <a:cubicBezTo>
                  <a:pt x="21657" y="42016"/>
                  <a:pt x="21674" y="42564"/>
                  <a:pt x="21771" y="43106"/>
                </a:cubicBezTo>
                <a:cubicBezTo>
                  <a:pt x="21844" y="43524"/>
                  <a:pt x="21995" y="43918"/>
                  <a:pt x="22075" y="44336"/>
                </a:cubicBezTo>
                <a:cubicBezTo>
                  <a:pt x="22108" y="44507"/>
                  <a:pt x="22178" y="44684"/>
                  <a:pt x="22228" y="44861"/>
                </a:cubicBezTo>
                <a:cubicBezTo>
                  <a:pt x="22299" y="45095"/>
                  <a:pt x="22362" y="45329"/>
                  <a:pt x="22419" y="45563"/>
                </a:cubicBezTo>
                <a:cubicBezTo>
                  <a:pt x="22476" y="45793"/>
                  <a:pt x="22519" y="46024"/>
                  <a:pt x="22559" y="46255"/>
                </a:cubicBezTo>
                <a:cubicBezTo>
                  <a:pt x="22603" y="46499"/>
                  <a:pt x="22636" y="46746"/>
                  <a:pt x="22676" y="46993"/>
                </a:cubicBezTo>
                <a:cubicBezTo>
                  <a:pt x="22680" y="47030"/>
                  <a:pt x="22700" y="47074"/>
                  <a:pt x="22643" y="47110"/>
                </a:cubicBezTo>
                <a:cubicBezTo>
                  <a:pt x="22533" y="46990"/>
                  <a:pt x="22579" y="46820"/>
                  <a:pt x="22503" y="46693"/>
                </a:cubicBezTo>
                <a:lnTo>
                  <a:pt x="22503" y="46693"/>
                </a:lnTo>
                <a:cubicBezTo>
                  <a:pt x="22439" y="46716"/>
                  <a:pt x="22513" y="46796"/>
                  <a:pt x="22446" y="46840"/>
                </a:cubicBezTo>
                <a:cubicBezTo>
                  <a:pt x="22359" y="46355"/>
                  <a:pt x="22275" y="45874"/>
                  <a:pt x="22185" y="45392"/>
                </a:cubicBezTo>
                <a:cubicBezTo>
                  <a:pt x="22152" y="45208"/>
                  <a:pt x="22081" y="45035"/>
                  <a:pt x="21978" y="44878"/>
                </a:cubicBezTo>
                <a:lnTo>
                  <a:pt x="21978" y="44878"/>
                </a:lnTo>
                <a:cubicBezTo>
                  <a:pt x="22045" y="45329"/>
                  <a:pt x="22095" y="45783"/>
                  <a:pt x="22152" y="46235"/>
                </a:cubicBezTo>
                <a:cubicBezTo>
                  <a:pt x="22208" y="46716"/>
                  <a:pt x="22228" y="47201"/>
                  <a:pt x="22352" y="47672"/>
                </a:cubicBezTo>
                <a:cubicBezTo>
                  <a:pt x="22369" y="47732"/>
                  <a:pt x="22389" y="47789"/>
                  <a:pt x="22412" y="47869"/>
                </a:cubicBezTo>
                <a:cubicBezTo>
                  <a:pt x="22526" y="47742"/>
                  <a:pt x="22449" y="47602"/>
                  <a:pt x="22506" y="47478"/>
                </a:cubicBezTo>
                <a:lnTo>
                  <a:pt x="22506" y="47478"/>
                </a:lnTo>
                <a:cubicBezTo>
                  <a:pt x="22646" y="48371"/>
                  <a:pt x="22790" y="49256"/>
                  <a:pt x="23101" y="50112"/>
                </a:cubicBezTo>
                <a:cubicBezTo>
                  <a:pt x="23171" y="50065"/>
                  <a:pt x="23138" y="50018"/>
                  <a:pt x="23128" y="49978"/>
                </a:cubicBezTo>
                <a:cubicBezTo>
                  <a:pt x="22994" y="49440"/>
                  <a:pt x="22857" y="48902"/>
                  <a:pt x="22723" y="48361"/>
                </a:cubicBezTo>
                <a:cubicBezTo>
                  <a:pt x="22710" y="48324"/>
                  <a:pt x="22703" y="48284"/>
                  <a:pt x="22696" y="48240"/>
                </a:cubicBezTo>
                <a:cubicBezTo>
                  <a:pt x="22690" y="48207"/>
                  <a:pt x="22710" y="48170"/>
                  <a:pt x="22747" y="48160"/>
                </a:cubicBezTo>
                <a:cubicBezTo>
                  <a:pt x="22753" y="48158"/>
                  <a:pt x="22759" y="48157"/>
                  <a:pt x="22765" y="48157"/>
                </a:cubicBezTo>
                <a:cubicBezTo>
                  <a:pt x="22796" y="48157"/>
                  <a:pt x="22804" y="48189"/>
                  <a:pt x="22810" y="48220"/>
                </a:cubicBezTo>
                <a:cubicBezTo>
                  <a:pt x="22867" y="48514"/>
                  <a:pt x="22994" y="48788"/>
                  <a:pt x="23007" y="49103"/>
                </a:cubicBezTo>
                <a:cubicBezTo>
                  <a:pt x="23021" y="49373"/>
                  <a:pt x="23141" y="49637"/>
                  <a:pt x="23231" y="49901"/>
                </a:cubicBezTo>
                <a:cubicBezTo>
                  <a:pt x="23482" y="50623"/>
                  <a:pt x="23773" y="51329"/>
                  <a:pt x="24104" y="52017"/>
                </a:cubicBezTo>
                <a:cubicBezTo>
                  <a:pt x="24161" y="52134"/>
                  <a:pt x="24244" y="52245"/>
                  <a:pt x="24204" y="52388"/>
                </a:cubicBezTo>
                <a:cubicBezTo>
                  <a:pt x="24204" y="52415"/>
                  <a:pt x="24211" y="52445"/>
                  <a:pt x="24231" y="52465"/>
                </a:cubicBezTo>
                <a:cubicBezTo>
                  <a:pt x="24505" y="52840"/>
                  <a:pt x="24649" y="53284"/>
                  <a:pt x="24953" y="53652"/>
                </a:cubicBezTo>
                <a:cubicBezTo>
                  <a:pt x="25812" y="54708"/>
                  <a:pt x="26811" y="55641"/>
                  <a:pt x="27921" y="56423"/>
                </a:cubicBezTo>
                <a:cubicBezTo>
                  <a:pt x="28322" y="56710"/>
                  <a:pt x="28777" y="56928"/>
                  <a:pt x="29158" y="57232"/>
                </a:cubicBezTo>
                <a:cubicBezTo>
                  <a:pt x="29552" y="57543"/>
                  <a:pt x="30013" y="57676"/>
                  <a:pt x="30441" y="57890"/>
                </a:cubicBezTo>
                <a:cubicBezTo>
                  <a:pt x="30562" y="57954"/>
                  <a:pt x="30642" y="58054"/>
                  <a:pt x="30759" y="58121"/>
                </a:cubicBezTo>
                <a:cubicBezTo>
                  <a:pt x="31404" y="58479"/>
                  <a:pt x="32116" y="58592"/>
                  <a:pt x="32824" y="58736"/>
                </a:cubicBezTo>
                <a:cubicBezTo>
                  <a:pt x="33252" y="58823"/>
                  <a:pt x="33680" y="58910"/>
                  <a:pt x="34101" y="59017"/>
                </a:cubicBezTo>
                <a:cubicBezTo>
                  <a:pt x="34576" y="59137"/>
                  <a:pt x="35061" y="59147"/>
                  <a:pt x="35542" y="59197"/>
                </a:cubicBezTo>
                <a:cubicBezTo>
                  <a:pt x="36027" y="59244"/>
                  <a:pt x="36505" y="59307"/>
                  <a:pt x="36989" y="59344"/>
                </a:cubicBezTo>
                <a:cubicBezTo>
                  <a:pt x="37354" y="59371"/>
                  <a:pt x="37721" y="59364"/>
                  <a:pt x="38086" y="59374"/>
                </a:cubicBezTo>
                <a:cubicBezTo>
                  <a:pt x="38216" y="59381"/>
                  <a:pt x="38346" y="59401"/>
                  <a:pt x="38477" y="59404"/>
                </a:cubicBezTo>
                <a:cubicBezTo>
                  <a:pt x="38507" y="59405"/>
                  <a:pt x="38537" y="59405"/>
                  <a:pt x="38567" y="59405"/>
                </a:cubicBezTo>
                <a:cubicBezTo>
                  <a:pt x="39317" y="59405"/>
                  <a:pt x="40047" y="59248"/>
                  <a:pt x="40780" y="59107"/>
                </a:cubicBezTo>
                <a:cubicBezTo>
                  <a:pt x="41161" y="59037"/>
                  <a:pt x="41535" y="58963"/>
                  <a:pt x="41886" y="58789"/>
                </a:cubicBezTo>
                <a:lnTo>
                  <a:pt x="41886" y="58789"/>
                </a:lnTo>
                <a:cubicBezTo>
                  <a:pt x="40860" y="59007"/>
                  <a:pt x="39820" y="59137"/>
                  <a:pt x="38778" y="59227"/>
                </a:cubicBezTo>
                <a:cubicBezTo>
                  <a:pt x="39717" y="59090"/>
                  <a:pt x="40626" y="58840"/>
                  <a:pt x="41545" y="58609"/>
                </a:cubicBezTo>
                <a:cubicBezTo>
                  <a:pt x="42464" y="58378"/>
                  <a:pt x="43307" y="57930"/>
                  <a:pt x="44229" y="57710"/>
                </a:cubicBezTo>
                <a:lnTo>
                  <a:pt x="44229" y="57710"/>
                </a:lnTo>
                <a:cubicBezTo>
                  <a:pt x="43922" y="57937"/>
                  <a:pt x="43537" y="58027"/>
                  <a:pt x="43200" y="58231"/>
                </a:cubicBezTo>
                <a:cubicBezTo>
                  <a:pt x="43231" y="58257"/>
                  <a:pt x="43261" y="58266"/>
                  <a:pt x="43287" y="58266"/>
                </a:cubicBezTo>
                <a:cubicBezTo>
                  <a:pt x="43334" y="58266"/>
                  <a:pt x="43374" y="58238"/>
                  <a:pt x="43410" y="58221"/>
                </a:cubicBezTo>
                <a:cubicBezTo>
                  <a:pt x="43738" y="58077"/>
                  <a:pt x="44062" y="57930"/>
                  <a:pt x="44396" y="57793"/>
                </a:cubicBezTo>
                <a:cubicBezTo>
                  <a:pt x="44871" y="57599"/>
                  <a:pt x="45322" y="57342"/>
                  <a:pt x="45764" y="57085"/>
                </a:cubicBezTo>
                <a:cubicBezTo>
                  <a:pt x="45941" y="56981"/>
                  <a:pt x="46141" y="57078"/>
                  <a:pt x="46308" y="56964"/>
                </a:cubicBezTo>
                <a:cubicBezTo>
                  <a:pt x="46315" y="56959"/>
                  <a:pt x="46321" y="56957"/>
                  <a:pt x="46327" y="56957"/>
                </a:cubicBezTo>
                <a:cubicBezTo>
                  <a:pt x="46356" y="56957"/>
                  <a:pt x="46360" y="57028"/>
                  <a:pt x="46365" y="57068"/>
                </a:cubicBezTo>
                <a:cubicBezTo>
                  <a:pt x="46666" y="56951"/>
                  <a:pt x="46890" y="56717"/>
                  <a:pt x="47154" y="56540"/>
                </a:cubicBezTo>
                <a:cubicBezTo>
                  <a:pt x="47311" y="56426"/>
                  <a:pt x="47462" y="56306"/>
                  <a:pt x="47605" y="56179"/>
                </a:cubicBezTo>
                <a:cubicBezTo>
                  <a:pt x="47689" y="56109"/>
                  <a:pt x="47796" y="56035"/>
                  <a:pt x="47645" y="55921"/>
                </a:cubicBezTo>
                <a:cubicBezTo>
                  <a:pt x="47609" y="55895"/>
                  <a:pt x="47589" y="55858"/>
                  <a:pt x="47642" y="55828"/>
                </a:cubicBezTo>
                <a:cubicBezTo>
                  <a:pt x="48177" y="55537"/>
                  <a:pt x="48511" y="55016"/>
                  <a:pt x="49023" y="54701"/>
                </a:cubicBezTo>
                <a:cubicBezTo>
                  <a:pt x="49043" y="54695"/>
                  <a:pt x="49063" y="54688"/>
                  <a:pt x="49083" y="54688"/>
                </a:cubicBezTo>
                <a:cubicBezTo>
                  <a:pt x="49143" y="54561"/>
                  <a:pt x="49273" y="54508"/>
                  <a:pt x="49370" y="54424"/>
                </a:cubicBezTo>
                <a:cubicBezTo>
                  <a:pt x="50035" y="53852"/>
                  <a:pt x="50587" y="53174"/>
                  <a:pt x="51209" y="52569"/>
                </a:cubicBezTo>
                <a:cubicBezTo>
                  <a:pt x="51496" y="52281"/>
                  <a:pt x="51750" y="51964"/>
                  <a:pt x="51964" y="51620"/>
                </a:cubicBezTo>
                <a:cubicBezTo>
                  <a:pt x="52011" y="51563"/>
                  <a:pt x="52038" y="51499"/>
                  <a:pt x="52048" y="51432"/>
                </a:cubicBezTo>
                <a:lnTo>
                  <a:pt x="52048" y="51432"/>
                </a:lnTo>
                <a:cubicBezTo>
                  <a:pt x="51961" y="51436"/>
                  <a:pt x="51937" y="51529"/>
                  <a:pt x="51864" y="51556"/>
                </a:cubicBezTo>
                <a:cubicBezTo>
                  <a:pt x="51810" y="51499"/>
                  <a:pt x="51810" y="51422"/>
                  <a:pt x="51780" y="51329"/>
                </a:cubicBezTo>
                <a:cubicBezTo>
                  <a:pt x="51449" y="51750"/>
                  <a:pt x="51229" y="52245"/>
                  <a:pt x="50794" y="52559"/>
                </a:cubicBezTo>
                <a:cubicBezTo>
                  <a:pt x="50828" y="52328"/>
                  <a:pt x="51025" y="52204"/>
                  <a:pt x="51142" y="52031"/>
                </a:cubicBezTo>
                <a:cubicBezTo>
                  <a:pt x="51423" y="51626"/>
                  <a:pt x="51740" y="51249"/>
                  <a:pt x="51964" y="50804"/>
                </a:cubicBezTo>
                <a:cubicBezTo>
                  <a:pt x="52014" y="50710"/>
                  <a:pt x="52018" y="50704"/>
                  <a:pt x="52018" y="50550"/>
                </a:cubicBezTo>
                <a:lnTo>
                  <a:pt x="52018" y="50550"/>
                </a:lnTo>
                <a:cubicBezTo>
                  <a:pt x="51854" y="50737"/>
                  <a:pt x="51807" y="50971"/>
                  <a:pt x="51663" y="51162"/>
                </a:cubicBezTo>
                <a:cubicBezTo>
                  <a:pt x="51616" y="51095"/>
                  <a:pt x="51660" y="51051"/>
                  <a:pt x="51677" y="51005"/>
                </a:cubicBezTo>
                <a:cubicBezTo>
                  <a:pt x="51810" y="50664"/>
                  <a:pt x="52001" y="50343"/>
                  <a:pt x="52054" y="49962"/>
                </a:cubicBezTo>
                <a:cubicBezTo>
                  <a:pt x="52081" y="49764"/>
                  <a:pt x="52191" y="49567"/>
                  <a:pt x="52302" y="49393"/>
                </a:cubicBezTo>
                <a:cubicBezTo>
                  <a:pt x="52485" y="49099"/>
                  <a:pt x="52599" y="48785"/>
                  <a:pt x="52703" y="48461"/>
                </a:cubicBezTo>
                <a:cubicBezTo>
                  <a:pt x="52790" y="48180"/>
                  <a:pt x="53030" y="47993"/>
                  <a:pt x="53131" y="47705"/>
                </a:cubicBezTo>
                <a:cubicBezTo>
                  <a:pt x="53341" y="47080"/>
                  <a:pt x="53605" y="46472"/>
                  <a:pt x="53766" y="45834"/>
                </a:cubicBezTo>
                <a:cubicBezTo>
                  <a:pt x="53843" y="45523"/>
                  <a:pt x="53859" y="45195"/>
                  <a:pt x="53970" y="44884"/>
                </a:cubicBezTo>
                <a:cubicBezTo>
                  <a:pt x="54274" y="44015"/>
                  <a:pt x="54631" y="43166"/>
                  <a:pt x="54972" y="42307"/>
                </a:cubicBezTo>
                <a:cubicBezTo>
                  <a:pt x="55397" y="41241"/>
                  <a:pt x="55962" y="40238"/>
                  <a:pt x="56650" y="39319"/>
                </a:cubicBezTo>
                <a:cubicBezTo>
                  <a:pt x="56871" y="39021"/>
                  <a:pt x="57148" y="38764"/>
                  <a:pt x="57409" y="38497"/>
                </a:cubicBezTo>
                <a:cubicBezTo>
                  <a:pt x="57536" y="38363"/>
                  <a:pt x="57606" y="38169"/>
                  <a:pt x="57807" y="38115"/>
                </a:cubicBezTo>
                <a:lnTo>
                  <a:pt x="57807" y="38115"/>
                </a:lnTo>
                <a:cubicBezTo>
                  <a:pt x="57523" y="38654"/>
                  <a:pt x="57185" y="39165"/>
                  <a:pt x="56804" y="39640"/>
                </a:cubicBezTo>
                <a:cubicBezTo>
                  <a:pt x="56637" y="39844"/>
                  <a:pt x="56473" y="40051"/>
                  <a:pt x="56319" y="40265"/>
                </a:cubicBezTo>
                <a:cubicBezTo>
                  <a:pt x="56226" y="40385"/>
                  <a:pt x="56166" y="40522"/>
                  <a:pt x="56019" y="40596"/>
                </a:cubicBezTo>
                <a:cubicBezTo>
                  <a:pt x="55942" y="40636"/>
                  <a:pt x="55892" y="40713"/>
                  <a:pt x="55885" y="40800"/>
                </a:cubicBezTo>
                <a:cubicBezTo>
                  <a:pt x="55838" y="41241"/>
                  <a:pt x="55567" y="41595"/>
                  <a:pt x="55400" y="41986"/>
                </a:cubicBezTo>
                <a:cubicBezTo>
                  <a:pt x="54976" y="42969"/>
                  <a:pt x="54611" y="43972"/>
                  <a:pt x="54220" y="44968"/>
                </a:cubicBezTo>
                <a:cubicBezTo>
                  <a:pt x="54060" y="45379"/>
                  <a:pt x="53866" y="45780"/>
                  <a:pt x="53732" y="46208"/>
                </a:cubicBezTo>
                <a:cubicBezTo>
                  <a:pt x="53649" y="46479"/>
                  <a:pt x="53719" y="46763"/>
                  <a:pt x="53592" y="47034"/>
                </a:cubicBezTo>
                <a:cubicBezTo>
                  <a:pt x="53415" y="47425"/>
                  <a:pt x="53264" y="47829"/>
                  <a:pt x="53124" y="48237"/>
                </a:cubicBezTo>
                <a:cubicBezTo>
                  <a:pt x="52997" y="48601"/>
                  <a:pt x="52897" y="48972"/>
                  <a:pt x="52783" y="49353"/>
                </a:cubicBezTo>
                <a:cubicBezTo>
                  <a:pt x="53217" y="48822"/>
                  <a:pt x="53331" y="48170"/>
                  <a:pt x="53575" y="47582"/>
                </a:cubicBezTo>
                <a:cubicBezTo>
                  <a:pt x="53635" y="47598"/>
                  <a:pt x="53629" y="47628"/>
                  <a:pt x="53619" y="47652"/>
                </a:cubicBezTo>
                <a:cubicBezTo>
                  <a:pt x="53395" y="48160"/>
                  <a:pt x="53331" y="48725"/>
                  <a:pt x="53070" y="49220"/>
                </a:cubicBezTo>
                <a:cubicBezTo>
                  <a:pt x="53017" y="49313"/>
                  <a:pt x="52994" y="49417"/>
                  <a:pt x="53004" y="49524"/>
                </a:cubicBezTo>
                <a:cubicBezTo>
                  <a:pt x="53221" y="49149"/>
                  <a:pt x="53348" y="48735"/>
                  <a:pt x="53498" y="48334"/>
                </a:cubicBezTo>
                <a:cubicBezTo>
                  <a:pt x="53709" y="47762"/>
                  <a:pt x="53866" y="47167"/>
                  <a:pt x="54107" y="46609"/>
                </a:cubicBezTo>
                <a:cubicBezTo>
                  <a:pt x="54227" y="46335"/>
                  <a:pt x="54374" y="46074"/>
                  <a:pt x="54474" y="45790"/>
                </a:cubicBezTo>
                <a:cubicBezTo>
                  <a:pt x="54655" y="45272"/>
                  <a:pt x="54825" y="44751"/>
                  <a:pt x="54892" y="44202"/>
                </a:cubicBezTo>
                <a:cubicBezTo>
                  <a:pt x="54949" y="43724"/>
                  <a:pt x="55200" y="43313"/>
                  <a:pt x="55380" y="42882"/>
                </a:cubicBezTo>
                <a:cubicBezTo>
                  <a:pt x="55561" y="42454"/>
                  <a:pt x="55808" y="42060"/>
                  <a:pt x="55999" y="41635"/>
                </a:cubicBezTo>
                <a:cubicBezTo>
                  <a:pt x="56396" y="40743"/>
                  <a:pt x="56861" y="39894"/>
                  <a:pt x="57466" y="39125"/>
                </a:cubicBezTo>
                <a:cubicBezTo>
                  <a:pt x="57623" y="38928"/>
                  <a:pt x="57777" y="38741"/>
                  <a:pt x="57997" y="38607"/>
                </a:cubicBezTo>
                <a:cubicBezTo>
                  <a:pt x="58455" y="38329"/>
                  <a:pt x="58800" y="37932"/>
                  <a:pt x="59134" y="37517"/>
                </a:cubicBezTo>
                <a:cubicBezTo>
                  <a:pt x="59435" y="37143"/>
                  <a:pt x="59816" y="36849"/>
                  <a:pt x="60173" y="36534"/>
                </a:cubicBezTo>
                <a:cubicBezTo>
                  <a:pt x="60695" y="36087"/>
                  <a:pt x="61253" y="35685"/>
                  <a:pt x="61845" y="35338"/>
                </a:cubicBezTo>
                <a:cubicBezTo>
                  <a:pt x="61901" y="35304"/>
                  <a:pt x="61975" y="35278"/>
                  <a:pt x="61982" y="35191"/>
                </a:cubicBezTo>
                <a:lnTo>
                  <a:pt x="61932" y="35171"/>
                </a:lnTo>
                <a:lnTo>
                  <a:pt x="61982" y="35151"/>
                </a:lnTo>
                <a:cubicBezTo>
                  <a:pt x="62052" y="35020"/>
                  <a:pt x="62186" y="34963"/>
                  <a:pt x="62303" y="34897"/>
                </a:cubicBezTo>
                <a:cubicBezTo>
                  <a:pt x="62978" y="34509"/>
                  <a:pt x="63630" y="34088"/>
                  <a:pt x="64328" y="33750"/>
                </a:cubicBezTo>
                <a:cubicBezTo>
                  <a:pt x="64512" y="33660"/>
                  <a:pt x="64696" y="33553"/>
                  <a:pt x="64903" y="33519"/>
                </a:cubicBezTo>
                <a:cubicBezTo>
                  <a:pt x="64953" y="33439"/>
                  <a:pt x="65023" y="33406"/>
                  <a:pt x="65144" y="33402"/>
                </a:cubicBezTo>
                <a:lnTo>
                  <a:pt x="65144" y="33402"/>
                </a:lnTo>
                <a:cubicBezTo>
                  <a:pt x="65092" y="33477"/>
                  <a:pt x="65006" y="33523"/>
                  <a:pt x="64916" y="33523"/>
                </a:cubicBezTo>
                <a:cubicBezTo>
                  <a:pt x="64913" y="33523"/>
                  <a:pt x="64910" y="33523"/>
                  <a:pt x="64906" y="33523"/>
                </a:cubicBezTo>
                <a:cubicBezTo>
                  <a:pt x="64789" y="33590"/>
                  <a:pt x="64769" y="33720"/>
                  <a:pt x="64696" y="33814"/>
                </a:cubicBezTo>
                <a:cubicBezTo>
                  <a:pt x="64997" y="33750"/>
                  <a:pt x="65261" y="33590"/>
                  <a:pt x="65545" y="33479"/>
                </a:cubicBezTo>
                <a:cubicBezTo>
                  <a:pt x="66715" y="33041"/>
                  <a:pt x="67905" y="32640"/>
                  <a:pt x="69045" y="32136"/>
                </a:cubicBezTo>
                <a:cubicBezTo>
                  <a:pt x="70291" y="31581"/>
                  <a:pt x="71552" y="31043"/>
                  <a:pt x="72728" y="30331"/>
                </a:cubicBezTo>
                <a:cubicBezTo>
                  <a:pt x="73544" y="29839"/>
                  <a:pt x="74339" y="29318"/>
                  <a:pt x="75058" y="28696"/>
                </a:cubicBezTo>
                <a:cubicBezTo>
                  <a:pt x="75629" y="28201"/>
                  <a:pt x="76228" y="27740"/>
                  <a:pt x="76759" y="27202"/>
                </a:cubicBezTo>
                <a:cubicBezTo>
                  <a:pt x="76799" y="27165"/>
                  <a:pt x="76826" y="27112"/>
                  <a:pt x="76906" y="27108"/>
                </a:cubicBezTo>
                <a:lnTo>
                  <a:pt x="76906" y="27108"/>
                </a:lnTo>
                <a:cubicBezTo>
                  <a:pt x="76906" y="27249"/>
                  <a:pt x="76743" y="27306"/>
                  <a:pt x="76739" y="27459"/>
                </a:cubicBezTo>
                <a:cubicBezTo>
                  <a:pt x="76900" y="27406"/>
                  <a:pt x="76953" y="27259"/>
                  <a:pt x="77037" y="27155"/>
                </a:cubicBezTo>
                <a:cubicBezTo>
                  <a:pt x="77338" y="26781"/>
                  <a:pt x="77625" y="26400"/>
                  <a:pt x="77902" y="26009"/>
                </a:cubicBezTo>
                <a:cubicBezTo>
                  <a:pt x="78213" y="25574"/>
                  <a:pt x="78374" y="25063"/>
                  <a:pt x="78554" y="24571"/>
                </a:cubicBezTo>
                <a:cubicBezTo>
                  <a:pt x="78825" y="23833"/>
                  <a:pt x="79052" y="23081"/>
                  <a:pt x="79229" y="22315"/>
                </a:cubicBezTo>
                <a:cubicBezTo>
                  <a:pt x="79276" y="22108"/>
                  <a:pt x="79300" y="21894"/>
                  <a:pt x="79340" y="21683"/>
                </a:cubicBezTo>
                <a:cubicBezTo>
                  <a:pt x="79403" y="21372"/>
                  <a:pt x="79467" y="21062"/>
                  <a:pt x="79437" y="20741"/>
                </a:cubicBezTo>
                <a:cubicBezTo>
                  <a:pt x="79380" y="20142"/>
                  <a:pt x="79380" y="19531"/>
                  <a:pt x="79249" y="18949"/>
                </a:cubicBezTo>
                <a:cubicBezTo>
                  <a:pt x="79129" y="18424"/>
                  <a:pt x="78922" y="17920"/>
                  <a:pt x="78795" y="17391"/>
                </a:cubicBezTo>
                <a:cubicBezTo>
                  <a:pt x="78681" y="16907"/>
                  <a:pt x="78541" y="16429"/>
                  <a:pt x="78414" y="15944"/>
                </a:cubicBezTo>
                <a:cubicBezTo>
                  <a:pt x="78404" y="15907"/>
                  <a:pt x="78400" y="15867"/>
                  <a:pt x="78384" y="15770"/>
                </a:cubicBezTo>
                <a:lnTo>
                  <a:pt x="78384" y="15770"/>
                </a:lnTo>
                <a:cubicBezTo>
                  <a:pt x="78571" y="16038"/>
                  <a:pt x="78601" y="16312"/>
                  <a:pt x="78741" y="16552"/>
                </a:cubicBezTo>
                <a:cubicBezTo>
                  <a:pt x="78785" y="16476"/>
                  <a:pt x="78751" y="16425"/>
                  <a:pt x="78735" y="16372"/>
                </a:cubicBezTo>
                <a:cubicBezTo>
                  <a:pt x="78417" y="15389"/>
                  <a:pt x="78136" y="14390"/>
                  <a:pt x="77652" y="13467"/>
                </a:cubicBezTo>
                <a:cubicBezTo>
                  <a:pt x="77511" y="13200"/>
                  <a:pt x="77281" y="13006"/>
                  <a:pt x="77104" y="12762"/>
                </a:cubicBezTo>
                <a:cubicBezTo>
                  <a:pt x="76706" y="12207"/>
                  <a:pt x="76288" y="11659"/>
                  <a:pt x="75894" y="11097"/>
                </a:cubicBezTo>
                <a:cubicBezTo>
                  <a:pt x="75813" y="10984"/>
                  <a:pt x="75726" y="10880"/>
                  <a:pt x="75636" y="10773"/>
                </a:cubicBezTo>
                <a:cubicBezTo>
                  <a:pt x="75292" y="10362"/>
                  <a:pt x="74988" y="9894"/>
                  <a:pt x="74523" y="9610"/>
                </a:cubicBezTo>
                <a:cubicBezTo>
                  <a:pt x="74132" y="9366"/>
                  <a:pt x="73791" y="9052"/>
                  <a:pt x="73517" y="8684"/>
                </a:cubicBezTo>
                <a:cubicBezTo>
                  <a:pt x="73229" y="8296"/>
                  <a:pt x="72835" y="8062"/>
                  <a:pt x="72484" y="7765"/>
                </a:cubicBezTo>
                <a:cubicBezTo>
                  <a:pt x="72420" y="7711"/>
                  <a:pt x="72347" y="7665"/>
                  <a:pt x="72261" y="7665"/>
                </a:cubicBezTo>
                <a:cubicBezTo>
                  <a:pt x="72235" y="7665"/>
                  <a:pt x="72208" y="7669"/>
                  <a:pt x="72180" y="7678"/>
                </a:cubicBezTo>
                <a:cubicBezTo>
                  <a:pt x="72167" y="7680"/>
                  <a:pt x="72155" y="7682"/>
                  <a:pt x="72142" y="7682"/>
                </a:cubicBezTo>
                <a:cubicBezTo>
                  <a:pt x="72105" y="7682"/>
                  <a:pt x="72070" y="7670"/>
                  <a:pt x="72040" y="7648"/>
                </a:cubicBezTo>
                <a:cubicBezTo>
                  <a:pt x="71394" y="7187"/>
                  <a:pt x="70716" y="6775"/>
                  <a:pt x="70031" y="6384"/>
                </a:cubicBezTo>
                <a:cubicBezTo>
                  <a:pt x="69325" y="5977"/>
                  <a:pt x="68560" y="5669"/>
                  <a:pt x="67788" y="5388"/>
                </a:cubicBezTo>
                <a:cubicBezTo>
                  <a:pt x="67768" y="5383"/>
                  <a:pt x="67747" y="5380"/>
                  <a:pt x="67726" y="5380"/>
                </a:cubicBezTo>
                <a:cubicBezTo>
                  <a:pt x="67719" y="5380"/>
                  <a:pt x="67711" y="5381"/>
                  <a:pt x="67704" y="5382"/>
                </a:cubicBezTo>
                <a:lnTo>
                  <a:pt x="67701" y="5385"/>
                </a:lnTo>
                <a:cubicBezTo>
                  <a:pt x="67878" y="5672"/>
                  <a:pt x="68182" y="5763"/>
                  <a:pt x="68470" y="5870"/>
                </a:cubicBezTo>
                <a:cubicBezTo>
                  <a:pt x="68994" y="6060"/>
                  <a:pt x="69496" y="6307"/>
                  <a:pt x="69964" y="6605"/>
                </a:cubicBezTo>
                <a:cubicBezTo>
                  <a:pt x="70649" y="7046"/>
                  <a:pt x="71381" y="7414"/>
                  <a:pt x="72050" y="7889"/>
                </a:cubicBezTo>
                <a:cubicBezTo>
                  <a:pt x="72638" y="8303"/>
                  <a:pt x="73216" y="8734"/>
                  <a:pt x="73758" y="9216"/>
                </a:cubicBezTo>
                <a:cubicBezTo>
                  <a:pt x="74042" y="9466"/>
                  <a:pt x="74349" y="9730"/>
                  <a:pt x="74526" y="10054"/>
                </a:cubicBezTo>
                <a:cubicBezTo>
                  <a:pt x="74744" y="10459"/>
                  <a:pt x="75085" y="10723"/>
                  <a:pt x="75385" y="11024"/>
                </a:cubicBezTo>
                <a:cubicBezTo>
                  <a:pt x="75726" y="11365"/>
                  <a:pt x="76000" y="11749"/>
                  <a:pt x="76265" y="12147"/>
                </a:cubicBezTo>
                <a:lnTo>
                  <a:pt x="76305" y="12190"/>
                </a:lnTo>
                <a:cubicBezTo>
                  <a:pt x="76302" y="12191"/>
                  <a:pt x="76299" y="12191"/>
                  <a:pt x="76296" y="12191"/>
                </a:cubicBezTo>
                <a:cubicBezTo>
                  <a:pt x="76266" y="12191"/>
                  <a:pt x="76236" y="12174"/>
                  <a:pt x="76221" y="12147"/>
                </a:cubicBezTo>
                <a:cubicBezTo>
                  <a:pt x="75967" y="11980"/>
                  <a:pt x="75830" y="11706"/>
                  <a:pt x="75633" y="11485"/>
                </a:cubicBezTo>
                <a:cubicBezTo>
                  <a:pt x="75182" y="10967"/>
                  <a:pt x="74704" y="10476"/>
                  <a:pt x="74199" y="10008"/>
                </a:cubicBezTo>
                <a:cubicBezTo>
                  <a:pt x="73791" y="9640"/>
                  <a:pt x="73393" y="9262"/>
                  <a:pt x="72969" y="8915"/>
                </a:cubicBezTo>
                <a:cubicBezTo>
                  <a:pt x="72217" y="8300"/>
                  <a:pt x="71421" y="7741"/>
                  <a:pt x="70586" y="7243"/>
                </a:cubicBezTo>
                <a:cubicBezTo>
                  <a:pt x="69098" y="6361"/>
                  <a:pt x="67514" y="5686"/>
                  <a:pt x="65896" y="5081"/>
                </a:cubicBezTo>
                <a:cubicBezTo>
                  <a:pt x="63857" y="4315"/>
                  <a:pt x="61774" y="3660"/>
                  <a:pt x="59662" y="3119"/>
                </a:cubicBezTo>
                <a:cubicBezTo>
                  <a:pt x="58134" y="2734"/>
                  <a:pt x="56587" y="2443"/>
                  <a:pt x="55036" y="2183"/>
                </a:cubicBezTo>
                <a:cubicBezTo>
                  <a:pt x="53980" y="2006"/>
                  <a:pt x="52920" y="1845"/>
                  <a:pt x="51850" y="1748"/>
                </a:cubicBezTo>
                <a:cubicBezTo>
                  <a:pt x="51429" y="1708"/>
                  <a:pt x="51011" y="1665"/>
                  <a:pt x="50600" y="1554"/>
                </a:cubicBezTo>
                <a:lnTo>
                  <a:pt x="50600" y="1554"/>
                </a:lnTo>
                <a:cubicBezTo>
                  <a:pt x="51483" y="1558"/>
                  <a:pt x="52362" y="1614"/>
                  <a:pt x="53244" y="1655"/>
                </a:cubicBezTo>
                <a:cubicBezTo>
                  <a:pt x="52509" y="1554"/>
                  <a:pt x="51774" y="1491"/>
                  <a:pt x="51035" y="1451"/>
                </a:cubicBezTo>
                <a:cubicBezTo>
                  <a:pt x="50718" y="1434"/>
                  <a:pt x="50402" y="1429"/>
                  <a:pt x="50086" y="1429"/>
                </a:cubicBezTo>
                <a:cubicBezTo>
                  <a:pt x="49682" y="1429"/>
                  <a:pt x="49278" y="1437"/>
                  <a:pt x="48875" y="1437"/>
                </a:cubicBezTo>
                <a:cubicBezTo>
                  <a:pt x="48510" y="1437"/>
                  <a:pt x="48146" y="1431"/>
                  <a:pt x="47782" y="1407"/>
                </a:cubicBezTo>
                <a:cubicBezTo>
                  <a:pt x="47637" y="1398"/>
                  <a:pt x="47492" y="1394"/>
                  <a:pt x="47347" y="1394"/>
                </a:cubicBezTo>
                <a:cubicBezTo>
                  <a:pt x="46677" y="1394"/>
                  <a:pt x="46019" y="1483"/>
                  <a:pt x="45356" y="1538"/>
                </a:cubicBezTo>
                <a:cubicBezTo>
                  <a:pt x="45032" y="1564"/>
                  <a:pt x="44704" y="1531"/>
                  <a:pt x="44376" y="1574"/>
                </a:cubicBezTo>
                <a:cubicBezTo>
                  <a:pt x="44537" y="1484"/>
                  <a:pt x="44721" y="1491"/>
                  <a:pt x="44888" y="1424"/>
                </a:cubicBezTo>
                <a:lnTo>
                  <a:pt x="44888" y="1424"/>
                </a:lnTo>
                <a:cubicBezTo>
                  <a:pt x="44597" y="1437"/>
                  <a:pt x="44303" y="1427"/>
                  <a:pt x="44019" y="1474"/>
                </a:cubicBezTo>
                <a:cubicBezTo>
                  <a:pt x="43738" y="1518"/>
                  <a:pt x="43450" y="1518"/>
                  <a:pt x="43170" y="1534"/>
                </a:cubicBezTo>
                <a:cubicBezTo>
                  <a:pt x="42451" y="1578"/>
                  <a:pt x="41732" y="1641"/>
                  <a:pt x="41010" y="1681"/>
                </a:cubicBezTo>
                <a:cubicBezTo>
                  <a:pt x="40439" y="1711"/>
                  <a:pt x="39867" y="1723"/>
                  <a:pt x="39296" y="1723"/>
                </a:cubicBezTo>
                <a:cubicBezTo>
                  <a:pt x="38790" y="1723"/>
                  <a:pt x="38285" y="1714"/>
                  <a:pt x="37781" y="1701"/>
                </a:cubicBezTo>
                <a:cubicBezTo>
                  <a:pt x="36709" y="1671"/>
                  <a:pt x="35642" y="1534"/>
                  <a:pt x="34576" y="1397"/>
                </a:cubicBezTo>
                <a:cubicBezTo>
                  <a:pt x="34078" y="1337"/>
                  <a:pt x="33570" y="1310"/>
                  <a:pt x="33068" y="1253"/>
                </a:cubicBezTo>
                <a:cubicBezTo>
                  <a:pt x="32477" y="1180"/>
                  <a:pt x="31889" y="1100"/>
                  <a:pt x="31297" y="1023"/>
                </a:cubicBezTo>
                <a:cubicBezTo>
                  <a:pt x="30906" y="973"/>
                  <a:pt x="30511" y="939"/>
                  <a:pt x="30124" y="869"/>
                </a:cubicBezTo>
                <a:cubicBezTo>
                  <a:pt x="29843" y="819"/>
                  <a:pt x="29562" y="755"/>
                  <a:pt x="29271" y="735"/>
                </a:cubicBezTo>
                <a:cubicBezTo>
                  <a:pt x="28907" y="709"/>
                  <a:pt x="28543" y="665"/>
                  <a:pt x="28178" y="625"/>
                </a:cubicBezTo>
                <a:cubicBezTo>
                  <a:pt x="27537" y="562"/>
                  <a:pt x="26898" y="485"/>
                  <a:pt x="26256" y="435"/>
                </a:cubicBezTo>
                <a:cubicBezTo>
                  <a:pt x="25591" y="388"/>
                  <a:pt x="24963" y="154"/>
                  <a:pt x="24301" y="94"/>
                </a:cubicBezTo>
                <a:cubicBezTo>
                  <a:pt x="23978" y="64"/>
                  <a:pt x="23656" y="34"/>
                  <a:pt x="23331" y="34"/>
                </a:cubicBezTo>
                <a:cubicBezTo>
                  <a:pt x="23252" y="34"/>
                  <a:pt x="23173" y="36"/>
                  <a:pt x="23094" y="40"/>
                </a:cubicBezTo>
                <a:cubicBezTo>
                  <a:pt x="23059" y="42"/>
                  <a:pt x="23023" y="47"/>
                  <a:pt x="22988" y="47"/>
                </a:cubicBezTo>
                <a:cubicBezTo>
                  <a:pt x="22942" y="47"/>
                  <a:pt x="22897" y="38"/>
                  <a:pt x="22857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  <p:grpSp>
        <p:nvGrpSpPr>
          <p:cNvPr id="73" name="Google Shape;73;p5"/>
          <p:cNvGrpSpPr/>
          <p:nvPr/>
        </p:nvGrpSpPr>
        <p:grpSpPr>
          <a:xfrm>
            <a:off x="6481791" y="3378791"/>
            <a:ext cx="2628541" cy="1042825"/>
            <a:chOff x="7562131" y="4782433"/>
            <a:chExt cx="1269704" cy="503707"/>
          </a:xfrm>
        </p:grpSpPr>
        <p:sp>
          <p:nvSpPr>
            <p:cNvPr id="74" name="Google Shape;74;p5"/>
            <p:cNvSpPr/>
            <p:nvPr/>
          </p:nvSpPr>
          <p:spPr>
            <a:xfrm>
              <a:off x="7562131" y="4782433"/>
              <a:ext cx="1269555" cy="164300"/>
            </a:xfrm>
            <a:custGeom>
              <a:avLst/>
              <a:gdLst/>
              <a:ahLst/>
              <a:cxnLst/>
              <a:rect l="l" t="t" r="r" b="b"/>
              <a:pathLst>
                <a:path w="25592" h="3312" extrusionOk="0">
                  <a:moveTo>
                    <a:pt x="24774" y="0"/>
                  </a:moveTo>
                  <a:cubicBezTo>
                    <a:pt x="24471" y="0"/>
                    <a:pt x="24178" y="100"/>
                    <a:pt x="23893" y="276"/>
                  </a:cubicBezTo>
                  <a:cubicBezTo>
                    <a:pt x="23485" y="527"/>
                    <a:pt x="23181" y="891"/>
                    <a:pt x="22833" y="1205"/>
                  </a:cubicBezTo>
                  <a:cubicBezTo>
                    <a:pt x="22446" y="1556"/>
                    <a:pt x="22088" y="1717"/>
                    <a:pt x="21735" y="1717"/>
                  </a:cubicBezTo>
                  <a:cubicBezTo>
                    <a:pt x="21443" y="1717"/>
                    <a:pt x="21154" y="1607"/>
                    <a:pt x="20855" y="1402"/>
                  </a:cubicBezTo>
                  <a:cubicBezTo>
                    <a:pt x="20674" y="1275"/>
                    <a:pt x="20520" y="1108"/>
                    <a:pt x="20377" y="941"/>
                  </a:cubicBezTo>
                  <a:cubicBezTo>
                    <a:pt x="20183" y="717"/>
                    <a:pt x="19949" y="550"/>
                    <a:pt x="19705" y="389"/>
                  </a:cubicBezTo>
                  <a:cubicBezTo>
                    <a:pt x="19443" y="215"/>
                    <a:pt x="19133" y="139"/>
                    <a:pt x="18825" y="139"/>
                  </a:cubicBezTo>
                  <a:cubicBezTo>
                    <a:pt x="18324" y="139"/>
                    <a:pt x="17830" y="340"/>
                    <a:pt x="17559" y="647"/>
                  </a:cubicBezTo>
                  <a:cubicBezTo>
                    <a:pt x="17275" y="968"/>
                    <a:pt x="16971" y="1275"/>
                    <a:pt x="16670" y="1579"/>
                  </a:cubicBezTo>
                  <a:cubicBezTo>
                    <a:pt x="16330" y="1924"/>
                    <a:pt x="15916" y="2022"/>
                    <a:pt x="15481" y="2022"/>
                  </a:cubicBezTo>
                  <a:cubicBezTo>
                    <a:pt x="15364" y="2022"/>
                    <a:pt x="15245" y="2015"/>
                    <a:pt x="15125" y="2004"/>
                  </a:cubicBezTo>
                  <a:cubicBezTo>
                    <a:pt x="14851" y="1981"/>
                    <a:pt x="14617" y="1820"/>
                    <a:pt x="14407" y="1650"/>
                  </a:cubicBezTo>
                  <a:cubicBezTo>
                    <a:pt x="14236" y="1516"/>
                    <a:pt x="14079" y="1369"/>
                    <a:pt x="13915" y="1228"/>
                  </a:cubicBezTo>
                  <a:cubicBezTo>
                    <a:pt x="13534" y="904"/>
                    <a:pt x="13122" y="742"/>
                    <a:pt x="12710" y="742"/>
                  </a:cubicBezTo>
                  <a:cubicBezTo>
                    <a:pt x="12286" y="742"/>
                    <a:pt x="11862" y="914"/>
                    <a:pt x="11472" y="1259"/>
                  </a:cubicBezTo>
                  <a:cubicBezTo>
                    <a:pt x="11175" y="1523"/>
                    <a:pt x="10931" y="1830"/>
                    <a:pt x="10653" y="2118"/>
                  </a:cubicBezTo>
                  <a:cubicBezTo>
                    <a:pt x="10382" y="2396"/>
                    <a:pt x="10069" y="2533"/>
                    <a:pt x="9761" y="2533"/>
                  </a:cubicBezTo>
                  <a:cubicBezTo>
                    <a:pt x="9402" y="2533"/>
                    <a:pt x="9049" y="2348"/>
                    <a:pt x="8775" y="1984"/>
                  </a:cubicBezTo>
                  <a:cubicBezTo>
                    <a:pt x="8644" y="1813"/>
                    <a:pt x="8524" y="1633"/>
                    <a:pt x="8380" y="1476"/>
                  </a:cubicBezTo>
                  <a:cubicBezTo>
                    <a:pt x="7993" y="1053"/>
                    <a:pt x="7516" y="876"/>
                    <a:pt x="6988" y="876"/>
                  </a:cubicBezTo>
                  <a:cubicBezTo>
                    <a:pt x="6873" y="876"/>
                    <a:pt x="6755" y="885"/>
                    <a:pt x="6635" y="901"/>
                  </a:cubicBezTo>
                  <a:cubicBezTo>
                    <a:pt x="6044" y="981"/>
                    <a:pt x="5616" y="1339"/>
                    <a:pt x="5251" y="1787"/>
                  </a:cubicBezTo>
                  <a:cubicBezTo>
                    <a:pt x="5051" y="2037"/>
                    <a:pt x="4850" y="2285"/>
                    <a:pt x="4610" y="2495"/>
                  </a:cubicBezTo>
                  <a:cubicBezTo>
                    <a:pt x="4376" y="2709"/>
                    <a:pt x="4075" y="2830"/>
                    <a:pt x="3757" y="2833"/>
                  </a:cubicBezTo>
                  <a:cubicBezTo>
                    <a:pt x="3744" y="2833"/>
                    <a:pt x="3731" y="2833"/>
                    <a:pt x="3718" y="2833"/>
                  </a:cubicBezTo>
                  <a:cubicBezTo>
                    <a:pt x="3184" y="2833"/>
                    <a:pt x="2736" y="2633"/>
                    <a:pt x="2370" y="2238"/>
                  </a:cubicBezTo>
                  <a:cubicBezTo>
                    <a:pt x="2089" y="1940"/>
                    <a:pt x="1829" y="1623"/>
                    <a:pt x="1504" y="1369"/>
                  </a:cubicBezTo>
                  <a:cubicBezTo>
                    <a:pt x="1249" y="1171"/>
                    <a:pt x="980" y="1058"/>
                    <a:pt x="691" y="1058"/>
                  </a:cubicBezTo>
                  <a:cubicBezTo>
                    <a:pt x="546" y="1058"/>
                    <a:pt x="395" y="1087"/>
                    <a:pt x="238" y="1148"/>
                  </a:cubicBezTo>
                  <a:cubicBezTo>
                    <a:pt x="84" y="1208"/>
                    <a:pt x="0" y="1305"/>
                    <a:pt x="54" y="1466"/>
                  </a:cubicBezTo>
                  <a:cubicBezTo>
                    <a:pt x="91" y="1577"/>
                    <a:pt x="165" y="1627"/>
                    <a:pt x="259" y="1627"/>
                  </a:cubicBezTo>
                  <a:cubicBezTo>
                    <a:pt x="300" y="1627"/>
                    <a:pt x="345" y="1618"/>
                    <a:pt x="391" y="1600"/>
                  </a:cubicBezTo>
                  <a:cubicBezTo>
                    <a:pt x="494" y="1559"/>
                    <a:pt x="591" y="1541"/>
                    <a:pt x="684" y="1541"/>
                  </a:cubicBezTo>
                  <a:cubicBezTo>
                    <a:pt x="905" y="1541"/>
                    <a:pt x="1102" y="1645"/>
                    <a:pt x="1291" y="1803"/>
                  </a:cubicBezTo>
                  <a:cubicBezTo>
                    <a:pt x="1568" y="2037"/>
                    <a:pt x="1792" y="2322"/>
                    <a:pt x="2043" y="2579"/>
                  </a:cubicBezTo>
                  <a:cubicBezTo>
                    <a:pt x="2501" y="3055"/>
                    <a:pt x="3044" y="3312"/>
                    <a:pt x="3682" y="3312"/>
                  </a:cubicBezTo>
                  <a:cubicBezTo>
                    <a:pt x="3778" y="3312"/>
                    <a:pt x="3877" y="3306"/>
                    <a:pt x="3978" y="3294"/>
                  </a:cubicBezTo>
                  <a:cubicBezTo>
                    <a:pt x="4402" y="3244"/>
                    <a:pt x="4757" y="3037"/>
                    <a:pt x="5041" y="2733"/>
                  </a:cubicBezTo>
                  <a:cubicBezTo>
                    <a:pt x="5325" y="2432"/>
                    <a:pt x="5586" y="2101"/>
                    <a:pt x="5877" y="1807"/>
                  </a:cubicBezTo>
                  <a:cubicBezTo>
                    <a:pt x="6183" y="1499"/>
                    <a:pt x="6573" y="1348"/>
                    <a:pt x="6961" y="1348"/>
                  </a:cubicBezTo>
                  <a:cubicBezTo>
                    <a:pt x="7423" y="1348"/>
                    <a:pt x="7882" y="1561"/>
                    <a:pt x="8193" y="1974"/>
                  </a:cubicBezTo>
                  <a:cubicBezTo>
                    <a:pt x="8283" y="2098"/>
                    <a:pt x="8367" y="2225"/>
                    <a:pt x="8460" y="2345"/>
                  </a:cubicBezTo>
                  <a:cubicBezTo>
                    <a:pt x="8797" y="2780"/>
                    <a:pt x="9277" y="3003"/>
                    <a:pt x="9761" y="3003"/>
                  </a:cubicBezTo>
                  <a:cubicBezTo>
                    <a:pt x="10161" y="3003"/>
                    <a:pt x="10565" y="2851"/>
                    <a:pt x="10894" y="2539"/>
                  </a:cubicBezTo>
                  <a:cubicBezTo>
                    <a:pt x="11004" y="2432"/>
                    <a:pt x="11108" y="2322"/>
                    <a:pt x="11208" y="2205"/>
                  </a:cubicBezTo>
                  <a:cubicBezTo>
                    <a:pt x="11382" y="1987"/>
                    <a:pt x="11576" y="1787"/>
                    <a:pt x="11790" y="1610"/>
                  </a:cubicBezTo>
                  <a:cubicBezTo>
                    <a:pt x="12098" y="1364"/>
                    <a:pt x="12428" y="1214"/>
                    <a:pt x="12760" y="1214"/>
                  </a:cubicBezTo>
                  <a:cubicBezTo>
                    <a:pt x="13052" y="1214"/>
                    <a:pt x="13345" y="1329"/>
                    <a:pt x="13628" y="1596"/>
                  </a:cubicBezTo>
                  <a:cubicBezTo>
                    <a:pt x="13798" y="1757"/>
                    <a:pt x="13979" y="1910"/>
                    <a:pt x="14163" y="2057"/>
                  </a:cubicBezTo>
                  <a:cubicBezTo>
                    <a:pt x="14539" y="2361"/>
                    <a:pt x="15017" y="2511"/>
                    <a:pt x="15495" y="2511"/>
                  </a:cubicBezTo>
                  <a:cubicBezTo>
                    <a:pt x="16007" y="2511"/>
                    <a:pt x="16520" y="2339"/>
                    <a:pt x="16910" y="2001"/>
                  </a:cubicBezTo>
                  <a:cubicBezTo>
                    <a:pt x="17241" y="1710"/>
                    <a:pt x="17525" y="1376"/>
                    <a:pt x="17813" y="1048"/>
                  </a:cubicBezTo>
                  <a:cubicBezTo>
                    <a:pt x="18046" y="779"/>
                    <a:pt x="18435" y="624"/>
                    <a:pt x="18822" y="624"/>
                  </a:cubicBezTo>
                  <a:cubicBezTo>
                    <a:pt x="19091" y="624"/>
                    <a:pt x="19358" y="698"/>
                    <a:pt x="19574" y="861"/>
                  </a:cubicBezTo>
                  <a:cubicBezTo>
                    <a:pt x="19765" y="1001"/>
                    <a:pt x="19942" y="1158"/>
                    <a:pt x="20099" y="1332"/>
                  </a:cubicBezTo>
                  <a:cubicBezTo>
                    <a:pt x="20263" y="1533"/>
                    <a:pt x="20457" y="1703"/>
                    <a:pt x="20671" y="1847"/>
                  </a:cubicBezTo>
                  <a:cubicBezTo>
                    <a:pt x="21016" y="2065"/>
                    <a:pt x="21367" y="2194"/>
                    <a:pt x="21732" y="2194"/>
                  </a:cubicBezTo>
                  <a:cubicBezTo>
                    <a:pt x="21976" y="2194"/>
                    <a:pt x="22226" y="2136"/>
                    <a:pt x="22482" y="2011"/>
                  </a:cubicBezTo>
                  <a:cubicBezTo>
                    <a:pt x="22780" y="1870"/>
                    <a:pt x="23044" y="1676"/>
                    <a:pt x="23271" y="1439"/>
                  </a:cubicBezTo>
                  <a:cubicBezTo>
                    <a:pt x="23552" y="1142"/>
                    <a:pt x="23840" y="847"/>
                    <a:pt x="24197" y="644"/>
                  </a:cubicBezTo>
                  <a:cubicBezTo>
                    <a:pt x="24382" y="539"/>
                    <a:pt x="24575" y="482"/>
                    <a:pt x="24770" y="482"/>
                  </a:cubicBezTo>
                  <a:cubicBezTo>
                    <a:pt x="24899" y="482"/>
                    <a:pt x="25029" y="507"/>
                    <a:pt x="25160" y="560"/>
                  </a:cubicBezTo>
                  <a:cubicBezTo>
                    <a:pt x="25230" y="589"/>
                    <a:pt x="25293" y="604"/>
                    <a:pt x="25352" y="604"/>
                  </a:cubicBezTo>
                  <a:cubicBezTo>
                    <a:pt x="25437" y="604"/>
                    <a:pt x="25514" y="572"/>
                    <a:pt x="25591" y="503"/>
                  </a:cubicBezTo>
                  <a:lnTo>
                    <a:pt x="25591" y="252"/>
                  </a:lnTo>
                  <a:cubicBezTo>
                    <a:pt x="25518" y="206"/>
                    <a:pt x="25441" y="162"/>
                    <a:pt x="25360" y="125"/>
                  </a:cubicBezTo>
                  <a:cubicBezTo>
                    <a:pt x="25161" y="40"/>
                    <a:pt x="24966" y="0"/>
                    <a:pt x="24774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  <p:sp>
          <p:nvSpPr>
            <p:cNvPr id="75" name="Google Shape;75;p5"/>
            <p:cNvSpPr/>
            <p:nvPr/>
          </p:nvSpPr>
          <p:spPr>
            <a:xfrm>
              <a:off x="7562428" y="4944646"/>
              <a:ext cx="1269406" cy="164498"/>
            </a:xfrm>
            <a:custGeom>
              <a:avLst/>
              <a:gdLst/>
              <a:ahLst/>
              <a:cxnLst/>
              <a:rect l="l" t="t" r="r" b="b"/>
              <a:pathLst>
                <a:path w="25589" h="3316" extrusionOk="0">
                  <a:moveTo>
                    <a:pt x="24767" y="0"/>
                  </a:moveTo>
                  <a:cubicBezTo>
                    <a:pt x="24446" y="0"/>
                    <a:pt x="24140" y="107"/>
                    <a:pt x="23844" y="298"/>
                  </a:cubicBezTo>
                  <a:cubicBezTo>
                    <a:pt x="23456" y="552"/>
                    <a:pt x="23162" y="910"/>
                    <a:pt x="22821" y="1214"/>
                  </a:cubicBezTo>
                  <a:cubicBezTo>
                    <a:pt x="22453" y="1541"/>
                    <a:pt x="22087" y="1713"/>
                    <a:pt x="21719" y="1713"/>
                  </a:cubicBezTo>
                  <a:cubicBezTo>
                    <a:pt x="21368" y="1713"/>
                    <a:pt x="21015" y="1557"/>
                    <a:pt x="20655" y="1231"/>
                  </a:cubicBezTo>
                  <a:cubicBezTo>
                    <a:pt x="20551" y="1137"/>
                    <a:pt x="20454" y="1037"/>
                    <a:pt x="20364" y="933"/>
                  </a:cubicBezTo>
                  <a:cubicBezTo>
                    <a:pt x="20160" y="689"/>
                    <a:pt x="19903" y="516"/>
                    <a:pt x="19639" y="348"/>
                  </a:cubicBezTo>
                  <a:cubicBezTo>
                    <a:pt x="19406" y="203"/>
                    <a:pt x="19121" y="138"/>
                    <a:pt x="18833" y="138"/>
                  </a:cubicBezTo>
                  <a:cubicBezTo>
                    <a:pt x="18333" y="138"/>
                    <a:pt x="17824" y="333"/>
                    <a:pt x="17563" y="636"/>
                  </a:cubicBezTo>
                  <a:cubicBezTo>
                    <a:pt x="17269" y="977"/>
                    <a:pt x="16951" y="1298"/>
                    <a:pt x="16627" y="1612"/>
                  </a:cubicBezTo>
                  <a:cubicBezTo>
                    <a:pt x="16357" y="1877"/>
                    <a:pt x="15886" y="2022"/>
                    <a:pt x="15444" y="2022"/>
                  </a:cubicBezTo>
                  <a:cubicBezTo>
                    <a:pt x="15207" y="2022"/>
                    <a:pt x="14979" y="1980"/>
                    <a:pt x="14795" y="1893"/>
                  </a:cubicBezTo>
                  <a:cubicBezTo>
                    <a:pt x="14498" y="1756"/>
                    <a:pt x="14270" y="1535"/>
                    <a:pt x="14030" y="1324"/>
                  </a:cubicBezTo>
                  <a:cubicBezTo>
                    <a:pt x="13756" y="1090"/>
                    <a:pt x="13485" y="846"/>
                    <a:pt x="13114" y="773"/>
                  </a:cubicBezTo>
                  <a:cubicBezTo>
                    <a:pt x="12990" y="748"/>
                    <a:pt x="12870" y="737"/>
                    <a:pt x="12754" y="737"/>
                  </a:cubicBezTo>
                  <a:cubicBezTo>
                    <a:pt x="12241" y="737"/>
                    <a:pt x="11799" y="966"/>
                    <a:pt x="11396" y="1318"/>
                  </a:cubicBezTo>
                  <a:cubicBezTo>
                    <a:pt x="11132" y="1552"/>
                    <a:pt x="10914" y="1833"/>
                    <a:pt x="10670" y="2090"/>
                  </a:cubicBezTo>
                  <a:cubicBezTo>
                    <a:pt x="10395" y="2381"/>
                    <a:pt x="10074" y="2525"/>
                    <a:pt x="9756" y="2525"/>
                  </a:cubicBezTo>
                  <a:cubicBezTo>
                    <a:pt x="9400" y="2525"/>
                    <a:pt x="9049" y="2344"/>
                    <a:pt x="8775" y="1986"/>
                  </a:cubicBezTo>
                  <a:cubicBezTo>
                    <a:pt x="8672" y="1856"/>
                    <a:pt x="8581" y="1716"/>
                    <a:pt x="8478" y="1585"/>
                  </a:cubicBezTo>
                  <a:cubicBezTo>
                    <a:pt x="8080" y="1091"/>
                    <a:pt x="7566" y="875"/>
                    <a:pt x="6975" y="875"/>
                  </a:cubicBezTo>
                  <a:cubicBezTo>
                    <a:pt x="6886" y="875"/>
                    <a:pt x="6795" y="880"/>
                    <a:pt x="6703" y="890"/>
                  </a:cubicBezTo>
                  <a:cubicBezTo>
                    <a:pt x="6131" y="947"/>
                    <a:pt x="5693" y="1254"/>
                    <a:pt x="5332" y="1682"/>
                  </a:cubicBezTo>
                  <a:cubicBezTo>
                    <a:pt x="5118" y="1936"/>
                    <a:pt x="4918" y="2204"/>
                    <a:pt x="4674" y="2434"/>
                  </a:cubicBezTo>
                  <a:cubicBezTo>
                    <a:pt x="4421" y="2688"/>
                    <a:pt x="4074" y="2830"/>
                    <a:pt x="3717" y="2830"/>
                  </a:cubicBezTo>
                  <a:cubicBezTo>
                    <a:pt x="3697" y="2830"/>
                    <a:pt x="3678" y="2829"/>
                    <a:pt x="3658" y="2829"/>
                  </a:cubicBezTo>
                  <a:cubicBezTo>
                    <a:pt x="3076" y="2812"/>
                    <a:pt x="2625" y="2548"/>
                    <a:pt x="2254" y="2120"/>
                  </a:cubicBezTo>
                  <a:cubicBezTo>
                    <a:pt x="2007" y="1829"/>
                    <a:pt x="1746" y="1552"/>
                    <a:pt x="1438" y="1321"/>
                  </a:cubicBezTo>
                  <a:cubicBezTo>
                    <a:pt x="1202" y="1144"/>
                    <a:pt x="953" y="1055"/>
                    <a:pt x="691" y="1055"/>
                  </a:cubicBezTo>
                  <a:cubicBezTo>
                    <a:pt x="538" y="1055"/>
                    <a:pt x="380" y="1086"/>
                    <a:pt x="218" y="1147"/>
                  </a:cubicBezTo>
                  <a:cubicBezTo>
                    <a:pt x="75" y="1204"/>
                    <a:pt x="1" y="1304"/>
                    <a:pt x="44" y="1455"/>
                  </a:cubicBezTo>
                  <a:cubicBezTo>
                    <a:pt x="79" y="1566"/>
                    <a:pt x="154" y="1624"/>
                    <a:pt x="250" y="1624"/>
                  </a:cubicBezTo>
                  <a:cubicBezTo>
                    <a:pt x="283" y="1624"/>
                    <a:pt x="320" y="1617"/>
                    <a:pt x="359" y="1602"/>
                  </a:cubicBezTo>
                  <a:cubicBezTo>
                    <a:pt x="470" y="1558"/>
                    <a:pt x="575" y="1538"/>
                    <a:pt x="675" y="1538"/>
                  </a:cubicBezTo>
                  <a:cubicBezTo>
                    <a:pt x="925" y="1538"/>
                    <a:pt x="1142" y="1663"/>
                    <a:pt x="1345" y="1849"/>
                  </a:cubicBezTo>
                  <a:cubicBezTo>
                    <a:pt x="1602" y="2083"/>
                    <a:pt x="1826" y="2351"/>
                    <a:pt x="2063" y="2601"/>
                  </a:cubicBezTo>
                  <a:cubicBezTo>
                    <a:pt x="2459" y="3018"/>
                    <a:pt x="3055" y="3315"/>
                    <a:pt x="3676" y="3315"/>
                  </a:cubicBezTo>
                  <a:cubicBezTo>
                    <a:pt x="4226" y="3315"/>
                    <a:pt x="4796" y="3083"/>
                    <a:pt x="5266" y="2494"/>
                  </a:cubicBezTo>
                  <a:cubicBezTo>
                    <a:pt x="5443" y="2270"/>
                    <a:pt x="5623" y="2053"/>
                    <a:pt x="5820" y="1849"/>
                  </a:cubicBezTo>
                  <a:cubicBezTo>
                    <a:pt x="6150" y="1510"/>
                    <a:pt x="6557" y="1344"/>
                    <a:pt x="6960" y="1344"/>
                  </a:cubicBezTo>
                  <a:cubicBezTo>
                    <a:pt x="7430" y="1344"/>
                    <a:pt x="7894" y="1571"/>
                    <a:pt x="8220" y="2016"/>
                  </a:cubicBezTo>
                  <a:cubicBezTo>
                    <a:pt x="8314" y="2143"/>
                    <a:pt x="8404" y="2274"/>
                    <a:pt x="8505" y="2401"/>
                  </a:cubicBezTo>
                  <a:cubicBezTo>
                    <a:pt x="8819" y="2791"/>
                    <a:pt x="9291" y="2995"/>
                    <a:pt x="9765" y="2995"/>
                  </a:cubicBezTo>
                  <a:cubicBezTo>
                    <a:pt x="10123" y="2995"/>
                    <a:pt x="10482" y="2878"/>
                    <a:pt x="10774" y="2638"/>
                  </a:cubicBezTo>
                  <a:cubicBezTo>
                    <a:pt x="10901" y="2528"/>
                    <a:pt x="11018" y="2411"/>
                    <a:pt x="11128" y="2287"/>
                  </a:cubicBezTo>
                  <a:cubicBezTo>
                    <a:pt x="11352" y="2030"/>
                    <a:pt x="11573" y="1772"/>
                    <a:pt x="11840" y="1558"/>
                  </a:cubicBezTo>
                  <a:cubicBezTo>
                    <a:pt x="12125" y="1332"/>
                    <a:pt x="12420" y="1218"/>
                    <a:pt x="12713" y="1218"/>
                  </a:cubicBezTo>
                  <a:cubicBezTo>
                    <a:pt x="13008" y="1218"/>
                    <a:pt x="13302" y="1334"/>
                    <a:pt x="13582" y="1565"/>
                  </a:cubicBezTo>
                  <a:cubicBezTo>
                    <a:pt x="13749" y="1699"/>
                    <a:pt x="13916" y="1836"/>
                    <a:pt x="14070" y="1986"/>
                  </a:cubicBezTo>
                  <a:cubicBezTo>
                    <a:pt x="14443" y="2347"/>
                    <a:pt x="14953" y="2504"/>
                    <a:pt x="15458" y="2504"/>
                  </a:cubicBezTo>
                  <a:cubicBezTo>
                    <a:pt x="16080" y="2504"/>
                    <a:pt x="16695" y="2267"/>
                    <a:pt x="17038" y="1879"/>
                  </a:cubicBezTo>
                  <a:cubicBezTo>
                    <a:pt x="17309" y="1572"/>
                    <a:pt x="17593" y="1278"/>
                    <a:pt x="17880" y="987"/>
                  </a:cubicBezTo>
                  <a:cubicBezTo>
                    <a:pt x="18128" y="737"/>
                    <a:pt x="18457" y="608"/>
                    <a:pt x="18790" y="608"/>
                  </a:cubicBezTo>
                  <a:cubicBezTo>
                    <a:pt x="19009" y="608"/>
                    <a:pt x="19231" y="664"/>
                    <a:pt x="19431" y="780"/>
                  </a:cubicBezTo>
                  <a:cubicBezTo>
                    <a:pt x="19659" y="903"/>
                    <a:pt x="19863" y="1064"/>
                    <a:pt x="20030" y="1261"/>
                  </a:cubicBezTo>
                  <a:cubicBezTo>
                    <a:pt x="20190" y="1462"/>
                    <a:pt x="20377" y="1639"/>
                    <a:pt x="20588" y="1786"/>
                  </a:cubicBezTo>
                  <a:cubicBezTo>
                    <a:pt x="20952" y="2041"/>
                    <a:pt x="21329" y="2187"/>
                    <a:pt x="21721" y="2187"/>
                  </a:cubicBezTo>
                  <a:cubicBezTo>
                    <a:pt x="21981" y="2187"/>
                    <a:pt x="22249" y="2123"/>
                    <a:pt x="22523" y="1983"/>
                  </a:cubicBezTo>
                  <a:cubicBezTo>
                    <a:pt x="22797" y="1846"/>
                    <a:pt x="23048" y="1662"/>
                    <a:pt x="23259" y="1441"/>
                  </a:cubicBezTo>
                  <a:cubicBezTo>
                    <a:pt x="23529" y="1157"/>
                    <a:pt x="23803" y="870"/>
                    <a:pt x="24148" y="663"/>
                  </a:cubicBezTo>
                  <a:cubicBezTo>
                    <a:pt x="24349" y="542"/>
                    <a:pt x="24557" y="472"/>
                    <a:pt x="24771" y="472"/>
                  </a:cubicBezTo>
                  <a:cubicBezTo>
                    <a:pt x="24906" y="472"/>
                    <a:pt x="25042" y="500"/>
                    <a:pt x="25181" y="559"/>
                  </a:cubicBezTo>
                  <a:cubicBezTo>
                    <a:pt x="25242" y="587"/>
                    <a:pt x="25299" y="601"/>
                    <a:pt x="25352" y="601"/>
                  </a:cubicBezTo>
                  <a:cubicBezTo>
                    <a:pt x="25439" y="601"/>
                    <a:pt x="25516" y="561"/>
                    <a:pt x="25585" y="475"/>
                  </a:cubicBezTo>
                  <a:lnTo>
                    <a:pt x="25588" y="272"/>
                  </a:lnTo>
                  <a:cubicBezTo>
                    <a:pt x="25515" y="198"/>
                    <a:pt x="25425" y="141"/>
                    <a:pt x="25328" y="108"/>
                  </a:cubicBezTo>
                  <a:cubicBezTo>
                    <a:pt x="25136" y="35"/>
                    <a:pt x="24949" y="0"/>
                    <a:pt x="2476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  <p:sp>
          <p:nvSpPr>
            <p:cNvPr id="76" name="Google Shape;76;p5"/>
            <p:cNvSpPr/>
            <p:nvPr/>
          </p:nvSpPr>
          <p:spPr>
            <a:xfrm>
              <a:off x="7622998" y="5121593"/>
              <a:ext cx="1208687" cy="164548"/>
            </a:xfrm>
            <a:custGeom>
              <a:avLst/>
              <a:gdLst/>
              <a:ahLst/>
              <a:cxnLst/>
              <a:rect l="l" t="t" r="r" b="b"/>
              <a:pathLst>
                <a:path w="24365" h="3317" extrusionOk="0">
                  <a:moveTo>
                    <a:pt x="23589" y="0"/>
                  </a:moveTo>
                  <a:cubicBezTo>
                    <a:pt x="23305" y="0"/>
                    <a:pt x="23032" y="95"/>
                    <a:pt x="22766" y="264"/>
                  </a:cubicBezTo>
                  <a:cubicBezTo>
                    <a:pt x="22365" y="518"/>
                    <a:pt x="22071" y="896"/>
                    <a:pt x="21730" y="1220"/>
                  </a:cubicBezTo>
                  <a:cubicBezTo>
                    <a:pt x="21383" y="1546"/>
                    <a:pt x="21036" y="1717"/>
                    <a:pt x="20686" y="1717"/>
                  </a:cubicBezTo>
                  <a:cubicBezTo>
                    <a:pt x="20354" y="1717"/>
                    <a:pt x="20019" y="1562"/>
                    <a:pt x="19678" y="1237"/>
                  </a:cubicBezTo>
                  <a:cubicBezTo>
                    <a:pt x="19571" y="1137"/>
                    <a:pt x="19474" y="1030"/>
                    <a:pt x="19380" y="916"/>
                  </a:cubicBezTo>
                  <a:cubicBezTo>
                    <a:pt x="19183" y="682"/>
                    <a:pt x="18942" y="485"/>
                    <a:pt x="18675" y="338"/>
                  </a:cubicBezTo>
                  <a:cubicBezTo>
                    <a:pt x="18431" y="198"/>
                    <a:pt x="18162" y="130"/>
                    <a:pt x="17895" y="130"/>
                  </a:cubicBezTo>
                  <a:cubicBezTo>
                    <a:pt x="17479" y="130"/>
                    <a:pt x="17068" y="295"/>
                    <a:pt x="16763" y="609"/>
                  </a:cubicBezTo>
                  <a:cubicBezTo>
                    <a:pt x="16445" y="936"/>
                    <a:pt x="16155" y="1291"/>
                    <a:pt x="15834" y="1618"/>
                  </a:cubicBezTo>
                  <a:cubicBezTo>
                    <a:pt x="15571" y="1885"/>
                    <a:pt x="15143" y="2026"/>
                    <a:pt x="14730" y="2026"/>
                  </a:cubicBezTo>
                  <a:cubicBezTo>
                    <a:pt x="14487" y="2026"/>
                    <a:pt x="14248" y="1977"/>
                    <a:pt x="14052" y="1876"/>
                  </a:cubicBezTo>
                  <a:cubicBezTo>
                    <a:pt x="13751" y="1715"/>
                    <a:pt x="13527" y="1464"/>
                    <a:pt x="13277" y="1247"/>
                  </a:cubicBezTo>
                  <a:cubicBezTo>
                    <a:pt x="13049" y="1047"/>
                    <a:pt x="12815" y="846"/>
                    <a:pt x="12505" y="776"/>
                  </a:cubicBezTo>
                  <a:cubicBezTo>
                    <a:pt x="12383" y="749"/>
                    <a:pt x="12265" y="737"/>
                    <a:pt x="12151" y="737"/>
                  </a:cubicBezTo>
                  <a:cubicBezTo>
                    <a:pt x="11716" y="737"/>
                    <a:pt x="11333" y="919"/>
                    <a:pt x="10984" y="1210"/>
                  </a:cubicBezTo>
                  <a:cubicBezTo>
                    <a:pt x="10673" y="1468"/>
                    <a:pt x="10432" y="1792"/>
                    <a:pt x="10165" y="2096"/>
                  </a:cubicBezTo>
                  <a:cubicBezTo>
                    <a:pt x="9912" y="2385"/>
                    <a:pt x="9634" y="2528"/>
                    <a:pt x="9338" y="2528"/>
                  </a:cubicBezTo>
                  <a:cubicBezTo>
                    <a:pt x="9134" y="2528"/>
                    <a:pt x="8921" y="2460"/>
                    <a:pt x="8701" y="2323"/>
                  </a:cubicBezTo>
                  <a:cubicBezTo>
                    <a:pt x="8567" y="2233"/>
                    <a:pt x="8450" y="2120"/>
                    <a:pt x="8360" y="1989"/>
                  </a:cubicBezTo>
                  <a:cubicBezTo>
                    <a:pt x="8256" y="1839"/>
                    <a:pt x="8163" y="1688"/>
                    <a:pt x="8049" y="1548"/>
                  </a:cubicBezTo>
                  <a:cubicBezTo>
                    <a:pt x="7677" y="1087"/>
                    <a:pt x="7206" y="871"/>
                    <a:pt x="6659" y="871"/>
                  </a:cubicBezTo>
                  <a:cubicBezTo>
                    <a:pt x="6551" y="871"/>
                    <a:pt x="6441" y="880"/>
                    <a:pt x="6328" y="896"/>
                  </a:cubicBezTo>
                  <a:cubicBezTo>
                    <a:pt x="5756" y="980"/>
                    <a:pt x="5351" y="1334"/>
                    <a:pt x="5011" y="1775"/>
                  </a:cubicBezTo>
                  <a:cubicBezTo>
                    <a:pt x="4823" y="2023"/>
                    <a:pt x="4636" y="2273"/>
                    <a:pt x="4406" y="2484"/>
                  </a:cubicBezTo>
                  <a:cubicBezTo>
                    <a:pt x="4182" y="2698"/>
                    <a:pt x="3887" y="2821"/>
                    <a:pt x="3580" y="2828"/>
                  </a:cubicBezTo>
                  <a:cubicBezTo>
                    <a:pt x="3565" y="2829"/>
                    <a:pt x="3550" y="2829"/>
                    <a:pt x="3535" y="2829"/>
                  </a:cubicBezTo>
                  <a:cubicBezTo>
                    <a:pt x="2982" y="2829"/>
                    <a:pt x="2551" y="2586"/>
                    <a:pt x="2199" y="2173"/>
                  </a:cubicBezTo>
                  <a:cubicBezTo>
                    <a:pt x="1949" y="1876"/>
                    <a:pt x="1701" y="1578"/>
                    <a:pt x="1394" y="1337"/>
                  </a:cubicBezTo>
                  <a:cubicBezTo>
                    <a:pt x="1167" y="1158"/>
                    <a:pt x="925" y="1060"/>
                    <a:pt x="664" y="1060"/>
                  </a:cubicBezTo>
                  <a:cubicBezTo>
                    <a:pt x="541" y="1060"/>
                    <a:pt x="413" y="1082"/>
                    <a:pt x="281" y="1127"/>
                  </a:cubicBezTo>
                  <a:cubicBezTo>
                    <a:pt x="117" y="1184"/>
                    <a:pt x="0" y="1271"/>
                    <a:pt x="57" y="1458"/>
                  </a:cubicBezTo>
                  <a:cubicBezTo>
                    <a:pt x="91" y="1581"/>
                    <a:pt x="163" y="1623"/>
                    <a:pt x="248" y="1623"/>
                  </a:cubicBezTo>
                  <a:cubicBezTo>
                    <a:pt x="303" y="1623"/>
                    <a:pt x="364" y="1605"/>
                    <a:pt x="425" y="1581"/>
                  </a:cubicBezTo>
                  <a:cubicBezTo>
                    <a:pt x="507" y="1550"/>
                    <a:pt x="585" y="1536"/>
                    <a:pt x="659" y="1536"/>
                  </a:cubicBezTo>
                  <a:cubicBezTo>
                    <a:pt x="865" y="1536"/>
                    <a:pt x="1042" y="1643"/>
                    <a:pt x="1207" y="1785"/>
                  </a:cubicBezTo>
                  <a:cubicBezTo>
                    <a:pt x="1464" y="2006"/>
                    <a:pt x="1685" y="2267"/>
                    <a:pt x="1902" y="2527"/>
                  </a:cubicBezTo>
                  <a:cubicBezTo>
                    <a:pt x="2156" y="2832"/>
                    <a:pt x="2487" y="3065"/>
                    <a:pt x="2858" y="3206"/>
                  </a:cubicBezTo>
                  <a:cubicBezTo>
                    <a:pt x="2968" y="3246"/>
                    <a:pt x="3092" y="3236"/>
                    <a:pt x="3186" y="3316"/>
                  </a:cubicBezTo>
                  <a:lnTo>
                    <a:pt x="3854" y="3316"/>
                  </a:lnTo>
                  <a:cubicBezTo>
                    <a:pt x="4496" y="3139"/>
                    <a:pt x="4904" y="2678"/>
                    <a:pt x="5281" y="2176"/>
                  </a:cubicBezTo>
                  <a:cubicBezTo>
                    <a:pt x="5385" y="2036"/>
                    <a:pt x="5499" y="1906"/>
                    <a:pt x="5622" y="1785"/>
                  </a:cubicBezTo>
                  <a:cubicBezTo>
                    <a:pt x="5912" y="1494"/>
                    <a:pt x="6277" y="1351"/>
                    <a:pt x="6638" y="1351"/>
                  </a:cubicBezTo>
                  <a:cubicBezTo>
                    <a:pt x="7068" y="1351"/>
                    <a:pt x="7493" y="1553"/>
                    <a:pt x="7782" y="1946"/>
                  </a:cubicBezTo>
                  <a:cubicBezTo>
                    <a:pt x="7889" y="2093"/>
                    <a:pt x="7985" y="2243"/>
                    <a:pt x="8092" y="2387"/>
                  </a:cubicBezTo>
                  <a:cubicBezTo>
                    <a:pt x="8395" y="2786"/>
                    <a:pt x="8858" y="3000"/>
                    <a:pt x="9320" y="3000"/>
                  </a:cubicBezTo>
                  <a:cubicBezTo>
                    <a:pt x="9604" y="3000"/>
                    <a:pt x="9887" y="2919"/>
                    <a:pt x="10131" y="2751"/>
                  </a:cubicBezTo>
                  <a:cubicBezTo>
                    <a:pt x="10342" y="2601"/>
                    <a:pt x="10512" y="2407"/>
                    <a:pt x="10673" y="2206"/>
                  </a:cubicBezTo>
                  <a:cubicBezTo>
                    <a:pt x="10833" y="2006"/>
                    <a:pt x="11007" y="1815"/>
                    <a:pt x="11194" y="1638"/>
                  </a:cubicBezTo>
                  <a:cubicBezTo>
                    <a:pt x="11488" y="1363"/>
                    <a:pt x="11795" y="1225"/>
                    <a:pt x="12103" y="1225"/>
                  </a:cubicBezTo>
                  <a:cubicBezTo>
                    <a:pt x="12394" y="1225"/>
                    <a:pt x="12687" y="1348"/>
                    <a:pt x="12973" y="1595"/>
                  </a:cubicBezTo>
                  <a:cubicBezTo>
                    <a:pt x="13146" y="1745"/>
                    <a:pt x="13314" y="1899"/>
                    <a:pt x="13481" y="2056"/>
                  </a:cubicBezTo>
                  <a:cubicBezTo>
                    <a:pt x="13818" y="2373"/>
                    <a:pt x="14271" y="2508"/>
                    <a:pt x="14719" y="2508"/>
                  </a:cubicBezTo>
                  <a:cubicBezTo>
                    <a:pt x="15298" y="2508"/>
                    <a:pt x="15870" y="2282"/>
                    <a:pt x="16171" y="1939"/>
                  </a:cubicBezTo>
                  <a:cubicBezTo>
                    <a:pt x="16442" y="1632"/>
                    <a:pt x="16736" y="1344"/>
                    <a:pt x="16990" y="1027"/>
                  </a:cubicBezTo>
                  <a:cubicBezTo>
                    <a:pt x="17192" y="775"/>
                    <a:pt x="17554" y="622"/>
                    <a:pt x="17920" y="622"/>
                  </a:cubicBezTo>
                  <a:cubicBezTo>
                    <a:pt x="18171" y="622"/>
                    <a:pt x="18424" y="694"/>
                    <a:pt x="18628" y="856"/>
                  </a:cubicBezTo>
                  <a:cubicBezTo>
                    <a:pt x="18812" y="993"/>
                    <a:pt x="18979" y="1154"/>
                    <a:pt x="19126" y="1327"/>
                  </a:cubicBezTo>
                  <a:cubicBezTo>
                    <a:pt x="19277" y="1518"/>
                    <a:pt x="19454" y="1685"/>
                    <a:pt x="19651" y="1829"/>
                  </a:cubicBezTo>
                  <a:cubicBezTo>
                    <a:pt x="19985" y="2061"/>
                    <a:pt x="20330" y="2196"/>
                    <a:pt x="20689" y="2196"/>
                  </a:cubicBezTo>
                  <a:cubicBezTo>
                    <a:pt x="20929" y="2196"/>
                    <a:pt x="21176" y="2135"/>
                    <a:pt x="21429" y="2003"/>
                  </a:cubicBezTo>
                  <a:cubicBezTo>
                    <a:pt x="21720" y="1849"/>
                    <a:pt x="21981" y="1648"/>
                    <a:pt x="22195" y="1401"/>
                  </a:cubicBezTo>
                  <a:cubicBezTo>
                    <a:pt x="22435" y="1130"/>
                    <a:pt x="22679" y="873"/>
                    <a:pt x="22990" y="676"/>
                  </a:cubicBezTo>
                  <a:cubicBezTo>
                    <a:pt x="23185" y="553"/>
                    <a:pt x="23386" y="481"/>
                    <a:pt x="23592" y="481"/>
                  </a:cubicBezTo>
                  <a:cubicBezTo>
                    <a:pt x="23719" y="481"/>
                    <a:pt x="23848" y="509"/>
                    <a:pt x="23980" y="569"/>
                  </a:cubicBezTo>
                  <a:cubicBezTo>
                    <a:pt x="24037" y="594"/>
                    <a:pt x="24089" y="607"/>
                    <a:pt x="24138" y="607"/>
                  </a:cubicBezTo>
                  <a:cubicBezTo>
                    <a:pt x="24223" y="607"/>
                    <a:pt x="24296" y="566"/>
                    <a:pt x="24364" y="485"/>
                  </a:cubicBezTo>
                  <a:lnTo>
                    <a:pt x="24364" y="278"/>
                  </a:lnTo>
                  <a:cubicBezTo>
                    <a:pt x="24297" y="201"/>
                    <a:pt x="24210" y="141"/>
                    <a:pt x="24113" y="107"/>
                  </a:cubicBezTo>
                  <a:cubicBezTo>
                    <a:pt x="23934" y="35"/>
                    <a:pt x="23759" y="0"/>
                    <a:pt x="23589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</p:grpSp>
      <p:grpSp>
        <p:nvGrpSpPr>
          <p:cNvPr id="77" name="Google Shape;77;p5"/>
          <p:cNvGrpSpPr/>
          <p:nvPr/>
        </p:nvGrpSpPr>
        <p:grpSpPr>
          <a:xfrm>
            <a:off x="-322882" y="1927624"/>
            <a:ext cx="1561330" cy="1334343"/>
            <a:chOff x="4697705" y="4811503"/>
            <a:chExt cx="845196" cy="722321"/>
          </a:xfrm>
        </p:grpSpPr>
        <p:sp>
          <p:nvSpPr>
            <p:cNvPr id="78" name="Google Shape;78;p5"/>
            <p:cNvSpPr/>
            <p:nvPr/>
          </p:nvSpPr>
          <p:spPr>
            <a:xfrm>
              <a:off x="5493293" y="5266940"/>
              <a:ext cx="49607" cy="57694"/>
            </a:xfrm>
            <a:custGeom>
              <a:avLst/>
              <a:gdLst/>
              <a:ahLst/>
              <a:cxnLst/>
              <a:rect l="l" t="t" r="r" b="b"/>
              <a:pathLst>
                <a:path w="1000" h="1163" extrusionOk="0">
                  <a:moveTo>
                    <a:pt x="378" y="1"/>
                  </a:moveTo>
                  <a:cubicBezTo>
                    <a:pt x="338" y="1"/>
                    <a:pt x="298" y="9"/>
                    <a:pt x="257" y="25"/>
                  </a:cubicBezTo>
                  <a:cubicBezTo>
                    <a:pt x="77" y="95"/>
                    <a:pt x="0" y="269"/>
                    <a:pt x="84" y="466"/>
                  </a:cubicBezTo>
                  <a:cubicBezTo>
                    <a:pt x="147" y="607"/>
                    <a:pt x="224" y="747"/>
                    <a:pt x="308" y="881"/>
                  </a:cubicBezTo>
                  <a:cubicBezTo>
                    <a:pt x="417" y="1069"/>
                    <a:pt x="535" y="1162"/>
                    <a:pt x="655" y="1162"/>
                  </a:cubicBezTo>
                  <a:cubicBezTo>
                    <a:pt x="770" y="1162"/>
                    <a:pt x="887" y="1076"/>
                    <a:pt x="999" y="904"/>
                  </a:cubicBezTo>
                  <a:lnTo>
                    <a:pt x="999" y="777"/>
                  </a:lnTo>
                  <a:cubicBezTo>
                    <a:pt x="879" y="597"/>
                    <a:pt x="772" y="410"/>
                    <a:pt x="679" y="212"/>
                  </a:cubicBezTo>
                  <a:cubicBezTo>
                    <a:pt x="613" y="76"/>
                    <a:pt x="500" y="1"/>
                    <a:pt x="378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  <p:sp>
          <p:nvSpPr>
            <p:cNvPr id="79" name="Google Shape;79;p5"/>
            <p:cNvSpPr/>
            <p:nvPr/>
          </p:nvSpPr>
          <p:spPr>
            <a:xfrm>
              <a:off x="4765170" y="5186974"/>
              <a:ext cx="69054" cy="86863"/>
            </a:xfrm>
            <a:custGeom>
              <a:avLst/>
              <a:gdLst/>
              <a:ahLst/>
              <a:cxnLst/>
              <a:rect l="l" t="t" r="r" b="b"/>
              <a:pathLst>
                <a:path w="1392" h="1751" extrusionOk="0">
                  <a:moveTo>
                    <a:pt x="363" y="1"/>
                  </a:moveTo>
                  <a:cubicBezTo>
                    <a:pt x="311" y="1"/>
                    <a:pt x="257" y="16"/>
                    <a:pt x="205" y="46"/>
                  </a:cubicBezTo>
                  <a:cubicBezTo>
                    <a:pt x="48" y="133"/>
                    <a:pt x="1" y="320"/>
                    <a:pt x="108" y="514"/>
                  </a:cubicBezTo>
                  <a:cubicBezTo>
                    <a:pt x="302" y="865"/>
                    <a:pt x="502" y="1213"/>
                    <a:pt x="699" y="1560"/>
                  </a:cubicBezTo>
                  <a:cubicBezTo>
                    <a:pt x="760" y="1671"/>
                    <a:pt x="873" y="1744"/>
                    <a:pt x="1004" y="1751"/>
                  </a:cubicBezTo>
                  <a:cubicBezTo>
                    <a:pt x="1258" y="1751"/>
                    <a:pt x="1391" y="1487"/>
                    <a:pt x="1254" y="1239"/>
                  </a:cubicBezTo>
                  <a:cubicBezTo>
                    <a:pt x="1064" y="895"/>
                    <a:pt x="867" y="551"/>
                    <a:pt x="669" y="213"/>
                  </a:cubicBezTo>
                  <a:cubicBezTo>
                    <a:pt x="589" y="73"/>
                    <a:pt x="478" y="1"/>
                    <a:pt x="36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  <p:sp>
          <p:nvSpPr>
            <p:cNvPr id="80" name="Google Shape;80;p5"/>
            <p:cNvSpPr/>
            <p:nvPr/>
          </p:nvSpPr>
          <p:spPr>
            <a:xfrm>
              <a:off x="4850890" y="5053582"/>
              <a:ext cx="63894" cy="86962"/>
            </a:xfrm>
            <a:custGeom>
              <a:avLst/>
              <a:gdLst/>
              <a:ahLst/>
              <a:cxnLst/>
              <a:rect l="l" t="t" r="r" b="b"/>
              <a:pathLst>
                <a:path w="1288" h="1753" extrusionOk="0">
                  <a:moveTo>
                    <a:pt x="380" y="0"/>
                  </a:moveTo>
                  <a:cubicBezTo>
                    <a:pt x="344" y="0"/>
                    <a:pt x="307" y="7"/>
                    <a:pt x="268" y="21"/>
                  </a:cubicBezTo>
                  <a:cubicBezTo>
                    <a:pt x="88" y="81"/>
                    <a:pt x="1" y="255"/>
                    <a:pt x="78" y="455"/>
                  </a:cubicBezTo>
                  <a:cubicBezTo>
                    <a:pt x="235" y="880"/>
                    <a:pt x="462" y="1264"/>
                    <a:pt x="716" y="1632"/>
                  </a:cubicBezTo>
                  <a:cubicBezTo>
                    <a:pt x="771" y="1713"/>
                    <a:pt x="852" y="1753"/>
                    <a:pt x="946" y="1753"/>
                  </a:cubicBezTo>
                  <a:cubicBezTo>
                    <a:pt x="984" y="1753"/>
                    <a:pt x="1025" y="1746"/>
                    <a:pt x="1067" y="1732"/>
                  </a:cubicBezTo>
                  <a:cubicBezTo>
                    <a:pt x="1208" y="1686"/>
                    <a:pt x="1271" y="1579"/>
                    <a:pt x="1288" y="1432"/>
                  </a:cubicBezTo>
                  <a:cubicBezTo>
                    <a:pt x="1271" y="1338"/>
                    <a:pt x="1234" y="1248"/>
                    <a:pt x="1177" y="1174"/>
                  </a:cubicBezTo>
                  <a:cubicBezTo>
                    <a:pt x="990" y="877"/>
                    <a:pt x="823" y="569"/>
                    <a:pt x="686" y="245"/>
                  </a:cubicBezTo>
                  <a:cubicBezTo>
                    <a:pt x="621" y="88"/>
                    <a:pt x="510" y="0"/>
                    <a:pt x="38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  <p:sp>
          <p:nvSpPr>
            <p:cNvPr id="81" name="Google Shape;81;p5"/>
            <p:cNvSpPr/>
            <p:nvPr/>
          </p:nvSpPr>
          <p:spPr>
            <a:xfrm>
              <a:off x="4961859" y="5277109"/>
              <a:ext cx="64887" cy="86367"/>
            </a:xfrm>
            <a:custGeom>
              <a:avLst/>
              <a:gdLst/>
              <a:ahLst/>
              <a:cxnLst/>
              <a:rect l="l" t="t" r="r" b="b"/>
              <a:pathLst>
                <a:path w="1308" h="1741" extrusionOk="0">
                  <a:moveTo>
                    <a:pt x="388" y="1"/>
                  </a:moveTo>
                  <a:cubicBezTo>
                    <a:pt x="137" y="7"/>
                    <a:pt x="0" y="235"/>
                    <a:pt x="100" y="489"/>
                  </a:cubicBezTo>
                  <a:cubicBezTo>
                    <a:pt x="247" y="863"/>
                    <a:pt x="448" y="1211"/>
                    <a:pt x="655" y="1552"/>
                  </a:cubicBezTo>
                  <a:cubicBezTo>
                    <a:pt x="732" y="1678"/>
                    <a:pt x="835" y="1741"/>
                    <a:pt x="943" y="1741"/>
                  </a:cubicBezTo>
                  <a:cubicBezTo>
                    <a:pt x="1000" y="1741"/>
                    <a:pt x="1058" y="1723"/>
                    <a:pt x="1113" y="1689"/>
                  </a:cubicBezTo>
                  <a:cubicBezTo>
                    <a:pt x="1277" y="1585"/>
                    <a:pt x="1307" y="1418"/>
                    <a:pt x="1197" y="1214"/>
                  </a:cubicBezTo>
                  <a:cubicBezTo>
                    <a:pt x="1020" y="880"/>
                    <a:pt x="819" y="559"/>
                    <a:pt x="682" y="201"/>
                  </a:cubicBezTo>
                  <a:cubicBezTo>
                    <a:pt x="628" y="64"/>
                    <a:pt x="511" y="11"/>
                    <a:pt x="388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  <p:sp>
          <p:nvSpPr>
            <p:cNvPr id="82" name="Google Shape;82;p5"/>
            <p:cNvSpPr/>
            <p:nvPr/>
          </p:nvSpPr>
          <p:spPr>
            <a:xfrm>
              <a:off x="5362283" y="5377711"/>
              <a:ext cx="63051" cy="81207"/>
            </a:xfrm>
            <a:custGeom>
              <a:avLst/>
              <a:gdLst/>
              <a:ahLst/>
              <a:cxnLst/>
              <a:rect l="l" t="t" r="r" b="b"/>
              <a:pathLst>
                <a:path w="1271" h="1637" extrusionOk="0">
                  <a:moveTo>
                    <a:pt x="394" y="1"/>
                  </a:moveTo>
                  <a:cubicBezTo>
                    <a:pt x="336" y="1"/>
                    <a:pt x="275" y="19"/>
                    <a:pt x="218" y="55"/>
                  </a:cubicBezTo>
                  <a:cubicBezTo>
                    <a:pt x="91" y="132"/>
                    <a:pt x="0" y="256"/>
                    <a:pt x="67" y="403"/>
                  </a:cubicBezTo>
                  <a:cubicBezTo>
                    <a:pt x="244" y="797"/>
                    <a:pt x="458" y="1175"/>
                    <a:pt x="712" y="1526"/>
                  </a:cubicBezTo>
                  <a:cubicBezTo>
                    <a:pt x="768" y="1601"/>
                    <a:pt x="846" y="1637"/>
                    <a:pt x="933" y="1637"/>
                  </a:cubicBezTo>
                  <a:cubicBezTo>
                    <a:pt x="977" y="1637"/>
                    <a:pt x="1024" y="1627"/>
                    <a:pt x="1070" y="1609"/>
                  </a:cubicBezTo>
                  <a:cubicBezTo>
                    <a:pt x="1197" y="1559"/>
                    <a:pt x="1257" y="1456"/>
                    <a:pt x="1271" y="1315"/>
                  </a:cubicBezTo>
                  <a:cubicBezTo>
                    <a:pt x="1271" y="1292"/>
                    <a:pt x="1264" y="1265"/>
                    <a:pt x="1257" y="1242"/>
                  </a:cubicBezTo>
                  <a:cubicBezTo>
                    <a:pt x="1037" y="861"/>
                    <a:pt x="826" y="476"/>
                    <a:pt x="592" y="105"/>
                  </a:cubicBezTo>
                  <a:cubicBezTo>
                    <a:pt x="544" y="34"/>
                    <a:pt x="472" y="1"/>
                    <a:pt x="394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  <p:sp>
          <p:nvSpPr>
            <p:cNvPr id="83" name="Google Shape;83;p5"/>
            <p:cNvSpPr/>
            <p:nvPr/>
          </p:nvSpPr>
          <p:spPr>
            <a:xfrm>
              <a:off x="5008093" y="5148975"/>
              <a:ext cx="58438" cy="76594"/>
            </a:xfrm>
            <a:custGeom>
              <a:avLst/>
              <a:gdLst/>
              <a:ahLst/>
              <a:cxnLst/>
              <a:rect l="l" t="t" r="r" b="b"/>
              <a:pathLst>
                <a:path w="1178" h="1544" extrusionOk="0">
                  <a:moveTo>
                    <a:pt x="334" y="0"/>
                  </a:moveTo>
                  <a:cubicBezTo>
                    <a:pt x="303" y="0"/>
                    <a:pt x="271" y="3"/>
                    <a:pt x="238" y="10"/>
                  </a:cubicBezTo>
                  <a:cubicBezTo>
                    <a:pt x="71" y="40"/>
                    <a:pt x="7" y="164"/>
                    <a:pt x="1" y="324"/>
                  </a:cubicBezTo>
                  <a:cubicBezTo>
                    <a:pt x="1" y="421"/>
                    <a:pt x="27" y="518"/>
                    <a:pt x="74" y="602"/>
                  </a:cubicBezTo>
                  <a:cubicBezTo>
                    <a:pt x="205" y="869"/>
                    <a:pt x="358" y="1123"/>
                    <a:pt x="529" y="1367"/>
                  </a:cubicBezTo>
                  <a:cubicBezTo>
                    <a:pt x="610" y="1484"/>
                    <a:pt x="719" y="1544"/>
                    <a:pt x="828" y="1544"/>
                  </a:cubicBezTo>
                  <a:cubicBezTo>
                    <a:pt x="890" y="1544"/>
                    <a:pt x="953" y="1524"/>
                    <a:pt x="1010" y="1484"/>
                  </a:cubicBezTo>
                  <a:cubicBezTo>
                    <a:pt x="1157" y="1384"/>
                    <a:pt x="1177" y="1200"/>
                    <a:pt x="1060" y="1006"/>
                  </a:cubicBezTo>
                  <a:cubicBezTo>
                    <a:pt x="896" y="742"/>
                    <a:pt x="713" y="495"/>
                    <a:pt x="616" y="194"/>
                  </a:cubicBezTo>
                  <a:cubicBezTo>
                    <a:pt x="570" y="59"/>
                    <a:pt x="463" y="0"/>
                    <a:pt x="334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  <p:sp>
          <p:nvSpPr>
            <p:cNvPr id="84" name="Google Shape;84;p5"/>
            <p:cNvSpPr/>
            <p:nvPr/>
          </p:nvSpPr>
          <p:spPr>
            <a:xfrm>
              <a:off x="4697705" y="5007200"/>
              <a:ext cx="55263" cy="72675"/>
            </a:xfrm>
            <a:custGeom>
              <a:avLst/>
              <a:gdLst/>
              <a:ahLst/>
              <a:cxnLst/>
              <a:rect l="l" t="t" r="r" b="b"/>
              <a:pathLst>
                <a:path w="1114" h="1465" extrusionOk="0">
                  <a:moveTo>
                    <a:pt x="362" y="0"/>
                  </a:moveTo>
                  <a:cubicBezTo>
                    <a:pt x="319" y="0"/>
                    <a:pt x="276" y="9"/>
                    <a:pt x="234" y="27"/>
                  </a:cubicBezTo>
                  <a:cubicBezTo>
                    <a:pt x="81" y="87"/>
                    <a:pt x="0" y="261"/>
                    <a:pt x="57" y="418"/>
                  </a:cubicBezTo>
                  <a:cubicBezTo>
                    <a:pt x="191" y="742"/>
                    <a:pt x="355" y="1053"/>
                    <a:pt x="552" y="1344"/>
                  </a:cubicBezTo>
                  <a:cubicBezTo>
                    <a:pt x="605" y="1428"/>
                    <a:pt x="689" y="1465"/>
                    <a:pt x="780" y="1465"/>
                  </a:cubicBezTo>
                  <a:cubicBezTo>
                    <a:pt x="827" y="1465"/>
                    <a:pt x="876" y="1455"/>
                    <a:pt x="923" y="1437"/>
                  </a:cubicBezTo>
                  <a:cubicBezTo>
                    <a:pt x="1053" y="1390"/>
                    <a:pt x="1110" y="1284"/>
                    <a:pt x="1113" y="1116"/>
                  </a:cubicBezTo>
                  <a:cubicBezTo>
                    <a:pt x="1103" y="1073"/>
                    <a:pt x="1090" y="1029"/>
                    <a:pt x="1073" y="989"/>
                  </a:cubicBezTo>
                  <a:cubicBezTo>
                    <a:pt x="933" y="715"/>
                    <a:pt x="793" y="438"/>
                    <a:pt x="645" y="167"/>
                  </a:cubicBezTo>
                  <a:cubicBezTo>
                    <a:pt x="587" y="62"/>
                    <a:pt x="477" y="0"/>
                    <a:pt x="36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  <p:sp>
          <p:nvSpPr>
            <p:cNvPr id="85" name="Google Shape;85;p5"/>
            <p:cNvSpPr/>
            <p:nvPr/>
          </p:nvSpPr>
          <p:spPr>
            <a:xfrm>
              <a:off x="4887202" y="5350179"/>
              <a:ext cx="50649" cy="69500"/>
            </a:xfrm>
            <a:custGeom>
              <a:avLst/>
              <a:gdLst/>
              <a:ahLst/>
              <a:cxnLst/>
              <a:rect l="l" t="t" r="r" b="b"/>
              <a:pathLst>
                <a:path w="1021" h="1401" extrusionOk="0">
                  <a:moveTo>
                    <a:pt x="381" y="0"/>
                  </a:moveTo>
                  <a:cubicBezTo>
                    <a:pt x="334" y="0"/>
                    <a:pt x="284" y="11"/>
                    <a:pt x="235" y="32"/>
                  </a:cubicBezTo>
                  <a:cubicBezTo>
                    <a:pt x="78" y="99"/>
                    <a:pt x="1" y="236"/>
                    <a:pt x="54" y="403"/>
                  </a:cubicBezTo>
                  <a:cubicBezTo>
                    <a:pt x="151" y="697"/>
                    <a:pt x="275" y="981"/>
                    <a:pt x="432" y="1249"/>
                  </a:cubicBezTo>
                  <a:cubicBezTo>
                    <a:pt x="491" y="1349"/>
                    <a:pt x="581" y="1400"/>
                    <a:pt x="687" y="1400"/>
                  </a:cubicBezTo>
                  <a:cubicBezTo>
                    <a:pt x="726" y="1400"/>
                    <a:pt x="767" y="1393"/>
                    <a:pt x="810" y="1379"/>
                  </a:cubicBezTo>
                  <a:cubicBezTo>
                    <a:pt x="950" y="1329"/>
                    <a:pt x="1010" y="1222"/>
                    <a:pt x="1020" y="1085"/>
                  </a:cubicBezTo>
                  <a:cubicBezTo>
                    <a:pt x="1020" y="1061"/>
                    <a:pt x="1020" y="1038"/>
                    <a:pt x="1014" y="1018"/>
                  </a:cubicBezTo>
                  <a:cubicBezTo>
                    <a:pt x="893" y="734"/>
                    <a:pt x="783" y="443"/>
                    <a:pt x="643" y="169"/>
                  </a:cubicBezTo>
                  <a:cubicBezTo>
                    <a:pt x="587" y="57"/>
                    <a:pt x="490" y="0"/>
                    <a:pt x="38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  <p:sp>
          <p:nvSpPr>
            <p:cNvPr id="86" name="Google Shape;86;p5"/>
            <p:cNvSpPr/>
            <p:nvPr/>
          </p:nvSpPr>
          <p:spPr>
            <a:xfrm>
              <a:off x="5277555" y="5269966"/>
              <a:ext cx="55610" cy="65879"/>
            </a:xfrm>
            <a:custGeom>
              <a:avLst/>
              <a:gdLst/>
              <a:ahLst/>
              <a:cxnLst/>
              <a:rect l="l" t="t" r="r" b="b"/>
              <a:pathLst>
                <a:path w="1121" h="1328" extrusionOk="0">
                  <a:moveTo>
                    <a:pt x="380" y="1"/>
                  </a:moveTo>
                  <a:cubicBezTo>
                    <a:pt x="314" y="1"/>
                    <a:pt x="246" y="23"/>
                    <a:pt x="184" y="68"/>
                  </a:cubicBezTo>
                  <a:cubicBezTo>
                    <a:pt x="40" y="171"/>
                    <a:pt x="0" y="322"/>
                    <a:pt x="87" y="472"/>
                  </a:cubicBezTo>
                  <a:cubicBezTo>
                    <a:pt x="234" y="720"/>
                    <a:pt x="388" y="967"/>
                    <a:pt x="555" y="1201"/>
                  </a:cubicBezTo>
                  <a:cubicBezTo>
                    <a:pt x="614" y="1283"/>
                    <a:pt x="697" y="1328"/>
                    <a:pt x="790" y="1328"/>
                  </a:cubicBezTo>
                  <a:cubicBezTo>
                    <a:pt x="834" y="1328"/>
                    <a:pt x="879" y="1318"/>
                    <a:pt x="926" y="1298"/>
                  </a:cubicBezTo>
                  <a:cubicBezTo>
                    <a:pt x="1053" y="1248"/>
                    <a:pt x="1120" y="1151"/>
                    <a:pt x="1120" y="994"/>
                  </a:cubicBezTo>
                  <a:cubicBezTo>
                    <a:pt x="1117" y="964"/>
                    <a:pt x="1113" y="937"/>
                    <a:pt x="1103" y="910"/>
                  </a:cubicBezTo>
                  <a:cubicBezTo>
                    <a:pt x="960" y="626"/>
                    <a:pt x="789" y="359"/>
                    <a:pt x="595" y="111"/>
                  </a:cubicBezTo>
                  <a:cubicBezTo>
                    <a:pt x="539" y="37"/>
                    <a:pt x="462" y="1"/>
                    <a:pt x="380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  <p:sp>
          <p:nvSpPr>
            <p:cNvPr id="87" name="Google Shape;87;p5"/>
            <p:cNvSpPr/>
            <p:nvPr/>
          </p:nvSpPr>
          <p:spPr>
            <a:xfrm>
              <a:off x="5078385" y="5470376"/>
              <a:ext cx="53278" cy="63448"/>
            </a:xfrm>
            <a:custGeom>
              <a:avLst/>
              <a:gdLst/>
              <a:ahLst/>
              <a:cxnLst/>
              <a:rect l="l" t="t" r="r" b="b"/>
              <a:pathLst>
                <a:path w="1074" h="1279" extrusionOk="0">
                  <a:moveTo>
                    <a:pt x="369" y="0"/>
                  </a:moveTo>
                  <a:cubicBezTo>
                    <a:pt x="328" y="0"/>
                    <a:pt x="286" y="8"/>
                    <a:pt x="245" y="26"/>
                  </a:cubicBezTo>
                  <a:cubicBezTo>
                    <a:pt x="74" y="96"/>
                    <a:pt x="1" y="293"/>
                    <a:pt x="81" y="457"/>
                  </a:cubicBezTo>
                  <a:cubicBezTo>
                    <a:pt x="175" y="677"/>
                    <a:pt x="285" y="891"/>
                    <a:pt x="395" y="1102"/>
                  </a:cubicBezTo>
                  <a:cubicBezTo>
                    <a:pt x="445" y="1209"/>
                    <a:pt x="552" y="1276"/>
                    <a:pt x="669" y="1279"/>
                  </a:cubicBezTo>
                  <a:cubicBezTo>
                    <a:pt x="933" y="1272"/>
                    <a:pt x="1074" y="1035"/>
                    <a:pt x="970" y="818"/>
                  </a:cubicBezTo>
                  <a:cubicBezTo>
                    <a:pt x="873" y="610"/>
                    <a:pt x="773" y="410"/>
                    <a:pt x="669" y="206"/>
                  </a:cubicBezTo>
                  <a:cubicBezTo>
                    <a:pt x="602" y="72"/>
                    <a:pt x="489" y="0"/>
                    <a:pt x="369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  <p:sp>
          <p:nvSpPr>
            <p:cNvPr id="88" name="Google Shape;88;p5"/>
            <p:cNvSpPr/>
            <p:nvPr/>
          </p:nvSpPr>
          <p:spPr>
            <a:xfrm>
              <a:off x="5053731" y="4913345"/>
              <a:ext cx="49409" cy="60521"/>
            </a:xfrm>
            <a:custGeom>
              <a:avLst/>
              <a:gdLst/>
              <a:ahLst/>
              <a:cxnLst/>
              <a:rect l="l" t="t" r="r" b="b"/>
              <a:pathLst>
                <a:path w="996" h="1220" extrusionOk="0">
                  <a:moveTo>
                    <a:pt x="369" y="0"/>
                  </a:moveTo>
                  <a:cubicBezTo>
                    <a:pt x="148" y="0"/>
                    <a:pt x="0" y="196"/>
                    <a:pt x="57" y="415"/>
                  </a:cubicBezTo>
                  <a:cubicBezTo>
                    <a:pt x="110" y="638"/>
                    <a:pt x="231" y="836"/>
                    <a:pt x="341" y="1033"/>
                  </a:cubicBezTo>
                  <a:cubicBezTo>
                    <a:pt x="411" y="1155"/>
                    <a:pt x="524" y="1219"/>
                    <a:pt x="638" y="1219"/>
                  </a:cubicBezTo>
                  <a:cubicBezTo>
                    <a:pt x="687" y="1219"/>
                    <a:pt x="736" y="1207"/>
                    <a:pt x="782" y="1183"/>
                  </a:cubicBezTo>
                  <a:cubicBezTo>
                    <a:pt x="946" y="1100"/>
                    <a:pt x="996" y="919"/>
                    <a:pt x="902" y="719"/>
                  </a:cubicBezTo>
                  <a:cubicBezTo>
                    <a:pt x="825" y="548"/>
                    <a:pt x="749" y="381"/>
                    <a:pt x="668" y="214"/>
                  </a:cubicBezTo>
                  <a:cubicBezTo>
                    <a:pt x="618" y="94"/>
                    <a:pt x="505" y="13"/>
                    <a:pt x="374" y="0"/>
                  </a:cubicBezTo>
                  <a:cubicBezTo>
                    <a:pt x="372" y="0"/>
                    <a:pt x="370" y="0"/>
                    <a:pt x="369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  <p:sp>
          <p:nvSpPr>
            <p:cNvPr id="89" name="Google Shape;89;p5"/>
            <p:cNvSpPr/>
            <p:nvPr/>
          </p:nvSpPr>
          <p:spPr>
            <a:xfrm>
              <a:off x="4955212" y="4988895"/>
              <a:ext cx="50451" cy="59331"/>
            </a:xfrm>
            <a:custGeom>
              <a:avLst/>
              <a:gdLst/>
              <a:ahLst/>
              <a:cxnLst/>
              <a:rect l="l" t="t" r="r" b="b"/>
              <a:pathLst>
                <a:path w="1017" h="1196" extrusionOk="0">
                  <a:moveTo>
                    <a:pt x="350" y="0"/>
                  </a:moveTo>
                  <a:cubicBezTo>
                    <a:pt x="278" y="0"/>
                    <a:pt x="204" y="34"/>
                    <a:pt x="144" y="88"/>
                  </a:cubicBezTo>
                  <a:cubicBezTo>
                    <a:pt x="44" y="178"/>
                    <a:pt x="0" y="295"/>
                    <a:pt x="51" y="426"/>
                  </a:cubicBezTo>
                  <a:cubicBezTo>
                    <a:pt x="144" y="673"/>
                    <a:pt x="295" y="890"/>
                    <a:pt x="462" y="1091"/>
                  </a:cubicBezTo>
                  <a:cubicBezTo>
                    <a:pt x="517" y="1162"/>
                    <a:pt x="595" y="1195"/>
                    <a:pt x="679" y="1195"/>
                  </a:cubicBezTo>
                  <a:cubicBezTo>
                    <a:pt x="726" y="1195"/>
                    <a:pt x="775" y="1185"/>
                    <a:pt x="823" y="1164"/>
                  </a:cubicBezTo>
                  <a:cubicBezTo>
                    <a:pt x="953" y="1111"/>
                    <a:pt x="996" y="1001"/>
                    <a:pt x="1017" y="834"/>
                  </a:cubicBezTo>
                  <a:cubicBezTo>
                    <a:pt x="863" y="580"/>
                    <a:pt x="752" y="262"/>
                    <a:pt x="485" y="48"/>
                  </a:cubicBezTo>
                  <a:cubicBezTo>
                    <a:pt x="444" y="15"/>
                    <a:pt x="397" y="0"/>
                    <a:pt x="35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  <p:sp>
          <p:nvSpPr>
            <p:cNvPr id="90" name="Google Shape;90;p5"/>
            <p:cNvSpPr/>
            <p:nvPr/>
          </p:nvSpPr>
          <p:spPr>
            <a:xfrm>
              <a:off x="5110431" y="5321556"/>
              <a:ext cx="48566" cy="57594"/>
            </a:xfrm>
            <a:custGeom>
              <a:avLst/>
              <a:gdLst/>
              <a:ahLst/>
              <a:cxnLst/>
              <a:rect l="l" t="t" r="r" b="b"/>
              <a:pathLst>
                <a:path w="979" h="1161" extrusionOk="0">
                  <a:moveTo>
                    <a:pt x="368" y="1"/>
                  </a:moveTo>
                  <a:cubicBezTo>
                    <a:pt x="321" y="1"/>
                    <a:pt x="271" y="12"/>
                    <a:pt x="221" y="34"/>
                  </a:cubicBezTo>
                  <a:cubicBezTo>
                    <a:pt x="64" y="104"/>
                    <a:pt x="0" y="231"/>
                    <a:pt x="47" y="405"/>
                  </a:cubicBezTo>
                  <a:cubicBezTo>
                    <a:pt x="104" y="629"/>
                    <a:pt x="217" y="826"/>
                    <a:pt x="338" y="1017"/>
                  </a:cubicBezTo>
                  <a:cubicBezTo>
                    <a:pt x="394" y="1100"/>
                    <a:pt x="488" y="1154"/>
                    <a:pt x="588" y="1160"/>
                  </a:cubicBezTo>
                  <a:cubicBezTo>
                    <a:pt x="590" y="1160"/>
                    <a:pt x="592" y="1160"/>
                    <a:pt x="593" y="1160"/>
                  </a:cubicBezTo>
                  <a:cubicBezTo>
                    <a:pt x="815" y="1160"/>
                    <a:pt x="979" y="945"/>
                    <a:pt x="906" y="746"/>
                  </a:cubicBezTo>
                  <a:cubicBezTo>
                    <a:pt x="829" y="545"/>
                    <a:pt x="735" y="355"/>
                    <a:pt x="632" y="168"/>
                  </a:cubicBezTo>
                  <a:cubicBezTo>
                    <a:pt x="569" y="58"/>
                    <a:pt x="475" y="1"/>
                    <a:pt x="368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  <p:sp>
          <p:nvSpPr>
            <p:cNvPr id="91" name="Google Shape;91;p5"/>
            <p:cNvSpPr/>
            <p:nvPr/>
          </p:nvSpPr>
          <p:spPr>
            <a:xfrm>
              <a:off x="5388822" y="5168520"/>
              <a:ext cx="51939" cy="50600"/>
            </a:xfrm>
            <a:custGeom>
              <a:avLst/>
              <a:gdLst/>
              <a:ahLst/>
              <a:cxnLst/>
              <a:rect l="l" t="t" r="r" b="b"/>
              <a:pathLst>
                <a:path w="1047" h="1020" extrusionOk="0">
                  <a:moveTo>
                    <a:pt x="370" y="1"/>
                  </a:moveTo>
                  <a:cubicBezTo>
                    <a:pt x="235" y="1"/>
                    <a:pt x="104" y="89"/>
                    <a:pt x="67" y="238"/>
                  </a:cubicBezTo>
                  <a:cubicBezTo>
                    <a:pt x="1" y="470"/>
                    <a:pt x="420" y="1020"/>
                    <a:pt x="668" y="1020"/>
                  </a:cubicBezTo>
                  <a:cubicBezTo>
                    <a:pt x="669" y="1020"/>
                    <a:pt x="671" y="1020"/>
                    <a:pt x="672" y="1020"/>
                  </a:cubicBezTo>
                  <a:cubicBezTo>
                    <a:pt x="889" y="1016"/>
                    <a:pt x="1046" y="792"/>
                    <a:pt x="956" y="599"/>
                  </a:cubicBezTo>
                  <a:cubicBezTo>
                    <a:pt x="866" y="405"/>
                    <a:pt x="739" y="228"/>
                    <a:pt x="578" y="84"/>
                  </a:cubicBezTo>
                  <a:cubicBezTo>
                    <a:pt x="518" y="27"/>
                    <a:pt x="444" y="1"/>
                    <a:pt x="370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  <p:sp>
          <p:nvSpPr>
            <p:cNvPr id="92" name="Google Shape;92;p5"/>
            <p:cNvSpPr/>
            <p:nvPr/>
          </p:nvSpPr>
          <p:spPr>
            <a:xfrm>
              <a:off x="4771718" y="4871675"/>
              <a:ext cx="50897" cy="51641"/>
            </a:xfrm>
            <a:custGeom>
              <a:avLst/>
              <a:gdLst/>
              <a:ahLst/>
              <a:cxnLst/>
              <a:rect l="l" t="t" r="r" b="b"/>
              <a:pathLst>
                <a:path w="1026" h="1041" extrusionOk="0">
                  <a:moveTo>
                    <a:pt x="376" y="1"/>
                  </a:moveTo>
                  <a:cubicBezTo>
                    <a:pt x="145" y="1"/>
                    <a:pt x="1" y="218"/>
                    <a:pt x="96" y="449"/>
                  </a:cubicBezTo>
                  <a:cubicBezTo>
                    <a:pt x="166" y="613"/>
                    <a:pt x="257" y="770"/>
                    <a:pt x="363" y="914"/>
                  </a:cubicBezTo>
                  <a:cubicBezTo>
                    <a:pt x="428" y="999"/>
                    <a:pt x="523" y="1041"/>
                    <a:pt x="618" y="1041"/>
                  </a:cubicBezTo>
                  <a:cubicBezTo>
                    <a:pt x="730" y="1041"/>
                    <a:pt x="842" y="983"/>
                    <a:pt x="902" y="870"/>
                  </a:cubicBezTo>
                  <a:cubicBezTo>
                    <a:pt x="1025" y="629"/>
                    <a:pt x="654" y="4"/>
                    <a:pt x="387" y="1"/>
                  </a:cubicBezTo>
                  <a:cubicBezTo>
                    <a:pt x="383" y="1"/>
                    <a:pt x="380" y="1"/>
                    <a:pt x="376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  <p:sp>
          <p:nvSpPr>
            <p:cNvPr id="93" name="Google Shape;93;p5"/>
            <p:cNvSpPr/>
            <p:nvPr/>
          </p:nvSpPr>
          <p:spPr>
            <a:xfrm>
              <a:off x="5239904" y="5400282"/>
              <a:ext cx="46631" cy="50352"/>
            </a:xfrm>
            <a:custGeom>
              <a:avLst/>
              <a:gdLst/>
              <a:ahLst/>
              <a:cxnLst/>
              <a:rect l="l" t="t" r="r" b="b"/>
              <a:pathLst>
                <a:path w="940" h="1015" extrusionOk="0">
                  <a:moveTo>
                    <a:pt x="399" y="1"/>
                  </a:moveTo>
                  <a:cubicBezTo>
                    <a:pt x="384" y="1"/>
                    <a:pt x="368" y="2"/>
                    <a:pt x="352" y="5"/>
                  </a:cubicBezTo>
                  <a:cubicBezTo>
                    <a:pt x="231" y="11"/>
                    <a:pt x="128" y="88"/>
                    <a:pt x="87" y="202"/>
                  </a:cubicBezTo>
                  <a:cubicBezTo>
                    <a:pt x="1" y="419"/>
                    <a:pt x="271" y="944"/>
                    <a:pt x="499" y="1001"/>
                  </a:cubicBezTo>
                  <a:cubicBezTo>
                    <a:pt x="525" y="1007"/>
                    <a:pt x="552" y="1011"/>
                    <a:pt x="565" y="1014"/>
                  </a:cubicBezTo>
                  <a:cubicBezTo>
                    <a:pt x="567" y="1014"/>
                    <a:pt x="569" y="1014"/>
                    <a:pt x="570" y="1014"/>
                  </a:cubicBezTo>
                  <a:cubicBezTo>
                    <a:pt x="788" y="1014"/>
                    <a:pt x="939" y="795"/>
                    <a:pt x="866" y="590"/>
                  </a:cubicBezTo>
                  <a:cubicBezTo>
                    <a:pt x="806" y="436"/>
                    <a:pt x="733" y="289"/>
                    <a:pt x="649" y="148"/>
                  </a:cubicBezTo>
                  <a:cubicBezTo>
                    <a:pt x="597" y="56"/>
                    <a:pt x="502" y="1"/>
                    <a:pt x="399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  <p:sp>
          <p:nvSpPr>
            <p:cNvPr id="94" name="Google Shape;94;p5"/>
            <p:cNvSpPr/>
            <p:nvPr/>
          </p:nvSpPr>
          <p:spPr>
            <a:xfrm>
              <a:off x="4922025" y="4811503"/>
              <a:ext cx="46482" cy="49657"/>
            </a:xfrm>
            <a:custGeom>
              <a:avLst/>
              <a:gdLst/>
              <a:ahLst/>
              <a:cxnLst/>
              <a:rect l="l" t="t" r="r" b="b"/>
              <a:pathLst>
                <a:path w="937" h="1001" extrusionOk="0">
                  <a:moveTo>
                    <a:pt x="362" y="1"/>
                  </a:moveTo>
                  <a:cubicBezTo>
                    <a:pt x="324" y="1"/>
                    <a:pt x="284" y="7"/>
                    <a:pt x="245" y="17"/>
                  </a:cubicBezTo>
                  <a:cubicBezTo>
                    <a:pt x="135" y="47"/>
                    <a:pt x="51" y="141"/>
                    <a:pt x="38" y="255"/>
                  </a:cubicBezTo>
                  <a:cubicBezTo>
                    <a:pt x="1" y="445"/>
                    <a:pt x="282" y="923"/>
                    <a:pt x="465" y="983"/>
                  </a:cubicBezTo>
                  <a:cubicBezTo>
                    <a:pt x="492" y="990"/>
                    <a:pt x="522" y="997"/>
                    <a:pt x="549" y="1000"/>
                  </a:cubicBezTo>
                  <a:cubicBezTo>
                    <a:pt x="773" y="1000"/>
                    <a:pt x="937" y="796"/>
                    <a:pt x="863" y="606"/>
                  </a:cubicBezTo>
                  <a:cubicBezTo>
                    <a:pt x="793" y="432"/>
                    <a:pt x="703" y="268"/>
                    <a:pt x="599" y="118"/>
                  </a:cubicBezTo>
                  <a:cubicBezTo>
                    <a:pt x="540" y="35"/>
                    <a:pt x="454" y="1"/>
                    <a:pt x="362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  <p:sp>
          <p:nvSpPr>
            <p:cNvPr id="95" name="Google Shape;95;p5"/>
            <p:cNvSpPr/>
            <p:nvPr/>
          </p:nvSpPr>
          <p:spPr>
            <a:xfrm>
              <a:off x="5184692" y="5176160"/>
              <a:ext cx="43010" cy="49657"/>
            </a:xfrm>
            <a:custGeom>
              <a:avLst/>
              <a:gdLst/>
              <a:ahLst/>
              <a:cxnLst/>
              <a:rect l="l" t="t" r="r" b="b"/>
              <a:pathLst>
                <a:path w="867" h="1001" extrusionOk="0">
                  <a:moveTo>
                    <a:pt x="346" y="0"/>
                  </a:moveTo>
                  <a:cubicBezTo>
                    <a:pt x="287" y="0"/>
                    <a:pt x="228" y="19"/>
                    <a:pt x="178" y="57"/>
                  </a:cubicBezTo>
                  <a:cubicBezTo>
                    <a:pt x="57" y="124"/>
                    <a:pt x="1" y="264"/>
                    <a:pt x="41" y="398"/>
                  </a:cubicBezTo>
                  <a:cubicBezTo>
                    <a:pt x="87" y="585"/>
                    <a:pt x="181" y="755"/>
                    <a:pt x="311" y="899"/>
                  </a:cubicBezTo>
                  <a:cubicBezTo>
                    <a:pt x="372" y="970"/>
                    <a:pt x="449" y="1001"/>
                    <a:pt x="530" y="1001"/>
                  </a:cubicBezTo>
                  <a:cubicBezTo>
                    <a:pt x="578" y="1001"/>
                    <a:pt x="628" y="990"/>
                    <a:pt x="676" y="969"/>
                  </a:cubicBezTo>
                  <a:cubicBezTo>
                    <a:pt x="799" y="916"/>
                    <a:pt x="853" y="806"/>
                    <a:pt x="866" y="649"/>
                  </a:cubicBezTo>
                  <a:cubicBezTo>
                    <a:pt x="769" y="465"/>
                    <a:pt x="709" y="237"/>
                    <a:pt x="542" y="80"/>
                  </a:cubicBezTo>
                  <a:cubicBezTo>
                    <a:pt x="487" y="27"/>
                    <a:pt x="416" y="0"/>
                    <a:pt x="34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7"/>
          <p:cNvSpPr txBox="1">
            <a:spLocks noGrp="1"/>
          </p:cNvSpPr>
          <p:nvPr>
            <p:ph type="title"/>
          </p:nvPr>
        </p:nvSpPr>
        <p:spPr>
          <a:xfrm>
            <a:off x="661225" y="1192225"/>
            <a:ext cx="6237600" cy="142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600"/>
              <a:buNone/>
              <a:defRPr sz="46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08" name="Google Shape;108;p7"/>
          <p:cNvSpPr/>
          <p:nvPr/>
        </p:nvSpPr>
        <p:spPr>
          <a:xfrm>
            <a:off x="6336674" y="9975792"/>
            <a:ext cx="346504" cy="320803"/>
          </a:xfrm>
          <a:custGeom>
            <a:avLst/>
            <a:gdLst/>
            <a:ahLst/>
            <a:cxnLst/>
            <a:rect l="l" t="t" r="r" b="b"/>
            <a:pathLst>
              <a:path w="3256" h="3014" extrusionOk="0">
                <a:moveTo>
                  <a:pt x="3237" y="1795"/>
                </a:moveTo>
                <a:cubicBezTo>
                  <a:pt x="3218" y="1851"/>
                  <a:pt x="3190" y="1916"/>
                  <a:pt x="3162" y="1981"/>
                </a:cubicBezTo>
                <a:cubicBezTo>
                  <a:pt x="3116" y="2074"/>
                  <a:pt x="3060" y="2158"/>
                  <a:pt x="2995" y="2242"/>
                </a:cubicBezTo>
                <a:cubicBezTo>
                  <a:pt x="2958" y="2307"/>
                  <a:pt x="2902" y="2362"/>
                  <a:pt x="2856" y="2418"/>
                </a:cubicBezTo>
                <a:cubicBezTo>
                  <a:pt x="2818" y="2446"/>
                  <a:pt x="2790" y="2474"/>
                  <a:pt x="2763" y="2502"/>
                </a:cubicBezTo>
                <a:cubicBezTo>
                  <a:pt x="2670" y="2567"/>
                  <a:pt x="2577" y="2632"/>
                  <a:pt x="2484" y="2688"/>
                </a:cubicBezTo>
                <a:cubicBezTo>
                  <a:pt x="2298" y="2800"/>
                  <a:pt x="2093" y="2883"/>
                  <a:pt x="1888" y="2930"/>
                </a:cubicBezTo>
                <a:cubicBezTo>
                  <a:pt x="1758" y="2967"/>
                  <a:pt x="1637" y="2995"/>
                  <a:pt x="1507" y="3004"/>
                </a:cubicBezTo>
                <a:cubicBezTo>
                  <a:pt x="1451" y="3004"/>
                  <a:pt x="1405" y="3013"/>
                  <a:pt x="1358" y="3004"/>
                </a:cubicBezTo>
                <a:cubicBezTo>
                  <a:pt x="1284" y="3004"/>
                  <a:pt x="1210" y="2995"/>
                  <a:pt x="1135" y="2986"/>
                </a:cubicBezTo>
                <a:cubicBezTo>
                  <a:pt x="1005" y="2958"/>
                  <a:pt x="875" y="2902"/>
                  <a:pt x="763" y="2827"/>
                </a:cubicBezTo>
                <a:cubicBezTo>
                  <a:pt x="652" y="2762"/>
                  <a:pt x="559" y="2688"/>
                  <a:pt x="466" y="2595"/>
                </a:cubicBezTo>
                <a:cubicBezTo>
                  <a:pt x="382" y="2511"/>
                  <a:pt x="308" y="2409"/>
                  <a:pt x="242" y="2297"/>
                </a:cubicBezTo>
                <a:cubicBezTo>
                  <a:pt x="187" y="2186"/>
                  <a:pt x="140" y="2074"/>
                  <a:pt x="112" y="1963"/>
                </a:cubicBezTo>
                <a:cubicBezTo>
                  <a:pt x="84" y="1860"/>
                  <a:pt x="47" y="1758"/>
                  <a:pt x="29" y="1646"/>
                </a:cubicBezTo>
                <a:cubicBezTo>
                  <a:pt x="19" y="1600"/>
                  <a:pt x="19" y="1544"/>
                  <a:pt x="10" y="1498"/>
                </a:cubicBezTo>
                <a:cubicBezTo>
                  <a:pt x="1" y="1451"/>
                  <a:pt x="1" y="1414"/>
                  <a:pt x="1" y="1377"/>
                </a:cubicBezTo>
                <a:cubicBezTo>
                  <a:pt x="1" y="1321"/>
                  <a:pt x="10" y="1274"/>
                  <a:pt x="19" y="1228"/>
                </a:cubicBezTo>
                <a:cubicBezTo>
                  <a:pt x="19" y="1191"/>
                  <a:pt x="29" y="1154"/>
                  <a:pt x="38" y="1126"/>
                </a:cubicBezTo>
                <a:cubicBezTo>
                  <a:pt x="75" y="1033"/>
                  <a:pt x="112" y="949"/>
                  <a:pt x="168" y="865"/>
                </a:cubicBezTo>
                <a:cubicBezTo>
                  <a:pt x="196" y="828"/>
                  <a:pt x="224" y="791"/>
                  <a:pt x="261" y="744"/>
                </a:cubicBezTo>
                <a:cubicBezTo>
                  <a:pt x="345" y="642"/>
                  <a:pt x="428" y="549"/>
                  <a:pt x="521" y="447"/>
                </a:cubicBezTo>
                <a:cubicBezTo>
                  <a:pt x="549" y="410"/>
                  <a:pt x="596" y="382"/>
                  <a:pt x="633" y="345"/>
                </a:cubicBezTo>
                <a:cubicBezTo>
                  <a:pt x="689" y="298"/>
                  <a:pt x="745" y="261"/>
                  <a:pt x="810" y="224"/>
                </a:cubicBezTo>
                <a:cubicBezTo>
                  <a:pt x="856" y="196"/>
                  <a:pt x="903" y="168"/>
                  <a:pt x="949" y="140"/>
                </a:cubicBezTo>
                <a:cubicBezTo>
                  <a:pt x="977" y="131"/>
                  <a:pt x="996" y="121"/>
                  <a:pt x="1024" y="112"/>
                </a:cubicBezTo>
                <a:lnTo>
                  <a:pt x="1024" y="112"/>
                </a:lnTo>
                <a:cubicBezTo>
                  <a:pt x="1042" y="103"/>
                  <a:pt x="1061" y="93"/>
                  <a:pt x="1079" y="93"/>
                </a:cubicBezTo>
                <a:lnTo>
                  <a:pt x="1089" y="93"/>
                </a:lnTo>
                <a:cubicBezTo>
                  <a:pt x="1117" y="75"/>
                  <a:pt x="1144" y="66"/>
                  <a:pt x="1163" y="66"/>
                </a:cubicBezTo>
                <a:cubicBezTo>
                  <a:pt x="1284" y="19"/>
                  <a:pt x="1405" y="0"/>
                  <a:pt x="1526" y="0"/>
                </a:cubicBezTo>
                <a:lnTo>
                  <a:pt x="1591" y="0"/>
                </a:lnTo>
                <a:cubicBezTo>
                  <a:pt x="1693" y="0"/>
                  <a:pt x="1795" y="10"/>
                  <a:pt x="1898" y="28"/>
                </a:cubicBezTo>
                <a:cubicBezTo>
                  <a:pt x="2000" y="47"/>
                  <a:pt x="2102" y="66"/>
                  <a:pt x="2195" y="103"/>
                </a:cubicBezTo>
                <a:cubicBezTo>
                  <a:pt x="2316" y="140"/>
                  <a:pt x="2428" y="205"/>
                  <a:pt x="2530" y="270"/>
                </a:cubicBezTo>
                <a:cubicBezTo>
                  <a:pt x="2623" y="335"/>
                  <a:pt x="2716" y="400"/>
                  <a:pt x="2800" y="465"/>
                </a:cubicBezTo>
                <a:cubicBezTo>
                  <a:pt x="2856" y="493"/>
                  <a:pt x="2893" y="531"/>
                  <a:pt x="2921" y="577"/>
                </a:cubicBezTo>
                <a:lnTo>
                  <a:pt x="2949" y="651"/>
                </a:lnTo>
                <a:cubicBezTo>
                  <a:pt x="2958" y="698"/>
                  <a:pt x="2958" y="735"/>
                  <a:pt x="2949" y="782"/>
                </a:cubicBezTo>
                <a:cubicBezTo>
                  <a:pt x="2986" y="810"/>
                  <a:pt x="3023" y="847"/>
                  <a:pt x="3051" y="893"/>
                </a:cubicBezTo>
                <a:cubicBezTo>
                  <a:pt x="3060" y="912"/>
                  <a:pt x="3069" y="940"/>
                  <a:pt x="3079" y="968"/>
                </a:cubicBezTo>
                <a:lnTo>
                  <a:pt x="3079" y="968"/>
                </a:lnTo>
                <a:cubicBezTo>
                  <a:pt x="3107" y="1051"/>
                  <a:pt x="3144" y="1135"/>
                  <a:pt x="3172" y="1228"/>
                </a:cubicBezTo>
                <a:cubicBezTo>
                  <a:pt x="3209" y="1340"/>
                  <a:pt x="3237" y="1451"/>
                  <a:pt x="3246" y="1572"/>
                </a:cubicBezTo>
                <a:cubicBezTo>
                  <a:pt x="3255" y="1646"/>
                  <a:pt x="3246" y="1721"/>
                  <a:pt x="3237" y="1795"/>
                </a:cubicBezTo>
                <a:close/>
                <a:moveTo>
                  <a:pt x="2632" y="1572"/>
                </a:moveTo>
                <a:cubicBezTo>
                  <a:pt x="2604" y="1460"/>
                  <a:pt x="2577" y="1349"/>
                  <a:pt x="2530" y="1247"/>
                </a:cubicBezTo>
                <a:cubicBezTo>
                  <a:pt x="2511" y="1200"/>
                  <a:pt x="2493" y="1154"/>
                  <a:pt x="2474" y="1107"/>
                </a:cubicBezTo>
                <a:cubicBezTo>
                  <a:pt x="2465" y="1061"/>
                  <a:pt x="2465" y="1014"/>
                  <a:pt x="2474" y="977"/>
                </a:cubicBezTo>
                <a:cubicBezTo>
                  <a:pt x="2344" y="865"/>
                  <a:pt x="2205" y="772"/>
                  <a:pt x="2056" y="698"/>
                </a:cubicBezTo>
                <a:cubicBezTo>
                  <a:pt x="1953" y="661"/>
                  <a:pt x="1842" y="633"/>
                  <a:pt x="1740" y="614"/>
                </a:cubicBezTo>
                <a:cubicBezTo>
                  <a:pt x="1665" y="605"/>
                  <a:pt x="1591" y="605"/>
                  <a:pt x="1516" y="614"/>
                </a:cubicBezTo>
                <a:cubicBezTo>
                  <a:pt x="1451" y="624"/>
                  <a:pt x="1386" y="642"/>
                  <a:pt x="1330" y="661"/>
                </a:cubicBezTo>
                <a:cubicBezTo>
                  <a:pt x="1312" y="670"/>
                  <a:pt x="1303" y="670"/>
                  <a:pt x="1284" y="679"/>
                </a:cubicBezTo>
                <a:cubicBezTo>
                  <a:pt x="1210" y="707"/>
                  <a:pt x="1135" y="754"/>
                  <a:pt x="1070" y="800"/>
                </a:cubicBezTo>
                <a:cubicBezTo>
                  <a:pt x="1024" y="837"/>
                  <a:pt x="977" y="875"/>
                  <a:pt x="940" y="912"/>
                </a:cubicBezTo>
                <a:cubicBezTo>
                  <a:pt x="893" y="968"/>
                  <a:pt x="838" y="1023"/>
                  <a:pt x="791" y="1079"/>
                </a:cubicBezTo>
                <a:cubicBezTo>
                  <a:pt x="745" y="1144"/>
                  <a:pt x="689" y="1219"/>
                  <a:pt x="652" y="1293"/>
                </a:cubicBezTo>
                <a:cubicBezTo>
                  <a:pt x="642" y="1312"/>
                  <a:pt x="633" y="1330"/>
                  <a:pt x="633" y="1358"/>
                </a:cubicBezTo>
                <a:cubicBezTo>
                  <a:pt x="633" y="1395"/>
                  <a:pt x="633" y="1433"/>
                  <a:pt x="633" y="1470"/>
                </a:cubicBezTo>
                <a:cubicBezTo>
                  <a:pt x="661" y="1619"/>
                  <a:pt x="698" y="1767"/>
                  <a:pt x="745" y="1907"/>
                </a:cubicBezTo>
                <a:cubicBezTo>
                  <a:pt x="772" y="1963"/>
                  <a:pt x="810" y="2028"/>
                  <a:pt x="847" y="2084"/>
                </a:cubicBezTo>
                <a:cubicBezTo>
                  <a:pt x="893" y="2149"/>
                  <a:pt x="949" y="2204"/>
                  <a:pt x="1005" y="2251"/>
                </a:cubicBezTo>
                <a:cubicBezTo>
                  <a:pt x="1098" y="2335"/>
                  <a:pt x="1210" y="2381"/>
                  <a:pt x="1330" y="2400"/>
                </a:cubicBezTo>
                <a:cubicBezTo>
                  <a:pt x="1358" y="2400"/>
                  <a:pt x="1386" y="2400"/>
                  <a:pt x="1414" y="2400"/>
                </a:cubicBezTo>
                <a:lnTo>
                  <a:pt x="1507" y="2390"/>
                </a:lnTo>
                <a:cubicBezTo>
                  <a:pt x="1665" y="2362"/>
                  <a:pt x="1823" y="2316"/>
                  <a:pt x="1972" y="2260"/>
                </a:cubicBezTo>
                <a:cubicBezTo>
                  <a:pt x="2093" y="2214"/>
                  <a:pt x="2205" y="2149"/>
                  <a:pt x="2307" y="2074"/>
                </a:cubicBezTo>
                <a:cubicBezTo>
                  <a:pt x="2372" y="2028"/>
                  <a:pt x="2428" y="1981"/>
                  <a:pt x="2474" y="1925"/>
                </a:cubicBezTo>
                <a:cubicBezTo>
                  <a:pt x="2530" y="1851"/>
                  <a:pt x="2577" y="1786"/>
                  <a:pt x="2614" y="1712"/>
                </a:cubicBezTo>
                <a:cubicBezTo>
                  <a:pt x="2623" y="1684"/>
                  <a:pt x="2632" y="1665"/>
                  <a:pt x="2632" y="1637"/>
                </a:cubicBezTo>
                <a:cubicBezTo>
                  <a:pt x="2632" y="1609"/>
                  <a:pt x="2632" y="1591"/>
                  <a:pt x="2632" y="1572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  <p:sp>
        <p:nvSpPr>
          <p:cNvPr id="109" name="Google Shape;109;p7"/>
          <p:cNvSpPr/>
          <p:nvPr/>
        </p:nvSpPr>
        <p:spPr>
          <a:xfrm rot="7464101">
            <a:off x="6171709" y="4540054"/>
            <a:ext cx="4400992" cy="3289986"/>
          </a:xfrm>
          <a:custGeom>
            <a:avLst/>
            <a:gdLst/>
            <a:ahLst/>
            <a:cxnLst/>
            <a:rect l="l" t="t" r="r" b="b"/>
            <a:pathLst>
              <a:path w="79467" h="59406" extrusionOk="0">
                <a:moveTo>
                  <a:pt x="76305" y="12190"/>
                </a:moveTo>
                <a:lnTo>
                  <a:pt x="76305" y="12190"/>
                </a:lnTo>
                <a:cubicBezTo>
                  <a:pt x="76355" y="12210"/>
                  <a:pt x="76388" y="12261"/>
                  <a:pt x="76388" y="12314"/>
                </a:cubicBezTo>
                <a:cubicBezTo>
                  <a:pt x="76308" y="12307"/>
                  <a:pt x="76305" y="12251"/>
                  <a:pt x="76305" y="12190"/>
                </a:cubicBezTo>
                <a:close/>
                <a:moveTo>
                  <a:pt x="76388" y="12314"/>
                </a:moveTo>
                <a:cubicBezTo>
                  <a:pt x="76422" y="12334"/>
                  <a:pt x="76458" y="12354"/>
                  <a:pt x="76452" y="12401"/>
                </a:cubicBezTo>
                <a:cubicBezTo>
                  <a:pt x="76445" y="12411"/>
                  <a:pt x="76435" y="12418"/>
                  <a:pt x="76425" y="12418"/>
                </a:cubicBezTo>
                <a:cubicBezTo>
                  <a:pt x="76378" y="12398"/>
                  <a:pt x="76392" y="12351"/>
                  <a:pt x="76388" y="12314"/>
                </a:cubicBezTo>
                <a:close/>
                <a:moveTo>
                  <a:pt x="76488" y="12498"/>
                </a:moveTo>
                <a:lnTo>
                  <a:pt x="76488" y="12498"/>
                </a:lnTo>
                <a:cubicBezTo>
                  <a:pt x="76575" y="12525"/>
                  <a:pt x="76582" y="12592"/>
                  <a:pt x="76595" y="12648"/>
                </a:cubicBezTo>
                <a:cubicBezTo>
                  <a:pt x="76659" y="12655"/>
                  <a:pt x="76692" y="12692"/>
                  <a:pt x="76722" y="12742"/>
                </a:cubicBezTo>
                <a:cubicBezTo>
                  <a:pt x="77020" y="13193"/>
                  <a:pt x="77287" y="13664"/>
                  <a:pt x="77528" y="14149"/>
                </a:cubicBezTo>
                <a:cubicBezTo>
                  <a:pt x="77555" y="14186"/>
                  <a:pt x="77548" y="14236"/>
                  <a:pt x="77515" y="14266"/>
                </a:cubicBezTo>
                <a:cubicBezTo>
                  <a:pt x="77364" y="14002"/>
                  <a:pt x="77224" y="13741"/>
                  <a:pt x="77073" y="13491"/>
                </a:cubicBezTo>
                <a:cubicBezTo>
                  <a:pt x="76940" y="13267"/>
                  <a:pt x="76796" y="13043"/>
                  <a:pt x="76656" y="12822"/>
                </a:cubicBezTo>
                <a:cubicBezTo>
                  <a:pt x="76619" y="12769"/>
                  <a:pt x="76589" y="12719"/>
                  <a:pt x="76595" y="12652"/>
                </a:cubicBezTo>
                <a:cubicBezTo>
                  <a:pt x="76512" y="12635"/>
                  <a:pt x="76488" y="12581"/>
                  <a:pt x="76488" y="12498"/>
                </a:cubicBezTo>
                <a:close/>
                <a:moveTo>
                  <a:pt x="77581" y="14358"/>
                </a:moveTo>
                <a:cubicBezTo>
                  <a:pt x="77609" y="14358"/>
                  <a:pt x="77590" y="14390"/>
                  <a:pt x="77598" y="14403"/>
                </a:cubicBezTo>
                <a:lnTo>
                  <a:pt x="77598" y="14403"/>
                </a:lnTo>
                <a:lnTo>
                  <a:pt x="77568" y="14360"/>
                </a:lnTo>
                <a:cubicBezTo>
                  <a:pt x="77573" y="14359"/>
                  <a:pt x="77577" y="14358"/>
                  <a:pt x="77581" y="14358"/>
                </a:cubicBezTo>
                <a:close/>
                <a:moveTo>
                  <a:pt x="77598" y="14403"/>
                </a:moveTo>
                <a:lnTo>
                  <a:pt x="77625" y="14433"/>
                </a:lnTo>
                <a:lnTo>
                  <a:pt x="77605" y="14443"/>
                </a:lnTo>
                <a:cubicBezTo>
                  <a:pt x="77605" y="14430"/>
                  <a:pt x="77602" y="14417"/>
                  <a:pt x="77598" y="14403"/>
                </a:cubicBezTo>
                <a:close/>
                <a:moveTo>
                  <a:pt x="77790" y="24947"/>
                </a:moveTo>
                <a:cubicBezTo>
                  <a:pt x="77794" y="24947"/>
                  <a:pt x="77798" y="24948"/>
                  <a:pt x="77802" y="24949"/>
                </a:cubicBezTo>
                <a:cubicBezTo>
                  <a:pt x="77859" y="24962"/>
                  <a:pt x="77852" y="25016"/>
                  <a:pt x="77839" y="25053"/>
                </a:cubicBezTo>
                <a:cubicBezTo>
                  <a:pt x="77632" y="25571"/>
                  <a:pt x="77465" y="26112"/>
                  <a:pt x="76983" y="26467"/>
                </a:cubicBezTo>
                <a:cubicBezTo>
                  <a:pt x="76920" y="26513"/>
                  <a:pt x="76880" y="26594"/>
                  <a:pt x="76833" y="26660"/>
                </a:cubicBezTo>
                <a:cubicBezTo>
                  <a:pt x="76619" y="26981"/>
                  <a:pt x="76348" y="27245"/>
                  <a:pt x="76061" y="27499"/>
                </a:cubicBezTo>
                <a:cubicBezTo>
                  <a:pt x="75830" y="27703"/>
                  <a:pt x="75643" y="27947"/>
                  <a:pt x="75422" y="28158"/>
                </a:cubicBezTo>
                <a:cubicBezTo>
                  <a:pt x="75295" y="28285"/>
                  <a:pt x="75145" y="28389"/>
                  <a:pt x="75004" y="28502"/>
                </a:cubicBezTo>
                <a:cubicBezTo>
                  <a:pt x="74981" y="28520"/>
                  <a:pt x="74943" y="28551"/>
                  <a:pt x="74917" y="28551"/>
                </a:cubicBezTo>
                <a:cubicBezTo>
                  <a:pt x="74909" y="28551"/>
                  <a:pt x="74903" y="28548"/>
                  <a:pt x="74897" y="28542"/>
                </a:cubicBezTo>
                <a:cubicBezTo>
                  <a:pt x="74845" y="28479"/>
                  <a:pt x="74803" y="28456"/>
                  <a:pt x="74769" y="28456"/>
                </a:cubicBezTo>
                <a:cubicBezTo>
                  <a:pt x="74686" y="28456"/>
                  <a:pt x="74642" y="28589"/>
                  <a:pt x="74583" y="28636"/>
                </a:cubicBezTo>
                <a:cubicBezTo>
                  <a:pt x="74429" y="28756"/>
                  <a:pt x="74312" y="28913"/>
                  <a:pt x="74149" y="29024"/>
                </a:cubicBezTo>
                <a:cubicBezTo>
                  <a:pt x="73925" y="29174"/>
                  <a:pt x="73641" y="29181"/>
                  <a:pt x="73430" y="29351"/>
                </a:cubicBezTo>
                <a:cubicBezTo>
                  <a:pt x="73424" y="29354"/>
                  <a:pt x="73418" y="29358"/>
                  <a:pt x="73412" y="29362"/>
                </a:cubicBezTo>
                <a:lnTo>
                  <a:pt x="73412" y="29362"/>
                </a:lnTo>
                <a:lnTo>
                  <a:pt x="73423" y="29351"/>
                </a:lnTo>
                <a:cubicBezTo>
                  <a:pt x="75051" y="28205"/>
                  <a:pt x="76488" y="26904"/>
                  <a:pt x="77495" y="25123"/>
                </a:cubicBezTo>
                <a:cubicBezTo>
                  <a:pt x="77508" y="25230"/>
                  <a:pt x="77515" y="25287"/>
                  <a:pt x="77528" y="25387"/>
                </a:cubicBezTo>
                <a:cubicBezTo>
                  <a:pt x="77608" y="25237"/>
                  <a:pt x="77665" y="25120"/>
                  <a:pt x="77729" y="25006"/>
                </a:cubicBezTo>
                <a:cubicBezTo>
                  <a:pt x="77740" y="24979"/>
                  <a:pt x="77760" y="24947"/>
                  <a:pt x="77790" y="24947"/>
                </a:cubicBezTo>
                <a:close/>
                <a:moveTo>
                  <a:pt x="73371" y="29391"/>
                </a:moveTo>
                <a:cubicBezTo>
                  <a:pt x="73374" y="29391"/>
                  <a:pt x="73377" y="29391"/>
                  <a:pt x="73380" y="29391"/>
                </a:cubicBezTo>
                <a:cubicBezTo>
                  <a:pt x="73365" y="29416"/>
                  <a:pt x="73335" y="29432"/>
                  <a:pt x="73305" y="29432"/>
                </a:cubicBezTo>
                <a:cubicBezTo>
                  <a:pt x="73302" y="29432"/>
                  <a:pt x="73299" y="29432"/>
                  <a:pt x="73296" y="29431"/>
                </a:cubicBezTo>
                <a:cubicBezTo>
                  <a:pt x="73315" y="29407"/>
                  <a:pt x="73341" y="29391"/>
                  <a:pt x="73371" y="29391"/>
                </a:cubicBezTo>
                <a:close/>
                <a:moveTo>
                  <a:pt x="73163" y="29495"/>
                </a:moveTo>
                <a:cubicBezTo>
                  <a:pt x="73173" y="29498"/>
                  <a:pt x="73183" y="29502"/>
                  <a:pt x="73196" y="29508"/>
                </a:cubicBezTo>
                <a:cubicBezTo>
                  <a:pt x="73186" y="29518"/>
                  <a:pt x="73179" y="29528"/>
                  <a:pt x="73173" y="29538"/>
                </a:cubicBezTo>
                <a:cubicBezTo>
                  <a:pt x="73166" y="29528"/>
                  <a:pt x="73156" y="29522"/>
                  <a:pt x="73149" y="29512"/>
                </a:cubicBezTo>
                <a:cubicBezTo>
                  <a:pt x="73149" y="29508"/>
                  <a:pt x="73159" y="29495"/>
                  <a:pt x="73163" y="29495"/>
                </a:cubicBezTo>
                <a:close/>
                <a:moveTo>
                  <a:pt x="73046" y="29599"/>
                </a:moveTo>
                <a:lnTo>
                  <a:pt x="73016" y="29625"/>
                </a:lnTo>
                <a:lnTo>
                  <a:pt x="73006" y="29605"/>
                </a:lnTo>
                <a:lnTo>
                  <a:pt x="73046" y="29599"/>
                </a:lnTo>
                <a:close/>
                <a:moveTo>
                  <a:pt x="71097" y="30825"/>
                </a:moveTo>
                <a:lnTo>
                  <a:pt x="71097" y="30825"/>
                </a:lnTo>
                <a:cubicBezTo>
                  <a:pt x="69763" y="31518"/>
                  <a:pt x="68448" y="32241"/>
                  <a:pt x="66996" y="32660"/>
                </a:cubicBezTo>
                <a:cubicBezTo>
                  <a:pt x="67025" y="32671"/>
                  <a:pt x="67054" y="32675"/>
                  <a:pt x="67083" y="32675"/>
                </a:cubicBezTo>
                <a:cubicBezTo>
                  <a:pt x="67190" y="32675"/>
                  <a:pt x="67298" y="32620"/>
                  <a:pt x="67444" y="32620"/>
                </a:cubicBezTo>
                <a:cubicBezTo>
                  <a:pt x="67450" y="32620"/>
                  <a:pt x="67457" y="32620"/>
                  <a:pt x="67464" y="32620"/>
                </a:cubicBezTo>
                <a:cubicBezTo>
                  <a:pt x="67019" y="32894"/>
                  <a:pt x="66548" y="32874"/>
                  <a:pt x="66120" y="33011"/>
                </a:cubicBezTo>
                <a:cubicBezTo>
                  <a:pt x="66464" y="32747"/>
                  <a:pt x="66865" y="32600"/>
                  <a:pt x="67243" y="32396"/>
                </a:cubicBezTo>
                <a:lnTo>
                  <a:pt x="67243" y="32396"/>
                </a:lnTo>
                <a:lnTo>
                  <a:pt x="66190" y="32674"/>
                </a:lnTo>
                <a:cubicBezTo>
                  <a:pt x="66183" y="32657"/>
                  <a:pt x="66180" y="32644"/>
                  <a:pt x="66173" y="32627"/>
                </a:cubicBezTo>
                <a:cubicBezTo>
                  <a:pt x="66457" y="32523"/>
                  <a:pt x="66738" y="32423"/>
                  <a:pt x="67022" y="32316"/>
                </a:cubicBezTo>
                <a:cubicBezTo>
                  <a:pt x="68232" y="31868"/>
                  <a:pt x="69429" y="31387"/>
                  <a:pt x="70616" y="30872"/>
                </a:cubicBezTo>
                <a:cubicBezTo>
                  <a:pt x="70670" y="30848"/>
                  <a:pt x="70728" y="30843"/>
                  <a:pt x="70786" y="30843"/>
                </a:cubicBezTo>
                <a:cubicBezTo>
                  <a:pt x="70838" y="30843"/>
                  <a:pt x="70891" y="30847"/>
                  <a:pt x="70943" y="30847"/>
                </a:cubicBezTo>
                <a:cubicBezTo>
                  <a:pt x="70995" y="30847"/>
                  <a:pt x="71047" y="30843"/>
                  <a:pt x="71097" y="30825"/>
                </a:cubicBezTo>
                <a:close/>
                <a:moveTo>
                  <a:pt x="65963" y="33031"/>
                </a:moveTo>
                <a:cubicBezTo>
                  <a:pt x="65973" y="33031"/>
                  <a:pt x="65989" y="33043"/>
                  <a:pt x="66016" y="33058"/>
                </a:cubicBezTo>
                <a:cubicBezTo>
                  <a:pt x="65993" y="33075"/>
                  <a:pt x="65966" y="33088"/>
                  <a:pt x="65936" y="33098"/>
                </a:cubicBezTo>
                <a:cubicBezTo>
                  <a:pt x="65935" y="33099"/>
                  <a:pt x="65934" y="33099"/>
                  <a:pt x="65934" y="33099"/>
                </a:cubicBezTo>
                <a:cubicBezTo>
                  <a:pt x="65923" y="33099"/>
                  <a:pt x="65908" y="33081"/>
                  <a:pt x="65896" y="33072"/>
                </a:cubicBezTo>
                <a:cubicBezTo>
                  <a:pt x="65916" y="33055"/>
                  <a:pt x="65936" y="33041"/>
                  <a:pt x="65959" y="33031"/>
                </a:cubicBezTo>
                <a:cubicBezTo>
                  <a:pt x="65960" y="33031"/>
                  <a:pt x="65962" y="33031"/>
                  <a:pt x="65963" y="33031"/>
                </a:cubicBezTo>
                <a:close/>
                <a:moveTo>
                  <a:pt x="65735" y="33105"/>
                </a:moveTo>
                <a:lnTo>
                  <a:pt x="65789" y="33132"/>
                </a:lnTo>
                <a:cubicBezTo>
                  <a:pt x="65776" y="33152"/>
                  <a:pt x="65755" y="33165"/>
                  <a:pt x="65735" y="33179"/>
                </a:cubicBezTo>
                <a:cubicBezTo>
                  <a:pt x="65733" y="33180"/>
                  <a:pt x="65731" y="33180"/>
                  <a:pt x="65728" y="33180"/>
                </a:cubicBezTo>
                <a:cubicBezTo>
                  <a:pt x="65716" y="33180"/>
                  <a:pt x="65699" y="33168"/>
                  <a:pt x="65685" y="33165"/>
                </a:cubicBezTo>
                <a:cubicBezTo>
                  <a:pt x="65702" y="33145"/>
                  <a:pt x="65715" y="33128"/>
                  <a:pt x="65735" y="33105"/>
                </a:cubicBezTo>
                <a:close/>
                <a:moveTo>
                  <a:pt x="65542" y="33201"/>
                </a:moveTo>
                <a:cubicBezTo>
                  <a:pt x="65554" y="33201"/>
                  <a:pt x="65567" y="33202"/>
                  <a:pt x="65582" y="33205"/>
                </a:cubicBezTo>
                <a:cubicBezTo>
                  <a:pt x="65558" y="33279"/>
                  <a:pt x="65501" y="33285"/>
                  <a:pt x="65411" y="33299"/>
                </a:cubicBezTo>
                <a:cubicBezTo>
                  <a:pt x="65449" y="33231"/>
                  <a:pt x="65487" y="33201"/>
                  <a:pt x="65542" y="33201"/>
                </a:cubicBezTo>
                <a:close/>
                <a:moveTo>
                  <a:pt x="64021" y="33409"/>
                </a:moveTo>
                <a:cubicBezTo>
                  <a:pt x="64027" y="33409"/>
                  <a:pt x="64031" y="33412"/>
                  <a:pt x="64034" y="33412"/>
                </a:cubicBezTo>
                <a:lnTo>
                  <a:pt x="64034" y="33416"/>
                </a:lnTo>
                <a:cubicBezTo>
                  <a:pt x="64034" y="33423"/>
                  <a:pt x="64031" y="33426"/>
                  <a:pt x="64031" y="33426"/>
                </a:cubicBezTo>
                <a:cubicBezTo>
                  <a:pt x="64024" y="33423"/>
                  <a:pt x="64021" y="33423"/>
                  <a:pt x="64017" y="33419"/>
                </a:cubicBezTo>
                <a:cubicBezTo>
                  <a:pt x="64017" y="33416"/>
                  <a:pt x="64021" y="33409"/>
                  <a:pt x="64021" y="33409"/>
                </a:cubicBezTo>
                <a:close/>
                <a:moveTo>
                  <a:pt x="63803" y="33476"/>
                </a:moveTo>
                <a:lnTo>
                  <a:pt x="63830" y="33526"/>
                </a:lnTo>
                <a:lnTo>
                  <a:pt x="62149" y="34439"/>
                </a:lnTo>
                <a:lnTo>
                  <a:pt x="62122" y="34389"/>
                </a:lnTo>
                <a:cubicBezTo>
                  <a:pt x="62650" y="34021"/>
                  <a:pt x="63229" y="33753"/>
                  <a:pt x="63803" y="33476"/>
                </a:cubicBezTo>
                <a:close/>
                <a:moveTo>
                  <a:pt x="62014" y="34461"/>
                </a:moveTo>
                <a:cubicBezTo>
                  <a:pt x="62017" y="34461"/>
                  <a:pt x="62021" y="34462"/>
                  <a:pt x="62025" y="34462"/>
                </a:cubicBezTo>
                <a:cubicBezTo>
                  <a:pt x="62032" y="34469"/>
                  <a:pt x="62039" y="34479"/>
                  <a:pt x="62039" y="34492"/>
                </a:cubicBezTo>
                <a:cubicBezTo>
                  <a:pt x="62025" y="34522"/>
                  <a:pt x="61999" y="34525"/>
                  <a:pt x="61973" y="34525"/>
                </a:cubicBezTo>
                <a:cubicBezTo>
                  <a:pt x="61967" y="34525"/>
                  <a:pt x="61961" y="34525"/>
                  <a:pt x="61955" y="34525"/>
                </a:cubicBezTo>
                <a:cubicBezTo>
                  <a:pt x="61951" y="34525"/>
                  <a:pt x="61946" y="34525"/>
                  <a:pt x="61942" y="34525"/>
                </a:cubicBezTo>
                <a:lnTo>
                  <a:pt x="61942" y="34525"/>
                </a:lnTo>
                <a:cubicBezTo>
                  <a:pt x="61957" y="34495"/>
                  <a:pt x="61972" y="34461"/>
                  <a:pt x="62014" y="34461"/>
                </a:cubicBezTo>
                <a:close/>
                <a:moveTo>
                  <a:pt x="15627" y="34953"/>
                </a:moveTo>
                <a:lnTo>
                  <a:pt x="15644" y="34960"/>
                </a:lnTo>
                <a:lnTo>
                  <a:pt x="15637" y="34973"/>
                </a:lnTo>
                <a:cubicBezTo>
                  <a:pt x="15630" y="34973"/>
                  <a:pt x="15627" y="34970"/>
                  <a:pt x="15620" y="34967"/>
                </a:cubicBezTo>
                <a:cubicBezTo>
                  <a:pt x="15620" y="34967"/>
                  <a:pt x="15627" y="34957"/>
                  <a:pt x="15627" y="34953"/>
                </a:cubicBezTo>
                <a:close/>
                <a:moveTo>
                  <a:pt x="60232" y="35687"/>
                </a:moveTo>
                <a:lnTo>
                  <a:pt x="60227" y="35695"/>
                </a:lnTo>
                <a:cubicBezTo>
                  <a:pt x="60229" y="35692"/>
                  <a:pt x="60230" y="35690"/>
                  <a:pt x="60232" y="35687"/>
                </a:cubicBezTo>
                <a:close/>
                <a:moveTo>
                  <a:pt x="60100" y="35779"/>
                </a:moveTo>
                <a:lnTo>
                  <a:pt x="60100" y="35779"/>
                </a:lnTo>
                <a:cubicBezTo>
                  <a:pt x="60000" y="36087"/>
                  <a:pt x="59692" y="36194"/>
                  <a:pt x="59481" y="36394"/>
                </a:cubicBezTo>
                <a:cubicBezTo>
                  <a:pt x="59405" y="36464"/>
                  <a:pt x="59308" y="36514"/>
                  <a:pt x="59207" y="36541"/>
                </a:cubicBezTo>
                <a:cubicBezTo>
                  <a:pt x="59481" y="36257"/>
                  <a:pt x="59759" y="35983"/>
                  <a:pt x="60100" y="35779"/>
                </a:cubicBezTo>
                <a:close/>
                <a:moveTo>
                  <a:pt x="18762" y="36298"/>
                </a:moveTo>
                <a:cubicBezTo>
                  <a:pt x="18765" y="36298"/>
                  <a:pt x="18769" y="36299"/>
                  <a:pt x="18772" y="36300"/>
                </a:cubicBezTo>
                <a:cubicBezTo>
                  <a:pt x="18829" y="36311"/>
                  <a:pt x="18842" y="36354"/>
                  <a:pt x="18846" y="36404"/>
                </a:cubicBezTo>
                <a:cubicBezTo>
                  <a:pt x="18909" y="36404"/>
                  <a:pt x="18963" y="36411"/>
                  <a:pt x="18973" y="36488"/>
                </a:cubicBezTo>
                <a:lnTo>
                  <a:pt x="19013" y="36528"/>
                </a:lnTo>
                <a:cubicBezTo>
                  <a:pt x="19016" y="36527"/>
                  <a:pt x="19019" y="36527"/>
                  <a:pt x="19021" y="36527"/>
                </a:cubicBezTo>
                <a:cubicBezTo>
                  <a:pt x="19052" y="36527"/>
                  <a:pt x="19081" y="36544"/>
                  <a:pt x="19097" y="36571"/>
                </a:cubicBezTo>
                <a:cubicBezTo>
                  <a:pt x="19094" y="36572"/>
                  <a:pt x="19091" y="36572"/>
                  <a:pt x="19088" y="36572"/>
                </a:cubicBezTo>
                <a:cubicBezTo>
                  <a:pt x="19058" y="36572"/>
                  <a:pt x="19028" y="36556"/>
                  <a:pt x="19013" y="36531"/>
                </a:cubicBezTo>
                <a:lnTo>
                  <a:pt x="18969" y="36491"/>
                </a:lnTo>
                <a:cubicBezTo>
                  <a:pt x="18916" y="36488"/>
                  <a:pt x="18866" y="36458"/>
                  <a:pt x="18846" y="36407"/>
                </a:cubicBezTo>
                <a:cubicBezTo>
                  <a:pt x="18799" y="36397"/>
                  <a:pt x="18752" y="36387"/>
                  <a:pt x="18739" y="36334"/>
                </a:cubicBezTo>
                <a:cubicBezTo>
                  <a:pt x="18733" y="36315"/>
                  <a:pt x="18746" y="36298"/>
                  <a:pt x="18762" y="36298"/>
                </a:cubicBezTo>
                <a:close/>
                <a:moveTo>
                  <a:pt x="59057" y="36665"/>
                </a:moveTo>
                <a:lnTo>
                  <a:pt x="59057" y="36665"/>
                </a:lnTo>
                <a:cubicBezTo>
                  <a:pt x="59064" y="36689"/>
                  <a:pt x="59056" y="36694"/>
                  <a:pt x="59045" y="36694"/>
                </a:cubicBezTo>
                <a:cubicBezTo>
                  <a:pt x="59040" y="36694"/>
                  <a:pt x="59033" y="36692"/>
                  <a:pt x="59027" y="36692"/>
                </a:cubicBezTo>
                <a:cubicBezTo>
                  <a:pt x="59023" y="36692"/>
                  <a:pt x="59019" y="36693"/>
                  <a:pt x="59017" y="36695"/>
                </a:cubicBezTo>
                <a:lnTo>
                  <a:pt x="59057" y="36665"/>
                </a:lnTo>
                <a:close/>
                <a:moveTo>
                  <a:pt x="57810" y="38109"/>
                </a:moveTo>
                <a:cubicBezTo>
                  <a:pt x="57809" y="38111"/>
                  <a:pt x="57809" y="38114"/>
                  <a:pt x="57807" y="38115"/>
                </a:cubicBezTo>
                <a:lnTo>
                  <a:pt x="57810" y="38109"/>
                </a:lnTo>
                <a:close/>
                <a:moveTo>
                  <a:pt x="22917" y="47602"/>
                </a:moveTo>
                <a:cubicBezTo>
                  <a:pt x="23168" y="48681"/>
                  <a:pt x="23723" y="49654"/>
                  <a:pt x="24003" y="50724"/>
                </a:cubicBezTo>
                <a:cubicBezTo>
                  <a:pt x="23686" y="50500"/>
                  <a:pt x="22897" y="48267"/>
                  <a:pt x="22917" y="47602"/>
                </a:cubicBezTo>
                <a:close/>
                <a:moveTo>
                  <a:pt x="51249" y="51392"/>
                </a:moveTo>
                <a:lnTo>
                  <a:pt x="51249" y="51392"/>
                </a:lnTo>
                <a:cubicBezTo>
                  <a:pt x="51245" y="51429"/>
                  <a:pt x="51259" y="51472"/>
                  <a:pt x="51212" y="51493"/>
                </a:cubicBezTo>
                <a:cubicBezTo>
                  <a:pt x="51202" y="51493"/>
                  <a:pt x="51192" y="51486"/>
                  <a:pt x="51185" y="51479"/>
                </a:cubicBezTo>
                <a:cubicBezTo>
                  <a:pt x="51179" y="51429"/>
                  <a:pt x="51215" y="51412"/>
                  <a:pt x="51249" y="51392"/>
                </a:cubicBezTo>
                <a:close/>
                <a:moveTo>
                  <a:pt x="50794" y="52559"/>
                </a:moveTo>
                <a:lnTo>
                  <a:pt x="50794" y="52559"/>
                </a:lnTo>
                <a:cubicBezTo>
                  <a:pt x="50784" y="52639"/>
                  <a:pt x="50744" y="52693"/>
                  <a:pt x="50640" y="52713"/>
                </a:cubicBezTo>
                <a:cubicBezTo>
                  <a:pt x="50664" y="52612"/>
                  <a:pt x="50711" y="52569"/>
                  <a:pt x="50794" y="52559"/>
                </a:cubicBezTo>
                <a:close/>
                <a:moveTo>
                  <a:pt x="50528" y="52829"/>
                </a:moveTo>
                <a:cubicBezTo>
                  <a:pt x="50537" y="52829"/>
                  <a:pt x="50546" y="52831"/>
                  <a:pt x="50557" y="52836"/>
                </a:cubicBezTo>
                <a:cubicBezTo>
                  <a:pt x="50570" y="52913"/>
                  <a:pt x="50517" y="52937"/>
                  <a:pt x="50460" y="52963"/>
                </a:cubicBezTo>
                <a:cubicBezTo>
                  <a:pt x="50400" y="52926"/>
                  <a:pt x="50447" y="52893"/>
                  <a:pt x="50467" y="52870"/>
                </a:cubicBezTo>
                <a:cubicBezTo>
                  <a:pt x="50482" y="52849"/>
                  <a:pt x="50501" y="52829"/>
                  <a:pt x="50528" y="52829"/>
                </a:cubicBezTo>
                <a:close/>
                <a:moveTo>
                  <a:pt x="50383" y="53043"/>
                </a:moveTo>
                <a:lnTo>
                  <a:pt x="50390" y="53050"/>
                </a:lnTo>
                <a:lnTo>
                  <a:pt x="50373" y="53060"/>
                </a:lnTo>
                <a:lnTo>
                  <a:pt x="50383" y="53043"/>
                </a:lnTo>
                <a:close/>
                <a:moveTo>
                  <a:pt x="50327" y="53103"/>
                </a:moveTo>
                <a:cubicBezTo>
                  <a:pt x="50329" y="53103"/>
                  <a:pt x="50331" y="53104"/>
                  <a:pt x="50333" y="53104"/>
                </a:cubicBezTo>
                <a:cubicBezTo>
                  <a:pt x="50333" y="53150"/>
                  <a:pt x="50296" y="53187"/>
                  <a:pt x="50249" y="53187"/>
                </a:cubicBezTo>
                <a:cubicBezTo>
                  <a:pt x="50246" y="53142"/>
                  <a:pt x="50283" y="53103"/>
                  <a:pt x="50327" y="53103"/>
                </a:cubicBezTo>
                <a:close/>
                <a:moveTo>
                  <a:pt x="51123" y="51582"/>
                </a:moveTo>
                <a:cubicBezTo>
                  <a:pt x="51130" y="51582"/>
                  <a:pt x="51148" y="51594"/>
                  <a:pt x="51148" y="51599"/>
                </a:cubicBezTo>
                <a:cubicBezTo>
                  <a:pt x="51155" y="51646"/>
                  <a:pt x="51118" y="51666"/>
                  <a:pt x="51085" y="51686"/>
                </a:cubicBezTo>
                <a:cubicBezTo>
                  <a:pt x="50941" y="52027"/>
                  <a:pt x="50711" y="52318"/>
                  <a:pt x="50500" y="52616"/>
                </a:cubicBezTo>
                <a:cubicBezTo>
                  <a:pt x="49745" y="53679"/>
                  <a:pt x="48769" y="54518"/>
                  <a:pt x="47752" y="55320"/>
                </a:cubicBezTo>
                <a:cubicBezTo>
                  <a:pt x="47726" y="55336"/>
                  <a:pt x="47692" y="55350"/>
                  <a:pt x="47659" y="55360"/>
                </a:cubicBezTo>
                <a:cubicBezTo>
                  <a:pt x="47629" y="55410"/>
                  <a:pt x="47599" y="55464"/>
                  <a:pt x="47515" y="55467"/>
                </a:cubicBezTo>
                <a:cubicBezTo>
                  <a:pt x="47515" y="55357"/>
                  <a:pt x="47589" y="55363"/>
                  <a:pt x="47659" y="55357"/>
                </a:cubicBezTo>
                <a:cubicBezTo>
                  <a:pt x="47782" y="55133"/>
                  <a:pt x="48016" y="55022"/>
                  <a:pt x="48200" y="54862"/>
                </a:cubicBezTo>
                <a:cubicBezTo>
                  <a:pt x="48769" y="54370"/>
                  <a:pt x="49303" y="53842"/>
                  <a:pt x="49805" y="53287"/>
                </a:cubicBezTo>
                <a:cubicBezTo>
                  <a:pt x="50233" y="52813"/>
                  <a:pt x="50620" y="52305"/>
                  <a:pt x="50971" y="51770"/>
                </a:cubicBezTo>
                <a:cubicBezTo>
                  <a:pt x="50998" y="51730"/>
                  <a:pt x="51025" y="51686"/>
                  <a:pt x="51082" y="51683"/>
                </a:cubicBezTo>
                <a:cubicBezTo>
                  <a:pt x="51085" y="51646"/>
                  <a:pt x="51072" y="51603"/>
                  <a:pt x="51122" y="51583"/>
                </a:cubicBezTo>
                <a:cubicBezTo>
                  <a:pt x="51122" y="51582"/>
                  <a:pt x="51123" y="51582"/>
                  <a:pt x="51123" y="51582"/>
                </a:cubicBezTo>
                <a:close/>
                <a:moveTo>
                  <a:pt x="47405" y="55503"/>
                </a:moveTo>
                <a:cubicBezTo>
                  <a:pt x="47412" y="55503"/>
                  <a:pt x="47423" y="55511"/>
                  <a:pt x="47432" y="55514"/>
                </a:cubicBezTo>
                <a:cubicBezTo>
                  <a:pt x="47428" y="55524"/>
                  <a:pt x="47425" y="55540"/>
                  <a:pt x="47415" y="55544"/>
                </a:cubicBezTo>
                <a:cubicBezTo>
                  <a:pt x="47414" y="55544"/>
                  <a:pt x="47413" y="55544"/>
                  <a:pt x="47412" y="55544"/>
                </a:cubicBezTo>
                <a:cubicBezTo>
                  <a:pt x="47404" y="55544"/>
                  <a:pt x="47393" y="55537"/>
                  <a:pt x="47385" y="55534"/>
                </a:cubicBezTo>
                <a:cubicBezTo>
                  <a:pt x="47391" y="55520"/>
                  <a:pt x="47391" y="55507"/>
                  <a:pt x="47401" y="55504"/>
                </a:cubicBezTo>
                <a:cubicBezTo>
                  <a:pt x="47402" y="55503"/>
                  <a:pt x="47403" y="55503"/>
                  <a:pt x="47405" y="55503"/>
                </a:cubicBezTo>
                <a:close/>
                <a:moveTo>
                  <a:pt x="47232" y="55650"/>
                </a:moveTo>
                <a:cubicBezTo>
                  <a:pt x="47235" y="55650"/>
                  <a:pt x="47238" y="55650"/>
                  <a:pt x="47241" y="55651"/>
                </a:cubicBezTo>
                <a:cubicBezTo>
                  <a:pt x="47223" y="55675"/>
                  <a:pt x="47196" y="55691"/>
                  <a:pt x="47166" y="55691"/>
                </a:cubicBezTo>
                <a:cubicBezTo>
                  <a:pt x="47163" y="55691"/>
                  <a:pt x="47160" y="55691"/>
                  <a:pt x="47157" y="55691"/>
                </a:cubicBezTo>
                <a:cubicBezTo>
                  <a:pt x="47173" y="55666"/>
                  <a:pt x="47202" y="55650"/>
                  <a:pt x="47232" y="55650"/>
                </a:cubicBezTo>
                <a:close/>
                <a:moveTo>
                  <a:pt x="46556" y="56834"/>
                </a:moveTo>
                <a:cubicBezTo>
                  <a:pt x="46552" y="56840"/>
                  <a:pt x="46548" y="56845"/>
                  <a:pt x="46544" y="56851"/>
                </a:cubicBezTo>
                <a:lnTo>
                  <a:pt x="46544" y="56851"/>
                </a:lnTo>
                <a:cubicBezTo>
                  <a:pt x="46555" y="56845"/>
                  <a:pt x="46563" y="56842"/>
                  <a:pt x="46569" y="56842"/>
                </a:cubicBezTo>
                <a:cubicBezTo>
                  <a:pt x="46574" y="56842"/>
                  <a:pt x="46578" y="56845"/>
                  <a:pt x="46582" y="56847"/>
                </a:cubicBezTo>
                <a:cubicBezTo>
                  <a:pt x="46572" y="56851"/>
                  <a:pt x="46559" y="56857"/>
                  <a:pt x="46549" y="56861"/>
                </a:cubicBezTo>
                <a:lnTo>
                  <a:pt x="46538" y="56861"/>
                </a:lnTo>
                <a:cubicBezTo>
                  <a:pt x="46511" y="56901"/>
                  <a:pt x="46489" y="56931"/>
                  <a:pt x="46467" y="56931"/>
                </a:cubicBezTo>
                <a:cubicBezTo>
                  <a:pt x="46461" y="56931"/>
                  <a:pt x="46455" y="56929"/>
                  <a:pt x="46449" y="56924"/>
                </a:cubicBezTo>
                <a:cubicBezTo>
                  <a:pt x="46409" y="56894"/>
                  <a:pt x="46465" y="56881"/>
                  <a:pt x="46492" y="56867"/>
                </a:cubicBezTo>
                <a:cubicBezTo>
                  <a:pt x="46502" y="56864"/>
                  <a:pt x="46516" y="56861"/>
                  <a:pt x="46529" y="56861"/>
                </a:cubicBezTo>
                <a:cubicBezTo>
                  <a:pt x="46532" y="56859"/>
                  <a:pt x="46535" y="56857"/>
                  <a:pt x="46537" y="56855"/>
                </a:cubicBezTo>
                <a:lnTo>
                  <a:pt x="46537" y="56855"/>
                </a:lnTo>
                <a:lnTo>
                  <a:pt x="46532" y="56861"/>
                </a:lnTo>
                <a:lnTo>
                  <a:pt x="46538" y="56861"/>
                </a:lnTo>
                <a:cubicBezTo>
                  <a:pt x="46540" y="56858"/>
                  <a:pt x="46542" y="56854"/>
                  <a:pt x="46544" y="56851"/>
                </a:cubicBezTo>
                <a:lnTo>
                  <a:pt x="46544" y="56851"/>
                </a:lnTo>
                <a:cubicBezTo>
                  <a:pt x="46542" y="56852"/>
                  <a:pt x="46540" y="56854"/>
                  <a:pt x="46537" y="56855"/>
                </a:cubicBezTo>
                <a:lnTo>
                  <a:pt x="46537" y="56855"/>
                </a:lnTo>
                <a:lnTo>
                  <a:pt x="46556" y="56834"/>
                </a:lnTo>
                <a:close/>
                <a:moveTo>
                  <a:pt x="30301" y="57292"/>
                </a:moveTo>
                <a:lnTo>
                  <a:pt x="30326" y="57317"/>
                </a:lnTo>
                <a:lnTo>
                  <a:pt x="30326" y="57317"/>
                </a:lnTo>
                <a:lnTo>
                  <a:pt x="30291" y="57312"/>
                </a:lnTo>
                <a:lnTo>
                  <a:pt x="30301" y="57292"/>
                </a:lnTo>
                <a:close/>
                <a:moveTo>
                  <a:pt x="46415" y="56386"/>
                </a:moveTo>
                <a:lnTo>
                  <a:pt x="46405" y="56403"/>
                </a:lnTo>
                <a:cubicBezTo>
                  <a:pt x="46228" y="56603"/>
                  <a:pt x="45991" y="56720"/>
                  <a:pt x="45767" y="56854"/>
                </a:cubicBezTo>
                <a:cubicBezTo>
                  <a:pt x="45453" y="57038"/>
                  <a:pt x="45132" y="57212"/>
                  <a:pt x="44784" y="57409"/>
                </a:cubicBezTo>
                <a:cubicBezTo>
                  <a:pt x="44811" y="57279"/>
                  <a:pt x="44891" y="57255"/>
                  <a:pt x="44948" y="57222"/>
                </a:cubicBezTo>
                <a:cubicBezTo>
                  <a:pt x="45393" y="56954"/>
                  <a:pt x="45837" y="56690"/>
                  <a:pt x="46285" y="56430"/>
                </a:cubicBezTo>
                <a:cubicBezTo>
                  <a:pt x="46322" y="56413"/>
                  <a:pt x="46362" y="56403"/>
                  <a:pt x="46405" y="56403"/>
                </a:cubicBezTo>
                <a:cubicBezTo>
                  <a:pt x="46409" y="56396"/>
                  <a:pt x="46412" y="56389"/>
                  <a:pt x="46415" y="56386"/>
                </a:cubicBezTo>
                <a:close/>
                <a:moveTo>
                  <a:pt x="44665" y="57412"/>
                </a:moveTo>
                <a:cubicBezTo>
                  <a:pt x="44674" y="57412"/>
                  <a:pt x="44683" y="57413"/>
                  <a:pt x="44694" y="57416"/>
                </a:cubicBezTo>
                <a:cubicBezTo>
                  <a:pt x="44691" y="57509"/>
                  <a:pt x="44617" y="57476"/>
                  <a:pt x="44567" y="57489"/>
                </a:cubicBezTo>
                <a:lnTo>
                  <a:pt x="44560" y="57502"/>
                </a:lnTo>
                <a:lnTo>
                  <a:pt x="44567" y="57486"/>
                </a:lnTo>
                <a:cubicBezTo>
                  <a:pt x="44589" y="57446"/>
                  <a:pt x="44617" y="57412"/>
                  <a:pt x="44665" y="57412"/>
                </a:cubicBezTo>
                <a:close/>
                <a:moveTo>
                  <a:pt x="42391" y="58124"/>
                </a:moveTo>
                <a:cubicBezTo>
                  <a:pt x="42394" y="58124"/>
                  <a:pt x="42401" y="58128"/>
                  <a:pt x="42404" y="58131"/>
                </a:cubicBezTo>
                <a:cubicBezTo>
                  <a:pt x="42404" y="58134"/>
                  <a:pt x="42401" y="58141"/>
                  <a:pt x="42401" y="58141"/>
                </a:cubicBezTo>
                <a:cubicBezTo>
                  <a:pt x="42394" y="58141"/>
                  <a:pt x="42391" y="58141"/>
                  <a:pt x="42384" y="58138"/>
                </a:cubicBezTo>
                <a:cubicBezTo>
                  <a:pt x="42388" y="58134"/>
                  <a:pt x="42391" y="58124"/>
                  <a:pt x="42391" y="58124"/>
                </a:cubicBezTo>
                <a:close/>
                <a:moveTo>
                  <a:pt x="30338" y="57324"/>
                </a:moveTo>
                <a:lnTo>
                  <a:pt x="30338" y="57324"/>
                </a:lnTo>
                <a:cubicBezTo>
                  <a:pt x="30596" y="57407"/>
                  <a:pt x="30858" y="57480"/>
                  <a:pt x="31126" y="57536"/>
                </a:cubicBezTo>
                <a:cubicBezTo>
                  <a:pt x="31624" y="57643"/>
                  <a:pt x="32079" y="57870"/>
                  <a:pt x="32560" y="58014"/>
                </a:cubicBezTo>
                <a:cubicBezTo>
                  <a:pt x="32798" y="58087"/>
                  <a:pt x="33028" y="58168"/>
                  <a:pt x="33226" y="58325"/>
                </a:cubicBezTo>
                <a:cubicBezTo>
                  <a:pt x="33146" y="58347"/>
                  <a:pt x="33068" y="58357"/>
                  <a:pt x="32992" y="58357"/>
                </a:cubicBezTo>
                <a:cubicBezTo>
                  <a:pt x="32727" y="58357"/>
                  <a:pt x="32478" y="58244"/>
                  <a:pt x="32226" y="58174"/>
                </a:cubicBezTo>
                <a:cubicBezTo>
                  <a:pt x="31598" y="57997"/>
                  <a:pt x="30989" y="57760"/>
                  <a:pt x="30408" y="57469"/>
                </a:cubicBezTo>
                <a:cubicBezTo>
                  <a:pt x="30315" y="57427"/>
                  <a:pt x="30363" y="57367"/>
                  <a:pt x="30338" y="57324"/>
                </a:cubicBezTo>
                <a:close/>
                <a:moveTo>
                  <a:pt x="42294" y="58151"/>
                </a:moveTo>
                <a:cubicBezTo>
                  <a:pt x="41354" y="58625"/>
                  <a:pt x="39497" y="59015"/>
                  <a:pt x="37475" y="59015"/>
                </a:cubicBezTo>
                <a:cubicBezTo>
                  <a:pt x="36102" y="59015"/>
                  <a:pt x="34652" y="58835"/>
                  <a:pt x="33363" y="58378"/>
                </a:cubicBezTo>
                <a:cubicBezTo>
                  <a:pt x="33387" y="58264"/>
                  <a:pt x="33442" y="58225"/>
                  <a:pt x="33520" y="58225"/>
                </a:cubicBezTo>
                <a:cubicBezTo>
                  <a:pt x="33547" y="58225"/>
                  <a:pt x="33577" y="58230"/>
                  <a:pt x="33610" y="58238"/>
                </a:cubicBezTo>
                <a:cubicBezTo>
                  <a:pt x="34593" y="58448"/>
                  <a:pt x="35595" y="58542"/>
                  <a:pt x="36575" y="58753"/>
                </a:cubicBezTo>
                <a:cubicBezTo>
                  <a:pt x="36999" y="58846"/>
                  <a:pt x="37414" y="58860"/>
                  <a:pt x="37898" y="58860"/>
                </a:cubicBezTo>
                <a:cubicBezTo>
                  <a:pt x="37725" y="58751"/>
                  <a:pt x="37551" y="58735"/>
                  <a:pt x="37376" y="58735"/>
                </a:cubicBezTo>
                <a:cubicBezTo>
                  <a:pt x="37306" y="58735"/>
                  <a:pt x="37235" y="58738"/>
                  <a:pt x="37164" y="58738"/>
                </a:cubicBezTo>
                <a:cubicBezTo>
                  <a:pt x="37048" y="58738"/>
                  <a:pt x="36931" y="58731"/>
                  <a:pt x="36812" y="58696"/>
                </a:cubicBezTo>
                <a:cubicBezTo>
                  <a:pt x="37172" y="58696"/>
                  <a:pt x="37515" y="58689"/>
                  <a:pt x="37849" y="58689"/>
                </a:cubicBezTo>
                <a:cubicBezTo>
                  <a:pt x="38135" y="58689"/>
                  <a:pt x="38415" y="58694"/>
                  <a:pt x="38694" y="58713"/>
                </a:cubicBezTo>
                <a:cubicBezTo>
                  <a:pt x="38819" y="58722"/>
                  <a:pt x="38949" y="58754"/>
                  <a:pt x="39071" y="58754"/>
                </a:cubicBezTo>
                <a:cubicBezTo>
                  <a:pt x="39130" y="58754"/>
                  <a:pt x="39186" y="58746"/>
                  <a:pt x="39239" y="58726"/>
                </a:cubicBezTo>
                <a:cubicBezTo>
                  <a:pt x="39800" y="58512"/>
                  <a:pt x="40409" y="58535"/>
                  <a:pt x="40980" y="58385"/>
                </a:cubicBezTo>
                <a:cubicBezTo>
                  <a:pt x="41014" y="58372"/>
                  <a:pt x="41047" y="58365"/>
                  <a:pt x="41081" y="58365"/>
                </a:cubicBezTo>
                <a:cubicBezTo>
                  <a:pt x="41140" y="58375"/>
                  <a:pt x="41199" y="58380"/>
                  <a:pt x="41257" y="58380"/>
                </a:cubicBezTo>
                <a:cubicBezTo>
                  <a:pt x="41571" y="58380"/>
                  <a:pt x="41861" y="58244"/>
                  <a:pt x="42164" y="58171"/>
                </a:cubicBezTo>
                <a:cubicBezTo>
                  <a:pt x="42194" y="58164"/>
                  <a:pt x="42230" y="58161"/>
                  <a:pt x="42294" y="58151"/>
                </a:cubicBezTo>
                <a:close/>
                <a:moveTo>
                  <a:pt x="20517" y="0"/>
                </a:moveTo>
                <a:cubicBezTo>
                  <a:pt x="20483" y="34"/>
                  <a:pt x="20443" y="42"/>
                  <a:pt x="20402" y="42"/>
                </a:cubicBezTo>
                <a:cubicBezTo>
                  <a:pt x="20366" y="42"/>
                  <a:pt x="20330" y="37"/>
                  <a:pt x="20293" y="37"/>
                </a:cubicBezTo>
                <a:cubicBezTo>
                  <a:pt x="19110" y="60"/>
                  <a:pt x="17933" y="184"/>
                  <a:pt x="16770" y="408"/>
                </a:cubicBezTo>
                <a:cubicBezTo>
                  <a:pt x="16674" y="426"/>
                  <a:pt x="16578" y="431"/>
                  <a:pt x="16482" y="431"/>
                </a:cubicBezTo>
                <a:cubicBezTo>
                  <a:pt x="16396" y="431"/>
                  <a:pt x="16311" y="427"/>
                  <a:pt x="16225" y="427"/>
                </a:cubicBezTo>
                <a:cubicBezTo>
                  <a:pt x="16146" y="427"/>
                  <a:pt x="16067" y="430"/>
                  <a:pt x="15988" y="441"/>
                </a:cubicBezTo>
                <a:cubicBezTo>
                  <a:pt x="15393" y="535"/>
                  <a:pt x="14805" y="655"/>
                  <a:pt x="14223" y="809"/>
                </a:cubicBezTo>
                <a:cubicBezTo>
                  <a:pt x="13678" y="946"/>
                  <a:pt x="13113" y="999"/>
                  <a:pt x="12599" y="1240"/>
                </a:cubicBezTo>
                <a:cubicBezTo>
                  <a:pt x="12542" y="1267"/>
                  <a:pt x="12478" y="1280"/>
                  <a:pt x="12425" y="1307"/>
                </a:cubicBezTo>
                <a:cubicBezTo>
                  <a:pt x="12264" y="1397"/>
                  <a:pt x="12485" y="1357"/>
                  <a:pt x="12448" y="1417"/>
                </a:cubicBezTo>
                <a:cubicBezTo>
                  <a:pt x="11960" y="1614"/>
                  <a:pt x="11455" y="1815"/>
                  <a:pt x="10997" y="2109"/>
                </a:cubicBezTo>
                <a:cubicBezTo>
                  <a:pt x="10827" y="2226"/>
                  <a:pt x="10643" y="2320"/>
                  <a:pt x="10449" y="2397"/>
                </a:cubicBezTo>
                <a:cubicBezTo>
                  <a:pt x="9945" y="2570"/>
                  <a:pt x="9604" y="2988"/>
                  <a:pt x="9152" y="3249"/>
                </a:cubicBezTo>
                <a:cubicBezTo>
                  <a:pt x="8885" y="3403"/>
                  <a:pt x="8601" y="3540"/>
                  <a:pt x="8374" y="3760"/>
                </a:cubicBezTo>
                <a:cubicBezTo>
                  <a:pt x="8344" y="3785"/>
                  <a:pt x="8306" y="3800"/>
                  <a:pt x="8266" y="3800"/>
                </a:cubicBezTo>
                <a:cubicBezTo>
                  <a:pt x="8256" y="3800"/>
                  <a:pt x="8246" y="3799"/>
                  <a:pt x="8236" y="3797"/>
                </a:cubicBezTo>
                <a:cubicBezTo>
                  <a:pt x="8143" y="3897"/>
                  <a:pt x="7972" y="3844"/>
                  <a:pt x="7889" y="3971"/>
                </a:cubicBezTo>
                <a:cubicBezTo>
                  <a:pt x="7852" y="4014"/>
                  <a:pt x="7809" y="4051"/>
                  <a:pt x="7762" y="4081"/>
                </a:cubicBezTo>
                <a:cubicBezTo>
                  <a:pt x="7730" y="4107"/>
                  <a:pt x="7708" y="4118"/>
                  <a:pt x="7692" y="4118"/>
                </a:cubicBezTo>
                <a:cubicBezTo>
                  <a:pt x="7656" y="4118"/>
                  <a:pt x="7654" y="4064"/>
                  <a:pt x="7652" y="4011"/>
                </a:cubicBezTo>
                <a:lnTo>
                  <a:pt x="7648" y="4008"/>
                </a:lnTo>
                <a:cubicBezTo>
                  <a:pt x="7481" y="4061"/>
                  <a:pt x="7351" y="4178"/>
                  <a:pt x="7224" y="4295"/>
                </a:cubicBezTo>
                <a:cubicBezTo>
                  <a:pt x="6308" y="5131"/>
                  <a:pt x="5442" y="6020"/>
                  <a:pt x="4630" y="6953"/>
                </a:cubicBezTo>
                <a:cubicBezTo>
                  <a:pt x="4536" y="7063"/>
                  <a:pt x="4469" y="7213"/>
                  <a:pt x="4312" y="7267"/>
                </a:cubicBezTo>
                <a:cubicBezTo>
                  <a:pt x="4299" y="7297"/>
                  <a:pt x="4292" y="7340"/>
                  <a:pt x="4269" y="7350"/>
                </a:cubicBezTo>
                <a:cubicBezTo>
                  <a:pt x="4261" y="7355"/>
                  <a:pt x="4256" y="7357"/>
                  <a:pt x="4251" y="7357"/>
                </a:cubicBezTo>
                <a:cubicBezTo>
                  <a:pt x="4233" y="7357"/>
                  <a:pt x="4234" y="7326"/>
                  <a:pt x="4229" y="7307"/>
                </a:cubicBezTo>
                <a:cubicBezTo>
                  <a:pt x="3995" y="7427"/>
                  <a:pt x="3898" y="7671"/>
                  <a:pt x="3764" y="7872"/>
                </a:cubicBezTo>
                <a:cubicBezTo>
                  <a:pt x="3416" y="8390"/>
                  <a:pt x="3082" y="8921"/>
                  <a:pt x="2761" y="9456"/>
                </a:cubicBezTo>
                <a:cubicBezTo>
                  <a:pt x="2227" y="10342"/>
                  <a:pt x="1765" y="11271"/>
                  <a:pt x="1381" y="12234"/>
                </a:cubicBezTo>
                <a:cubicBezTo>
                  <a:pt x="1154" y="12805"/>
                  <a:pt x="1017" y="13414"/>
                  <a:pt x="863" y="14012"/>
                </a:cubicBezTo>
                <a:cubicBezTo>
                  <a:pt x="696" y="14651"/>
                  <a:pt x="495" y="15279"/>
                  <a:pt x="305" y="15911"/>
                </a:cubicBezTo>
                <a:cubicBezTo>
                  <a:pt x="117" y="16556"/>
                  <a:pt x="20" y="17224"/>
                  <a:pt x="14" y="17896"/>
                </a:cubicBezTo>
                <a:cubicBezTo>
                  <a:pt x="0" y="18555"/>
                  <a:pt x="14" y="19210"/>
                  <a:pt x="117" y="19878"/>
                </a:cubicBezTo>
                <a:cubicBezTo>
                  <a:pt x="241" y="19551"/>
                  <a:pt x="184" y="19233"/>
                  <a:pt x="124" y="18926"/>
                </a:cubicBezTo>
                <a:cubicBezTo>
                  <a:pt x="47" y="18511"/>
                  <a:pt x="57" y="18097"/>
                  <a:pt x="81" y="17676"/>
                </a:cubicBezTo>
                <a:lnTo>
                  <a:pt x="81" y="17676"/>
                </a:lnTo>
                <a:cubicBezTo>
                  <a:pt x="94" y="17742"/>
                  <a:pt x="107" y="17806"/>
                  <a:pt x="117" y="17869"/>
                </a:cubicBezTo>
                <a:cubicBezTo>
                  <a:pt x="127" y="17940"/>
                  <a:pt x="134" y="18007"/>
                  <a:pt x="137" y="18077"/>
                </a:cubicBezTo>
                <a:cubicBezTo>
                  <a:pt x="131" y="18675"/>
                  <a:pt x="241" y="19263"/>
                  <a:pt x="315" y="19852"/>
                </a:cubicBezTo>
                <a:cubicBezTo>
                  <a:pt x="358" y="20219"/>
                  <a:pt x="438" y="20594"/>
                  <a:pt x="355" y="20968"/>
                </a:cubicBezTo>
                <a:cubicBezTo>
                  <a:pt x="331" y="21082"/>
                  <a:pt x="378" y="21189"/>
                  <a:pt x="401" y="21296"/>
                </a:cubicBezTo>
                <a:cubicBezTo>
                  <a:pt x="773" y="22837"/>
                  <a:pt x="1217" y="24354"/>
                  <a:pt x="1896" y="25795"/>
                </a:cubicBezTo>
                <a:cubicBezTo>
                  <a:pt x="2146" y="26333"/>
                  <a:pt x="2531" y="26787"/>
                  <a:pt x="2888" y="27255"/>
                </a:cubicBezTo>
                <a:cubicBezTo>
                  <a:pt x="3330" y="27827"/>
                  <a:pt x="3757" y="28409"/>
                  <a:pt x="4269" y="28920"/>
                </a:cubicBezTo>
                <a:cubicBezTo>
                  <a:pt x="4473" y="29121"/>
                  <a:pt x="4677" y="29304"/>
                  <a:pt x="4954" y="29405"/>
                </a:cubicBezTo>
                <a:cubicBezTo>
                  <a:pt x="5335" y="29542"/>
                  <a:pt x="5619" y="29826"/>
                  <a:pt x="5880" y="30120"/>
                </a:cubicBezTo>
                <a:cubicBezTo>
                  <a:pt x="5997" y="30250"/>
                  <a:pt x="6134" y="30321"/>
                  <a:pt x="6284" y="30394"/>
                </a:cubicBezTo>
                <a:cubicBezTo>
                  <a:pt x="6752" y="30621"/>
                  <a:pt x="7230" y="30835"/>
                  <a:pt x="7682" y="31093"/>
                </a:cubicBezTo>
                <a:cubicBezTo>
                  <a:pt x="7896" y="31216"/>
                  <a:pt x="8140" y="31323"/>
                  <a:pt x="8273" y="31574"/>
                </a:cubicBezTo>
                <a:cubicBezTo>
                  <a:pt x="8337" y="31691"/>
                  <a:pt x="8511" y="31738"/>
                  <a:pt x="8654" y="31775"/>
                </a:cubicBezTo>
                <a:lnTo>
                  <a:pt x="8654" y="31774"/>
                </a:lnTo>
                <a:lnTo>
                  <a:pt x="8654" y="31774"/>
                </a:lnTo>
                <a:cubicBezTo>
                  <a:pt x="8878" y="31983"/>
                  <a:pt x="9160" y="32099"/>
                  <a:pt x="9430" y="32202"/>
                </a:cubicBezTo>
                <a:cubicBezTo>
                  <a:pt x="9854" y="32366"/>
                  <a:pt x="10262" y="32580"/>
                  <a:pt x="10640" y="32838"/>
                </a:cubicBezTo>
                <a:cubicBezTo>
                  <a:pt x="11626" y="33479"/>
                  <a:pt x="12689" y="33931"/>
                  <a:pt x="13822" y="34228"/>
                </a:cubicBezTo>
                <a:cubicBezTo>
                  <a:pt x="13849" y="34235"/>
                  <a:pt x="13875" y="34241"/>
                  <a:pt x="13902" y="34251"/>
                </a:cubicBezTo>
                <a:cubicBezTo>
                  <a:pt x="13962" y="34285"/>
                  <a:pt x="14066" y="34265"/>
                  <a:pt x="14066" y="34378"/>
                </a:cubicBezTo>
                <a:cubicBezTo>
                  <a:pt x="14063" y="34439"/>
                  <a:pt x="14009" y="34472"/>
                  <a:pt x="13825" y="34512"/>
                </a:cubicBezTo>
                <a:cubicBezTo>
                  <a:pt x="14083" y="34536"/>
                  <a:pt x="13912" y="34706"/>
                  <a:pt x="13986" y="34806"/>
                </a:cubicBezTo>
                <a:cubicBezTo>
                  <a:pt x="14093" y="34713"/>
                  <a:pt x="14129" y="34589"/>
                  <a:pt x="14160" y="34472"/>
                </a:cubicBezTo>
                <a:cubicBezTo>
                  <a:pt x="14177" y="34412"/>
                  <a:pt x="14191" y="34360"/>
                  <a:pt x="14244" y="34360"/>
                </a:cubicBezTo>
                <a:cubicBezTo>
                  <a:pt x="14254" y="34360"/>
                  <a:pt x="14264" y="34362"/>
                  <a:pt x="14277" y="34365"/>
                </a:cubicBezTo>
                <a:cubicBezTo>
                  <a:pt x="14648" y="34475"/>
                  <a:pt x="15032" y="34556"/>
                  <a:pt x="15380" y="34726"/>
                </a:cubicBezTo>
                <a:cubicBezTo>
                  <a:pt x="15396" y="34733"/>
                  <a:pt x="15406" y="34760"/>
                  <a:pt x="15420" y="34776"/>
                </a:cubicBezTo>
                <a:cubicBezTo>
                  <a:pt x="15430" y="34776"/>
                  <a:pt x="15440" y="34776"/>
                  <a:pt x="15451" y="34776"/>
                </a:cubicBezTo>
                <a:cubicBezTo>
                  <a:pt x="15486" y="34776"/>
                  <a:pt x="15520" y="34780"/>
                  <a:pt x="15543" y="34816"/>
                </a:cubicBezTo>
                <a:lnTo>
                  <a:pt x="15593" y="34833"/>
                </a:lnTo>
                <a:lnTo>
                  <a:pt x="15587" y="34846"/>
                </a:lnTo>
                <a:lnTo>
                  <a:pt x="15543" y="34816"/>
                </a:lnTo>
                <a:cubicBezTo>
                  <a:pt x="15533" y="34816"/>
                  <a:pt x="15523" y="34817"/>
                  <a:pt x="15512" y="34817"/>
                </a:cubicBezTo>
                <a:cubicBezTo>
                  <a:pt x="15477" y="34817"/>
                  <a:pt x="15443" y="34813"/>
                  <a:pt x="15420" y="34776"/>
                </a:cubicBezTo>
                <a:cubicBezTo>
                  <a:pt x="15399" y="34777"/>
                  <a:pt x="15379" y="34778"/>
                  <a:pt x="15359" y="34778"/>
                </a:cubicBezTo>
                <a:cubicBezTo>
                  <a:pt x="15018" y="34778"/>
                  <a:pt x="14701" y="34651"/>
                  <a:pt x="14357" y="34616"/>
                </a:cubicBezTo>
                <a:lnTo>
                  <a:pt x="14357" y="34616"/>
                </a:lnTo>
                <a:cubicBezTo>
                  <a:pt x="14460" y="34679"/>
                  <a:pt x="14571" y="34733"/>
                  <a:pt x="14684" y="34783"/>
                </a:cubicBezTo>
                <a:cubicBezTo>
                  <a:pt x="15624" y="35137"/>
                  <a:pt x="16563" y="35502"/>
                  <a:pt x="17462" y="35960"/>
                </a:cubicBezTo>
                <a:cubicBezTo>
                  <a:pt x="17491" y="35973"/>
                  <a:pt x="17531" y="36015"/>
                  <a:pt x="17567" y="36015"/>
                </a:cubicBezTo>
                <a:cubicBezTo>
                  <a:pt x="17585" y="36015"/>
                  <a:pt x="17601" y="36005"/>
                  <a:pt x="17616" y="35976"/>
                </a:cubicBezTo>
                <a:cubicBezTo>
                  <a:pt x="17649" y="35906"/>
                  <a:pt x="17566" y="35873"/>
                  <a:pt x="17512" y="35846"/>
                </a:cubicBezTo>
                <a:cubicBezTo>
                  <a:pt x="17001" y="35578"/>
                  <a:pt x="16459" y="35381"/>
                  <a:pt x="15931" y="35147"/>
                </a:cubicBezTo>
                <a:cubicBezTo>
                  <a:pt x="15861" y="35117"/>
                  <a:pt x="15794" y="35084"/>
                  <a:pt x="15710" y="35044"/>
                </a:cubicBezTo>
                <a:cubicBezTo>
                  <a:pt x="15772" y="34982"/>
                  <a:pt x="15829" y="34956"/>
                  <a:pt x="15888" y="34956"/>
                </a:cubicBezTo>
                <a:cubicBezTo>
                  <a:pt x="15929" y="34956"/>
                  <a:pt x="15972" y="34968"/>
                  <a:pt x="16018" y="34990"/>
                </a:cubicBezTo>
                <a:cubicBezTo>
                  <a:pt x="16459" y="35191"/>
                  <a:pt x="16917" y="35365"/>
                  <a:pt x="17328" y="35625"/>
                </a:cubicBezTo>
                <a:cubicBezTo>
                  <a:pt x="17536" y="35759"/>
                  <a:pt x="17790" y="35679"/>
                  <a:pt x="18007" y="35819"/>
                </a:cubicBezTo>
                <a:cubicBezTo>
                  <a:pt x="18224" y="35956"/>
                  <a:pt x="18468" y="36053"/>
                  <a:pt x="18672" y="36217"/>
                </a:cubicBezTo>
                <a:lnTo>
                  <a:pt x="18645" y="36264"/>
                </a:lnTo>
                <a:lnTo>
                  <a:pt x="18254" y="36070"/>
                </a:lnTo>
                <a:lnTo>
                  <a:pt x="18254" y="36070"/>
                </a:lnTo>
                <a:cubicBezTo>
                  <a:pt x="18224" y="36157"/>
                  <a:pt x="18288" y="36170"/>
                  <a:pt x="18321" y="36190"/>
                </a:cubicBezTo>
                <a:cubicBezTo>
                  <a:pt x="18632" y="36384"/>
                  <a:pt x="18919" y="36618"/>
                  <a:pt x="19177" y="36882"/>
                </a:cubicBezTo>
                <a:cubicBezTo>
                  <a:pt x="19207" y="36919"/>
                  <a:pt x="19254" y="36942"/>
                  <a:pt x="19304" y="36946"/>
                </a:cubicBezTo>
                <a:cubicBezTo>
                  <a:pt x="19324" y="36880"/>
                  <a:pt x="19361" y="36855"/>
                  <a:pt x="19398" y="36855"/>
                </a:cubicBezTo>
                <a:cubicBezTo>
                  <a:pt x="19434" y="36855"/>
                  <a:pt x="19469" y="36879"/>
                  <a:pt x="19488" y="36912"/>
                </a:cubicBezTo>
                <a:cubicBezTo>
                  <a:pt x="19625" y="37146"/>
                  <a:pt x="19855" y="37290"/>
                  <a:pt x="20006" y="37510"/>
                </a:cubicBezTo>
                <a:cubicBezTo>
                  <a:pt x="20073" y="37607"/>
                  <a:pt x="20210" y="37684"/>
                  <a:pt x="20280" y="37795"/>
                </a:cubicBezTo>
                <a:cubicBezTo>
                  <a:pt x="20972" y="38824"/>
                  <a:pt x="21570" y="39900"/>
                  <a:pt x="21904" y="41107"/>
                </a:cubicBezTo>
                <a:cubicBezTo>
                  <a:pt x="21924" y="41164"/>
                  <a:pt x="21951" y="41224"/>
                  <a:pt x="21904" y="41314"/>
                </a:cubicBezTo>
                <a:cubicBezTo>
                  <a:pt x="21767" y="40937"/>
                  <a:pt x="21634" y="40582"/>
                  <a:pt x="21483" y="40235"/>
                </a:cubicBezTo>
                <a:cubicBezTo>
                  <a:pt x="21283" y="39787"/>
                  <a:pt x="21079" y="39336"/>
                  <a:pt x="20831" y="38911"/>
                </a:cubicBezTo>
                <a:cubicBezTo>
                  <a:pt x="20808" y="38868"/>
                  <a:pt x="20781" y="38824"/>
                  <a:pt x="20724" y="38824"/>
                </a:cubicBezTo>
                <a:cubicBezTo>
                  <a:pt x="20915" y="39232"/>
                  <a:pt x="21112" y="39636"/>
                  <a:pt x="21293" y="40048"/>
                </a:cubicBezTo>
                <a:cubicBezTo>
                  <a:pt x="21593" y="40743"/>
                  <a:pt x="21814" y="41468"/>
                  <a:pt x="21944" y="42214"/>
                </a:cubicBezTo>
                <a:cubicBezTo>
                  <a:pt x="21794" y="41973"/>
                  <a:pt x="21644" y="41729"/>
                  <a:pt x="21490" y="41488"/>
                </a:cubicBezTo>
                <a:cubicBezTo>
                  <a:pt x="21286" y="41167"/>
                  <a:pt x="21075" y="40850"/>
                  <a:pt x="20808" y="40579"/>
                </a:cubicBezTo>
                <a:lnTo>
                  <a:pt x="20808" y="40579"/>
                </a:lnTo>
                <a:cubicBezTo>
                  <a:pt x="20881" y="40933"/>
                  <a:pt x="20985" y="41321"/>
                  <a:pt x="21219" y="41565"/>
                </a:cubicBezTo>
                <a:cubicBezTo>
                  <a:pt x="21657" y="42016"/>
                  <a:pt x="21674" y="42564"/>
                  <a:pt x="21771" y="43106"/>
                </a:cubicBezTo>
                <a:cubicBezTo>
                  <a:pt x="21844" y="43524"/>
                  <a:pt x="21995" y="43918"/>
                  <a:pt x="22075" y="44336"/>
                </a:cubicBezTo>
                <a:cubicBezTo>
                  <a:pt x="22108" y="44507"/>
                  <a:pt x="22178" y="44684"/>
                  <a:pt x="22228" y="44861"/>
                </a:cubicBezTo>
                <a:cubicBezTo>
                  <a:pt x="22299" y="45095"/>
                  <a:pt x="22362" y="45329"/>
                  <a:pt x="22419" y="45563"/>
                </a:cubicBezTo>
                <a:cubicBezTo>
                  <a:pt x="22476" y="45793"/>
                  <a:pt x="22519" y="46024"/>
                  <a:pt x="22559" y="46255"/>
                </a:cubicBezTo>
                <a:cubicBezTo>
                  <a:pt x="22603" y="46499"/>
                  <a:pt x="22636" y="46746"/>
                  <a:pt x="22676" y="46993"/>
                </a:cubicBezTo>
                <a:cubicBezTo>
                  <a:pt x="22680" y="47030"/>
                  <a:pt x="22700" y="47074"/>
                  <a:pt x="22643" y="47110"/>
                </a:cubicBezTo>
                <a:cubicBezTo>
                  <a:pt x="22533" y="46990"/>
                  <a:pt x="22579" y="46820"/>
                  <a:pt x="22503" y="46693"/>
                </a:cubicBezTo>
                <a:lnTo>
                  <a:pt x="22503" y="46693"/>
                </a:lnTo>
                <a:cubicBezTo>
                  <a:pt x="22439" y="46716"/>
                  <a:pt x="22513" y="46796"/>
                  <a:pt x="22446" y="46840"/>
                </a:cubicBezTo>
                <a:cubicBezTo>
                  <a:pt x="22359" y="46355"/>
                  <a:pt x="22275" y="45874"/>
                  <a:pt x="22185" y="45392"/>
                </a:cubicBezTo>
                <a:cubicBezTo>
                  <a:pt x="22152" y="45208"/>
                  <a:pt x="22081" y="45035"/>
                  <a:pt x="21978" y="44878"/>
                </a:cubicBezTo>
                <a:lnTo>
                  <a:pt x="21978" y="44878"/>
                </a:lnTo>
                <a:cubicBezTo>
                  <a:pt x="22045" y="45329"/>
                  <a:pt x="22095" y="45783"/>
                  <a:pt x="22152" y="46235"/>
                </a:cubicBezTo>
                <a:cubicBezTo>
                  <a:pt x="22208" y="46716"/>
                  <a:pt x="22228" y="47201"/>
                  <a:pt x="22352" y="47672"/>
                </a:cubicBezTo>
                <a:cubicBezTo>
                  <a:pt x="22369" y="47732"/>
                  <a:pt x="22389" y="47789"/>
                  <a:pt x="22412" y="47869"/>
                </a:cubicBezTo>
                <a:cubicBezTo>
                  <a:pt x="22526" y="47742"/>
                  <a:pt x="22449" y="47602"/>
                  <a:pt x="22506" y="47478"/>
                </a:cubicBezTo>
                <a:lnTo>
                  <a:pt x="22506" y="47478"/>
                </a:lnTo>
                <a:cubicBezTo>
                  <a:pt x="22646" y="48371"/>
                  <a:pt x="22790" y="49256"/>
                  <a:pt x="23101" y="50112"/>
                </a:cubicBezTo>
                <a:cubicBezTo>
                  <a:pt x="23171" y="50065"/>
                  <a:pt x="23138" y="50018"/>
                  <a:pt x="23128" y="49978"/>
                </a:cubicBezTo>
                <a:cubicBezTo>
                  <a:pt x="22994" y="49440"/>
                  <a:pt x="22857" y="48902"/>
                  <a:pt x="22723" y="48361"/>
                </a:cubicBezTo>
                <a:cubicBezTo>
                  <a:pt x="22710" y="48324"/>
                  <a:pt x="22703" y="48284"/>
                  <a:pt x="22696" y="48240"/>
                </a:cubicBezTo>
                <a:cubicBezTo>
                  <a:pt x="22690" y="48207"/>
                  <a:pt x="22710" y="48170"/>
                  <a:pt x="22747" y="48160"/>
                </a:cubicBezTo>
                <a:cubicBezTo>
                  <a:pt x="22753" y="48158"/>
                  <a:pt x="22759" y="48157"/>
                  <a:pt x="22765" y="48157"/>
                </a:cubicBezTo>
                <a:cubicBezTo>
                  <a:pt x="22796" y="48157"/>
                  <a:pt x="22804" y="48189"/>
                  <a:pt x="22810" y="48220"/>
                </a:cubicBezTo>
                <a:cubicBezTo>
                  <a:pt x="22867" y="48514"/>
                  <a:pt x="22994" y="48788"/>
                  <a:pt x="23007" y="49103"/>
                </a:cubicBezTo>
                <a:cubicBezTo>
                  <a:pt x="23021" y="49373"/>
                  <a:pt x="23141" y="49637"/>
                  <a:pt x="23231" y="49901"/>
                </a:cubicBezTo>
                <a:cubicBezTo>
                  <a:pt x="23482" y="50623"/>
                  <a:pt x="23773" y="51329"/>
                  <a:pt x="24104" y="52017"/>
                </a:cubicBezTo>
                <a:cubicBezTo>
                  <a:pt x="24161" y="52134"/>
                  <a:pt x="24244" y="52245"/>
                  <a:pt x="24204" y="52388"/>
                </a:cubicBezTo>
                <a:cubicBezTo>
                  <a:pt x="24204" y="52415"/>
                  <a:pt x="24211" y="52445"/>
                  <a:pt x="24231" y="52465"/>
                </a:cubicBezTo>
                <a:cubicBezTo>
                  <a:pt x="24505" y="52840"/>
                  <a:pt x="24649" y="53284"/>
                  <a:pt x="24953" y="53652"/>
                </a:cubicBezTo>
                <a:cubicBezTo>
                  <a:pt x="25812" y="54708"/>
                  <a:pt x="26811" y="55641"/>
                  <a:pt x="27921" y="56423"/>
                </a:cubicBezTo>
                <a:cubicBezTo>
                  <a:pt x="28322" y="56710"/>
                  <a:pt x="28777" y="56928"/>
                  <a:pt x="29158" y="57232"/>
                </a:cubicBezTo>
                <a:cubicBezTo>
                  <a:pt x="29552" y="57543"/>
                  <a:pt x="30013" y="57676"/>
                  <a:pt x="30441" y="57890"/>
                </a:cubicBezTo>
                <a:cubicBezTo>
                  <a:pt x="30562" y="57954"/>
                  <a:pt x="30642" y="58054"/>
                  <a:pt x="30759" y="58121"/>
                </a:cubicBezTo>
                <a:cubicBezTo>
                  <a:pt x="31404" y="58479"/>
                  <a:pt x="32116" y="58592"/>
                  <a:pt x="32824" y="58736"/>
                </a:cubicBezTo>
                <a:cubicBezTo>
                  <a:pt x="33252" y="58823"/>
                  <a:pt x="33680" y="58910"/>
                  <a:pt x="34101" y="59017"/>
                </a:cubicBezTo>
                <a:cubicBezTo>
                  <a:pt x="34576" y="59137"/>
                  <a:pt x="35061" y="59147"/>
                  <a:pt x="35542" y="59197"/>
                </a:cubicBezTo>
                <a:cubicBezTo>
                  <a:pt x="36027" y="59244"/>
                  <a:pt x="36505" y="59307"/>
                  <a:pt x="36989" y="59344"/>
                </a:cubicBezTo>
                <a:cubicBezTo>
                  <a:pt x="37354" y="59371"/>
                  <a:pt x="37721" y="59364"/>
                  <a:pt x="38086" y="59374"/>
                </a:cubicBezTo>
                <a:cubicBezTo>
                  <a:pt x="38216" y="59381"/>
                  <a:pt x="38346" y="59401"/>
                  <a:pt x="38477" y="59404"/>
                </a:cubicBezTo>
                <a:cubicBezTo>
                  <a:pt x="38507" y="59405"/>
                  <a:pt x="38537" y="59405"/>
                  <a:pt x="38567" y="59405"/>
                </a:cubicBezTo>
                <a:cubicBezTo>
                  <a:pt x="39317" y="59405"/>
                  <a:pt x="40047" y="59248"/>
                  <a:pt x="40780" y="59107"/>
                </a:cubicBezTo>
                <a:cubicBezTo>
                  <a:pt x="41161" y="59037"/>
                  <a:pt x="41535" y="58963"/>
                  <a:pt x="41886" y="58789"/>
                </a:cubicBezTo>
                <a:lnTo>
                  <a:pt x="41886" y="58789"/>
                </a:lnTo>
                <a:cubicBezTo>
                  <a:pt x="40860" y="59007"/>
                  <a:pt x="39820" y="59137"/>
                  <a:pt x="38778" y="59227"/>
                </a:cubicBezTo>
                <a:cubicBezTo>
                  <a:pt x="39717" y="59090"/>
                  <a:pt x="40626" y="58840"/>
                  <a:pt x="41545" y="58609"/>
                </a:cubicBezTo>
                <a:cubicBezTo>
                  <a:pt x="42464" y="58378"/>
                  <a:pt x="43307" y="57930"/>
                  <a:pt x="44229" y="57710"/>
                </a:cubicBezTo>
                <a:lnTo>
                  <a:pt x="44229" y="57710"/>
                </a:lnTo>
                <a:cubicBezTo>
                  <a:pt x="43922" y="57937"/>
                  <a:pt x="43537" y="58027"/>
                  <a:pt x="43200" y="58231"/>
                </a:cubicBezTo>
                <a:cubicBezTo>
                  <a:pt x="43231" y="58257"/>
                  <a:pt x="43261" y="58266"/>
                  <a:pt x="43287" y="58266"/>
                </a:cubicBezTo>
                <a:cubicBezTo>
                  <a:pt x="43334" y="58266"/>
                  <a:pt x="43374" y="58238"/>
                  <a:pt x="43410" y="58221"/>
                </a:cubicBezTo>
                <a:cubicBezTo>
                  <a:pt x="43738" y="58077"/>
                  <a:pt x="44062" y="57930"/>
                  <a:pt x="44396" y="57793"/>
                </a:cubicBezTo>
                <a:cubicBezTo>
                  <a:pt x="44871" y="57599"/>
                  <a:pt x="45322" y="57342"/>
                  <a:pt x="45764" y="57085"/>
                </a:cubicBezTo>
                <a:cubicBezTo>
                  <a:pt x="45941" y="56981"/>
                  <a:pt x="46141" y="57078"/>
                  <a:pt x="46308" y="56964"/>
                </a:cubicBezTo>
                <a:cubicBezTo>
                  <a:pt x="46315" y="56959"/>
                  <a:pt x="46321" y="56957"/>
                  <a:pt x="46327" y="56957"/>
                </a:cubicBezTo>
                <a:cubicBezTo>
                  <a:pt x="46356" y="56957"/>
                  <a:pt x="46360" y="57028"/>
                  <a:pt x="46365" y="57068"/>
                </a:cubicBezTo>
                <a:cubicBezTo>
                  <a:pt x="46666" y="56951"/>
                  <a:pt x="46890" y="56717"/>
                  <a:pt x="47154" y="56540"/>
                </a:cubicBezTo>
                <a:cubicBezTo>
                  <a:pt x="47311" y="56426"/>
                  <a:pt x="47462" y="56306"/>
                  <a:pt x="47605" y="56179"/>
                </a:cubicBezTo>
                <a:cubicBezTo>
                  <a:pt x="47689" y="56109"/>
                  <a:pt x="47796" y="56035"/>
                  <a:pt x="47645" y="55921"/>
                </a:cubicBezTo>
                <a:cubicBezTo>
                  <a:pt x="47609" y="55895"/>
                  <a:pt x="47589" y="55858"/>
                  <a:pt x="47642" y="55828"/>
                </a:cubicBezTo>
                <a:cubicBezTo>
                  <a:pt x="48177" y="55537"/>
                  <a:pt x="48511" y="55016"/>
                  <a:pt x="49023" y="54701"/>
                </a:cubicBezTo>
                <a:cubicBezTo>
                  <a:pt x="49043" y="54695"/>
                  <a:pt x="49063" y="54688"/>
                  <a:pt x="49083" y="54688"/>
                </a:cubicBezTo>
                <a:cubicBezTo>
                  <a:pt x="49143" y="54561"/>
                  <a:pt x="49273" y="54508"/>
                  <a:pt x="49370" y="54424"/>
                </a:cubicBezTo>
                <a:cubicBezTo>
                  <a:pt x="50035" y="53852"/>
                  <a:pt x="50587" y="53174"/>
                  <a:pt x="51209" y="52569"/>
                </a:cubicBezTo>
                <a:cubicBezTo>
                  <a:pt x="51496" y="52281"/>
                  <a:pt x="51750" y="51964"/>
                  <a:pt x="51964" y="51620"/>
                </a:cubicBezTo>
                <a:cubicBezTo>
                  <a:pt x="52011" y="51563"/>
                  <a:pt x="52038" y="51499"/>
                  <a:pt x="52048" y="51432"/>
                </a:cubicBezTo>
                <a:lnTo>
                  <a:pt x="52048" y="51432"/>
                </a:lnTo>
                <a:cubicBezTo>
                  <a:pt x="51961" y="51436"/>
                  <a:pt x="51937" y="51529"/>
                  <a:pt x="51864" y="51556"/>
                </a:cubicBezTo>
                <a:cubicBezTo>
                  <a:pt x="51810" y="51499"/>
                  <a:pt x="51810" y="51422"/>
                  <a:pt x="51780" y="51329"/>
                </a:cubicBezTo>
                <a:cubicBezTo>
                  <a:pt x="51449" y="51750"/>
                  <a:pt x="51229" y="52245"/>
                  <a:pt x="50794" y="52559"/>
                </a:cubicBezTo>
                <a:cubicBezTo>
                  <a:pt x="50828" y="52328"/>
                  <a:pt x="51025" y="52204"/>
                  <a:pt x="51142" y="52031"/>
                </a:cubicBezTo>
                <a:cubicBezTo>
                  <a:pt x="51423" y="51626"/>
                  <a:pt x="51740" y="51249"/>
                  <a:pt x="51964" y="50804"/>
                </a:cubicBezTo>
                <a:cubicBezTo>
                  <a:pt x="52014" y="50710"/>
                  <a:pt x="52018" y="50704"/>
                  <a:pt x="52018" y="50550"/>
                </a:cubicBezTo>
                <a:lnTo>
                  <a:pt x="52018" y="50550"/>
                </a:lnTo>
                <a:cubicBezTo>
                  <a:pt x="51854" y="50737"/>
                  <a:pt x="51807" y="50971"/>
                  <a:pt x="51663" y="51162"/>
                </a:cubicBezTo>
                <a:cubicBezTo>
                  <a:pt x="51616" y="51095"/>
                  <a:pt x="51660" y="51051"/>
                  <a:pt x="51677" y="51005"/>
                </a:cubicBezTo>
                <a:cubicBezTo>
                  <a:pt x="51810" y="50664"/>
                  <a:pt x="52001" y="50343"/>
                  <a:pt x="52054" y="49962"/>
                </a:cubicBezTo>
                <a:cubicBezTo>
                  <a:pt x="52081" y="49764"/>
                  <a:pt x="52191" y="49567"/>
                  <a:pt x="52302" y="49393"/>
                </a:cubicBezTo>
                <a:cubicBezTo>
                  <a:pt x="52485" y="49099"/>
                  <a:pt x="52599" y="48785"/>
                  <a:pt x="52703" y="48461"/>
                </a:cubicBezTo>
                <a:cubicBezTo>
                  <a:pt x="52790" y="48180"/>
                  <a:pt x="53030" y="47993"/>
                  <a:pt x="53131" y="47705"/>
                </a:cubicBezTo>
                <a:cubicBezTo>
                  <a:pt x="53341" y="47080"/>
                  <a:pt x="53605" y="46472"/>
                  <a:pt x="53766" y="45834"/>
                </a:cubicBezTo>
                <a:cubicBezTo>
                  <a:pt x="53843" y="45523"/>
                  <a:pt x="53859" y="45195"/>
                  <a:pt x="53970" y="44884"/>
                </a:cubicBezTo>
                <a:cubicBezTo>
                  <a:pt x="54274" y="44015"/>
                  <a:pt x="54631" y="43166"/>
                  <a:pt x="54972" y="42307"/>
                </a:cubicBezTo>
                <a:cubicBezTo>
                  <a:pt x="55397" y="41241"/>
                  <a:pt x="55962" y="40238"/>
                  <a:pt x="56650" y="39319"/>
                </a:cubicBezTo>
                <a:cubicBezTo>
                  <a:pt x="56871" y="39021"/>
                  <a:pt x="57148" y="38764"/>
                  <a:pt x="57409" y="38497"/>
                </a:cubicBezTo>
                <a:cubicBezTo>
                  <a:pt x="57536" y="38363"/>
                  <a:pt x="57606" y="38169"/>
                  <a:pt x="57807" y="38115"/>
                </a:cubicBezTo>
                <a:lnTo>
                  <a:pt x="57807" y="38115"/>
                </a:lnTo>
                <a:cubicBezTo>
                  <a:pt x="57523" y="38654"/>
                  <a:pt x="57185" y="39165"/>
                  <a:pt x="56804" y="39640"/>
                </a:cubicBezTo>
                <a:cubicBezTo>
                  <a:pt x="56637" y="39844"/>
                  <a:pt x="56473" y="40051"/>
                  <a:pt x="56319" y="40265"/>
                </a:cubicBezTo>
                <a:cubicBezTo>
                  <a:pt x="56226" y="40385"/>
                  <a:pt x="56166" y="40522"/>
                  <a:pt x="56019" y="40596"/>
                </a:cubicBezTo>
                <a:cubicBezTo>
                  <a:pt x="55942" y="40636"/>
                  <a:pt x="55892" y="40713"/>
                  <a:pt x="55885" y="40800"/>
                </a:cubicBezTo>
                <a:cubicBezTo>
                  <a:pt x="55838" y="41241"/>
                  <a:pt x="55567" y="41595"/>
                  <a:pt x="55400" y="41986"/>
                </a:cubicBezTo>
                <a:cubicBezTo>
                  <a:pt x="54976" y="42969"/>
                  <a:pt x="54611" y="43972"/>
                  <a:pt x="54220" y="44968"/>
                </a:cubicBezTo>
                <a:cubicBezTo>
                  <a:pt x="54060" y="45379"/>
                  <a:pt x="53866" y="45780"/>
                  <a:pt x="53732" y="46208"/>
                </a:cubicBezTo>
                <a:cubicBezTo>
                  <a:pt x="53649" y="46479"/>
                  <a:pt x="53719" y="46763"/>
                  <a:pt x="53592" y="47034"/>
                </a:cubicBezTo>
                <a:cubicBezTo>
                  <a:pt x="53415" y="47425"/>
                  <a:pt x="53264" y="47829"/>
                  <a:pt x="53124" y="48237"/>
                </a:cubicBezTo>
                <a:cubicBezTo>
                  <a:pt x="52997" y="48601"/>
                  <a:pt x="52897" y="48972"/>
                  <a:pt x="52783" y="49353"/>
                </a:cubicBezTo>
                <a:cubicBezTo>
                  <a:pt x="53217" y="48822"/>
                  <a:pt x="53331" y="48170"/>
                  <a:pt x="53575" y="47582"/>
                </a:cubicBezTo>
                <a:cubicBezTo>
                  <a:pt x="53635" y="47598"/>
                  <a:pt x="53629" y="47628"/>
                  <a:pt x="53619" y="47652"/>
                </a:cubicBezTo>
                <a:cubicBezTo>
                  <a:pt x="53395" y="48160"/>
                  <a:pt x="53331" y="48725"/>
                  <a:pt x="53070" y="49220"/>
                </a:cubicBezTo>
                <a:cubicBezTo>
                  <a:pt x="53017" y="49313"/>
                  <a:pt x="52994" y="49417"/>
                  <a:pt x="53004" y="49524"/>
                </a:cubicBezTo>
                <a:cubicBezTo>
                  <a:pt x="53221" y="49149"/>
                  <a:pt x="53348" y="48735"/>
                  <a:pt x="53498" y="48334"/>
                </a:cubicBezTo>
                <a:cubicBezTo>
                  <a:pt x="53709" y="47762"/>
                  <a:pt x="53866" y="47167"/>
                  <a:pt x="54107" y="46609"/>
                </a:cubicBezTo>
                <a:cubicBezTo>
                  <a:pt x="54227" y="46335"/>
                  <a:pt x="54374" y="46074"/>
                  <a:pt x="54474" y="45790"/>
                </a:cubicBezTo>
                <a:cubicBezTo>
                  <a:pt x="54655" y="45272"/>
                  <a:pt x="54825" y="44751"/>
                  <a:pt x="54892" y="44202"/>
                </a:cubicBezTo>
                <a:cubicBezTo>
                  <a:pt x="54949" y="43724"/>
                  <a:pt x="55200" y="43313"/>
                  <a:pt x="55380" y="42882"/>
                </a:cubicBezTo>
                <a:cubicBezTo>
                  <a:pt x="55561" y="42454"/>
                  <a:pt x="55808" y="42060"/>
                  <a:pt x="55999" y="41635"/>
                </a:cubicBezTo>
                <a:cubicBezTo>
                  <a:pt x="56396" y="40743"/>
                  <a:pt x="56861" y="39894"/>
                  <a:pt x="57466" y="39125"/>
                </a:cubicBezTo>
                <a:cubicBezTo>
                  <a:pt x="57623" y="38928"/>
                  <a:pt x="57777" y="38741"/>
                  <a:pt x="57997" y="38607"/>
                </a:cubicBezTo>
                <a:cubicBezTo>
                  <a:pt x="58455" y="38329"/>
                  <a:pt x="58800" y="37932"/>
                  <a:pt x="59134" y="37517"/>
                </a:cubicBezTo>
                <a:cubicBezTo>
                  <a:pt x="59435" y="37143"/>
                  <a:pt x="59816" y="36849"/>
                  <a:pt x="60173" y="36534"/>
                </a:cubicBezTo>
                <a:cubicBezTo>
                  <a:pt x="60695" y="36087"/>
                  <a:pt x="61253" y="35685"/>
                  <a:pt x="61845" y="35338"/>
                </a:cubicBezTo>
                <a:cubicBezTo>
                  <a:pt x="61901" y="35304"/>
                  <a:pt x="61975" y="35278"/>
                  <a:pt x="61982" y="35191"/>
                </a:cubicBezTo>
                <a:lnTo>
                  <a:pt x="61932" y="35171"/>
                </a:lnTo>
                <a:lnTo>
                  <a:pt x="61982" y="35151"/>
                </a:lnTo>
                <a:cubicBezTo>
                  <a:pt x="62052" y="35020"/>
                  <a:pt x="62186" y="34963"/>
                  <a:pt x="62303" y="34897"/>
                </a:cubicBezTo>
                <a:cubicBezTo>
                  <a:pt x="62978" y="34509"/>
                  <a:pt x="63630" y="34088"/>
                  <a:pt x="64328" y="33750"/>
                </a:cubicBezTo>
                <a:cubicBezTo>
                  <a:pt x="64512" y="33660"/>
                  <a:pt x="64696" y="33553"/>
                  <a:pt x="64903" y="33519"/>
                </a:cubicBezTo>
                <a:cubicBezTo>
                  <a:pt x="64953" y="33439"/>
                  <a:pt x="65023" y="33406"/>
                  <a:pt x="65144" y="33402"/>
                </a:cubicBezTo>
                <a:lnTo>
                  <a:pt x="65144" y="33402"/>
                </a:lnTo>
                <a:cubicBezTo>
                  <a:pt x="65092" y="33477"/>
                  <a:pt x="65006" y="33523"/>
                  <a:pt x="64916" y="33523"/>
                </a:cubicBezTo>
                <a:cubicBezTo>
                  <a:pt x="64913" y="33523"/>
                  <a:pt x="64910" y="33523"/>
                  <a:pt x="64906" y="33523"/>
                </a:cubicBezTo>
                <a:cubicBezTo>
                  <a:pt x="64789" y="33590"/>
                  <a:pt x="64769" y="33720"/>
                  <a:pt x="64696" y="33814"/>
                </a:cubicBezTo>
                <a:cubicBezTo>
                  <a:pt x="64997" y="33750"/>
                  <a:pt x="65261" y="33590"/>
                  <a:pt x="65545" y="33479"/>
                </a:cubicBezTo>
                <a:cubicBezTo>
                  <a:pt x="66715" y="33041"/>
                  <a:pt x="67905" y="32640"/>
                  <a:pt x="69045" y="32136"/>
                </a:cubicBezTo>
                <a:cubicBezTo>
                  <a:pt x="70291" y="31581"/>
                  <a:pt x="71552" y="31043"/>
                  <a:pt x="72728" y="30331"/>
                </a:cubicBezTo>
                <a:cubicBezTo>
                  <a:pt x="73544" y="29839"/>
                  <a:pt x="74339" y="29318"/>
                  <a:pt x="75058" y="28696"/>
                </a:cubicBezTo>
                <a:cubicBezTo>
                  <a:pt x="75629" y="28201"/>
                  <a:pt x="76228" y="27740"/>
                  <a:pt x="76759" y="27202"/>
                </a:cubicBezTo>
                <a:cubicBezTo>
                  <a:pt x="76799" y="27165"/>
                  <a:pt x="76826" y="27112"/>
                  <a:pt x="76906" y="27108"/>
                </a:cubicBezTo>
                <a:lnTo>
                  <a:pt x="76906" y="27108"/>
                </a:lnTo>
                <a:cubicBezTo>
                  <a:pt x="76906" y="27249"/>
                  <a:pt x="76743" y="27306"/>
                  <a:pt x="76739" y="27459"/>
                </a:cubicBezTo>
                <a:cubicBezTo>
                  <a:pt x="76900" y="27406"/>
                  <a:pt x="76953" y="27259"/>
                  <a:pt x="77037" y="27155"/>
                </a:cubicBezTo>
                <a:cubicBezTo>
                  <a:pt x="77338" y="26781"/>
                  <a:pt x="77625" y="26400"/>
                  <a:pt x="77902" y="26009"/>
                </a:cubicBezTo>
                <a:cubicBezTo>
                  <a:pt x="78213" y="25574"/>
                  <a:pt x="78374" y="25063"/>
                  <a:pt x="78554" y="24571"/>
                </a:cubicBezTo>
                <a:cubicBezTo>
                  <a:pt x="78825" y="23833"/>
                  <a:pt x="79052" y="23081"/>
                  <a:pt x="79229" y="22315"/>
                </a:cubicBezTo>
                <a:cubicBezTo>
                  <a:pt x="79276" y="22108"/>
                  <a:pt x="79300" y="21894"/>
                  <a:pt x="79340" y="21683"/>
                </a:cubicBezTo>
                <a:cubicBezTo>
                  <a:pt x="79403" y="21372"/>
                  <a:pt x="79467" y="21062"/>
                  <a:pt x="79437" y="20741"/>
                </a:cubicBezTo>
                <a:cubicBezTo>
                  <a:pt x="79380" y="20142"/>
                  <a:pt x="79380" y="19531"/>
                  <a:pt x="79249" y="18949"/>
                </a:cubicBezTo>
                <a:cubicBezTo>
                  <a:pt x="79129" y="18424"/>
                  <a:pt x="78922" y="17920"/>
                  <a:pt x="78795" y="17391"/>
                </a:cubicBezTo>
                <a:cubicBezTo>
                  <a:pt x="78681" y="16907"/>
                  <a:pt x="78541" y="16429"/>
                  <a:pt x="78414" y="15944"/>
                </a:cubicBezTo>
                <a:cubicBezTo>
                  <a:pt x="78404" y="15907"/>
                  <a:pt x="78400" y="15867"/>
                  <a:pt x="78384" y="15770"/>
                </a:cubicBezTo>
                <a:lnTo>
                  <a:pt x="78384" y="15770"/>
                </a:lnTo>
                <a:cubicBezTo>
                  <a:pt x="78571" y="16038"/>
                  <a:pt x="78601" y="16312"/>
                  <a:pt x="78741" y="16552"/>
                </a:cubicBezTo>
                <a:cubicBezTo>
                  <a:pt x="78785" y="16476"/>
                  <a:pt x="78751" y="16425"/>
                  <a:pt x="78735" y="16372"/>
                </a:cubicBezTo>
                <a:cubicBezTo>
                  <a:pt x="78417" y="15389"/>
                  <a:pt x="78136" y="14390"/>
                  <a:pt x="77652" y="13467"/>
                </a:cubicBezTo>
                <a:cubicBezTo>
                  <a:pt x="77511" y="13200"/>
                  <a:pt x="77281" y="13006"/>
                  <a:pt x="77104" y="12762"/>
                </a:cubicBezTo>
                <a:cubicBezTo>
                  <a:pt x="76706" y="12207"/>
                  <a:pt x="76288" y="11659"/>
                  <a:pt x="75894" y="11097"/>
                </a:cubicBezTo>
                <a:cubicBezTo>
                  <a:pt x="75813" y="10984"/>
                  <a:pt x="75726" y="10880"/>
                  <a:pt x="75636" y="10773"/>
                </a:cubicBezTo>
                <a:cubicBezTo>
                  <a:pt x="75292" y="10362"/>
                  <a:pt x="74988" y="9894"/>
                  <a:pt x="74523" y="9610"/>
                </a:cubicBezTo>
                <a:cubicBezTo>
                  <a:pt x="74132" y="9366"/>
                  <a:pt x="73791" y="9052"/>
                  <a:pt x="73517" y="8684"/>
                </a:cubicBezTo>
                <a:cubicBezTo>
                  <a:pt x="73229" y="8296"/>
                  <a:pt x="72835" y="8062"/>
                  <a:pt x="72484" y="7765"/>
                </a:cubicBezTo>
                <a:cubicBezTo>
                  <a:pt x="72420" y="7711"/>
                  <a:pt x="72347" y="7665"/>
                  <a:pt x="72261" y="7665"/>
                </a:cubicBezTo>
                <a:cubicBezTo>
                  <a:pt x="72235" y="7665"/>
                  <a:pt x="72208" y="7669"/>
                  <a:pt x="72180" y="7678"/>
                </a:cubicBezTo>
                <a:cubicBezTo>
                  <a:pt x="72167" y="7680"/>
                  <a:pt x="72155" y="7682"/>
                  <a:pt x="72142" y="7682"/>
                </a:cubicBezTo>
                <a:cubicBezTo>
                  <a:pt x="72105" y="7682"/>
                  <a:pt x="72070" y="7670"/>
                  <a:pt x="72040" y="7648"/>
                </a:cubicBezTo>
                <a:cubicBezTo>
                  <a:pt x="71394" y="7187"/>
                  <a:pt x="70716" y="6775"/>
                  <a:pt x="70031" y="6384"/>
                </a:cubicBezTo>
                <a:cubicBezTo>
                  <a:pt x="69325" y="5977"/>
                  <a:pt x="68560" y="5669"/>
                  <a:pt x="67788" y="5388"/>
                </a:cubicBezTo>
                <a:cubicBezTo>
                  <a:pt x="67768" y="5383"/>
                  <a:pt x="67747" y="5380"/>
                  <a:pt x="67726" y="5380"/>
                </a:cubicBezTo>
                <a:cubicBezTo>
                  <a:pt x="67719" y="5380"/>
                  <a:pt x="67711" y="5381"/>
                  <a:pt x="67704" y="5382"/>
                </a:cubicBezTo>
                <a:lnTo>
                  <a:pt x="67701" y="5385"/>
                </a:lnTo>
                <a:cubicBezTo>
                  <a:pt x="67878" y="5672"/>
                  <a:pt x="68182" y="5763"/>
                  <a:pt x="68470" y="5870"/>
                </a:cubicBezTo>
                <a:cubicBezTo>
                  <a:pt x="68994" y="6060"/>
                  <a:pt x="69496" y="6307"/>
                  <a:pt x="69964" y="6605"/>
                </a:cubicBezTo>
                <a:cubicBezTo>
                  <a:pt x="70649" y="7046"/>
                  <a:pt x="71381" y="7414"/>
                  <a:pt x="72050" y="7889"/>
                </a:cubicBezTo>
                <a:cubicBezTo>
                  <a:pt x="72638" y="8303"/>
                  <a:pt x="73216" y="8734"/>
                  <a:pt x="73758" y="9216"/>
                </a:cubicBezTo>
                <a:cubicBezTo>
                  <a:pt x="74042" y="9466"/>
                  <a:pt x="74349" y="9730"/>
                  <a:pt x="74526" y="10054"/>
                </a:cubicBezTo>
                <a:cubicBezTo>
                  <a:pt x="74744" y="10459"/>
                  <a:pt x="75085" y="10723"/>
                  <a:pt x="75385" y="11024"/>
                </a:cubicBezTo>
                <a:cubicBezTo>
                  <a:pt x="75726" y="11365"/>
                  <a:pt x="76000" y="11749"/>
                  <a:pt x="76265" y="12147"/>
                </a:cubicBezTo>
                <a:lnTo>
                  <a:pt x="76305" y="12190"/>
                </a:lnTo>
                <a:cubicBezTo>
                  <a:pt x="76302" y="12191"/>
                  <a:pt x="76299" y="12191"/>
                  <a:pt x="76296" y="12191"/>
                </a:cubicBezTo>
                <a:cubicBezTo>
                  <a:pt x="76266" y="12191"/>
                  <a:pt x="76236" y="12174"/>
                  <a:pt x="76221" y="12147"/>
                </a:cubicBezTo>
                <a:cubicBezTo>
                  <a:pt x="75967" y="11980"/>
                  <a:pt x="75830" y="11706"/>
                  <a:pt x="75633" y="11485"/>
                </a:cubicBezTo>
                <a:cubicBezTo>
                  <a:pt x="75182" y="10967"/>
                  <a:pt x="74704" y="10476"/>
                  <a:pt x="74199" y="10008"/>
                </a:cubicBezTo>
                <a:cubicBezTo>
                  <a:pt x="73791" y="9640"/>
                  <a:pt x="73393" y="9262"/>
                  <a:pt x="72969" y="8915"/>
                </a:cubicBezTo>
                <a:cubicBezTo>
                  <a:pt x="72217" y="8300"/>
                  <a:pt x="71421" y="7741"/>
                  <a:pt x="70586" y="7243"/>
                </a:cubicBezTo>
                <a:cubicBezTo>
                  <a:pt x="69098" y="6361"/>
                  <a:pt x="67514" y="5686"/>
                  <a:pt x="65896" y="5081"/>
                </a:cubicBezTo>
                <a:cubicBezTo>
                  <a:pt x="63857" y="4315"/>
                  <a:pt x="61774" y="3660"/>
                  <a:pt x="59662" y="3119"/>
                </a:cubicBezTo>
                <a:cubicBezTo>
                  <a:pt x="58134" y="2734"/>
                  <a:pt x="56587" y="2443"/>
                  <a:pt x="55036" y="2183"/>
                </a:cubicBezTo>
                <a:cubicBezTo>
                  <a:pt x="53980" y="2006"/>
                  <a:pt x="52920" y="1845"/>
                  <a:pt x="51850" y="1748"/>
                </a:cubicBezTo>
                <a:cubicBezTo>
                  <a:pt x="51429" y="1708"/>
                  <a:pt x="51011" y="1665"/>
                  <a:pt x="50600" y="1554"/>
                </a:cubicBezTo>
                <a:lnTo>
                  <a:pt x="50600" y="1554"/>
                </a:lnTo>
                <a:cubicBezTo>
                  <a:pt x="51483" y="1558"/>
                  <a:pt x="52362" y="1614"/>
                  <a:pt x="53244" y="1655"/>
                </a:cubicBezTo>
                <a:cubicBezTo>
                  <a:pt x="52509" y="1554"/>
                  <a:pt x="51774" y="1491"/>
                  <a:pt x="51035" y="1451"/>
                </a:cubicBezTo>
                <a:cubicBezTo>
                  <a:pt x="50718" y="1434"/>
                  <a:pt x="50402" y="1429"/>
                  <a:pt x="50086" y="1429"/>
                </a:cubicBezTo>
                <a:cubicBezTo>
                  <a:pt x="49682" y="1429"/>
                  <a:pt x="49278" y="1437"/>
                  <a:pt x="48875" y="1437"/>
                </a:cubicBezTo>
                <a:cubicBezTo>
                  <a:pt x="48510" y="1437"/>
                  <a:pt x="48146" y="1431"/>
                  <a:pt x="47782" y="1407"/>
                </a:cubicBezTo>
                <a:cubicBezTo>
                  <a:pt x="47637" y="1398"/>
                  <a:pt x="47492" y="1394"/>
                  <a:pt x="47347" y="1394"/>
                </a:cubicBezTo>
                <a:cubicBezTo>
                  <a:pt x="46677" y="1394"/>
                  <a:pt x="46019" y="1483"/>
                  <a:pt x="45356" y="1538"/>
                </a:cubicBezTo>
                <a:cubicBezTo>
                  <a:pt x="45032" y="1564"/>
                  <a:pt x="44704" y="1531"/>
                  <a:pt x="44376" y="1574"/>
                </a:cubicBezTo>
                <a:cubicBezTo>
                  <a:pt x="44537" y="1484"/>
                  <a:pt x="44721" y="1491"/>
                  <a:pt x="44888" y="1424"/>
                </a:cubicBezTo>
                <a:lnTo>
                  <a:pt x="44888" y="1424"/>
                </a:lnTo>
                <a:cubicBezTo>
                  <a:pt x="44597" y="1437"/>
                  <a:pt x="44303" y="1427"/>
                  <a:pt x="44019" y="1474"/>
                </a:cubicBezTo>
                <a:cubicBezTo>
                  <a:pt x="43738" y="1518"/>
                  <a:pt x="43450" y="1518"/>
                  <a:pt x="43170" y="1534"/>
                </a:cubicBezTo>
                <a:cubicBezTo>
                  <a:pt x="42451" y="1578"/>
                  <a:pt x="41732" y="1641"/>
                  <a:pt x="41010" y="1681"/>
                </a:cubicBezTo>
                <a:cubicBezTo>
                  <a:pt x="40439" y="1711"/>
                  <a:pt x="39867" y="1723"/>
                  <a:pt x="39296" y="1723"/>
                </a:cubicBezTo>
                <a:cubicBezTo>
                  <a:pt x="38790" y="1723"/>
                  <a:pt x="38285" y="1714"/>
                  <a:pt x="37781" y="1701"/>
                </a:cubicBezTo>
                <a:cubicBezTo>
                  <a:pt x="36709" y="1671"/>
                  <a:pt x="35642" y="1534"/>
                  <a:pt x="34576" y="1397"/>
                </a:cubicBezTo>
                <a:cubicBezTo>
                  <a:pt x="34078" y="1337"/>
                  <a:pt x="33570" y="1310"/>
                  <a:pt x="33068" y="1253"/>
                </a:cubicBezTo>
                <a:cubicBezTo>
                  <a:pt x="32477" y="1180"/>
                  <a:pt x="31889" y="1100"/>
                  <a:pt x="31297" y="1023"/>
                </a:cubicBezTo>
                <a:cubicBezTo>
                  <a:pt x="30906" y="973"/>
                  <a:pt x="30511" y="939"/>
                  <a:pt x="30124" y="869"/>
                </a:cubicBezTo>
                <a:cubicBezTo>
                  <a:pt x="29843" y="819"/>
                  <a:pt x="29562" y="755"/>
                  <a:pt x="29271" y="735"/>
                </a:cubicBezTo>
                <a:cubicBezTo>
                  <a:pt x="28907" y="709"/>
                  <a:pt x="28543" y="665"/>
                  <a:pt x="28178" y="625"/>
                </a:cubicBezTo>
                <a:cubicBezTo>
                  <a:pt x="27537" y="562"/>
                  <a:pt x="26898" y="485"/>
                  <a:pt x="26256" y="435"/>
                </a:cubicBezTo>
                <a:cubicBezTo>
                  <a:pt x="25591" y="388"/>
                  <a:pt x="24963" y="154"/>
                  <a:pt x="24301" y="94"/>
                </a:cubicBezTo>
                <a:cubicBezTo>
                  <a:pt x="23978" y="64"/>
                  <a:pt x="23656" y="34"/>
                  <a:pt x="23331" y="34"/>
                </a:cubicBezTo>
                <a:cubicBezTo>
                  <a:pt x="23252" y="34"/>
                  <a:pt x="23173" y="36"/>
                  <a:pt x="23094" y="40"/>
                </a:cubicBezTo>
                <a:cubicBezTo>
                  <a:pt x="23059" y="42"/>
                  <a:pt x="23023" y="47"/>
                  <a:pt x="22988" y="47"/>
                </a:cubicBezTo>
                <a:cubicBezTo>
                  <a:pt x="22942" y="47"/>
                  <a:pt x="22897" y="38"/>
                  <a:pt x="22857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  <p:sp>
        <p:nvSpPr>
          <p:cNvPr id="110" name="Google Shape;110;p7"/>
          <p:cNvSpPr/>
          <p:nvPr/>
        </p:nvSpPr>
        <p:spPr>
          <a:xfrm rot="6129668">
            <a:off x="-1752284" y="8654192"/>
            <a:ext cx="2557117" cy="2643212"/>
          </a:xfrm>
          <a:custGeom>
            <a:avLst/>
            <a:gdLst/>
            <a:ahLst/>
            <a:cxnLst/>
            <a:rect l="l" t="t" r="r" b="b"/>
            <a:pathLst>
              <a:path w="37869" h="39144" extrusionOk="0">
                <a:moveTo>
                  <a:pt x="12139" y="10108"/>
                </a:moveTo>
                <a:cubicBezTo>
                  <a:pt x="12142" y="10108"/>
                  <a:pt x="12145" y="10108"/>
                  <a:pt x="12148" y="10110"/>
                </a:cubicBezTo>
                <a:cubicBezTo>
                  <a:pt x="12158" y="10113"/>
                  <a:pt x="12168" y="10123"/>
                  <a:pt x="12174" y="10130"/>
                </a:cubicBezTo>
                <a:cubicBezTo>
                  <a:pt x="12160" y="10135"/>
                  <a:pt x="12149" y="10139"/>
                  <a:pt x="12141" y="10139"/>
                </a:cubicBezTo>
                <a:cubicBezTo>
                  <a:pt x="12137" y="10139"/>
                  <a:pt x="12134" y="10138"/>
                  <a:pt x="12131" y="10137"/>
                </a:cubicBezTo>
                <a:cubicBezTo>
                  <a:pt x="12111" y="10133"/>
                  <a:pt x="12111" y="10120"/>
                  <a:pt x="12128" y="10113"/>
                </a:cubicBezTo>
                <a:cubicBezTo>
                  <a:pt x="12131" y="10109"/>
                  <a:pt x="12135" y="10108"/>
                  <a:pt x="12139" y="10108"/>
                </a:cubicBezTo>
                <a:close/>
                <a:moveTo>
                  <a:pt x="11954" y="10151"/>
                </a:moveTo>
                <a:cubicBezTo>
                  <a:pt x="11959" y="10151"/>
                  <a:pt x="11965" y="10152"/>
                  <a:pt x="11970" y="10153"/>
                </a:cubicBezTo>
                <a:cubicBezTo>
                  <a:pt x="11980" y="10157"/>
                  <a:pt x="11987" y="10163"/>
                  <a:pt x="12007" y="10177"/>
                </a:cubicBezTo>
                <a:cubicBezTo>
                  <a:pt x="11988" y="10179"/>
                  <a:pt x="11971" y="10181"/>
                  <a:pt x="11953" y="10181"/>
                </a:cubicBezTo>
                <a:cubicBezTo>
                  <a:pt x="11946" y="10181"/>
                  <a:pt x="11938" y="10181"/>
                  <a:pt x="11930" y="10180"/>
                </a:cubicBezTo>
                <a:cubicBezTo>
                  <a:pt x="11914" y="10177"/>
                  <a:pt x="11910" y="10163"/>
                  <a:pt x="11930" y="10157"/>
                </a:cubicBezTo>
                <a:cubicBezTo>
                  <a:pt x="11938" y="10153"/>
                  <a:pt x="11946" y="10151"/>
                  <a:pt x="11954" y="10151"/>
                </a:cubicBezTo>
                <a:close/>
                <a:moveTo>
                  <a:pt x="11151" y="10197"/>
                </a:moveTo>
                <a:cubicBezTo>
                  <a:pt x="11155" y="10197"/>
                  <a:pt x="11162" y="10203"/>
                  <a:pt x="11165" y="10207"/>
                </a:cubicBezTo>
                <a:lnTo>
                  <a:pt x="11138" y="10220"/>
                </a:lnTo>
                <a:lnTo>
                  <a:pt x="11125" y="10210"/>
                </a:lnTo>
                <a:cubicBezTo>
                  <a:pt x="11131" y="10207"/>
                  <a:pt x="11141" y="10200"/>
                  <a:pt x="11151" y="10197"/>
                </a:cubicBezTo>
                <a:close/>
                <a:moveTo>
                  <a:pt x="7391" y="10577"/>
                </a:moveTo>
                <a:cubicBezTo>
                  <a:pt x="7407" y="10577"/>
                  <a:pt x="7423" y="10577"/>
                  <a:pt x="7438" y="10578"/>
                </a:cubicBezTo>
                <a:cubicBezTo>
                  <a:pt x="6886" y="10705"/>
                  <a:pt x="6352" y="10892"/>
                  <a:pt x="5783" y="10979"/>
                </a:cubicBezTo>
                <a:cubicBezTo>
                  <a:pt x="5973" y="10821"/>
                  <a:pt x="6960" y="10577"/>
                  <a:pt x="7391" y="10577"/>
                </a:cubicBezTo>
                <a:close/>
                <a:moveTo>
                  <a:pt x="1405" y="13890"/>
                </a:moveTo>
                <a:lnTo>
                  <a:pt x="1475" y="13920"/>
                </a:lnTo>
                <a:cubicBezTo>
                  <a:pt x="1384" y="14138"/>
                  <a:pt x="1311" y="14365"/>
                  <a:pt x="1204" y="14575"/>
                </a:cubicBezTo>
                <a:cubicBezTo>
                  <a:pt x="1080" y="14816"/>
                  <a:pt x="973" y="15064"/>
                  <a:pt x="850" y="15301"/>
                </a:cubicBezTo>
                <a:cubicBezTo>
                  <a:pt x="786" y="15421"/>
                  <a:pt x="826" y="15608"/>
                  <a:pt x="773" y="15755"/>
                </a:cubicBezTo>
                <a:cubicBezTo>
                  <a:pt x="616" y="16210"/>
                  <a:pt x="589" y="16695"/>
                  <a:pt x="415" y="17146"/>
                </a:cubicBezTo>
                <a:cubicBezTo>
                  <a:pt x="358" y="17283"/>
                  <a:pt x="375" y="17440"/>
                  <a:pt x="462" y="17564"/>
                </a:cubicBezTo>
                <a:cubicBezTo>
                  <a:pt x="542" y="17677"/>
                  <a:pt x="502" y="17898"/>
                  <a:pt x="462" y="18068"/>
                </a:cubicBezTo>
                <a:cubicBezTo>
                  <a:pt x="435" y="18175"/>
                  <a:pt x="465" y="18262"/>
                  <a:pt x="485" y="18366"/>
                </a:cubicBezTo>
                <a:cubicBezTo>
                  <a:pt x="566" y="18754"/>
                  <a:pt x="683" y="19138"/>
                  <a:pt x="662" y="19543"/>
                </a:cubicBezTo>
                <a:cubicBezTo>
                  <a:pt x="505" y="19195"/>
                  <a:pt x="358" y="18841"/>
                  <a:pt x="328" y="18466"/>
                </a:cubicBezTo>
                <a:cubicBezTo>
                  <a:pt x="271" y="17711"/>
                  <a:pt x="248" y="16955"/>
                  <a:pt x="442" y="16213"/>
                </a:cubicBezTo>
                <a:cubicBezTo>
                  <a:pt x="475" y="16063"/>
                  <a:pt x="529" y="15919"/>
                  <a:pt x="596" y="15782"/>
                </a:cubicBezTo>
                <a:cubicBezTo>
                  <a:pt x="749" y="15495"/>
                  <a:pt x="749" y="15167"/>
                  <a:pt x="873" y="14870"/>
                </a:cubicBezTo>
                <a:cubicBezTo>
                  <a:pt x="1020" y="14522"/>
                  <a:pt x="1211" y="14208"/>
                  <a:pt x="1405" y="13890"/>
                </a:cubicBezTo>
                <a:close/>
                <a:moveTo>
                  <a:pt x="713" y="19656"/>
                </a:moveTo>
                <a:lnTo>
                  <a:pt x="719" y="19673"/>
                </a:lnTo>
                <a:lnTo>
                  <a:pt x="709" y="19683"/>
                </a:lnTo>
                <a:cubicBezTo>
                  <a:pt x="706" y="19680"/>
                  <a:pt x="703" y="19673"/>
                  <a:pt x="703" y="19670"/>
                </a:cubicBezTo>
                <a:cubicBezTo>
                  <a:pt x="703" y="19666"/>
                  <a:pt x="709" y="19660"/>
                  <a:pt x="713" y="19656"/>
                </a:cubicBezTo>
                <a:close/>
                <a:moveTo>
                  <a:pt x="753" y="19783"/>
                </a:moveTo>
                <a:lnTo>
                  <a:pt x="759" y="19800"/>
                </a:lnTo>
                <a:lnTo>
                  <a:pt x="743" y="19800"/>
                </a:lnTo>
                <a:lnTo>
                  <a:pt x="753" y="19783"/>
                </a:lnTo>
                <a:close/>
                <a:moveTo>
                  <a:pt x="1384" y="21284"/>
                </a:moveTo>
                <a:lnTo>
                  <a:pt x="1384" y="21284"/>
                </a:lnTo>
                <a:cubicBezTo>
                  <a:pt x="1552" y="21411"/>
                  <a:pt x="1652" y="21592"/>
                  <a:pt x="1745" y="21775"/>
                </a:cubicBezTo>
                <a:cubicBezTo>
                  <a:pt x="1578" y="21648"/>
                  <a:pt x="1471" y="21475"/>
                  <a:pt x="1384" y="21284"/>
                </a:cubicBezTo>
                <a:close/>
                <a:moveTo>
                  <a:pt x="3290" y="23326"/>
                </a:moveTo>
                <a:lnTo>
                  <a:pt x="3290" y="23326"/>
                </a:lnTo>
                <a:cubicBezTo>
                  <a:pt x="3367" y="23336"/>
                  <a:pt x="3427" y="23393"/>
                  <a:pt x="3450" y="23467"/>
                </a:cubicBezTo>
                <a:lnTo>
                  <a:pt x="3454" y="23463"/>
                </a:lnTo>
                <a:cubicBezTo>
                  <a:pt x="3540" y="23473"/>
                  <a:pt x="3617" y="23534"/>
                  <a:pt x="3644" y="23621"/>
                </a:cubicBezTo>
                <a:cubicBezTo>
                  <a:pt x="3534" y="23617"/>
                  <a:pt x="3490" y="23540"/>
                  <a:pt x="3437" y="23480"/>
                </a:cubicBezTo>
                <a:cubicBezTo>
                  <a:pt x="3360" y="23460"/>
                  <a:pt x="3303" y="23400"/>
                  <a:pt x="3290" y="23326"/>
                </a:cubicBezTo>
                <a:close/>
                <a:moveTo>
                  <a:pt x="3708" y="23681"/>
                </a:moveTo>
                <a:cubicBezTo>
                  <a:pt x="3885" y="23707"/>
                  <a:pt x="4002" y="23838"/>
                  <a:pt x="4132" y="23938"/>
                </a:cubicBezTo>
                <a:cubicBezTo>
                  <a:pt x="4233" y="24017"/>
                  <a:pt x="4060" y="23999"/>
                  <a:pt x="4065" y="24058"/>
                </a:cubicBezTo>
                <a:lnTo>
                  <a:pt x="4065" y="24058"/>
                </a:lnTo>
                <a:cubicBezTo>
                  <a:pt x="3993" y="24044"/>
                  <a:pt x="3924" y="24020"/>
                  <a:pt x="3901" y="23935"/>
                </a:cubicBezTo>
                <a:cubicBezTo>
                  <a:pt x="3965" y="23928"/>
                  <a:pt x="3972" y="23901"/>
                  <a:pt x="3925" y="23865"/>
                </a:cubicBezTo>
                <a:cubicBezTo>
                  <a:pt x="3845" y="23811"/>
                  <a:pt x="3771" y="23748"/>
                  <a:pt x="3708" y="23681"/>
                </a:cubicBezTo>
                <a:close/>
                <a:moveTo>
                  <a:pt x="4070" y="24062"/>
                </a:moveTo>
                <a:lnTo>
                  <a:pt x="4070" y="24062"/>
                </a:lnTo>
                <a:cubicBezTo>
                  <a:pt x="4121" y="24067"/>
                  <a:pt x="4167" y="24095"/>
                  <a:pt x="4191" y="24142"/>
                </a:cubicBezTo>
                <a:lnTo>
                  <a:pt x="4191" y="24142"/>
                </a:lnTo>
                <a:cubicBezTo>
                  <a:pt x="4137" y="24140"/>
                  <a:pt x="4094" y="24109"/>
                  <a:pt x="4070" y="24062"/>
                </a:cubicBezTo>
                <a:close/>
                <a:moveTo>
                  <a:pt x="8281" y="25782"/>
                </a:moveTo>
                <a:cubicBezTo>
                  <a:pt x="8282" y="25782"/>
                  <a:pt x="8283" y="25783"/>
                  <a:pt x="8284" y="25783"/>
                </a:cubicBezTo>
                <a:cubicBezTo>
                  <a:pt x="8287" y="25783"/>
                  <a:pt x="8294" y="25787"/>
                  <a:pt x="8297" y="25790"/>
                </a:cubicBezTo>
                <a:lnTo>
                  <a:pt x="8280" y="25797"/>
                </a:lnTo>
                <a:lnTo>
                  <a:pt x="8270" y="25787"/>
                </a:lnTo>
                <a:cubicBezTo>
                  <a:pt x="8273" y="25787"/>
                  <a:pt x="8278" y="25782"/>
                  <a:pt x="8281" y="25782"/>
                </a:cubicBezTo>
                <a:close/>
                <a:moveTo>
                  <a:pt x="8404" y="25823"/>
                </a:moveTo>
                <a:cubicBezTo>
                  <a:pt x="8407" y="25823"/>
                  <a:pt x="8414" y="25823"/>
                  <a:pt x="8421" y="25827"/>
                </a:cubicBezTo>
                <a:cubicBezTo>
                  <a:pt x="8417" y="25830"/>
                  <a:pt x="8414" y="25840"/>
                  <a:pt x="8414" y="25840"/>
                </a:cubicBezTo>
                <a:cubicBezTo>
                  <a:pt x="8408" y="25840"/>
                  <a:pt x="8405" y="25837"/>
                  <a:pt x="8399" y="25834"/>
                </a:cubicBezTo>
                <a:lnTo>
                  <a:pt x="8399" y="25834"/>
                </a:lnTo>
                <a:cubicBezTo>
                  <a:pt x="8402" y="25830"/>
                  <a:pt x="8404" y="25823"/>
                  <a:pt x="8404" y="25823"/>
                </a:cubicBezTo>
                <a:close/>
                <a:moveTo>
                  <a:pt x="8624" y="25829"/>
                </a:moveTo>
                <a:cubicBezTo>
                  <a:pt x="8649" y="25829"/>
                  <a:pt x="8675" y="25837"/>
                  <a:pt x="8701" y="25847"/>
                </a:cubicBezTo>
                <a:cubicBezTo>
                  <a:pt x="10028" y="26261"/>
                  <a:pt x="11359" y="26666"/>
                  <a:pt x="12539" y="27434"/>
                </a:cubicBezTo>
                <a:cubicBezTo>
                  <a:pt x="12761" y="27577"/>
                  <a:pt x="12979" y="27732"/>
                  <a:pt x="13156" y="27940"/>
                </a:cubicBezTo>
                <a:lnTo>
                  <a:pt x="13156" y="27940"/>
                </a:lnTo>
                <a:cubicBezTo>
                  <a:pt x="12863" y="27881"/>
                  <a:pt x="12619" y="27713"/>
                  <a:pt x="12395" y="27541"/>
                </a:cubicBezTo>
                <a:cubicBezTo>
                  <a:pt x="11800" y="27077"/>
                  <a:pt x="11105" y="26826"/>
                  <a:pt x="10413" y="26572"/>
                </a:cubicBezTo>
                <a:cubicBezTo>
                  <a:pt x="9858" y="26368"/>
                  <a:pt x="9296" y="26181"/>
                  <a:pt x="8741" y="25984"/>
                </a:cubicBezTo>
                <a:cubicBezTo>
                  <a:pt x="8668" y="25960"/>
                  <a:pt x="8601" y="25927"/>
                  <a:pt x="8524" y="25897"/>
                </a:cubicBezTo>
                <a:cubicBezTo>
                  <a:pt x="8554" y="25846"/>
                  <a:pt x="8588" y="25829"/>
                  <a:pt x="8624" y="25829"/>
                </a:cubicBezTo>
                <a:close/>
                <a:moveTo>
                  <a:pt x="14252" y="28783"/>
                </a:moveTo>
                <a:cubicBezTo>
                  <a:pt x="14430" y="28869"/>
                  <a:pt x="14576" y="29014"/>
                  <a:pt x="14666" y="29195"/>
                </a:cubicBezTo>
                <a:lnTo>
                  <a:pt x="14666" y="29195"/>
                </a:lnTo>
                <a:cubicBezTo>
                  <a:pt x="14488" y="29105"/>
                  <a:pt x="14346" y="28960"/>
                  <a:pt x="14252" y="28783"/>
                </a:cubicBezTo>
                <a:close/>
                <a:moveTo>
                  <a:pt x="16102" y="31700"/>
                </a:moveTo>
                <a:cubicBezTo>
                  <a:pt x="16168" y="31721"/>
                  <a:pt x="16163" y="31773"/>
                  <a:pt x="16165" y="31820"/>
                </a:cubicBezTo>
                <a:lnTo>
                  <a:pt x="16165" y="31820"/>
                </a:lnTo>
                <a:cubicBezTo>
                  <a:pt x="16141" y="31799"/>
                  <a:pt x="16120" y="31778"/>
                  <a:pt x="16102" y="31756"/>
                </a:cubicBezTo>
                <a:cubicBezTo>
                  <a:pt x="16095" y="31743"/>
                  <a:pt x="16102" y="31720"/>
                  <a:pt x="16102" y="31700"/>
                </a:cubicBezTo>
                <a:close/>
                <a:moveTo>
                  <a:pt x="16369" y="32211"/>
                </a:moveTo>
                <a:lnTo>
                  <a:pt x="16375" y="32243"/>
                </a:lnTo>
                <a:lnTo>
                  <a:pt x="16375" y="32243"/>
                </a:lnTo>
                <a:lnTo>
                  <a:pt x="16356" y="32221"/>
                </a:lnTo>
                <a:lnTo>
                  <a:pt x="16369" y="32211"/>
                </a:lnTo>
                <a:close/>
                <a:moveTo>
                  <a:pt x="16380" y="32252"/>
                </a:moveTo>
                <a:lnTo>
                  <a:pt x="16403" y="32274"/>
                </a:lnTo>
                <a:lnTo>
                  <a:pt x="16386" y="32285"/>
                </a:lnTo>
                <a:lnTo>
                  <a:pt x="16380" y="32252"/>
                </a:lnTo>
                <a:close/>
                <a:moveTo>
                  <a:pt x="30819" y="36921"/>
                </a:moveTo>
                <a:cubicBezTo>
                  <a:pt x="30819" y="36922"/>
                  <a:pt x="30819" y="36923"/>
                  <a:pt x="30819" y="36924"/>
                </a:cubicBezTo>
                <a:lnTo>
                  <a:pt x="30819" y="36921"/>
                </a:lnTo>
                <a:close/>
                <a:moveTo>
                  <a:pt x="30411" y="37208"/>
                </a:moveTo>
                <a:cubicBezTo>
                  <a:pt x="30132" y="37507"/>
                  <a:pt x="29781" y="37694"/>
                  <a:pt x="29402" y="37841"/>
                </a:cubicBezTo>
                <a:lnTo>
                  <a:pt x="29402" y="37841"/>
                </a:lnTo>
                <a:cubicBezTo>
                  <a:pt x="29490" y="37695"/>
                  <a:pt x="29658" y="37665"/>
                  <a:pt x="29786" y="37579"/>
                </a:cubicBezTo>
                <a:cubicBezTo>
                  <a:pt x="29987" y="37439"/>
                  <a:pt x="30194" y="37315"/>
                  <a:pt x="30411" y="37208"/>
                </a:cubicBezTo>
                <a:close/>
                <a:moveTo>
                  <a:pt x="29393" y="37847"/>
                </a:moveTo>
                <a:cubicBezTo>
                  <a:pt x="29357" y="37909"/>
                  <a:pt x="29300" y="37926"/>
                  <a:pt x="29233" y="37927"/>
                </a:cubicBezTo>
                <a:lnTo>
                  <a:pt x="29233" y="37927"/>
                </a:lnTo>
                <a:cubicBezTo>
                  <a:pt x="29269" y="37864"/>
                  <a:pt x="29327" y="37847"/>
                  <a:pt x="29393" y="37847"/>
                </a:cubicBezTo>
                <a:close/>
                <a:moveTo>
                  <a:pt x="29219" y="37935"/>
                </a:moveTo>
                <a:cubicBezTo>
                  <a:pt x="29214" y="37941"/>
                  <a:pt x="29208" y="37946"/>
                  <a:pt x="29201" y="37950"/>
                </a:cubicBezTo>
                <a:cubicBezTo>
                  <a:pt x="29201" y="37951"/>
                  <a:pt x="29200" y="37951"/>
                  <a:pt x="29199" y="37951"/>
                </a:cubicBezTo>
                <a:cubicBezTo>
                  <a:pt x="29195" y="37951"/>
                  <a:pt x="29191" y="37947"/>
                  <a:pt x="29188" y="37947"/>
                </a:cubicBezTo>
                <a:lnTo>
                  <a:pt x="29219" y="37935"/>
                </a:lnTo>
                <a:close/>
                <a:moveTo>
                  <a:pt x="18756" y="36139"/>
                </a:moveTo>
                <a:lnTo>
                  <a:pt x="18756" y="36139"/>
                </a:lnTo>
                <a:cubicBezTo>
                  <a:pt x="19471" y="37001"/>
                  <a:pt x="20370" y="37633"/>
                  <a:pt x="21326" y="38194"/>
                </a:cubicBezTo>
                <a:cubicBezTo>
                  <a:pt x="21304" y="38200"/>
                  <a:pt x="21279" y="38203"/>
                  <a:pt x="21252" y="38203"/>
                </a:cubicBezTo>
                <a:cubicBezTo>
                  <a:pt x="20627" y="38203"/>
                  <a:pt x="18833" y="36661"/>
                  <a:pt x="18756" y="36139"/>
                </a:cubicBezTo>
                <a:close/>
                <a:moveTo>
                  <a:pt x="29068" y="37977"/>
                </a:moveTo>
                <a:cubicBezTo>
                  <a:pt x="28844" y="38147"/>
                  <a:pt x="28583" y="38258"/>
                  <a:pt x="28306" y="38301"/>
                </a:cubicBezTo>
                <a:lnTo>
                  <a:pt x="29068" y="37977"/>
                </a:lnTo>
                <a:close/>
                <a:moveTo>
                  <a:pt x="28182" y="38355"/>
                </a:moveTo>
                <a:cubicBezTo>
                  <a:pt x="28189" y="38355"/>
                  <a:pt x="28192" y="38355"/>
                  <a:pt x="28199" y="38358"/>
                </a:cubicBezTo>
                <a:lnTo>
                  <a:pt x="28199" y="38361"/>
                </a:lnTo>
                <a:cubicBezTo>
                  <a:pt x="28195" y="38365"/>
                  <a:pt x="28192" y="38371"/>
                  <a:pt x="28192" y="38371"/>
                </a:cubicBezTo>
                <a:cubicBezTo>
                  <a:pt x="28189" y="38368"/>
                  <a:pt x="28182" y="38368"/>
                  <a:pt x="28179" y="38365"/>
                </a:cubicBezTo>
                <a:cubicBezTo>
                  <a:pt x="28179" y="38361"/>
                  <a:pt x="28182" y="38355"/>
                  <a:pt x="28182" y="38355"/>
                </a:cubicBezTo>
                <a:close/>
                <a:moveTo>
                  <a:pt x="28065" y="38398"/>
                </a:moveTo>
                <a:lnTo>
                  <a:pt x="28065" y="38411"/>
                </a:lnTo>
                <a:lnTo>
                  <a:pt x="28052" y="38405"/>
                </a:lnTo>
                <a:lnTo>
                  <a:pt x="28065" y="38398"/>
                </a:lnTo>
                <a:close/>
                <a:moveTo>
                  <a:pt x="25810" y="0"/>
                </a:moveTo>
                <a:cubicBezTo>
                  <a:pt x="25785" y="0"/>
                  <a:pt x="25763" y="7"/>
                  <a:pt x="25765" y="49"/>
                </a:cubicBezTo>
                <a:cubicBezTo>
                  <a:pt x="25765" y="69"/>
                  <a:pt x="25809" y="89"/>
                  <a:pt x="25845" y="115"/>
                </a:cubicBezTo>
                <a:cubicBezTo>
                  <a:pt x="25267" y="142"/>
                  <a:pt x="24709" y="115"/>
                  <a:pt x="24147" y="199"/>
                </a:cubicBezTo>
                <a:cubicBezTo>
                  <a:pt x="22536" y="436"/>
                  <a:pt x="21022" y="908"/>
                  <a:pt x="19698" y="1897"/>
                </a:cubicBezTo>
                <a:cubicBezTo>
                  <a:pt x="19558" y="2001"/>
                  <a:pt x="19518" y="2185"/>
                  <a:pt x="19381" y="2275"/>
                </a:cubicBezTo>
                <a:cubicBezTo>
                  <a:pt x="18843" y="2636"/>
                  <a:pt x="18595" y="3237"/>
                  <a:pt x="18161" y="3679"/>
                </a:cubicBezTo>
                <a:cubicBezTo>
                  <a:pt x="17636" y="4210"/>
                  <a:pt x="17285" y="4875"/>
                  <a:pt x="16787" y="5427"/>
                </a:cubicBezTo>
                <a:cubicBezTo>
                  <a:pt x="16576" y="5661"/>
                  <a:pt x="16480" y="5972"/>
                  <a:pt x="16366" y="6262"/>
                </a:cubicBezTo>
                <a:cubicBezTo>
                  <a:pt x="16315" y="6392"/>
                  <a:pt x="16268" y="6501"/>
                  <a:pt x="16154" y="6501"/>
                </a:cubicBezTo>
                <a:cubicBezTo>
                  <a:pt x="16118" y="6501"/>
                  <a:pt x="16076" y="6490"/>
                  <a:pt x="16025" y="6466"/>
                </a:cubicBezTo>
                <a:cubicBezTo>
                  <a:pt x="15998" y="6456"/>
                  <a:pt x="15971" y="6453"/>
                  <a:pt x="15945" y="6453"/>
                </a:cubicBezTo>
                <a:cubicBezTo>
                  <a:pt x="15948" y="6530"/>
                  <a:pt x="16018" y="6520"/>
                  <a:pt x="16045" y="6557"/>
                </a:cubicBezTo>
                <a:cubicBezTo>
                  <a:pt x="16050" y="6557"/>
                  <a:pt x="16054" y="6556"/>
                  <a:pt x="16059" y="6556"/>
                </a:cubicBezTo>
                <a:cubicBezTo>
                  <a:pt x="16174" y="6556"/>
                  <a:pt x="16233" y="6598"/>
                  <a:pt x="16172" y="6727"/>
                </a:cubicBezTo>
                <a:cubicBezTo>
                  <a:pt x="16085" y="6914"/>
                  <a:pt x="16052" y="7128"/>
                  <a:pt x="15878" y="7265"/>
                </a:cubicBezTo>
                <a:cubicBezTo>
                  <a:pt x="15878" y="7339"/>
                  <a:pt x="15861" y="7399"/>
                  <a:pt x="15788" y="7432"/>
                </a:cubicBezTo>
                <a:cubicBezTo>
                  <a:pt x="15788" y="7472"/>
                  <a:pt x="15764" y="7513"/>
                  <a:pt x="15724" y="7529"/>
                </a:cubicBezTo>
                <a:cubicBezTo>
                  <a:pt x="15644" y="7727"/>
                  <a:pt x="15527" y="7907"/>
                  <a:pt x="15380" y="8064"/>
                </a:cubicBezTo>
                <a:cubicBezTo>
                  <a:pt x="15356" y="8091"/>
                  <a:pt x="15330" y="8121"/>
                  <a:pt x="15303" y="8151"/>
                </a:cubicBezTo>
                <a:cubicBezTo>
                  <a:pt x="15316" y="8362"/>
                  <a:pt x="15213" y="8582"/>
                  <a:pt x="15062" y="8622"/>
                </a:cubicBezTo>
                <a:cubicBezTo>
                  <a:pt x="14885" y="8679"/>
                  <a:pt x="14731" y="8789"/>
                  <a:pt x="14628" y="8940"/>
                </a:cubicBezTo>
                <a:cubicBezTo>
                  <a:pt x="14454" y="9167"/>
                  <a:pt x="14230" y="9304"/>
                  <a:pt x="14006" y="9441"/>
                </a:cubicBezTo>
                <a:cubicBezTo>
                  <a:pt x="13582" y="9702"/>
                  <a:pt x="13127" y="9906"/>
                  <a:pt x="12626" y="9983"/>
                </a:cubicBezTo>
                <a:cubicBezTo>
                  <a:pt x="12604" y="10018"/>
                  <a:pt x="12573" y="10025"/>
                  <a:pt x="12541" y="10025"/>
                </a:cubicBezTo>
                <a:cubicBezTo>
                  <a:pt x="12527" y="10025"/>
                  <a:pt x="12512" y="10024"/>
                  <a:pt x="12499" y="10023"/>
                </a:cubicBezTo>
                <a:cubicBezTo>
                  <a:pt x="12445" y="10051"/>
                  <a:pt x="12397" y="10108"/>
                  <a:pt x="12345" y="10108"/>
                </a:cubicBezTo>
                <a:cubicBezTo>
                  <a:pt x="12315" y="10108"/>
                  <a:pt x="12283" y="10090"/>
                  <a:pt x="12248" y="10036"/>
                </a:cubicBezTo>
                <a:cubicBezTo>
                  <a:pt x="12240" y="10025"/>
                  <a:pt x="12228" y="10020"/>
                  <a:pt x="12214" y="10020"/>
                </a:cubicBezTo>
                <a:cubicBezTo>
                  <a:pt x="12184" y="10020"/>
                  <a:pt x="12143" y="10039"/>
                  <a:pt x="12111" y="10046"/>
                </a:cubicBezTo>
                <a:cubicBezTo>
                  <a:pt x="11837" y="10100"/>
                  <a:pt x="11563" y="10153"/>
                  <a:pt x="11282" y="10183"/>
                </a:cubicBezTo>
                <a:cubicBezTo>
                  <a:pt x="11529" y="9989"/>
                  <a:pt x="11847" y="9936"/>
                  <a:pt x="12081" y="9732"/>
                </a:cubicBezTo>
                <a:lnTo>
                  <a:pt x="12081" y="9729"/>
                </a:lnTo>
                <a:cubicBezTo>
                  <a:pt x="11853" y="9752"/>
                  <a:pt x="11629" y="9776"/>
                  <a:pt x="11449" y="9946"/>
                </a:cubicBezTo>
                <a:cubicBezTo>
                  <a:pt x="11389" y="9999"/>
                  <a:pt x="11278" y="10003"/>
                  <a:pt x="11192" y="10016"/>
                </a:cubicBezTo>
                <a:cubicBezTo>
                  <a:pt x="10369" y="10143"/>
                  <a:pt x="9547" y="10270"/>
                  <a:pt x="8725" y="10387"/>
                </a:cubicBezTo>
                <a:cubicBezTo>
                  <a:pt x="8504" y="10414"/>
                  <a:pt x="8280" y="10427"/>
                  <a:pt x="8060" y="10427"/>
                </a:cubicBezTo>
                <a:cubicBezTo>
                  <a:pt x="8397" y="10227"/>
                  <a:pt x="8795" y="10317"/>
                  <a:pt x="9153" y="10203"/>
                </a:cubicBezTo>
                <a:cubicBezTo>
                  <a:pt x="9023" y="10198"/>
                  <a:pt x="8894" y="10196"/>
                  <a:pt x="8765" y="10196"/>
                </a:cubicBezTo>
                <a:cubicBezTo>
                  <a:pt x="8366" y="10196"/>
                  <a:pt x="7969" y="10220"/>
                  <a:pt x="7575" y="10270"/>
                </a:cubicBezTo>
                <a:cubicBezTo>
                  <a:pt x="7618" y="10347"/>
                  <a:pt x="7689" y="10300"/>
                  <a:pt x="7742" y="10354"/>
                </a:cubicBezTo>
                <a:cubicBezTo>
                  <a:pt x="7721" y="10352"/>
                  <a:pt x="7701" y="10351"/>
                  <a:pt x="7681" y="10351"/>
                </a:cubicBezTo>
                <a:cubicBezTo>
                  <a:pt x="7407" y="10351"/>
                  <a:pt x="7195" y="10528"/>
                  <a:pt x="6933" y="10538"/>
                </a:cubicBezTo>
                <a:cubicBezTo>
                  <a:pt x="6281" y="10568"/>
                  <a:pt x="5666" y="10775"/>
                  <a:pt x="5048" y="10955"/>
                </a:cubicBezTo>
                <a:cubicBezTo>
                  <a:pt x="4764" y="11039"/>
                  <a:pt x="4470" y="11103"/>
                  <a:pt x="4196" y="11210"/>
                </a:cubicBezTo>
                <a:cubicBezTo>
                  <a:pt x="3958" y="11310"/>
                  <a:pt x="3731" y="11430"/>
                  <a:pt x="3517" y="11577"/>
                </a:cubicBezTo>
                <a:cubicBezTo>
                  <a:pt x="2795" y="12055"/>
                  <a:pt x="2177" y="12643"/>
                  <a:pt x="1588" y="13282"/>
                </a:cubicBezTo>
                <a:cubicBezTo>
                  <a:pt x="833" y="14098"/>
                  <a:pt x="472" y="15074"/>
                  <a:pt x="251" y="16120"/>
                </a:cubicBezTo>
                <a:cubicBezTo>
                  <a:pt x="134" y="16685"/>
                  <a:pt x="57" y="17256"/>
                  <a:pt x="24" y="17831"/>
                </a:cubicBezTo>
                <a:cubicBezTo>
                  <a:pt x="1" y="18212"/>
                  <a:pt x="91" y="18577"/>
                  <a:pt x="164" y="18944"/>
                </a:cubicBezTo>
                <a:cubicBezTo>
                  <a:pt x="205" y="19151"/>
                  <a:pt x="208" y="19372"/>
                  <a:pt x="378" y="19593"/>
                </a:cubicBezTo>
                <a:cubicBezTo>
                  <a:pt x="301" y="19188"/>
                  <a:pt x="205" y="18831"/>
                  <a:pt x="191" y="18463"/>
                </a:cubicBezTo>
                <a:cubicBezTo>
                  <a:pt x="128" y="18309"/>
                  <a:pt x="118" y="18149"/>
                  <a:pt x="114" y="17948"/>
                </a:cubicBezTo>
                <a:lnTo>
                  <a:pt x="114" y="17948"/>
                </a:lnTo>
                <a:cubicBezTo>
                  <a:pt x="171" y="18115"/>
                  <a:pt x="208" y="18289"/>
                  <a:pt x="221" y="18466"/>
                </a:cubicBezTo>
                <a:cubicBezTo>
                  <a:pt x="328" y="18861"/>
                  <a:pt x="408" y="19265"/>
                  <a:pt x="545" y="19650"/>
                </a:cubicBezTo>
                <a:cubicBezTo>
                  <a:pt x="646" y="19927"/>
                  <a:pt x="813" y="20181"/>
                  <a:pt x="910" y="20465"/>
                </a:cubicBezTo>
                <a:cubicBezTo>
                  <a:pt x="957" y="20606"/>
                  <a:pt x="1044" y="20729"/>
                  <a:pt x="947" y="20880"/>
                </a:cubicBezTo>
                <a:lnTo>
                  <a:pt x="983" y="20926"/>
                </a:lnTo>
                <a:cubicBezTo>
                  <a:pt x="1214" y="21237"/>
                  <a:pt x="1405" y="21555"/>
                  <a:pt x="1505" y="21946"/>
                </a:cubicBezTo>
                <a:cubicBezTo>
                  <a:pt x="1572" y="22200"/>
                  <a:pt x="1809" y="22417"/>
                  <a:pt x="2066" y="22558"/>
                </a:cubicBezTo>
                <a:cubicBezTo>
                  <a:pt x="2094" y="22529"/>
                  <a:pt x="2118" y="22518"/>
                  <a:pt x="2139" y="22518"/>
                </a:cubicBezTo>
                <a:cubicBezTo>
                  <a:pt x="2184" y="22518"/>
                  <a:pt x="2216" y="22568"/>
                  <a:pt x="2250" y="22604"/>
                </a:cubicBezTo>
                <a:cubicBezTo>
                  <a:pt x="2805" y="23179"/>
                  <a:pt x="3350" y="23768"/>
                  <a:pt x="4018" y="24222"/>
                </a:cubicBezTo>
                <a:cubicBezTo>
                  <a:pt x="4222" y="24359"/>
                  <a:pt x="4363" y="24580"/>
                  <a:pt x="4603" y="24673"/>
                </a:cubicBezTo>
                <a:cubicBezTo>
                  <a:pt x="4656" y="24691"/>
                  <a:pt x="4699" y="24729"/>
                  <a:pt x="4754" y="24729"/>
                </a:cubicBezTo>
                <a:cubicBezTo>
                  <a:pt x="4761" y="24729"/>
                  <a:pt x="4769" y="24729"/>
                  <a:pt x="4777" y="24727"/>
                </a:cubicBezTo>
                <a:cubicBezTo>
                  <a:pt x="4821" y="24663"/>
                  <a:pt x="4854" y="24617"/>
                  <a:pt x="4750" y="24553"/>
                </a:cubicBezTo>
                <a:cubicBezTo>
                  <a:pt x="4570" y="24443"/>
                  <a:pt x="4347" y="24389"/>
                  <a:pt x="4236" y="24186"/>
                </a:cubicBezTo>
                <a:lnTo>
                  <a:pt x="4236" y="24186"/>
                </a:lnTo>
                <a:cubicBezTo>
                  <a:pt x="4415" y="24234"/>
                  <a:pt x="4551" y="24360"/>
                  <a:pt x="4704" y="24449"/>
                </a:cubicBezTo>
                <a:cubicBezTo>
                  <a:pt x="4921" y="24573"/>
                  <a:pt x="5145" y="24660"/>
                  <a:pt x="5406" y="24667"/>
                </a:cubicBezTo>
                <a:cubicBezTo>
                  <a:pt x="5586" y="24670"/>
                  <a:pt x="5737" y="24797"/>
                  <a:pt x="5904" y="24871"/>
                </a:cubicBezTo>
                <a:cubicBezTo>
                  <a:pt x="6619" y="25185"/>
                  <a:pt x="7338" y="25492"/>
                  <a:pt x="8090" y="25720"/>
                </a:cubicBezTo>
                <a:cubicBezTo>
                  <a:pt x="8113" y="25730"/>
                  <a:pt x="8140" y="25740"/>
                  <a:pt x="8163" y="25753"/>
                </a:cubicBezTo>
                <a:cubicBezTo>
                  <a:pt x="8118" y="25762"/>
                  <a:pt x="8075" y="25766"/>
                  <a:pt x="8033" y="25766"/>
                </a:cubicBezTo>
                <a:cubicBezTo>
                  <a:pt x="7873" y="25766"/>
                  <a:pt x="7731" y="25709"/>
                  <a:pt x="7588" y="25670"/>
                </a:cubicBezTo>
                <a:cubicBezTo>
                  <a:pt x="7234" y="25576"/>
                  <a:pt x="6910" y="25379"/>
                  <a:pt x="6535" y="25345"/>
                </a:cubicBezTo>
                <a:cubicBezTo>
                  <a:pt x="6532" y="25352"/>
                  <a:pt x="6525" y="25359"/>
                  <a:pt x="6519" y="25365"/>
                </a:cubicBezTo>
                <a:cubicBezTo>
                  <a:pt x="6596" y="25536"/>
                  <a:pt x="6806" y="25436"/>
                  <a:pt x="6903" y="25563"/>
                </a:cubicBezTo>
                <a:lnTo>
                  <a:pt x="7023" y="25569"/>
                </a:lnTo>
                <a:lnTo>
                  <a:pt x="7023" y="25593"/>
                </a:lnTo>
                <a:lnTo>
                  <a:pt x="6903" y="25603"/>
                </a:lnTo>
                <a:cubicBezTo>
                  <a:pt x="7191" y="25770"/>
                  <a:pt x="7525" y="25797"/>
                  <a:pt x="7819" y="25930"/>
                </a:cubicBezTo>
                <a:cubicBezTo>
                  <a:pt x="8447" y="26204"/>
                  <a:pt x="9119" y="26321"/>
                  <a:pt x="9771" y="26502"/>
                </a:cubicBezTo>
                <a:cubicBezTo>
                  <a:pt x="10276" y="26642"/>
                  <a:pt x="10744" y="26903"/>
                  <a:pt x="11235" y="27100"/>
                </a:cubicBezTo>
                <a:cubicBezTo>
                  <a:pt x="11660" y="27271"/>
                  <a:pt x="12071" y="27475"/>
                  <a:pt x="12462" y="27715"/>
                </a:cubicBezTo>
                <a:cubicBezTo>
                  <a:pt x="12656" y="27839"/>
                  <a:pt x="12846" y="27956"/>
                  <a:pt x="12987" y="28150"/>
                </a:cubicBezTo>
                <a:cubicBezTo>
                  <a:pt x="13090" y="28290"/>
                  <a:pt x="13221" y="28410"/>
                  <a:pt x="13368" y="28504"/>
                </a:cubicBezTo>
                <a:cubicBezTo>
                  <a:pt x="13976" y="28929"/>
                  <a:pt x="14454" y="29480"/>
                  <a:pt x="14942" y="30038"/>
                </a:cubicBezTo>
                <a:cubicBezTo>
                  <a:pt x="15316" y="30456"/>
                  <a:pt x="15654" y="30911"/>
                  <a:pt x="15948" y="31389"/>
                </a:cubicBezTo>
                <a:cubicBezTo>
                  <a:pt x="15981" y="31446"/>
                  <a:pt x="16105" y="31526"/>
                  <a:pt x="15945" y="31596"/>
                </a:cubicBezTo>
                <a:cubicBezTo>
                  <a:pt x="15918" y="31606"/>
                  <a:pt x="15931" y="31646"/>
                  <a:pt x="15945" y="31669"/>
                </a:cubicBezTo>
                <a:cubicBezTo>
                  <a:pt x="16122" y="31967"/>
                  <a:pt x="16205" y="32315"/>
                  <a:pt x="16416" y="32595"/>
                </a:cubicBezTo>
                <a:cubicBezTo>
                  <a:pt x="16423" y="32529"/>
                  <a:pt x="16429" y="32465"/>
                  <a:pt x="16436" y="32405"/>
                </a:cubicBezTo>
                <a:cubicBezTo>
                  <a:pt x="16444" y="32403"/>
                  <a:pt x="16452" y="32402"/>
                  <a:pt x="16459" y="32402"/>
                </a:cubicBezTo>
                <a:cubicBezTo>
                  <a:pt x="16533" y="32402"/>
                  <a:pt x="16548" y="32500"/>
                  <a:pt x="16615" y="32500"/>
                </a:cubicBezTo>
                <a:cubicBezTo>
                  <a:pt x="16620" y="32500"/>
                  <a:pt x="16625" y="32499"/>
                  <a:pt x="16630" y="32498"/>
                </a:cubicBezTo>
                <a:cubicBezTo>
                  <a:pt x="16620" y="32445"/>
                  <a:pt x="16610" y="32391"/>
                  <a:pt x="16600" y="32331"/>
                </a:cubicBezTo>
                <a:lnTo>
                  <a:pt x="16600" y="32331"/>
                </a:lnTo>
                <a:cubicBezTo>
                  <a:pt x="16697" y="32361"/>
                  <a:pt x="16663" y="32438"/>
                  <a:pt x="16670" y="32498"/>
                </a:cubicBezTo>
                <a:cubicBezTo>
                  <a:pt x="16820" y="32625"/>
                  <a:pt x="16847" y="32823"/>
                  <a:pt x="16927" y="32990"/>
                </a:cubicBezTo>
                <a:cubicBezTo>
                  <a:pt x="17161" y="33484"/>
                  <a:pt x="17385" y="33986"/>
                  <a:pt x="17646" y="34471"/>
                </a:cubicBezTo>
                <a:cubicBezTo>
                  <a:pt x="17683" y="34537"/>
                  <a:pt x="17723" y="34604"/>
                  <a:pt x="17636" y="34698"/>
                </a:cubicBezTo>
                <a:cubicBezTo>
                  <a:pt x="17469" y="34424"/>
                  <a:pt x="17288" y="34163"/>
                  <a:pt x="17145" y="33886"/>
                </a:cubicBezTo>
                <a:cubicBezTo>
                  <a:pt x="16974" y="33558"/>
                  <a:pt x="16777" y="33244"/>
                  <a:pt x="16670" y="32890"/>
                </a:cubicBezTo>
                <a:cubicBezTo>
                  <a:pt x="16637" y="32789"/>
                  <a:pt x="16540" y="32846"/>
                  <a:pt x="16503" y="32789"/>
                </a:cubicBezTo>
                <a:lnTo>
                  <a:pt x="16503" y="32789"/>
                </a:lnTo>
                <a:cubicBezTo>
                  <a:pt x="16493" y="32856"/>
                  <a:pt x="16510" y="32930"/>
                  <a:pt x="16546" y="32990"/>
                </a:cubicBezTo>
                <a:cubicBezTo>
                  <a:pt x="17041" y="34046"/>
                  <a:pt x="17583" y="35076"/>
                  <a:pt x="18301" y="36005"/>
                </a:cubicBezTo>
                <a:cubicBezTo>
                  <a:pt x="18719" y="36546"/>
                  <a:pt x="19267" y="36967"/>
                  <a:pt x="19702" y="37486"/>
                </a:cubicBezTo>
                <a:cubicBezTo>
                  <a:pt x="20347" y="38261"/>
                  <a:pt x="21243" y="38522"/>
                  <a:pt x="22142" y="38796"/>
                </a:cubicBezTo>
                <a:cubicBezTo>
                  <a:pt x="22660" y="38946"/>
                  <a:pt x="23188" y="39063"/>
                  <a:pt x="23723" y="39143"/>
                </a:cubicBezTo>
                <a:lnTo>
                  <a:pt x="24559" y="39143"/>
                </a:lnTo>
                <a:cubicBezTo>
                  <a:pt x="25297" y="39133"/>
                  <a:pt x="26003" y="38913"/>
                  <a:pt x="26728" y="38826"/>
                </a:cubicBezTo>
                <a:cubicBezTo>
                  <a:pt x="26777" y="38820"/>
                  <a:pt x="26827" y="38803"/>
                  <a:pt x="26875" y="38803"/>
                </a:cubicBezTo>
                <a:cubicBezTo>
                  <a:pt x="26911" y="38803"/>
                  <a:pt x="26947" y="38813"/>
                  <a:pt x="26982" y="38846"/>
                </a:cubicBezTo>
                <a:lnTo>
                  <a:pt x="26979" y="38843"/>
                </a:lnTo>
                <a:cubicBezTo>
                  <a:pt x="27620" y="38772"/>
                  <a:pt x="28259" y="38655"/>
                  <a:pt x="28830" y="38341"/>
                </a:cubicBezTo>
                <a:cubicBezTo>
                  <a:pt x="29348" y="38057"/>
                  <a:pt x="29880" y="37806"/>
                  <a:pt x="30395" y="37519"/>
                </a:cubicBezTo>
                <a:cubicBezTo>
                  <a:pt x="30679" y="37359"/>
                  <a:pt x="30940" y="37165"/>
                  <a:pt x="31173" y="36934"/>
                </a:cubicBezTo>
                <a:cubicBezTo>
                  <a:pt x="31347" y="36767"/>
                  <a:pt x="31555" y="36630"/>
                  <a:pt x="31758" y="36503"/>
                </a:cubicBezTo>
                <a:cubicBezTo>
                  <a:pt x="32009" y="36342"/>
                  <a:pt x="32220" y="36169"/>
                  <a:pt x="32363" y="35891"/>
                </a:cubicBezTo>
                <a:cubicBezTo>
                  <a:pt x="32484" y="35654"/>
                  <a:pt x="32694" y="35467"/>
                  <a:pt x="32878" y="35266"/>
                </a:cubicBezTo>
                <a:cubicBezTo>
                  <a:pt x="33256" y="34862"/>
                  <a:pt x="33533" y="34390"/>
                  <a:pt x="33801" y="33912"/>
                </a:cubicBezTo>
                <a:lnTo>
                  <a:pt x="33694" y="33866"/>
                </a:lnTo>
                <a:cubicBezTo>
                  <a:pt x="33162" y="34815"/>
                  <a:pt x="32460" y="35627"/>
                  <a:pt x="31678" y="36369"/>
                </a:cubicBezTo>
                <a:cubicBezTo>
                  <a:pt x="31528" y="36513"/>
                  <a:pt x="31387" y="36670"/>
                  <a:pt x="31194" y="36754"/>
                </a:cubicBezTo>
                <a:cubicBezTo>
                  <a:pt x="31010" y="36961"/>
                  <a:pt x="30749" y="37031"/>
                  <a:pt x="30475" y="37188"/>
                </a:cubicBezTo>
                <a:cubicBezTo>
                  <a:pt x="30562" y="37024"/>
                  <a:pt x="30685" y="36994"/>
                  <a:pt x="30776" y="36921"/>
                </a:cubicBezTo>
                <a:lnTo>
                  <a:pt x="30819" y="36921"/>
                </a:lnTo>
                <a:cubicBezTo>
                  <a:pt x="30817" y="36889"/>
                  <a:pt x="30833" y="36860"/>
                  <a:pt x="30859" y="36847"/>
                </a:cubicBezTo>
                <a:lnTo>
                  <a:pt x="30936" y="36797"/>
                </a:lnTo>
                <a:cubicBezTo>
                  <a:pt x="31244" y="36516"/>
                  <a:pt x="31578" y="36269"/>
                  <a:pt x="31879" y="35978"/>
                </a:cubicBezTo>
                <a:cubicBezTo>
                  <a:pt x="32544" y="35326"/>
                  <a:pt x="33095" y="34591"/>
                  <a:pt x="33573" y="33792"/>
                </a:cubicBezTo>
                <a:cubicBezTo>
                  <a:pt x="33607" y="33742"/>
                  <a:pt x="33620" y="33675"/>
                  <a:pt x="33694" y="33658"/>
                </a:cubicBezTo>
                <a:lnTo>
                  <a:pt x="33694" y="33665"/>
                </a:lnTo>
                <a:lnTo>
                  <a:pt x="33737" y="33601"/>
                </a:lnTo>
                <a:lnTo>
                  <a:pt x="33727" y="33598"/>
                </a:lnTo>
                <a:lnTo>
                  <a:pt x="33727" y="33588"/>
                </a:lnTo>
                <a:cubicBezTo>
                  <a:pt x="33724" y="33538"/>
                  <a:pt x="33741" y="33491"/>
                  <a:pt x="33777" y="33458"/>
                </a:cubicBezTo>
                <a:cubicBezTo>
                  <a:pt x="33807" y="33357"/>
                  <a:pt x="33861" y="33271"/>
                  <a:pt x="33928" y="33194"/>
                </a:cubicBezTo>
                <a:lnTo>
                  <a:pt x="33975" y="33110"/>
                </a:lnTo>
                <a:cubicBezTo>
                  <a:pt x="34001" y="33040"/>
                  <a:pt x="34028" y="32970"/>
                  <a:pt x="34061" y="32900"/>
                </a:cubicBezTo>
                <a:cubicBezTo>
                  <a:pt x="35151" y="30844"/>
                  <a:pt x="35873" y="28658"/>
                  <a:pt x="36308" y="26375"/>
                </a:cubicBezTo>
                <a:cubicBezTo>
                  <a:pt x="36361" y="26097"/>
                  <a:pt x="36401" y="25817"/>
                  <a:pt x="36465" y="25539"/>
                </a:cubicBezTo>
                <a:lnTo>
                  <a:pt x="36465" y="25539"/>
                </a:lnTo>
                <a:cubicBezTo>
                  <a:pt x="36532" y="25797"/>
                  <a:pt x="36418" y="26051"/>
                  <a:pt x="36485" y="26308"/>
                </a:cubicBezTo>
                <a:cubicBezTo>
                  <a:pt x="36515" y="26061"/>
                  <a:pt x="36558" y="25817"/>
                  <a:pt x="36568" y="25569"/>
                </a:cubicBezTo>
                <a:cubicBezTo>
                  <a:pt x="36592" y="24984"/>
                  <a:pt x="36619" y="24403"/>
                  <a:pt x="36649" y="23821"/>
                </a:cubicBezTo>
                <a:cubicBezTo>
                  <a:pt x="36669" y="23393"/>
                  <a:pt x="36545" y="22955"/>
                  <a:pt x="36598" y="22534"/>
                </a:cubicBezTo>
                <a:cubicBezTo>
                  <a:pt x="36625" y="22317"/>
                  <a:pt x="36598" y="22106"/>
                  <a:pt x="36609" y="21899"/>
                </a:cubicBezTo>
                <a:cubicBezTo>
                  <a:pt x="36619" y="21635"/>
                  <a:pt x="36605" y="21368"/>
                  <a:pt x="36568" y="21107"/>
                </a:cubicBezTo>
                <a:cubicBezTo>
                  <a:pt x="36512" y="20636"/>
                  <a:pt x="36525" y="20161"/>
                  <a:pt x="36538" y="19690"/>
                </a:cubicBezTo>
                <a:cubicBezTo>
                  <a:pt x="36558" y="19014"/>
                  <a:pt x="36669" y="18349"/>
                  <a:pt x="36776" y="17684"/>
                </a:cubicBezTo>
                <a:cubicBezTo>
                  <a:pt x="36899" y="16915"/>
                  <a:pt x="37030" y="16150"/>
                  <a:pt x="37203" y="15391"/>
                </a:cubicBezTo>
                <a:cubicBezTo>
                  <a:pt x="37367" y="14672"/>
                  <a:pt x="37384" y="13927"/>
                  <a:pt x="37585" y="13218"/>
                </a:cubicBezTo>
                <a:cubicBezTo>
                  <a:pt x="37735" y="12674"/>
                  <a:pt x="37795" y="12122"/>
                  <a:pt x="37869" y="11567"/>
                </a:cubicBezTo>
                <a:lnTo>
                  <a:pt x="37869" y="10147"/>
                </a:lnTo>
                <a:cubicBezTo>
                  <a:pt x="37825" y="9819"/>
                  <a:pt x="37782" y="9491"/>
                  <a:pt x="37745" y="9161"/>
                </a:cubicBezTo>
                <a:cubicBezTo>
                  <a:pt x="37668" y="8449"/>
                  <a:pt x="37534" y="7747"/>
                  <a:pt x="37347" y="7058"/>
                </a:cubicBezTo>
                <a:cubicBezTo>
                  <a:pt x="37247" y="6707"/>
                  <a:pt x="37000" y="6453"/>
                  <a:pt x="36836" y="6145"/>
                </a:cubicBezTo>
                <a:cubicBezTo>
                  <a:pt x="36532" y="5567"/>
                  <a:pt x="36107" y="5066"/>
                  <a:pt x="35686" y="4571"/>
                </a:cubicBezTo>
                <a:cubicBezTo>
                  <a:pt x="35629" y="4494"/>
                  <a:pt x="35586" y="4407"/>
                  <a:pt x="35562" y="4314"/>
                </a:cubicBezTo>
                <a:cubicBezTo>
                  <a:pt x="35449" y="3976"/>
                  <a:pt x="35155" y="3799"/>
                  <a:pt x="34910" y="3582"/>
                </a:cubicBezTo>
                <a:cubicBezTo>
                  <a:pt x="34509" y="3231"/>
                  <a:pt x="34065" y="2923"/>
                  <a:pt x="33657" y="2579"/>
                </a:cubicBezTo>
                <a:cubicBezTo>
                  <a:pt x="32698" y="1767"/>
                  <a:pt x="31555" y="1302"/>
                  <a:pt x="30401" y="874"/>
                </a:cubicBezTo>
                <a:cubicBezTo>
                  <a:pt x="29616" y="583"/>
                  <a:pt x="28784" y="426"/>
                  <a:pt x="27975" y="206"/>
                </a:cubicBezTo>
                <a:cubicBezTo>
                  <a:pt x="27640" y="118"/>
                  <a:pt x="27302" y="58"/>
                  <a:pt x="26959" y="58"/>
                </a:cubicBezTo>
                <a:cubicBezTo>
                  <a:pt x="26846" y="58"/>
                  <a:pt x="26732" y="65"/>
                  <a:pt x="26618" y="79"/>
                </a:cubicBezTo>
                <a:cubicBezTo>
                  <a:pt x="26578" y="82"/>
                  <a:pt x="26539" y="84"/>
                  <a:pt x="26500" y="84"/>
                </a:cubicBezTo>
                <a:cubicBezTo>
                  <a:pt x="26399" y="84"/>
                  <a:pt x="26299" y="72"/>
                  <a:pt x="26203" y="45"/>
                </a:cubicBezTo>
                <a:lnTo>
                  <a:pt x="26541" y="25"/>
                </a:lnTo>
                <a:lnTo>
                  <a:pt x="26541" y="2"/>
                </a:lnTo>
                <a:lnTo>
                  <a:pt x="25855" y="2"/>
                </a:lnTo>
                <a:cubicBezTo>
                  <a:pt x="25853" y="2"/>
                  <a:pt x="25850" y="2"/>
                  <a:pt x="25848" y="2"/>
                </a:cubicBezTo>
                <a:cubicBezTo>
                  <a:pt x="25836" y="2"/>
                  <a:pt x="25823" y="0"/>
                  <a:pt x="2581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  <p:sp>
        <p:nvSpPr>
          <p:cNvPr id="111" name="Google Shape;111;p7"/>
          <p:cNvSpPr/>
          <p:nvPr/>
        </p:nvSpPr>
        <p:spPr>
          <a:xfrm rot="-1572597">
            <a:off x="-2607761" y="-364901"/>
            <a:ext cx="3942209" cy="2947020"/>
          </a:xfrm>
          <a:custGeom>
            <a:avLst/>
            <a:gdLst/>
            <a:ahLst/>
            <a:cxnLst/>
            <a:rect l="l" t="t" r="r" b="b"/>
            <a:pathLst>
              <a:path w="79467" h="59406" extrusionOk="0">
                <a:moveTo>
                  <a:pt x="76305" y="12190"/>
                </a:moveTo>
                <a:lnTo>
                  <a:pt x="76305" y="12190"/>
                </a:lnTo>
                <a:cubicBezTo>
                  <a:pt x="76355" y="12210"/>
                  <a:pt x="76388" y="12261"/>
                  <a:pt x="76388" y="12314"/>
                </a:cubicBezTo>
                <a:cubicBezTo>
                  <a:pt x="76308" y="12307"/>
                  <a:pt x="76305" y="12251"/>
                  <a:pt x="76305" y="12190"/>
                </a:cubicBezTo>
                <a:close/>
                <a:moveTo>
                  <a:pt x="76388" y="12314"/>
                </a:moveTo>
                <a:cubicBezTo>
                  <a:pt x="76422" y="12334"/>
                  <a:pt x="76458" y="12354"/>
                  <a:pt x="76452" y="12401"/>
                </a:cubicBezTo>
                <a:cubicBezTo>
                  <a:pt x="76445" y="12411"/>
                  <a:pt x="76435" y="12418"/>
                  <a:pt x="76425" y="12418"/>
                </a:cubicBezTo>
                <a:cubicBezTo>
                  <a:pt x="76378" y="12398"/>
                  <a:pt x="76392" y="12351"/>
                  <a:pt x="76388" y="12314"/>
                </a:cubicBezTo>
                <a:close/>
                <a:moveTo>
                  <a:pt x="76488" y="12498"/>
                </a:moveTo>
                <a:lnTo>
                  <a:pt x="76488" y="12498"/>
                </a:lnTo>
                <a:cubicBezTo>
                  <a:pt x="76575" y="12525"/>
                  <a:pt x="76582" y="12592"/>
                  <a:pt x="76595" y="12648"/>
                </a:cubicBezTo>
                <a:cubicBezTo>
                  <a:pt x="76659" y="12655"/>
                  <a:pt x="76692" y="12692"/>
                  <a:pt x="76722" y="12742"/>
                </a:cubicBezTo>
                <a:cubicBezTo>
                  <a:pt x="77020" y="13193"/>
                  <a:pt x="77287" y="13664"/>
                  <a:pt x="77528" y="14149"/>
                </a:cubicBezTo>
                <a:cubicBezTo>
                  <a:pt x="77555" y="14186"/>
                  <a:pt x="77548" y="14236"/>
                  <a:pt x="77515" y="14266"/>
                </a:cubicBezTo>
                <a:cubicBezTo>
                  <a:pt x="77364" y="14002"/>
                  <a:pt x="77224" y="13741"/>
                  <a:pt x="77073" y="13491"/>
                </a:cubicBezTo>
                <a:cubicBezTo>
                  <a:pt x="76940" y="13267"/>
                  <a:pt x="76796" y="13043"/>
                  <a:pt x="76656" y="12822"/>
                </a:cubicBezTo>
                <a:cubicBezTo>
                  <a:pt x="76619" y="12769"/>
                  <a:pt x="76589" y="12719"/>
                  <a:pt x="76595" y="12652"/>
                </a:cubicBezTo>
                <a:cubicBezTo>
                  <a:pt x="76512" y="12635"/>
                  <a:pt x="76488" y="12581"/>
                  <a:pt x="76488" y="12498"/>
                </a:cubicBezTo>
                <a:close/>
                <a:moveTo>
                  <a:pt x="77581" y="14358"/>
                </a:moveTo>
                <a:cubicBezTo>
                  <a:pt x="77609" y="14358"/>
                  <a:pt x="77590" y="14390"/>
                  <a:pt x="77598" y="14403"/>
                </a:cubicBezTo>
                <a:lnTo>
                  <a:pt x="77598" y="14403"/>
                </a:lnTo>
                <a:lnTo>
                  <a:pt x="77568" y="14360"/>
                </a:lnTo>
                <a:cubicBezTo>
                  <a:pt x="77573" y="14359"/>
                  <a:pt x="77577" y="14358"/>
                  <a:pt x="77581" y="14358"/>
                </a:cubicBezTo>
                <a:close/>
                <a:moveTo>
                  <a:pt x="77598" y="14403"/>
                </a:moveTo>
                <a:lnTo>
                  <a:pt x="77625" y="14433"/>
                </a:lnTo>
                <a:lnTo>
                  <a:pt x="77605" y="14443"/>
                </a:lnTo>
                <a:cubicBezTo>
                  <a:pt x="77605" y="14430"/>
                  <a:pt x="77602" y="14417"/>
                  <a:pt x="77598" y="14403"/>
                </a:cubicBezTo>
                <a:close/>
                <a:moveTo>
                  <a:pt x="77790" y="24947"/>
                </a:moveTo>
                <a:cubicBezTo>
                  <a:pt x="77794" y="24947"/>
                  <a:pt x="77798" y="24948"/>
                  <a:pt x="77802" y="24949"/>
                </a:cubicBezTo>
                <a:cubicBezTo>
                  <a:pt x="77859" y="24962"/>
                  <a:pt x="77852" y="25016"/>
                  <a:pt x="77839" y="25053"/>
                </a:cubicBezTo>
                <a:cubicBezTo>
                  <a:pt x="77632" y="25571"/>
                  <a:pt x="77465" y="26112"/>
                  <a:pt x="76983" y="26467"/>
                </a:cubicBezTo>
                <a:cubicBezTo>
                  <a:pt x="76920" y="26513"/>
                  <a:pt x="76880" y="26594"/>
                  <a:pt x="76833" y="26660"/>
                </a:cubicBezTo>
                <a:cubicBezTo>
                  <a:pt x="76619" y="26981"/>
                  <a:pt x="76348" y="27245"/>
                  <a:pt x="76061" y="27499"/>
                </a:cubicBezTo>
                <a:cubicBezTo>
                  <a:pt x="75830" y="27703"/>
                  <a:pt x="75643" y="27947"/>
                  <a:pt x="75422" y="28158"/>
                </a:cubicBezTo>
                <a:cubicBezTo>
                  <a:pt x="75295" y="28285"/>
                  <a:pt x="75145" y="28389"/>
                  <a:pt x="75004" y="28502"/>
                </a:cubicBezTo>
                <a:cubicBezTo>
                  <a:pt x="74981" y="28520"/>
                  <a:pt x="74943" y="28551"/>
                  <a:pt x="74917" y="28551"/>
                </a:cubicBezTo>
                <a:cubicBezTo>
                  <a:pt x="74909" y="28551"/>
                  <a:pt x="74903" y="28548"/>
                  <a:pt x="74897" y="28542"/>
                </a:cubicBezTo>
                <a:cubicBezTo>
                  <a:pt x="74845" y="28479"/>
                  <a:pt x="74803" y="28456"/>
                  <a:pt x="74769" y="28456"/>
                </a:cubicBezTo>
                <a:cubicBezTo>
                  <a:pt x="74686" y="28456"/>
                  <a:pt x="74642" y="28589"/>
                  <a:pt x="74583" y="28636"/>
                </a:cubicBezTo>
                <a:cubicBezTo>
                  <a:pt x="74429" y="28756"/>
                  <a:pt x="74312" y="28913"/>
                  <a:pt x="74149" y="29024"/>
                </a:cubicBezTo>
                <a:cubicBezTo>
                  <a:pt x="73925" y="29174"/>
                  <a:pt x="73641" y="29181"/>
                  <a:pt x="73430" y="29351"/>
                </a:cubicBezTo>
                <a:cubicBezTo>
                  <a:pt x="73424" y="29354"/>
                  <a:pt x="73418" y="29358"/>
                  <a:pt x="73412" y="29362"/>
                </a:cubicBezTo>
                <a:lnTo>
                  <a:pt x="73412" y="29362"/>
                </a:lnTo>
                <a:lnTo>
                  <a:pt x="73423" y="29351"/>
                </a:lnTo>
                <a:cubicBezTo>
                  <a:pt x="75051" y="28205"/>
                  <a:pt x="76488" y="26904"/>
                  <a:pt x="77495" y="25123"/>
                </a:cubicBezTo>
                <a:cubicBezTo>
                  <a:pt x="77508" y="25230"/>
                  <a:pt x="77515" y="25287"/>
                  <a:pt x="77528" y="25387"/>
                </a:cubicBezTo>
                <a:cubicBezTo>
                  <a:pt x="77608" y="25237"/>
                  <a:pt x="77665" y="25120"/>
                  <a:pt x="77729" y="25006"/>
                </a:cubicBezTo>
                <a:cubicBezTo>
                  <a:pt x="77740" y="24979"/>
                  <a:pt x="77760" y="24947"/>
                  <a:pt x="77790" y="24947"/>
                </a:cubicBezTo>
                <a:close/>
                <a:moveTo>
                  <a:pt x="73371" y="29391"/>
                </a:moveTo>
                <a:cubicBezTo>
                  <a:pt x="73374" y="29391"/>
                  <a:pt x="73377" y="29391"/>
                  <a:pt x="73380" y="29391"/>
                </a:cubicBezTo>
                <a:cubicBezTo>
                  <a:pt x="73365" y="29416"/>
                  <a:pt x="73335" y="29432"/>
                  <a:pt x="73305" y="29432"/>
                </a:cubicBezTo>
                <a:cubicBezTo>
                  <a:pt x="73302" y="29432"/>
                  <a:pt x="73299" y="29432"/>
                  <a:pt x="73296" y="29431"/>
                </a:cubicBezTo>
                <a:cubicBezTo>
                  <a:pt x="73315" y="29407"/>
                  <a:pt x="73341" y="29391"/>
                  <a:pt x="73371" y="29391"/>
                </a:cubicBezTo>
                <a:close/>
                <a:moveTo>
                  <a:pt x="73163" y="29495"/>
                </a:moveTo>
                <a:cubicBezTo>
                  <a:pt x="73173" y="29498"/>
                  <a:pt x="73183" y="29502"/>
                  <a:pt x="73196" y="29508"/>
                </a:cubicBezTo>
                <a:cubicBezTo>
                  <a:pt x="73186" y="29518"/>
                  <a:pt x="73179" y="29528"/>
                  <a:pt x="73173" y="29538"/>
                </a:cubicBezTo>
                <a:cubicBezTo>
                  <a:pt x="73166" y="29528"/>
                  <a:pt x="73156" y="29522"/>
                  <a:pt x="73149" y="29512"/>
                </a:cubicBezTo>
                <a:cubicBezTo>
                  <a:pt x="73149" y="29508"/>
                  <a:pt x="73159" y="29495"/>
                  <a:pt x="73163" y="29495"/>
                </a:cubicBezTo>
                <a:close/>
                <a:moveTo>
                  <a:pt x="73046" y="29599"/>
                </a:moveTo>
                <a:lnTo>
                  <a:pt x="73016" y="29625"/>
                </a:lnTo>
                <a:lnTo>
                  <a:pt x="73006" y="29605"/>
                </a:lnTo>
                <a:lnTo>
                  <a:pt x="73046" y="29599"/>
                </a:lnTo>
                <a:close/>
                <a:moveTo>
                  <a:pt x="71097" y="30825"/>
                </a:moveTo>
                <a:lnTo>
                  <a:pt x="71097" y="30825"/>
                </a:lnTo>
                <a:cubicBezTo>
                  <a:pt x="69763" y="31518"/>
                  <a:pt x="68448" y="32241"/>
                  <a:pt x="66996" y="32660"/>
                </a:cubicBezTo>
                <a:cubicBezTo>
                  <a:pt x="67025" y="32671"/>
                  <a:pt x="67054" y="32675"/>
                  <a:pt x="67083" y="32675"/>
                </a:cubicBezTo>
                <a:cubicBezTo>
                  <a:pt x="67190" y="32675"/>
                  <a:pt x="67298" y="32620"/>
                  <a:pt x="67444" y="32620"/>
                </a:cubicBezTo>
                <a:cubicBezTo>
                  <a:pt x="67450" y="32620"/>
                  <a:pt x="67457" y="32620"/>
                  <a:pt x="67464" y="32620"/>
                </a:cubicBezTo>
                <a:cubicBezTo>
                  <a:pt x="67019" y="32894"/>
                  <a:pt x="66548" y="32874"/>
                  <a:pt x="66120" y="33011"/>
                </a:cubicBezTo>
                <a:cubicBezTo>
                  <a:pt x="66464" y="32747"/>
                  <a:pt x="66865" y="32600"/>
                  <a:pt x="67243" y="32396"/>
                </a:cubicBezTo>
                <a:lnTo>
                  <a:pt x="67243" y="32396"/>
                </a:lnTo>
                <a:lnTo>
                  <a:pt x="66190" y="32674"/>
                </a:lnTo>
                <a:cubicBezTo>
                  <a:pt x="66183" y="32657"/>
                  <a:pt x="66180" y="32644"/>
                  <a:pt x="66173" y="32627"/>
                </a:cubicBezTo>
                <a:cubicBezTo>
                  <a:pt x="66457" y="32523"/>
                  <a:pt x="66738" y="32423"/>
                  <a:pt x="67022" y="32316"/>
                </a:cubicBezTo>
                <a:cubicBezTo>
                  <a:pt x="68232" y="31868"/>
                  <a:pt x="69429" y="31387"/>
                  <a:pt x="70616" y="30872"/>
                </a:cubicBezTo>
                <a:cubicBezTo>
                  <a:pt x="70670" y="30848"/>
                  <a:pt x="70728" y="30843"/>
                  <a:pt x="70786" y="30843"/>
                </a:cubicBezTo>
                <a:cubicBezTo>
                  <a:pt x="70838" y="30843"/>
                  <a:pt x="70891" y="30847"/>
                  <a:pt x="70943" y="30847"/>
                </a:cubicBezTo>
                <a:cubicBezTo>
                  <a:pt x="70995" y="30847"/>
                  <a:pt x="71047" y="30843"/>
                  <a:pt x="71097" y="30825"/>
                </a:cubicBezTo>
                <a:close/>
                <a:moveTo>
                  <a:pt x="65963" y="33031"/>
                </a:moveTo>
                <a:cubicBezTo>
                  <a:pt x="65973" y="33031"/>
                  <a:pt x="65989" y="33043"/>
                  <a:pt x="66016" y="33058"/>
                </a:cubicBezTo>
                <a:cubicBezTo>
                  <a:pt x="65993" y="33075"/>
                  <a:pt x="65966" y="33088"/>
                  <a:pt x="65936" y="33098"/>
                </a:cubicBezTo>
                <a:cubicBezTo>
                  <a:pt x="65935" y="33099"/>
                  <a:pt x="65934" y="33099"/>
                  <a:pt x="65934" y="33099"/>
                </a:cubicBezTo>
                <a:cubicBezTo>
                  <a:pt x="65923" y="33099"/>
                  <a:pt x="65908" y="33081"/>
                  <a:pt x="65896" y="33072"/>
                </a:cubicBezTo>
                <a:cubicBezTo>
                  <a:pt x="65916" y="33055"/>
                  <a:pt x="65936" y="33041"/>
                  <a:pt x="65959" y="33031"/>
                </a:cubicBezTo>
                <a:cubicBezTo>
                  <a:pt x="65960" y="33031"/>
                  <a:pt x="65962" y="33031"/>
                  <a:pt x="65963" y="33031"/>
                </a:cubicBezTo>
                <a:close/>
                <a:moveTo>
                  <a:pt x="65735" y="33105"/>
                </a:moveTo>
                <a:lnTo>
                  <a:pt x="65789" y="33132"/>
                </a:lnTo>
                <a:cubicBezTo>
                  <a:pt x="65776" y="33152"/>
                  <a:pt x="65755" y="33165"/>
                  <a:pt x="65735" y="33179"/>
                </a:cubicBezTo>
                <a:cubicBezTo>
                  <a:pt x="65733" y="33180"/>
                  <a:pt x="65731" y="33180"/>
                  <a:pt x="65728" y="33180"/>
                </a:cubicBezTo>
                <a:cubicBezTo>
                  <a:pt x="65716" y="33180"/>
                  <a:pt x="65699" y="33168"/>
                  <a:pt x="65685" y="33165"/>
                </a:cubicBezTo>
                <a:cubicBezTo>
                  <a:pt x="65702" y="33145"/>
                  <a:pt x="65715" y="33128"/>
                  <a:pt x="65735" y="33105"/>
                </a:cubicBezTo>
                <a:close/>
                <a:moveTo>
                  <a:pt x="65542" y="33201"/>
                </a:moveTo>
                <a:cubicBezTo>
                  <a:pt x="65554" y="33201"/>
                  <a:pt x="65567" y="33202"/>
                  <a:pt x="65582" y="33205"/>
                </a:cubicBezTo>
                <a:cubicBezTo>
                  <a:pt x="65558" y="33279"/>
                  <a:pt x="65501" y="33285"/>
                  <a:pt x="65411" y="33299"/>
                </a:cubicBezTo>
                <a:cubicBezTo>
                  <a:pt x="65449" y="33231"/>
                  <a:pt x="65487" y="33201"/>
                  <a:pt x="65542" y="33201"/>
                </a:cubicBezTo>
                <a:close/>
                <a:moveTo>
                  <a:pt x="64021" y="33409"/>
                </a:moveTo>
                <a:cubicBezTo>
                  <a:pt x="64027" y="33409"/>
                  <a:pt x="64031" y="33412"/>
                  <a:pt x="64034" y="33412"/>
                </a:cubicBezTo>
                <a:lnTo>
                  <a:pt x="64034" y="33416"/>
                </a:lnTo>
                <a:cubicBezTo>
                  <a:pt x="64034" y="33423"/>
                  <a:pt x="64031" y="33426"/>
                  <a:pt x="64031" y="33426"/>
                </a:cubicBezTo>
                <a:cubicBezTo>
                  <a:pt x="64024" y="33423"/>
                  <a:pt x="64021" y="33423"/>
                  <a:pt x="64017" y="33419"/>
                </a:cubicBezTo>
                <a:cubicBezTo>
                  <a:pt x="64017" y="33416"/>
                  <a:pt x="64021" y="33409"/>
                  <a:pt x="64021" y="33409"/>
                </a:cubicBezTo>
                <a:close/>
                <a:moveTo>
                  <a:pt x="63803" y="33476"/>
                </a:moveTo>
                <a:lnTo>
                  <a:pt x="63830" y="33526"/>
                </a:lnTo>
                <a:lnTo>
                  <a:pt x="62149" y="34439"/>
                </a:lnTo>
                <a:lnTo>
                  <a:pt x="62122" y="34389"/>
                </a:lnTo>
                <a:cubicBezTo>
                  <a:pt x="62650" y="34021"/>
                  <a:pt x="63229" y="33753"/>
                  <a:pt x="63803" y="33476"/>
                </a:cubicBezTo>
                <a:close/>
                <a:moveTo>
                  <a:pt x="62014" y="34461"/>
                </a:moveTo>
                <a:cubicBezTo>
                  <a:pt x="62017" y="34461"/>
                  <a:pt x="62021" y="34462"/>
                  <a:pt x="62025" y="34462"/>
                </a:cubicBezTo>
                <a:cubicBezTo>
                  <a:pt x="62032" y="34469"/>
                  <a:pt x="62039" y="34479"/>
                  <a:pt x="62039" y="34492"/>
                </a:cubicBezTo>
                <a:cubicBezTo>
                  <a:pt x="62025" y="34522"/>
                  <a:pt x="61999" y="34525"/>
                  <a:pt x="61973" y="34525"/>
                </a:cubicBezTo>
                <a:cubicBezTo>
                  <a:pt x="61967" y="34525"/>
                  <a:pt x="61961" y="34525"/>
                  <a:pt x="61955" y="34525"/>
                </a:cubicBezTo>
                <a:cubicBezTo>
                  <a:pt x="61951" y="34525"/>
                  <a:pt x="61946" y="34525"/>
                  <a:pt x="61942" y="34525"/>
                </a:cubicBezTo>
                <a:lnTo>
                  <a:pt x="61942" y="34525"/>
                </a:lnTo>
                <a:cubicBezTo>
                  <a:pt x="61957" y="34495"/>
                  <a:pt x="61972" y="34461"/>
                  <a:pt x="62014" y="34461"/>
                </a:cubicBezTo>
                <a:close/>
                <a:moveTo>
                  <a:pt x="15627" y="34953"/>
                </a:moveTo>
                <a:lnTo>
                  <a:pt x="15644" y="34960"/>
                </a:lnTo>
                <a:lnTo>
                  <a:pt x="15637" y="34973"/>
                </a:lnTo>
                <a:cubicBezTo>
                  <a:pt x="15630" y="34973"/>
                  <a:pt x="15627" y="34970"/>
                  <a:pt x="15620" y="34967"/>
                </a:cubicBezTo>
                <a:cubicBezTo>
                  <a:pt x="15620" y="34967"/>
                  <a:pt x="15627" y="34957"/>
                  <a:pt x="15627" y="34953"/>
                </a:cubicBezTo>
                <a:close/>
                <a:moveTo>
                  <a:pt x="60232" y="35687"/>
                </a:moveTo>
                <a:lnTo>
                  <a:pt x="60227" y="35695"/>
                </a:lnTo>
                <a:cubicBezTo>
                  <a:pt x="60229" y="35692"/>
                  <a:pt x="60230" y="35690"/>
                  <a:pt x="60232" y="35687"/>
                </a:cubicBezTo>
                <a:close/>
                <a:moveTo>
                  <a:pt x="60100" y="35779"/>
                </a:moveTo>
                <a:lnTo>
                  <a:pt x="60100" y="35779"/>
                </a:lnTo>
                <a:cubicBezTo>
                  <a:pt x="60000" y="36087"/>
                  <a:pt x="59692" y="36194"/>
                  <a:pt x="59481" y="36394"/>
                </a:cubicBezTo>
                <a:cubicBezTo>
                  <a:pt x="59405" y="36464"/>
                  <a:pt x="59308" y="36514"/>
                  <a:pt x="59207" y="36541"/>
                </a:cubicBezTo>
                <a:cubicBezTo>
                  <a:pt x="59481" y="36257"/>
                  <a:pt x="59759" y="35983"/>
                  <a:pt x="60100" y="35779"/>
                </a:cubicBezTo>
                <a:close/>
                <a:moveTo>
                  <a:pt x="18762" y="36298"/>
                </a:moveTo>
                <a:cubicBezTo>
                  <a:pt x="18765" y="36298"/>
                  <a:pt x="18769" y="36299"/>
                  <a:pt x="18772" y="36300"/>
                </a:cubicBezTo>
                <a:cubicBezTo>
                  <a:pt x="18829" y="36311"/>
                  <a:pt x="18842" y="36354"/>
                  <a:pt x="18846" y="36404"/>
                </a:cubicBezTo>
                <a:cubicBezTo>
                  <a:pt x="18909" y="36404"/>
                  <a:pt x="18963" y="36411"/>
                  <a:pt x="18973" y="36488"/>
                </a:cubicBezTo>
                <a:lnTo>
                  <a:pt x="19013" y="36528"/>
                </a:lnTo>
                <a:cubicBezTo>
                  <a:pt x="19016" y="36527"/>
                  <a:pt x="19019" y="36527"/>
                  <a:pt x="19021" y="36527"/>
                </a:cubicBezTo>
                <a:cubicBezTo>
                  <a:pt x="19052" y="36527"/>
                  <a:pt x="19081" y="36544"/>
                  <a:pt x="19097" y="36571"/>
                </a:cubicBezTo>
                <a:cubicBezTo>
                  <a:pt x="19094" y="36572"/>
                  <a:pt x="19091" y="36572"/>
                  <a:pt x="19088" y="36572"/>
                </a:cubicBezTo>
                <a:cubicBezTo>
                  <a:pt x="19058" y="36572"/>
                  <a:pt x="19028" y="36556"/>
                  <a:pt x="19013" y="36531"/>
                </a:cubicBezTo>
                <a:lnTo>
                  <a:pt x="18969" y="36491"/>
                </a:lnTo>
                <a:cubicBezTo>
                  <a:pt x="18916" y="36488"/>
                  <a:pt x="18866" y="36458"/>
                  <a:pt x="18846" y="36407"/>
                </a:cubicBezTo>
                <a:cubicBezTo>
                  <a:pt x="18799" y="36397"/>
                  <a:pt x="18752" y="36387"/>
                  <a:pt x="18739" y="36334"/>
                </a:cubicBezTo>
                <a:cubicBezTo>
                  <a:pt x="18733" y="36315"/>
                  <a:pt x="18746" y="36298"/>
                  <a:pt x="18762" y="36298"/>
                </a:cubicBezTo>
                <a:close/>
                <a:moveTo>
                  <a:pt x="59057" y="36665"/>
                </a:moveTo>
                <a:lnTo>
                  <a:pt x="59057" y="36665"/>
                </a:lnTo>
                <a:cubicBezTo>
                  <a:pt x="59064" y="36689"/>
                  <a:pt x="59056" y="36694"/>
                  <a:pt x="59045" y="36694"/>
                </a:cubicBezTo>
                <a:cubicBezTo>
                  <a:pt x="59040" y="36694"/>
                  <a:pt x="59033" y="36692"/>
                  <a:pt x="59027" y="36692"/>
                </a:cubicBezTo>
                <a:cubicBezTo>
                  <a:pt x="59023" y="36692"/>
                  <a:pt x="59019" y="36693"/>
                  <a:pt x="59017" y="36695"/>
                </a:cubicBezTo>
                <a:lnTo>
                  <a:pt x="59057" y="36665"/>
                </a:lnTo>
                <a:close/>
                <a:moveTo>
                  <a:pt x="57810" y="38109"/>
                </a:moveTo>
                <a:cubicBezTo>
                  <a:pt x="57809" y="38111"/>
                  <a:pt x="57809" y="38114"/>
                  <a:pt x="57807" y="38115"/>
                </a:cubicBezTo>
                <a:lnTo>
                  <a:pt x="57810" y="38109"/>
                </a:lnTo>
                <a:close/>
                <a:moveTo>
                  <a:pt x="22917" y="47602"/>
                </a:moveTo>
                <a:cubicBezTo>
                  <a:pt x="23168" y="48681"/>
                  <a:pt x="23723" y="49654"/>
                  <a:pt x="24003" y="50724"/>
                </a:cubicBezTo>
                <a:cubicBezTo>
                  <a:pt x="23686" y="50500"/>
                  <a:pt x="22897" y="48267"/>
                  <a:pt x="22917" y="47602"/>
                </a:cubicBezTo>
                <a:close/>
                <a:moveTo>
                  <a:pt x="51249" y="51392"/>
                </a:moveTo>
                <a:lnTo>
                  <a:pt x="51249" y="51392"/>
                </a:lnTo>
                <a:cubicBezTo>
                  <a:pt x="51245" y="51429"/>
                  <a:pt x="51259" y="51472"/>
                  <a:pt x="51212" y="51493"/>
                </a:cubicBezTo>
                <a:cubicBezTo>
                  <a:pt x="51202" y="51493"/>
                  <a:pt x="51192" y="51486"/>
                  <a:pt x="51185" y="51479"/>
                </a:cubicBezTo>
                <a:cubicBezTo>
                  <a:pt x="51179" y="51429"/>
                  <a:pt x="51215" y="51412"/>
                  <a:pt x="51249" y="51392"/>
                </a:cubicBezTo>
                <a:close/>
                <a:moveTo>
                  <a:pt x="50794" y="52559"/>
                </a:moveTo>
                <a:lnTo>
                  <a:pt x="50794" y="52559"/>
                </a:lnTo>
                <a:cubicBezTo>
                  <a:pt x="50784" y="52639"/>
                  <a:pt x="50744" y="52693"/>
                  <a:pt x="50640" y="52713"/>
                </a:cubicBezTo>
                <a:cubicBezTo>
                  <a:pt x="50664" y="52612"/>
                  <a:pt x="50711" y="52569"/>
                  <a:pt x="50794" y="52559"/>
                </a:cubicBezTo>
                <a:close/>
                <a:moveTo>
                  <a:pt x="50528" y="52829"/>
                </a:moveTo>
                <a:cubicBezTo>
                  <a:pt x="50537" y="52829"/>
                  <a:pt x="50546" y="52831"/>
                  <a:pt x="50557" y="52836"/>
                </a:cubicBezTo>
                <a:cubicBezTo>
                  <a:pt x="50570" y="52913"/>
                  <a:pt x="50517" y="52937"/>
                  <a:pt x="50460" y="52963"/>
                </a:cubicBezTo>
                <a:cubicBezTo>
                  <a:pt x="50400" y="52926"/>
                  <a:pt x="50447" y="52893"/>
                  <a:pt x="50467" y="52870"/>
                </a:cubicBezTo>
                <a:cubicBezTo>
                  <a:pt x="50482" y="52849"/>
                  <a:pt x="50501" y="52829"/>
                  <a:pt x="50528" y="52829"/>
                </a:cubicBezTo>
                <a:close/>
                <a:moveTo>
                  <a:pt x="50383" y="53043"/>
                </a:moveTo>
                <a:lnTo>
                  <a:pt x="50390" y="53050"/>
                </a:lnTo>
                <a:lnTo>
                  <a:pt x="50373" y="53060"/>
                </a:lnTo>
                <a:lnTo>
                  <a:pt x="50383" y="53043"/>
                </a:lnTo>
                <a:close/>
                <a:moveTo>
                  <a:pt x="50327" y="53103"/>
                </a:moveTo>
                <a:cubicBezTo>
                  <a:pt x="50329" y="53103"/>
                  <a:pt x="50331" y="53104"/>
                  <a:pt x="50333" y="53104"/>
                </a:cubicBezTo>
                <a:cubicBezTo>
                  <a:pt x="50333" y="53150"/>
                  <a:pt x="50296" y="53187"/>
                  <a:pt x="50249" y="53187"/>
                </a:cubicBezTo>
                <a:cubicBezTo>
                  <a:pt x="50246" y="53142"/>
                  <a:pt x="50283" y="53103"/>
                  <a:pt x="50327" y="53103"/>
                </a:cubicBezTo>
                <a:close/>
                <a:moveTo>
                  <a:pt x="51123" y="51582"/>
                </a:moveTo>
                <a:cubicBezTo>
                  <a:pt x="51130" y="51582"/>
                  <a:pt x="51148" y="51594"/>
                  <a:pt x="51148" y="51599"/>
                </a:cubicBezTo>
                <a:cubicBezTo>
                  <a:pt x="51155" y="51646"/>
                  <a:pt x="51118" y="51666"/>
                  <a:pt x="51085" y="51686"/>
                </a:cubicBezTo>
                <a:cubicBezTo>
                  <a:pt x="50941" y="52027"/>
                  <a:pt x="50711" y="52318"/>
                  <a:pt x="50500" y="52616"/>
                </a:cubicBezTo>
                <a:cubicBezTo>
                  <a:pt x="49745" y="53679"/>
                  <a:pt x="48769" y="54518"/>
                  <a:pt x="47752" y="55320"/>
                </a:cubicBezTo>
                <a:cubicBezTo>
                  <a:pt x="47726" y="55336"/>
                  <a:pt x="47692" y="55350"/>
                  <a:pt x="47659" y="55360"/>
                </a:cubicBezTo>
                <a:cubicBezTo>
                  <a:pt x="47629" y="55410"/>
                  <a:pt x="47599" y="55464"/>
                  <a:pt x="47515" y="55467"/>
                </a:cubicBezTo>
                <a:cubicBezTo>
                  <a:pt x="47515" y="55357"/>
                  <a:pt x="47589" y="55363"/>
                  <a:pt x="47659" y="55357"/>
                </a:cubicBezTo>
                <a:cubicBezTo>
                  <a:pt x="47782" y="55133"/>
                  <a:pt x="48016" y="55022"/>
                  <a:pt x="48200" y="54862"/>
                </a:cubicBezTo>
                <a:cubicBezTo>
                  <a:pt x="48769" y="54370"/>
                  <a:pt x="49303" y="53842"/>
                  <a:pt x="49805" y="53287"/>
                </a:cubicBezTo>
                <a:cubicBezTo>
                  <a:pt x="50233" y="52813"/>
                  <a:pt x="50620" y="52305"/>
                  <a:pt x="50971" y="51770"/>
                </a:cubicBezTo>
                <a:cubicBezTo>
                  <a:pt x="50998" y="51730"/>
                  <a:pt x="51025" y="51686"/>
                  <a:pt x="51082" y="51683"/>
                </a:cubicBezTo>
                <a:cubicBezTo>
                  <a:pt x="51085" y="51646"/>
                  <a:pt x="51072" y="51603"/>
                  <a:pt x="51122" y="51583"/>
                </a:cubicBezTo>
                <a:cubicBezTo>
                  <a:pt x="51122" y="51582"/>
                  <a:pt x="51123" y="51582"/>
                  <a:pt x="51123" y="51582"/>
                </a:cubicBezTo>
                <a:close/>
                <a:moveTo>
                  <a:pt x="47405" y="55503"/>
                </a:moveTo>
                <a:cubicBezTo>
                  <a:pt x="47412" y="55503"/>
                  <a:pt x="47423" y="55511"/>
                  <a:pt x="47432" y="55514"/>
                </a:cubicBezTo>
                <a:cubicBezTo>
                  <a:pt x="47428" y="55524"/>
                  <a:pt x="47425" y="55540"/>
                  <a:pt x="47415" y="55544"/>
                </a:cubicBezTo>
                <a:cubicBezTo>
                  <a:pt x="47414" y="55544"/>
                  <a:pt x="47413" y="55544"/>
                  <a:pt x="47412" y="55544"/>
                </a:cubicBezTo>
                <a:cubicBezTo>
                  <a:pt x="47404" y="55544"/>
                  <a:pt x="47393" y="55537"/>
                  <a:pt x="47385" y="55534"/>
                </a:cubicBezTo>
                <a:cubicBezTo>
                  <a:pt x="47391" y="55520"/>
                  <a:pt x="47391" y="55507"/>
                  <a:pt x="47401" y="55504"/>
                </a:cubicBezTo>
                <a:cubicBezTo>
                  <a:pt x="47402" y="55503"/>
                  <a:pt x="47403" y="55503"/>
                  <a:pt x="47405" y="55503"/>
                </a:cubicBezTo>
                <a:close/>
                <a:moveTo>
                  <a:pt x="47232" y="55650"/>
                </a:moveTo>
                <a:cubicBezTo>
                  <a:pt x="47235" y="55650"/>
                  <a:pt x="47238" y="55650"/>
                  <a:pt x="47241" y="55651"/>
                </a:cubicBezTo>
                <a:cubicBezTo>
                  <a:pt x="47223" y="55675"/>
                  <a:pt x="47196" y="55691"/>
                  <a:pt x="47166" y="55691"/>
                </a:cubicBezTo>
                <a:cubicBezTo>
                  <a:pt x="47163" y="55691"/>
                  <a:pt x="47160" y="55691"/>
                  <a:pt x="47157" y="55691"/>
                </a:cubicBezTo>
                <a:cubicBezTo>
                  <a:pt x="47173" y="55666"/>
                  <a:pt x="47202" y="55650"/>
                  <a:pt x="47232" y="55650"/>
                </a:cubicBezTo>
                <a:close/>
                <a:moveTo>
                  <a:pt x="46556" y="56834"/>
                </a:moveTo>
                <a:cubicBezTo>
                  <a:pt x="46552" y="56840"/>
                  <a:pt x="46548" y="56845"/>
                  <a:pt x="46544" y="56851"/>
                </a:cubicBezTo>
                <a:lnTo>
                  <a:pt x="46544" y="56851"/>
                </a:lnTo>
                <a:cubicBezTo>
                  <a:pt x="46555" y="56845"/>
                  <a:pt x="46563" y="56842"/>
                  <a:pt x="46569" y="56842"/>
                </a:cubicBezTo>
                <a:cubicBezTo>
                  <a:pt x="46574" y="56842"/>
                  <a:pt x="46578" y="56845"/>
                  <a:pt x="46582" y="56847"/>
                </a:cubicBezTo>
                <a:cubicBezTo>
                  <a:pt x="46572" y="56851"/>
                  <a:pt x="46559" y="56857"/>
                  <a:pt x="46549" y="56861"/>
                </a:cubicBezTo>
                <a:lnTo>
                  <a:pt x="46538" y="56861"/>
                </a:lnTo>
                <a:cubicBezTo>
                  <a:pt x="46511" y="56901"/>
                  <a:pt x="46489" y="56931"/>
                  <a:pt x="46467" y="56931"/>
                </a:cubicBezTo>
                <a:cubicBezTo>
                  <a:pt x="46461" y="56931"/>
                  <a:pt x="46455" y="56929"/>
                  <a:pt x="46449" y="56924"/>
                </a:cubicBezTo>
                <a:cubicBezTo>
                  <a:pt x="46409" y="56894"/>
                  <a:pt x="46465" y="56881"/>
                  <a:pt x="46492" y="56867"/>
                </a:cubicBezTo>
                <a:cubicBezTo>
                  <a:pt x="46502" y="56864"/>
                  <a:pt x="46516" y="56861"/>
                  <a:pt x="46529" y="56861"/>
                </a:cubicBezTo>
                <a:cubicBezTo>
                  <a:pt x="46532" y="56859"/>
                  <a:pt x="46535" y="56857"/>
                  <a:pt x="46537" y="56855"/>
                </a:cubicBezTo>
                <a:lnTo>
                  <a:pt x="46537" y="56855"/>
                </a:lnTo>
                <a:lnTo>
                  <a:pt x="46532" y="56861"/>
                </a:lnTo>
                <a:lnTo>
                  <a:pt x="46538" y="56861"/>
                </a:lnTo>
                <a:cubicBezTo>
                  <a:pt x="46540" y="56858"/>
                  <a:pt x="46542" y="56854"/>
                  <a:pt x="46544" y="56851"/>
                </a:cubicBezTo>
                <a:lnTo>
                  <a:pt x="46544" y="56851"/>
                </a:lnTo>
                <a:cubicBezTo>
                  <a:pt x="46542" y="56852"/>
                  <a:pt x="46540" y="56854"/>
                  <a:pt x="46537" y="56855"/>
                </a:cubicBezTo>
                <a:lnTo>
                  <a:pt x="46537" y="56855"/>
                </a:lnTo>
                <a:lnTo>
                  <a:pt x="46556" y="56834"/>
                </a:lnTo>
                <a:close/>
                <a:moveTo>
                  <a:pt x="30301" y="57292"/>
                </a:moveTo>
                <a:lnTo>
                  <a:pt x="30326" y="57317"/>
                </a:lnTo>
                <a:lnTo>
                  <a:pt x="30326" y="57317"/>
                </a:lnTo>
                <a:lnTo>
                  <a:pt x="30291" y="57312"/>
                </a:lnTo>
                <a:lnTo>
                  <a:pt x="30301" y="57292"/>
                </a:lnTo>
                <a:close/>
                <a:moveTo>
                  <a:pt x="46415" y="56386"/>
                </a:moveTo>
                <a:lnTo>
                  <a:pt x="46405" y="56403"/>
                </a:lnTo>
                <a:cubicBezTo>
                  <a:pt x="46228" y="56603"/>
                  <a:pt x="45991" y="56720"/>
                  <a:pt x="45767" y="56854"/>
                </a:cubicBezTo>
                <a:cubicBezTo>
                  <a:pt x="45453" y="57038"/>
                  <a:pt x="45132" y="57212"/>
                  <a:pt x="44784" y="57409"/>
                </a:cubicBezTo>
                <a:cubicBezTo>
                  <a:pt x="44811" y="57279"/>
                  <a:pt x="44891" y="57255"/>
                  <a:pt x="44948" y="57222"/>
                </a:cubicBezTo>
                <a:cubicBezTo>
                  <a:pt x="45393" y="56954"/>
                  <a:pt x="45837" y="56690"/>
                  <a:pt x="46285" y="56430"/>
                </a:cubicBezTo>
                <a:cubicBezTo>
                  <a:pt x="46322" y="56413"/>
                  <a:pt x="46362" y="56403"/>
                  <a:pt x="46405" y="56403"/>
                </a:cubicBezTo>
                <a:cubicBezTo>
                  <a:pt x="46409" y="56396"/>
                  <a:pt x="46412" y="56389"/>
                  <a:pt x="46415" y="56386"/>
                </a:cubicBezTo>
                <a:close/>
                <a:moveTo>
                  <a:pt x="44665" y="57412"/>
                </a:moveTo>
                <a:cubicBezTo>
                  <a:pt x="44674" y="57412"/>
                  <a:pt x="44683" y="57413"/>
                  <a:pt x="44694" y="57416"/>
                </a:cubicBezTo>
                <a:cubicBezTo>
                  <a:pt x="44691" y="57509"/>
                  <a:pt x="44617" y="57476"/>
                  <a:pt x="44567" y="57489"/>
                </a:cubicBezTo>
                <a:lnTo>
                  <a:pt x="44560" y="57502"/>
                </a:lnTo>
                <a:lnTo>
                  <a:pt x="44567" y="57486"/>
                </a:lnTo>
                <a:cubicBezTo>
                  <a:pt x="44589" y="57446"/>
                  <a:pt x="44617" y="57412"/>
                  <a:pt x="44665" y="57412"/>
                </a:cubicBezTo>
                <a:close/>
                <a:moveTo>
                  <a:pt x="42391" y="58124"/>
                </a:moveTo>
                <a:cubicBezTo>
                  <a:pt x="42394" y="58124"/>
                  <a:pt x="42401" y="58128"/>
                  <a:pt x="42404" y="58131"/>
                </a:cubicBezTo>
                <a:cubicBezTo>
                  <a:pt x="42404" y="58134"/>
                  <a:pt x="42401" y="58141"/>
                  <a:pt x="42401" y="58141"/>
                </a:cubicBezTo>
                <a:cubicBezTo>
                  <a:pt x="42394" y="58141"/>
                  <a:pt x="42391" y="58141"/>
                  <a:pt x="42384" y="58138"/>
                </a:cubicBezTo>
                <a:cubicBezTo>
                  <a:pt x="42388" y="58134"/>
                  <a:pt x="42391" y="58124"/>
                  <a:pt x="42391" y="58124"/>
                </a:cubicBezTo>
                <a:close/>
                <a:moveTo>
                  <a:pt x="30338" y="57324"/>
                </a:moveTo>
                <a:lnTo>
                  <a:pt x="30338" y="57324"/>
                </a:lnTo>
                <a:cubicBezTo>
                  <a:pt x="30596" y="57407"/>
                  <a:pt x="30858" y="57480"/>
                  <a:pt x="31126" y="57536"/>
                </a:cubicBezTo>
                <a:cubicBezTo>
                  <a:pt x="31624" y="57643"/>
                  <a:pt x="32079" y="57870"/>
                  <a:pt x="32560" y="58014"/>
                </a:cubicBezTo>
                <a:cubicBezTo>
                  <a:pt x="32798" y="58087"/>
                  <a:pt x="33028" y="58168"/>
                  <a:pt x="33226" y="58325"/>
                </a:cubicBezTo>
                <a:cubicBezTo>
                  <a:pt x="33146" y="58347"/>
                  <a:pt x="33068" y="58357"/>
                  <a:pt x="32992" y="58357"/>
                </a:cubicBezTo>
                <a:cubicBezTo>
                  <a:pt x="32727" y="58357"/>
                  <a:pt x="32478" y="58244"/>
                  <a:pt x="32226" y="58174"/>
                </a:cubicBezTo>
                <a:cubicBezTo>
                  <a:pt x="31598" y="57997"/>
                  <a:pt x="30989" y="57760"/>
                  <a:pt x="30408" y="57469"/>
                </a:cubicBezTo>
                <a:cubicBezTo>
                  <a:pt x="30315" y="57427"/>
                  <a:pt x="30363" y="57367"/>
                  <a:pt x="30338" y="57324"/>
                </a:cubicBezTo>
                <a:close/>
                <a:moveTo>
                  <a:pt x="42294" y="58151"/>
                </a:moveTo>
                <a:cubicBezTo>
                  <a:pt x="41354" y="58625"/>
                  <a:pt x="39497" y="59015"/>
                  <a:pt x="37475" y="59015"/>
                </a:cubicBezTo>
                <a:cubicBezTo>
                  <a:pt x="36102" y="59015"/>
                  <a:pt x="34652" y="58835"/>
                  <a:pt x="33363" y="58378"/>
                </a:cubicBezTo>
                <a:cubicBezTo>
                  <a:pt x="33387" y="58264"/>
                  <a:pt x="33442" y="58225"/>
                  <a:pt x="33520" y="58225"/>
                </a:cubicBezTo>
                <a:cubicBezTo>
                  <a:pt x="33547" y="58225"/>
                  <a:pt x="33577" y="58230"/>
                  <a:pt x="33610" y="58238"/>
                </a:cubicBezTo>
                <a:cubicBezTo>
                  <a:pt x="34593" y="58448"/>
                  <a:pt x="35595" y="58542"/>
                  <a:pt x="36575" y="58753"/>
                </a:cubicBezTo>
                <a:cubicBezTo>
                  <a:pt x="36999" y="58846"/>
                  <a:pt x="37414" y="58860"/>
                  <a:pt x="37898" y="58860"/>
                </a:cubicBezTo>
                <a:cubicBezTo>
                  <a:pt x="37725" y="58751"/>
                  <a:pt x="37551" y="58735"/>
                  <a:pt x="37376" y="58735"/>
                </a:cubicBezTo>
                <a:cubicBezTo>
                  <a:pt x="37306" y="58735"/>
                  <a:pt x="37235" y="58738"/>
                  <a:pt x="37164" y="58738"/>
                </a:cubicBezTo>
                <a:cubicBezTo>
                  <a:pt x="37048" y="58738"/>
                  <a:pt x="36931" y="58731"/>
                  <a:pt x="36812" y="58696"/>
                </a:cubicBezTo>
                <a:cubicBezTo>
                  <a:pt x="37172" y="58696"/>
                  <a:pt x="37515" y="58689"/>
                  <a:pt x="37849" y="58689"/>
                </a:cubicBezTo>
                <a:cubicBezTo>
                  <a:pt x="38135" y="58689"/>
                  <a:pt x="38415" y="58694"/>
                  <a:pt x="38694" y="58713"/>
                </a:cubicBezTo>
                <a:cubicBezTo>
                  <a:pt x="38819" y="58722"/>
                  <a:pt x="38949" y="58754"/>
                  <a:pt x="39071" y="58754"/>
                </a:cubicBezTo>
                <a:cubicBezTo>
                  <a:pt x="39130" y="58754"/>
                  <a:pt x="39186" y="58746"/>
                  <a:pt x="39239" y="58726"/>
                </a:cubicBezTo>
                <a:cubicBezTo>
                  <a:pt x="39800" y="58512"/>
                  <a:pt x="40409" y="58535"/>
                  <a:pt x="40980" y="58385"/>
                </a:cubicBezTo>
                <a:cubicBezTo>
                  <a:pt x="41014" y="58372"/>
                  <a:pt x="41047" y="58365"/>
                  <a:pt x="41081" y="58365"/>
                </a:cubicBezTo>
                <a:cubicBezTo>
                  <a:pt x="41140" y="58375"/>
                  <a:pt x="41199" y="58380"/>
                  <a:pt x="41257" y="58380"/>
                </a:cubicBezTo>
                <a:cubicBezTo>
                  <a:pt x="41571" y="58380"/>
                  <a:pt x="41861" y="58244"/>
                  <a:pt x="42164" y="58171"/>
                </a:cubicBezTo>
                <a:cubicBezTo>
                  <a:pt x="42194" y="58164"/>
                  <a:pt x="42230" y="58161"/>
                  <a:pt x="42294" y="58151"/>
                </a:cubicBezTo>
                <a:close/>
                <a:moveTo>
                  <a:pt x="20517" y="0"/>
                </a:moveTo>
                <a:cubicBezTo>
                  <a:pt x="20483" y="34"/>
                  <a:pt x="20443" y="42"/>
                  <a:pt x="20402" y="42"/>
                </a:cubicBezTo>
                <a:cubicBezTo>
                  <a:pt x="20366" y="42"/>
                  <a:pt x="20330" y="37"/>
                  <a:pt x="20293" y="37"/>
                </a:cubicBezTo>
                <a:cubicBezTo>
                  <a:pt x="19110" y="60"/>
                  <a:pt x="17933" y="184"/>
                  <a:pt x="16770" y="408"/>
                </a:cubicBezTo>
                <a:cubicBezTo>
                  <a:pt x="16674" y="426"/>
                  <a:pt x="16578" y="431"/>
                  <a:pt x="16482" y="431"/>
                </a:cubicBezTo>
                <a:cubicBezTo>
                  <a:pt x="16396" y="431"/>
                  <a:pt x="16311" y="427"/>
                  <a:pt x="16225" y="427"/>
                </a:cubicBezTo>
                <a:cubicBezTo>
                  <a:pt x="16146" y="427"/>
                  <a:pt x="16067" y="430"/>
                  <a:pt x="15988" y="441"/>
                </a:cubicBezTo>
                <a:cubicBezTo>
                  <a:pt x="15393" y="535"/>
                  <a:pt x="14805" y="655"/>
                  <a:pt x="14223" y="809"/>
                </a:cubicBezTo>
                <a:cubicBezTo>
                  <a:pt x="13678" y="946"/>
                  <a:pt x="13113" y="999"/>
                  <a:pt x="12599" y="1240"/>
                </a:cubicBezTo>
                <a:cubicBezTo>
                  <a:pt x="12542" y="1267"/>
                  <a:pt x="12478" y="1280"/>
                  <a:pt x="12425" y="1307"/>
                </a:cubicBezTo>
                <a:cubicBezTo>
                  <a:pt x="12264" y="1397"/>
                  <a:pt x="12485" y="1357"/>
                  <a:pt x="12448" y="1417"/>
                </a:cubicBezTo>
                <a:cubicBezTo>
                  <a:pt x="11960" y="1614"/>
                  <a:pt x="11455" y="1815"/>
                  <a:pt x="10997" y="2109"/>
                </a:cubicBezTo>
                <a:cubicBezTo>
                  <a:pt x="10827" y="2226"/>
                  <a:pt x="10643" y="2320"/>
                  <a:pt x="10449" y="2397"/>
                </a:cubicBezTo>
                <a:cubicBezTo>
                  <a:pt x="9945" y="2570"/>
                  <a:pt x="9604" y="2988"/>
                  <a:pt x="9152" y="3249"/>
                </a:cubicBezTo>
                <a:cubicBezTo>
                  <a:pt x="8885" y="3403"/>
                  <a:pt x="8601" y="3540"/>
                  <a:pt x="8374" y="3760"/>
                </a:cubicBezTo>
                <a:cubicBezTo>
                  <a:pt x="8344" y="3785"/>
                  <a:pt x="8306" y="3800"/>
                  <a:pt x="8266" y="3800"/>
                </a:cubicBezTo>
                <a:cubicBezTo>
                  <a:pt x="8256" y="3800"/>
                  <a:pt x="8246" y="3799"/>
                  <a:pt x="8236" y="3797"/>
                </a:cubicBezTo>
                <a:cubicBezTo>
                  <a:pt x="8143" y="3897"/>
                  <a:pt x="7972" y="3844"/>
                  <a:pt x="7889" y="3971"/>
                </a:cubicBezTo>
                <a:cubicBezTo>
                  <a:pt x="7852" y="4014"/>
                  <a:pt x="7809" y="4051"/>
                  <a:pt x="7762" y="4081"/>
                </a:cubicBezTo>
                <a:cubicBezTo>
                  <a:pt x="7730" y="4107"/>
                  <a:pt x="7708" y="4118"/>
                  <a:pt x="7692" y="4118"/>
                </a:cubicBezTo>
                <a:cubicBezTo>
                  <a:pt x="7656" y="4118"/>
                  <a:pt x="7654" y="4064"/>
                  <a:pt x="7652" y="4011"/>
                </a:cubicBezTo>
                <a:lnTo>
                  <a:pt x="7648" y="4008"/>
                </a:lnTo>
                <a:cubicBezTo>
                  <a:pt x="7481" y="4061"/>
                  <a:pt x="7351" y="4178"/>
                  <a:pt x="7224" y="4295"/>
                </a:cubicBezTo>
                <a:cubicBezTo>
                  <a:pt x="6308" y="5131"/>
                  <a:pt x="5442" y="6020"/>
                  <a:pt x="4630" y="6953"/>
                </a:cubicBezTo>
                <a:cubicBezTo>
                  <a:pt x="4536" y="7063"/>
                  <a:pt x="4469" y="7213"/>
                  <a:pt x="4312" y="7267"/>
                </a:cubicBezTo>
                <a:cubicBezTo>
                  <a:pt x="4299" y="7297"/>
                  <a:pt x="4292" y="7340"/>
                  <a:pt x="4269" y="7350"/>
                </a:cubicBezTo>
                <a:cubicBezTo>
                  <a:pt x="4261" y="7355"/>
                  <a:pt x="4256" y="7357"/>
                  <a:pt x="4251" y="7357"/>
                </a:cubicBezTo>
                <a:cubicBezTo>
                  <a:pt x="4233" y="7357"/>
                  <a:pt x="4234" y="7326"/>
                  <a:pt x="4229" y="7307"/>
                </a:cubicBezTo>
                <a:cubicBezTo>
                  <a:pt x="3995" y="7427"/>
                  <a:pt x="3898" y="7671"/>
                  <a:pt x="3764" y="7872"/>
                </a:cubicBezTo>
                <a:cubicBezTo>
                  <a:pt x="3416" y="8390"/>
                  <a:pt x="3082" y="8921"/>
                  <a:pt x="2761" y="9456"/>
                </a:cubicBezTo>
                <a:cubicBezTo>
                  <a:pt x="2227" y="10342"/>
                  <a:pt x="1765" y="11271"/>
                  <a:pt x="1381" y="12234"/>
                </a:cubicBezTo>
                <a:cubicBezTo>
                  <a:pt x="1154" y="12805"/>
                  <a:pt x="1017" y="13414"/>
                  <a:pt x="863" y="14012"/>
                </a:cubicBezTo>
                <a:cubicBezTo>
                  <a:pt x="696" y="14651"/>
                  <a:pt x="495" y="15279"/>
                  <a:pt x="305" y="15911"/>
                </a:cubicBezTo>
                <a:cubicBezTo>
                  <a:pt x="117" y="16556"/>
                  <a:pt x="20" y="17224"/>
                  <a:pt x="14" y="17896"/>
                </a:cubicBezTo>
                <a:cubicBezTo>
                  <a:pt x="0" y="18555"/>
                  <a:pt x="14" y="19210"/>
                  <a:pt x="117" y="19878"/>
                </a:cubicBezTo>
                <a:cubicBezTo>
                  <a:pt x="241" y="19551"/>
                  <a:pt x="184" y="19233"/>
                  <a:pt x="124" y="18926"/>
                </a:cubicBezTo>
                <a:cubicBezTo>
                  <a:pt x="47" y="18511"/>
                  <a:pt x="57" y="18097"/>
                  <a:pt x="81" y="17676"/>
                </a:cubicBezTo>
                <a:lnTo>
                  <a:pt x="81" y="17676"/>
                </a:lnTo>
                <a:cubicBezTo>
                  <a:pt x="94" y="17742"/>
                  <a:pt x="107" y="17806"/>
                  <a:pt x="117" y="17869"/>
                </a:cubicBezTo>
                <a:cubicBezTo>
                  <a:pt x="127" y="17940"/>
                  <a:pt x="134" y="18007"/>
                  <a:pt x="137" y="18077"/>
                </a:cubicBezTo>
                <a:cubicBezTo>
                  <a:pt x="131" y="18675"/>
                  <a:pt x="241" y="19263"/>
                  <a:pt x="315" y="19852"/>
                </a:cubicBezTo>
                <a:cubicBezTo>
                  <a:pt x="358" y="20219"/>
                  <a:pt x="438" y="20594"/>
                  <a:pt x="355" y="20968"/>
                </a:cubicBezTo>
                <a:cubicBezTo>
                  <a:pt x="331" y="21082"/>
                  <a:pt x="378" y="21189"/>
                  <a:pt x="401" y="21296"/>
                </a:cubicBezTo>
                <a:cubicBezTo>
                  <a:pt x="773" y="22837"/>
                  <a:pt x="1217" y="24354"/>
                  <a:pt x="1896" y="25795"/>
                </a:cubicBezTo>
                <a:cubicBezTo>
                  <a:pt x="2146" y="26333"/>
                  <a:pt x="2531" y="26787"/>
                  <a:pt x="2888" y="27255"/>
                </a:cubicBezTo>
                <a:cubicBezTo>
                  <a:pt x="3330" y="27827"/>
                  <a:pt x="3757" y="28409"/>
                  <a:pt x="4269" y="28920"/>
                </a:cubicBezTo>
                <a:cubicBezTo>
                  <a:pt x="4473" y="29121"/>
                  <a:pt x="4677" y="29304"/>
                  <a:pt x="4954" y="29405"/>
                </a:cubicBezTo>
                <a:cubicBezTo>
                  <a:pt x="5335" y="29542"/>
                  <a:pt x="5619" y="29826"/>
                  <a:pt x="5880" y="30120"/>
                </a:cubicBezTo>
                <a:cubicBezTo>
                  <a:pt x="5997" y="30250"/>
                  <a:pt x="6134" y="30321"/>
                  <a:pt x="6284" y="30394"/>
                </a:cubicBezTo>
                <a:cubicBezTo>
                  <a:pt x="6752" y="30621"/>
                  <a:pt x="7230" y="30835"/>
                  <a:pt x="7682" y="31093"/>
                </a:cubicBezTo>
                <a:cubicBezTo>
                  <a:pt x="7896" y="31216"/>
                  <a:pt x="8140" y="31323"/>
                  <a:pt x="8273" y="31574"/>
                </a:cubicBezTo>
                <a:cubicBezTo>
                  <a:pt x="8337" y="31691"/>
                  <a:pt x="8511" y="31738"/>
                  <a:pt x="8654" y="31775"/>
                </a:cubicBezTo>
                <a:lnTo>
                  <a:pt x="8654" y="31774"/>
                </a:lnTo>
                <a:lnTo>
                  <a:pt x="8654" y="31774"/>
                </a:lnTo>
                <a:cubicBezTo>
                  <a:pt x="8878" y="31983"/>
                  <a:pt x="9160" y="32099"/>
                  <a:pt x="9430" y="32202"/>
                </a:cubicBezTo>
                <a:cubicBezTo>
                  <a:pt x="9854" y="32366"/>
                  <a:pt x="10262" y="32580"/>
                  <a:pt x="10640" y="32838"/>
                </a:cubicBezTo>
                <a:cubicBezTo>
                  <a:pt x="11626" y="33479"/>
                  <a:pt x="12689" y="33931"/>
                  <a:pt x="13822" y="34228"/>
                </a:cubicBezTo>
                <a:cubicBezTo>
                  <a:pt x="13849" y="34235"/>
                  <a:pt x="13875" y="34241"/>
                  <a:pt x="13902" y="34251"/>
                </a:cubicBezTo>
                <a:cubicBezTo>
                  <a:pt x="13962" y="34285"/>
                  <a:pt x="14066" y="34265"/>
                  <a:pt x="14066" y="34378"/>
                </a:cubicBezTo>
                <a:cubicBezTo>
                  <a:pt x="14063" y="34439"/>
                  <a:pt x="14009" y="34472"/>
                  <a:pt x="13825" y="34512"/>
                </a:cubicBezTo>
                <a:cubicBezTo>
                  <a:pt x="14083" y="34536"/>
                  <a:pt x="13912" y="34706"/>
                  <a:pt x="13986" y="34806"/>
                </a:cubicBezTo>
                <a:cubicBezTo>
                  <a:pt x="14093" y="34713"/>
                  <a:pt x="14129" y="34589"/>
                  <a:pt x="14160" y="34472"/>
                </a:cubicBezTo>
                <a:cubicBezTo>
                  <a:pt x="14177" y="34412"/>
                  <a:pt x="14191" y="34360"/>
                  <a:pt x="14244" y="34360"/>
                </a:cubicBezTo>
                <a:cubicBezTo>
                  <a:pt x="14254" y="34360"/>
                  <a:pt x="14264" y="34362"/>
                  <a:pt x="14277" y="34365"/>
                </a:cubicBezTo>
                <a:cubicBezTo>
                  <a:pt x="14648" y="34475"/>
                  <a:pt x="15032" y="34556"/>
                  <a:pt x="15380" y="34726"/>
                </a:cubicBezTo>
                <a:cubicBezTo>
                  <a:pt x="15396" y="34733"/>
                  <a:pt x="15406" y="34760"/>
                  <a:pt x="15420" y="34776"/>
                </a:cubicBezTo>
                <a:cubicBezTo>
                  <a:pt x="15430" y="34776"/>
                  <a:pt x="15440" y="34776"/>
                  <a:pt x="15451" y="34776"/>
                </a:cubicBezTo>
                <a:cubicBezTo>
                  <a:pt x="15486" y="34776"/>
                  <a:pt x="15520" y="34780"/>
                  <a:pt x="15543" y="34816"/>
                </a:cubicBezTo>
                <a:lnTo>
                  <a:pt x="15593" y="34833"/>
                </a:lnTo>
                <a:lnTo>
                  <a:pt x="15587" y="34846"/>
                </a:lnTo>
                <a:lnTo>
                  <a:pt x="15543" y="34816"/>
                </a:lnTo>
                <a:cubicBezTo>
                  <a:pt x="15533" y="34816"/>
                  <a:pt x="15523" y="34817"/>
                  <a:pt x="15512" y="34817"/>
                </a:cubicBezTo>
                <a:cubicBezTo>
                  <a:pt x="15477" y="34817"/>
                  <a:pt x="15443" y="34813"/>
                  <a:pt x="15420" y="34776"/>
                </a:cubicBezTo>
                <a:cubicBezTo>
                  <a:pt x="15399" y="34777"/>
                  <a:pt x="15379" y="34778"/>
                  <a:pt x="15359" y="34778"/>
                </a:cubicBezTo>
                <a:cubicBezTo>
                  <a:pt x="15018" y="34778"/>
                  <a:pt x="14701" y="34651"/>
                  <a:pt x="14357" y="34616"/>
                </a:cubicBezTo>
                <a:lnTo>
                  <a:pt x="14357" y="34616"/>
                </a:lnTo>
                <a:cubicBezTo>
                  <a:pt x="14460" y="34679"/>
                  <a:pt x="14571" y="34733"/>
                  <a:pt x="14684" y="34783"/>
                </a:cubicBezTo>
                <a:cubicBezTo>
                  <a:pt x="15624" y="35137"/>
                  <a:pt x="16563" y="35502"/>
                  <a:pt x="17462" y="35960"/>
                </a:cubicBezTo>
                <a:cubicBezTo>
                  <a:pt x="17491" y="35973"/>
                  <a:pt x="17531" y="36015"/>
                  <a:pt x="17567" y="36015"/>
                </a:cubicBezTo>
                <a:cubicBezTo>
                  <a:pt x="17585" y="36015"/>
                  <a:pt x="17601" y="36005"/>
                  <a:pt x="17616" y="35976"/>
                </a:cubicBezTo>
                <a:cubicBezTo>
                  <a:pt x="17649" y="35906"/>
                  <a:pt x="17566" y="35873"/>
                  <a:pt x="17512" y="35846"/>
                </a:cubicBezTo>
                <a:cubicBezTo>
                  <a:pt x="17001" y="35578"/>
                  <a:pt x="16459" y="35381"/>
                  <a:pt x="15931" y="35147"/>
                </a:cubicBezTo>
                <a:cubicBezTo>
                  <a:pt x="15861" y="35117"/>
                  <a:pt x="15794" y="35084"/>
                  <a:pt x="15710" y="35044"/>
                </a:cubicBezTo>
                <a:cubicBezTo>
                  <a:pt x="15772" y="34982"/>
                  <a:pt x="15829" y="34956"/>
                  <a:pt x="15888" y="34956"/>
                </a:cubicBezTo>
                <a:cubicBezTo>
                  <a:pt x="15929" y="34956"/>
                  <a:pt x="15972" y="34968"/>
                  <a:pt x="16018" y="34990"/>
                </a:cubicBezTo>
                <a:cubicBezTo>
                  <a:pt x="16459" y="35191"/>
                  <a:pt x="16917" y="35365"/>
                  <a:pt x="17328" y="35625"/>
                </a:cubicBezTo>
                <a:cubicBezTo>
                  <a:pt x="17536" y="35759"/>
                  <a:pt x="17790" y="35679"/>
                  <a:pt x="18007" y="35819"/>
                </a:cubicBezTo>
                <a:cubicBezTo>
                  <a:pt x="18224" y="35956"/>
                  <a:pt x="18468" y="36053"/>
                  <a:pt x="18672" y="36217"/>
                </a:cubicBezTo>
                <a:lnTo>
                  <a:pt x="18645" y="36264"/>
                </a:lnTo>
                <a:lnTo>
                  <a:pt x="18254" y="36070"/>
                </a:lnTo>
                <a:lnTo>
                  <a:pt x="18254" y="36070"/>
                </a:lnTo>
                <a:cubicBezTo>
                  <a:pt x="18224" y="36157"/>
                  <a:pt x="18288" y="36170"/>
                  <a:pt x="18321" y="36190"/>
                </a:cubicBezTo>
                <a:cubicBezTo>
                  <a:pt x="18632" y="36384"/>
                  <a:pt x="18919" y="36618"/>
                  <a:pt x="19177" y="36882"/>
                </a:cubicBezTo>
                <a:cubicBezTo>
                  <a:pt x="19207" y="36919"/>
                  <a:pt x="19254" y="36942"/>
                  <a:pt x="19304" y="36946"/>
                </a:cubicBezTo>
                <a:cubicBezTo>
                  <a:pt x="19324" y="36880"/>
                  <a:pt x="19361" y="36855"/>
                  <a:pt x="19398" y="36855"/>
                </a:cubicBezTo>
                <a:cubicBezTo>
                  <a:pt x="19434" y="36855"/>
                  <a:pt x="19469" y="36879"/>
                  <a:pt x="19488" y="36912"/>
                </a:cubicBezTo>
                <a:cubicBezTo>
                  <a:pt x="19625" y="37146"/>
                  <a:pt x="19855" y="37290"/>
                  <a:pt x="20006" y="37510"/>
                </a:cubicBezTo>
                <a:cubicBezTo>
                  <a:pt x="20073" y="37607"/>
                  <a:pt x="20210" y="37684"/>
                  <a:pt x="20280" y="37795"/>
                </a:cubicBezTo>
                <a:cubicBezTo>
                  <a:pt x="20972" y="38824"/>
                  <a:pt x="21570" y="39900"/>
                  <a:pt x="21904" y="41107"/>
                </a:cubicBezTo>
                <a:cubicBezTo>
                  <a:pt x="21924" y="41164"/>
                  <a:pt x="21951" y="41224"/>
                  <a:pt x="21904" y="41314"/>
                </a:cubicBezTo>
                <a:cubicBezTo>
                  <a:pt x="21767" y="40937"/>
                  <a:pt x="21634" y="40582"/>
                  <a:pt x="21483" y="40235"/>
                </a:cubicBezTo>
                <a:cubicBezTo>
                  <a:pt x="21283" y="39787"/>
                  <a:pt x="21079" y="39336"/>
                  <a:pt x="20831" y="38911"/>
                </a:cubicBezTo>
                <a:cubicBezTo>
                  <a:pt x="20808" y="38868"/>
                  <a:pt x="20781" y="38824"/>
                  <a:pt x="20724" y="38824"/>
                </a:cubicBezTo>
                <a:cubicBezTo>
                  <a:pt x="20915" y="39232"/>
                  <a:pt x="21112" y="39636"/>
                  <a:pt x="21293" y="40048"/>
                </a:cubicBezTo>
                <a:cubicBezTo>
                  <a:pt x="21593" y="40743"/>
                  <a:pt x="21814" y="41468"/>
                  <a:pt x="21944" y="42214"/>
                </a:cubicBezTo>
                <a:cubicBezTo>
                  <a:pt x="21794" y="41973"/>
                  <a:pt x="21644" y="41729"/>
                  <a:pt x="21490" y="41488"/>
                </a:cubicBezTo>
                <a:cubicBezTo>
                  <a:pt x="21286" y="41167"/>
                  <a:pt x="21075" y="40850"/>
                  <a:pt x="20808" y="40579"/>
                </a:cubicBezTo>
                <a:lnTo>
                  <a:pt x="20808" y="40579"/>
                </a:lnTo>
                <a:cubicBezTo>
                  <a:pt x="20881" y="40933"/>
                  <a:pt x="20985" y="41321"/>
                  <a:pt x="21219" y="41565"/>
                </a:cubicBezTo>
                <a:cubicBezTo>
                  <a:pt x="21657" y="42016"/>
                  <a:pt x="21674" y="42564"/>
                  <a:pt x="21771" y="43106"/>
                </a:cubicBezTo>
                <a:cubicBezTo>
                  <a:pt x="21844" y="43524"/>
                  <a:pt x="21995" y="43918"/>
                  <a:pt x="22075" y="44336"/>
                </a:cubicBezTo>
                <a:cubicBezTo>
                  <a:pt x="22108" y="44507"/>
                  <a:pt x="22178" y="44684"/>
                  <a:pt x="22228" y="44861"/>
                </a:cubicBezTo>
                <a:cubicBezTo>
                  <a:pt x="22299" y="45095"/>
                  <a:pt x="22362" y="45329"/>
                  <a:pt x="22419" y="45563"/>
                </a:cubicBezTo>
                <a:cubicBezTo>
                  <a:pt x="22476" y="45793"/>
                  <a:pt x="22519" y="46024"/>
                  <a:pt x="22559" y="46255"/>
                </a:cubicBezTo>
                <a:cubicBezTo>
                  <a:pt x="22603" y="46499"/>
                  <a:pt x="22636" y="46746"/>
                  <a:pt x="22676" y="46993"/>
                </a:cubicBezTo>
                <a:cubicBezTo>
                  <a:pt x="22680" y="47030"/>
                  <a:pt x="22700" y="47074"/>
                  <a:pt x="22643" y="47110"/>
                </a:cubicBezTo>
                <a:cubicBezTo>
                  <a:pt x="22533" y="46990"/>
                  <a:pt x="22579" y="46820"/>
                  <a:pt x="22503" y="46693"/>
                </a:cubicBezTo>
                <a:lnTo>
                  <a:pt x="22503" y="46693"/>
                </a:lnTo>
                <a:cubicBezTo>
                  <a:pt x="22439" y="46716"/>
                  <a:pt x="22513" y="46796"/>
                  <a:pt x="22446" y="46840"/>
                </a:cubicBezTo>
                <a:cubicBezTo>
                  <a:pt x="22359" y="46355"/>
                  <a:pt x="22275" y="45874"/>
                  <a:pt x="22185" y="45392"/>
                </a:cubicBezTo>
                <a:cubicBezTo>
                  <a:pt x="22152" y="45208"/>
                  <a:pt x="22081" y="45035"/>
                  <a:pt x="21978" y="44878"/>
                </a:cubicBezTo>
                <a:lnTo>
                  <a:pt x="21978" y="44878"/>
                </a:lnTo>
                <a:cubicBezTo>
                  <a:pt x="22045" y="45329"/>
                  <a:pt x="22095" y="45783"/>
                  <a:pt x="22152" y="46235"/>
                </a:cubicBezTo>
                <a:cubicBezTo>
                  <a:pt x="22208" y="46716"/>
                  <a:pt x="22228" y="47201"/>
                  <a:pt x="22352" y="47672"/>
                </a:cubicBezTo>
                <a:cubicBezTo>
                  <a:pt x="22369" y="47732"/>
                  <a:pt x="22389" y="47789"/>
                  <a:pt x="22412" y="47869"/>
                </a:cubicBezTo>
                <a:cubicBezTo>
                  <a:pt x="22526" y="47742"/>
                  <a:pt x="22449" y="47602"/>
                  <a:pt x="22506" y="47478"/>
                </a:cubicBezTo>
                <a:lnTo>
                  <a:pt x="22506" y="47478"/>
                </a:lnTo>
                <a:cubicBezTo>
                  <a:pt x="22646" y="48371"/>
                  <a:pt x="22790" y="49256"/>
                  <a:pt x="23101" y="50112"/>
                </a:cubicBezTo>
                <a:cubicBezTo>
                  <a:pt x="23171" y="50065"/>
                  <a:pt x="23138" y="50018"/>
                  <a:pt x="23128" y="49978"/>
                </a:cubicBezTo>
                <a:cubicBezTo>
                  <a:pt x="22994" y="49440"/>
                  <a:pt x="22857" y="48902"/>
                  <a:pt x="22723" y="48361"/>
                </a:cubicBezTo>
                <a:cubicBezTo>
                  <a:pt x="22710" y="48324"/>
                  <a:pt x="22703" y="48284"/>
                  <a:pt x="22696" y="48240"/>
                </a:cubicBezTo>
                <a:cubicBezTo>
                  <a:pt x="22690" y="48207"/>
                  <a:pt x="22710" y="48170"/>
                  <a:pt x="22747" y="48160"/>
                </a:cubicBezTo>
                <a:cubicBezTo>
                  <a:pt x="22753" y="48158"/>
                  <a:pt x="22759" y="48157"/>
                  <a:pt x="22765" y="48157"/>
                </a:cubicBezTo>
                <a:cubicBezTo>
                  <a:pt x="22796" y="48157"/>
                  <a:pt x="22804" y="48189"/>
                  <a:pt x="22810" y="48220"/>
                </a:cubicBezTo>
                <a:cubicBezTo>
                  <a:pt x="22867" y="48514"/>
                  <a:pt x="22994" y="48788"/>
                  <a:pt x="23007" y="49103"/>
                </a:cubicBezTo>
                <a:cubicBezTo>
                  <a:pt x="23021" y="49373"/>
                  <a:pt x="23141" y="49637"/>
                  <a:pt x="23231" y="49901"/>
                </a:cubicBezTo>
                <a:cubicBezTo>
                  <a:pt x="23482" y="50623"/>
                  <a:pt x="23773" y="51329"/>
                  <a:pt x="24104" y="52017"/>
                </a:cubicBezTo>
                <a:cubicBezTo>
                  <a:pt x="24161" y="52134"/>
                  <a:pt x="24244" y="52245"/>
                  <a:pt x="24204" y="52388"/>
                </a:cubicBezTo>
                <a:cubicBezTo>
                  <a:pt x="24204" y="52415"/>
                  <a:pt x="24211" y="52445"/>
                  <a:pt x="24231" y="52465"/>
                </a:cubicBezTo>
                <a:cubicBezTo>
                  <a:pt x="24505" y="52840"/>
                  <a:pt x="24649" y="53284"/>
                  <a:pt x="24953" y="53652"/>
                </a:cubicBezTo>
                <a:cubicBezTo>
                  <a:pt x="25812" y="54708"/>
                  <a:pt x="26811" y="55641"/>
                  <a:pt x="27921" y="56423"/>
                </a:cubicBezTo>
                <a:cubicBezTo>
                  <a:pt x="28322" y="56710"/>
                  <a:pt x="28777" y="56928"/>
                  <a:pt x="29158" y="57232"/>
                </a:cubicBezTo>
                <a:cubicBezTo>
                  <a:pt x="29552" y="57543"/>
                  <a:pt x="30013" y="57676"/>
                  <a:pt x="30441" y="57890"/>
                </a:cubicBezTo>
                <a:cubicBezTo>
                  <a:pt x="30562" y="57954"/>
                  <a:pt x="30642" y="58054"/>
                  <a:pt x="30759" y="58121"/>
                </a:cubicBezTo>
                <a:cubicBezTo>
                  <a:pt x="31404" y="58479"/>
                  <a:pt x="32116" y="58592"/>
                  <a:pt x="32824" y="58736"/>
                </a:cubicBezTo>
                <a:cubicBezTo>
                  <a:pt x="33252" y="58823"/>
                  <a:pt x="33680" y="58910"/>
                  <a:pt x="34101" y="59017"/>
                </a:cubicBezTo>
                <a:cubicBezTo>
                  <a:pt x="34576" y="59137"/>
                  <a:pt x="35061" y="59147"/>
                  <a:pt x="35542" y="59197"/>
                </a:cubicBezTo>
                <a:cubicBezTo>
                  <a:pt x="36027" y="59244"/>
                  <a:pt x="36505" y="59307"/>
                  <a:pt x="36989" y="59344"/>
                </a:cubicBezTo>
                <a:cubicBezTo>
                  <a:pt x="37354" y="59371"/>
                  <a:pt x="37721" y="59364"/>
                  <a:pt x="38086" y="59374"/>
                </a:cubicBezTo>
                <a:cubicBezTo>
                  <a:pt x="38216" y="59381"/>
                  <a:pt x="38346" y="59401"/>
                  <a:pt x="38477" y="59404"/>
                </a:cubicBezTo>
                <a:cubicBezTo>
                  <a:pt x="38507" y="59405"/>
                  <a:pt x="38537" y="59405"/>
                  <a:pt x="38567" y="59405"/>
                </a:cubicBezTo>
                <a:cubicBezTo>
                  <a:pt x="39317" y="59405"/>
                  <a:pt x="40047" y="59248"/>
                  <a:pt x="40780" y="59107"/>
                </a:cubicBezTo>
                <a:cubicBezTo>
                  <a:pt x="41161" y="59037"/>
                  <a:pt x="41535" y="58963"/>
                  <a:pt x="41886" y="58789"/>
                </a:cubicBezTo>
                <a:lnTo>
                  <a:pt x="41886" y="58789"/>
                </a:lnTo>
                <a:cubicBezTo>
                  <a:pt x="40860" y="59007"/>
                  <a:pt x="39820" y="59137"/>
                  <a:pt x="38778" y="59227"/>
                </a:cubicBezTo>
                <a:cubicBezTo>
                  <a:pt x="39717" y="59090"/>
                  <a:pt x="40626" y="58840"/>
                  <a:pt x="41545" y="58609"/>
                </a:cubicBezTo>
                <a:cubicBezTo>
                  <a:pt x="42464" y="58378"/>
                  <a:pt x="43307" y="57930"/>
                  <a:pt x="44229" y="57710"/>
                </a:cubicBezTo>
                <a:lnTo>
                  <a:pt x="44229" y="57710"/>
                </a:lnTo>
                <a:cubicBezTo>
                  <a:pt x="43922" y="57937"/>
                  <a:pt x="43537" y="58027"/>
                  <a:pt x="43200" y="58231"/>
                </a:cubicBezTo>
                <a:cubicBezTo>
                  <a:pt x="43231" y="58257"/>
                  <a:pt x="43261" y="58266"/>
                  <a:pt x="43287" y="58266"/>
                </a:cubicBezTo>
                <a:cubicBezTo>
                  <a:pt x="43334" y="58266"/>
                  <a:pt x="43374" y="58238"/>
                  <a:pt x="43410" y="58221"/>
                </a:cubicBezTo>
                <a:cubicBezTo>
                  <a:pt x="43738" y="58077"/>
                  <a:pt x="44062" y="57930"/>
                  <a:pt x="44396" y="57793"/>
                </a:cubicBezTo>
                <a:cubicBezTo>
                  <a:pt x="44871" y="57599"/>
                  <a:pt x="45322" y="57342"/>
                  <a:pt x="45764" y="57085"/>
                </a:cubicBezTo>
                <a:cubicBezTo>
                  <a:pt x="45941" y="56981"/>
                  <a:pt x="46141" y="57078"/>
                  <a:pt x="46308" y="56964"/>
                </a:cubicBezTo>
                <a:cubicBezTo>
                  <a:pt x="46315" y="56959"/>
                  <a:pt x="46321" y="56957"/>
                  <a:pt x="46327" y="56957"/>
                </a:cubicBezTo>
                <a:cubicBezTo>
                  <a:pt x="46356" y="56957"/>
                  <a:pt x="46360" y="57028"/>
                  <a:pt x="46365" y="57068"/>
                </a:cubicBezTo>
                <a:cubicBezTo>
                  <a:pt x="46666" y="56951"/>
                  <a:pt x="46890" y="56717"/>
                  <a:pt x="47154" y="56540"/>
                </a:cubicBezTo>
                <a:cubicBezTo>
                  <a:pt x="47311" y="56426"/>
                  <a:pt x="47462" y="56306"/>
                  <a:pt x="47605" y="56179"/>
                </a:cubicBezTo>
                <a:cubicBezTo>
                  <a:pt x="47689" y="56109"/>
                  <a:pt x="47796" y="56035"/>
                  <a:pt x="47645" y="55921"/>
                </a:cubicBezTo>
                <a:cubicBezTo>
                  <a:pt x="47609" y="55895"/>
                  <a:pt x="47589" y="55858"/>
                  <a:pt x="47642" y="55828"/>
                </a:cubicBezTo>
                <a:cubicBezTo>
                  <a:pt x="48177" y="55537"/>
                  <a:pt x="48511" y="55016"/>
                  <a:pt x="49023" y="54701"/>
                </a:cubicBezTo>
                <a:cubicBezTo>
                  <a:pt x="49043" y="54695"/>
                  <a:pt x="49063" y="54688"/>
                  <a:pt x="49083" y="54688"/>
                </a:cubicBezTo>
                <a:cubicBezTo>
                  <a:pt x="49143" y="54561"/>
                  <a:pt x="49273" y="54508"/>
                  <a:pt x="49370" y="54424"/>
                </a:cubicBezTo>
                <a:cubicBezTo>
                  <a:pt x="50035" y="53852"/>
                  <a:pt x="50587" y="53174"/>
                  <a:pt x="51209" y="52569"/>
                </a:cubicBezTo>
                <a:cubicBezTo>
                  <a:pt x="51496" y="52281"/>
                  <a:pt x="51750" y="51964"/>
                  <a:pt x="51964" y="51620"/>
                </a:cubicBezTo>
                <a:cubicBezTo>
                  <a:pt x="52011" y="51563"/>
                  <a:pt x="52038" y="51499"/>
                  <a:pt x="52048" y="51432"/>
                </a:cubicBezTo>
                <a:lnTo>
                  <a:pt x="52048" y="51432"/>
                </a:lnTo>
                <a:cubicBezTo>
                  <a:pt x="51961" y="51436"/>
                  <a:pt x="51937" y="51529"/>
                  <a:pt x="51864" y="51556"/>
                </a:cubicBezTo>
                <a:cubicBezTo>
                  <a:pt x="51810" y="51499"/>
                  <a:pt x="51810" y="51422"/>
                  <a:pt x="51780" y="51329"/>
                </a:cubicBezTo>
                <a:cubicBezTo>
                  <a:pt x="51449" y="51750"/>
                  <a:pt x="51229" y="52245"/>
                  <a:pt x="50794" y="52559"/>
                </a:cubicBezTo>
                <a:cubicBezTo>
                  <a:pt x="50828" y="52328"/>
                  <a:pt x="51025" y="52204"/>
                  <a:pt x="51142" y="52031"/>
                </a:cubicBezTo>
                <a:cubicBezTo>
                  <a:pt x="51423" y="51626"/>
                  <a:pt x="51740" y="51249"/>
                  <a:pt x="51964" y="50804"/>
                </a:cubicBezTo>
                <a:cubicBezTo>
                  <a:pt x="52014" y="50710"/>
                  <a:pt x="52018" y="50704"/>
                  <a:pt x="52018" y="50550"/>
                </a:cubicBezTo>
                <a:lnTo>
                  <a:pt x="52018" y="50550"/>
                </a:lnTo>
                <a:cubicBezTo>
                  <a:pt x="51854" y="50737"/>
                  <a:pt x="51807" y="50971"/>
                  <a:pt x="51663" y="51162"/>
                </a:cubicBezTo>
                <a:cubicBezTo>
                  <a:pt x="51616" y="51095"/>
                  <a:pt x="51660" y="51051"/>
                  <a:pt x="51677" y="51005"/>
                </a:cubicBezTo>
                <a:cubicBezTo>
                  <a:pt x="51810" y="50664"/>
                  <a:pt x="52001" y="50343"/>
                  <a:pt x="52054" y="49962"/>
                </a:cubicBezTo>
                <a:cubicBezTo>
                  <a:pt x="52081" y="49764"/>
                  <a:pt x="52191" y="49567"/>
                  <a:pt x="52302" y="49393"/>
                </a:cubicBezTo>
                <a:cubicBezTo>
                  <a:pt x="52485" y="49099"/>
                  <a:pt x="52599" y="48785"/>
                  <a:pt x="52703" y="48461"/>
                </a:cubicBezTo>
                <a:cubicBezTo>
                  <a:pt x="52790" y="48180"/>
                  <a:pt x="53030" y="47993"/>
                  <a:pt x="53131" y="47705"/>
                </a:cubicBezTo>
                <a:cubicBezTo>
                  <a:pt x="53341" y="47080"/>
                  <a:pt x="53605" y="46472"/>
                  <a:pt x="53766" y="45834"/>
                </a:cubicBezTo>
                <a:cubicBezTo>
                  <a:pt x="53843" y="45523"/>
                  <a:pt x="53859" y="45195"/>
                  <a:pt x="53970" y="44884"/>
                </a:cubicBezTo>
                <a:cubicBezTo>
                  <a:pt x="54274" y="44015"/>
                  <a:pt x="54631" y="43166"/>
                  <a:pt x="54972" y="42307"/>
                </a:cubicBezTo>
                <a:cubicBezTo>
                  <a:pt x="55397" y="41241"/>
                  <a:pt x="55962" y="40238"/>
                  <a:pt x="56650" y="39319"/>
                </a:cubicBezTo>
                <a:cubicBezTo>
                  <a:pt x="56871" y="39021"/>
                  <a:pt x="57148" y="38764"/>
                  <a:pt x="57409" y="38497"/>
                </a:cubicBezTo>
                <a:cubicBezTo>
                  <a:pt x="57536" y="38363"/>
                  <a:pt x="57606" y="38169"/>
                  <a:pt x="57807" y="38115"/>
                </a:cubicBezTo>
                <a:lnTo>
                  <a:pt x="57807" y="38115"/>
                </a:lnTo>
                <a:cubicBezTo>
                  <a:pt x="57523" y="38654"/>
                  <a:pt x="57185" y="39165"/>
                  <a:pt x="56804" y="39640"/>
                </a:cubicBezTo>
                <a:cubicBezTo>
                  <a:pt x="56637" y="39844"/>
                  <a:pt x="56473" y="40051"/>
                  <a:pt x="56319" y="40265"/>
                </a:cubicBezTo>
                <a:cubicBezTo>
                  <a:pt x="56226" y="40385"/>
                  <a:pt x="56166" y="40522"/>
                  <a:pt x="56019" y="40596"/>
                </a:cubicBezTo>
                <a:cubicBezTo>
                  <a:pt x="55942" y="40636"/>
                  <a:pt x="55892" y="40713"/>
                  <a:pt x="55885" y="40800"/>
                </a:cubicBezTo>
                <a:cubicBezTo>
                  <a:pt x="55838" y="41241"/>
                  <a:pt x="55567" y="41595"/>
                  <a:pt x="55400" y="41986"/>
                </a:cubicBezTo>
                <a:cubicBezTo>
                  <a:pt x="54976" y="42969"/>
                  <a:pt x="54611" y="43972"/>
                  <a:pt x="54220" y="44968"/>
                </a:cubicBezTo>
                <a:cubicBezTo>
                  <a:pt x="54060" y="45379"/>
                  <a:pt x="53866" y="45780"/>
                  <a:pt x="53732" y="46208"/>
                </a:cubicBezTo>
                <a:cubicBezTo>
                  <a:pt x="53649" y="46479"/>
                  <a:pt x="53719" y="46763"/>
                  <a:pt x="53592" y="47034"/>
                </a:cubicBezTo>
                <a:cubicBezTo>
                  <a:pt x="53415" y="47425"/>
                  <a:pt x="53264" y="47829"/>
                  <a:pt x="53124" y="48237"/>
                </a:cubicBezTo>
                <a:cubicBezTo>
                  <a:pt x="52997" y="48601"/>
                  <a:pt x="52897" y="48972"/>
                  <a:pt x="52783" y="49353"/>
                </a:cubicBezTo>
                <a:cubicBezTo>
                  <a:pt x="53217" y="48822"/>
                  <a:pt x="53331" y="48170"/>
                  <a:pt x="53575" y="47582"/>
                </a:cubicBezTo>
                <a:cubicBezTo>
                  <a:pt x="53635" y="47598"/>
                  <a:pt x="53629" y="47628"/>
                  <a:pt x="53619" y="47652"/>
                </a:cubicBezTo>
                <a:cubicBezTo>
                  <a:pt x="53395" y="48160"/>
                  <a:pt x="53331" y="48725"/>
                  <a:pt x="53070" y="49220"/>
                </a:cubicBezTo>
                <a:cubicBezTo>
                  <a:pt x="53017" y="49313"/>
                  <a:pt x="52994" y="49417"/>
                  <a:pt x="53004" y="49524"/>
                </a:cubicBezTo>
                <a:cubicBezTo>
                  <a:pt x="53221" y="49149"/>
                  <a:pt x="53348" y="48735"/>
                  <a:pt x="53498" y="48334"/>
                </a:cubicBezTo>
                <a:cubicBezTo>
                  <a:pt x="53709" y="47762"/>
                  <a:pt x="53866" y="47167"/>
                  <a:pt x="54107" y="46609"/>
                </a:cubicBezTo>
                <a:cubicBezTo>
                  <a:pt x="54227" y="46335"/>
                  <a:pt x="54374" y="46074"/>
                  <a:pt x="54474" y="45790"/>
                </a:cubicBezTo>
                <a:cubicBezTo>
                  <a:pt x="54655" y="45272"/>
                  <a:pt x="54825" y="44751"/>
                  <a:pt x="54892" y="44202"/>
                </a:cubicBezTo>
                <a:cubicBezTo>
                  <a:pt x="54949" y="43724"/>
                  <a:pt x="55200" y="43313"/>
                  <a:pt x="55380" y="42882"/>
                </a:cubicBezTo>
                <a:cubicBezTo>
                  <a:pt x="55561" y="42454"/>
                  <a:pt x="55808" y="42060"/>
                  <a:pt x="55999" y="41635"/>
                </a:cubicBezTo>
                <a:cubicBezTo>
                  <a:pt x="56396" y="40743"/>
                  <a:pt x="56861" y="39894"/>
                  <a:pt x="57466" y="39125"/>
                </a:cubicBezTo>
                <a:cubicBezTo>
                  <a:pt x="57623" y="38928"/>
                  <a:pt x="57777" y="38741"/>
                  <a:pt x="57997" y="38607"/>
                </a:cubicBezTo>
                <a:cubicBezTo>
                  <a:pt x="58455" y="38329"/>
                  <a:pt x="58800" y="37932"/>
                  <a:pt x="59134" y="37517"/>
                </a:cubicBezTo>
                <a:cubicBezTo>
                  <a:pt x="59435" y="37143"/>
                  <a:pt x="59816" y="36849"/>
                  <a:pt x="60173" y="36534"/>
                </a:cubicBezTo>
                <a:cubicBezTo>
                  <a:pt x="60695" y="36087"/>
                  <a:pt x="61253" y="35685"/>
                  <a:pt x="61845" y="35338"/>
                </a:cubicBezTo>
                <a:cubicBezTo>
                  <a:pt x="61901" y="35304"/>
                  <a:pt x="61975" y="35278"/>
                  <a:pt x="61982" y="35191"/>
                </a:cubicBezTo>
                <a:lnTo>
                  <a:pt x="61932" y="35171"/>
                </a:lnTo>
                <a:lnTo>
                  <a:pt x="61982" y="35151"/>
                </a:lnTo>
                <a:cubicBezTo>
                  <a:pt x="62052" y="35020"/>
                  <a:pt x="62186" y="34963"/>
                  <a:pt x="62303" y="34897"/>
                </a:cubicBezTo>
                <a:cubicBezTo>
                  <a:pt x="62978" y="34509"/>
                  <a:pt x="63630" y="34088"/>
                  <a:pt x="64328" y="33750"/>
                </a:cubicBezTo>
                <a:cubicBezTo>
                  <a:pt x="64512" y="33660"/>
                  <a:pt x="64696" y="33553"/>
                  <a:pt x="64903" y="33519"/>
                </a:cubicBezTo>
                <a:cubicBezTo>
                  <a:pt x="64953" y="33439"/>
                  <a:pt x="65023" y="33406"/>
                  <a:pt x="65144" y="33402"/>
                </a:cubicBezTo>
                <a:lnTo>
                  <a:pt x="65144" y="33402"/>
                </a:lnTo>
                <a:cubicBezTo>
                  <a:pt x="65092" y="33477"/>
                  <a:pt x="65006" y="33523"/>
                  <a:pt x="64916" y="33523"/>
                </a:cubicBezTo>
                <a:cubicBezTo>
                  <a:pt x="64913" y="33523"/>
                  <a:pt x="64910" y="33523"/>
                  <a:pt x="64906" y="33523"/>
                </a:cubicBezTo>
                <a:cubicBezTo>
                  <a:pt x="64789" y="33590"/>
                  <a:pt x="64769" y="33720"/>
                  <a:pt x="64696" y="33814"/>
                </a:cubicBezTo>
                <a:cubicBezTo>
                  <a:pt x="64997" y="33750"/>
                  <a:pt x="65261" y="33590"/>
                  <a:pt x="65545" y="33479"/>
                </a:cubicBezTo>
                <a:cubicBezTo>
                  <a:pt x="66715" y="33041"/>
                  <a:pt x="67905" y="32640"/>
                  <a:pt x="69045" y="32136"/>
                </a:cubicBezTo>
                <a:cubicBezTo>
                  <a:pt x="70291" y="31581"/>
                  <a:pt x="71552" y="31043"/>
                  <a:pt x="72728" y="30331"/>
                </a:cubicBezTo>
                <a:cubicBezTo>
                  <a:pt x="73544" y="29839"/>
                  <a:pt x="74339" y="29318"/>
                  <a:pt x="75058" y="28696"/>
                </a:cubicBezTo>
                <a:cubicBezTo>
                  <a:pt x="75629" y="28201"/>
                  <a:pt x="76228" y="27740"/>
                  <a:pt x="76759" y="27202"/>
                </a:cubicBezTo>
                <a:cubicBezTo>
                  <a:pt x="76799" y="27165"/>
                  <a:pt x="76826" y="27112"/>
                  <a:pt x="76906" y="27108"/>
                </a:cubicBezTo>
                <a:lnTo>
                  <a:pt x="76906" y="27108"/>
                </a:lnTo>
                <a:cubicBezTo>
                  <a:pt x="76906" y="27249"/>
                  <a:pt x="76743" y="27306"/>
                  <a:pt x="76739" y="27459"/>
                </a:cubicBezTo>
                <a:cubicBezTo>
                  <a:pt x="76900" y="27406"/>
                  <a:pt x="76953" y="27259"/>
                  <a:pt x="77037" y="27155"/>
                </a:cubicBezTo>
                <a:cubicBezTo>
                  <a:pt x="77338" y="26781"/>
                  <a:pt x="77625" y="26400"/>
                  <a:pt x="77902" y="26009"/>
                </a:cubicBezTo>
                <a:cubicBezTo>
                  <a:pt x="78213" y="25574"/>
                  <a:pt x="78374" y="25063"/>
                  <a:pt x="78554" y="24571"/>
                </a:cubicBezTo>
                <a:cubicBezTo>
                  <a:pt x="78825" y="23833"/>
                  <a:pt x="79052" y="23081"/>
                  <a:pt x="79229" y="22315"/>
                </a:cubicBezTo>
                <a:cubicBezTo>
                  <a:pt x="79276" y="22108"/>
                  <a:pt x="79300" y="21894"/>
                  <a:pt x="79340" y="21683"/>
                </a:cubicBezTo>
                <a:cubicBezTo>
                  <a:pt x="79403" y="21372"/>
                  <a:pt x="79467" y="21062"/>
                  <a:pt x="79437" y="20741"/>
                </a:cubicBezTo>
                <a:cubicBezTo>
                  <a:pt x="79380" y="20142"/>
                  <a:pt x="79380" y="19531"/>
                  <a:pt x="79249" y="18949"/>
                </a:cubicBezTo>
                <a:cubicBezTo>
                  <a:pt x="79129" y="18424"/>
                  <a:pt x="78922" y="17920"/>
                  <a:pt x="78795" y="17391"/>
                </a:cubicBezTo>
                <a:cubicBezTo>
                  <a:pt x="78681" y="16907"/>
                  <a:pt x="78541" y="16429"/>
                  <a:pt x="78414" y="15944"/>
                </a:cubicBezTo>
                <a:cubicBezTo>
                  <a:pt x="78404" y="15907"/>
                  <a:pt x="78400" y="15867"/>
                  <a:pt x="78384" y="15770"/>
                </a:cubicBezTo>
                <a:lnTo>
                  <a:pt x="78384" y="15770"/>
                </a:lnTo>
                <a:cubicBezTo>
                  <a:pt x="78571" y="16038"/>
                  <a:pt x="78601" y="16312"/>
                  <a:pt x="78741" y="16552"/>
                </a:cubicBezTo>
                <a:cubicBezTo>
                  <a:pt x="78785" y="16476"/>
                  <a:pt x="78751" y="16425"/>
                  <a:pt x="78735" y="16372"/>
                </a:cubicBezTo>
                <a:cubicBezTo>
                  <a:pt x="78417" y="15389"/>
                  <a:pt x="78136" y="14390"/>
                  <a:pt x="77652" y="13467"/>
                </a:cubicBezTo>
                <a:cubicBezTo>
                  <a:pt x="77511" y="13200"/>
                  <a:pt x="77281" y="13006"/>
                  <a:pt x="77104" y="12762"/>
                </a:cubicBezTo>
                <a:cubicBezTo>
                  <a:pt x="76706" y="12207"/>
                  <a:pt x="76288" y="11659"/>
                  <a:pt x="75894" y="11097"/>
                </a:cubicBezTo>
                <a:cubicBezTo>
                  <a:pt x="75813" y="10984"/>
                  <a:pt x="75726" y="10880"/>
                  <a:pt x="75636" y="10773"/>
                </a:cubicBezTo>
                <a:cubicBezTo>
                  <a:pt x="75292" y="10362"/>
                  <a:pt x="74988" y="9894"/>
                  <a:pt x="74523" y="9610"/>
                </a:cubicBezTo>
                <a:cubicBezTo>
                  <a:pt x="74132" y="9366"/>
                  <a:pt x="73791" y="9052"/>
                  <a:pt x="73517" y="8684"/>
                </a:cubicBezTo>
                <a:cubicBezTo>
                  <a:pt x="73229" y="8296"/>
                  <a:pt x="72835" y="8062"/>
                  <a:pt x="72484" y="7765"/>
                </a:cubicBezTo>
                <a:cubicBezTo>
                  <a:pt x="72420" y="7711"/>
                  <a:pt x="72347" y="7665"/>
                  <a:pt x="72261" y="7665"/>
                </a:cubicBezTo>
                <a:cubicBezTo>
                  <a:pt x="72235" y="7665"/>
                  <a:pt x="72208" y="7669"/>
                  <a:pt x="72180" y="7678"/>
                </a:cubicBezTo>
                <a:cubicBezTo>
                  <a:pt x="72167" y="7680"/>
                  <a:pt x="72155" y="7682"/>
                  <a:pt x="72142" y="7682"/>
                </a:cubicBezTo>
                <a:cubicBezTo>
                  <a:pt x="72105" y="7682"/>
                  <a:pt x="72070" y="7670"/>
                  <a:pt x="72040" y="7648"/>
                </a:cubicBezTo>
                <a:cubicBezTo>
                  <a:pt x="71394" y="7187"/>
                  <a:pt x="70716" y="6775"/>
                  <a:pt x="70031" y="6384"/>
                </a:cubicBezTo>
                <a:cubicBezTo>
                  <a:pt x="69325" y="5977"/>
                  <a:pt x="68560" y="5669"/>
                  <a:pt x="67788" y="5388"/>
                </a:cubicBezTo>
                <a:cubicBezTo>
                  <a:pt x="67768" y="5383"/>
                  <a:pt x="67747" y="5380"/>
                  <a:pt x="67726" y="5380"/>
                </a:cubicBezTo>
                <a:cubicBezTo>
                  <a:pt x="67719" y="5380"/>
                  <a:pt x="67711" y="5381"/>
                  <a:pt x="67704" y="5382"/>
                </a:cubicBezTo>
                <a:lnTo>
                  <a:pt x="67701" y="5385"/>
                </a:lnTo>
                <a:cubicBezTo>
                  <a:pt x="67878" y="5672"/>
                  <a:pt x="68182" y="5763"/>
                  <a:pt x="68470" y="5870"/>
                </a:cubicBezTo>
                <a:cubicBezTo>
                  <a:pt x="68994" y="6060"/>
                  <a:pt x="69496" y="6307"/>
                  <a:pt x="69964" y="6605"/>
                </a:cubicBezTo>
                <a:cubicBezTo>
                  <a:pt x="70649" y="7046"/>
                  <a:pt x="71381" y="7414"/>
                  <a:pt x="72050" y="7889"/>
                </a:cubicBezTo>
                <a:cubicBezTo>
                  <a:pt x="72638" y="8303"/>
                  <a:pt x="73216" y="8734"/>
                  <a:pt x="73758" y="9216"/>
                </a:cubicBezTo>
                <a:cubicBezTo>
                  <a:pt x="74042" y="9466"/>
                  <a:pt x="74349" y="9730"/>
                  <a:pt x="74526" y="10054"/>
                </a:cubicBezTo>
                <a:cubicBezTo>
                  <a:pt x="74744" y="10459"/>
                  <a:pt x="75085" y="10723"/>
                  <a:pt x="75385" y="11024"/>
                </a:cubicBezTo>
                <a:cubicBezTo>
                  <a:pt x="75726" y="11365"/>
                  <a:pt x="76000" y="11749"/>
                  <a:pt x="76265" y="12147"/>
                </a:cubicBezTo>
                <a:lnTo>
                  <a:pt x="76305" y="12190"/>
                </a:lnTo>
                <a:cubicBezTo>
                  <a:pt x="76302" y="12191"/>
                  <a:pt x="76299" y="12191"/>
                  <a:pt x="76296" y="12191"/>
                </a:cubicBezTo>
                <a:cubicBezTo>
                  <a:pt x="76266" y="12191"/>
                  <a:pt x="76236" y="12174"/>
                  <a:pt x="76221" y="12147"/>
                </a:cubicBezTo>
                <a:cubicBezTo>
                  <a:pt x="75967" y="11980"/>
                  <a:pt x="75830" y="11706"/>
                  <a:pt x="75633" y="11485"/>
                </a:cubicBezTo>
                <a:cubicBezTo>
                  <a:pt x="75182" y="10967"/>
                  <a:pt x="74704" y="10476"/>
                  <a:pt x="74199" y="10008"/>
                </a:cubicBezTo>
                <a:cubicBezTo>
                  <a:pt x="73791" y="9640"/>
                  <a:pt x="73393" y="9262"/>
                  <a:pt x="72969" y="8915"/>
                </a:cubicBezTo>
                <a:cubicBezTo>
                  <a:pt x="72217" y="8300"/>
                  <a:pt x="71421" y="7741"/>
                  <a:pt x="70586" y="7243"/>
                </a:cubicBezTo>
                <a:cubicBezTo>
                  <a:pt x="69098" y="6361"/>
                  <a:pt x="67514" y="5686"/>
                  <a:pt x="65896" y="5081"/>
                </a:cubicBezTo>
                <a:cubicBezTo>
                  <a:pt x="63857" y="4315"/>
                  <a:pt x="61774" y="3660"/>
                  <a:pt x="59662" y="3119"/>
                </a:cubicBezTo>
                <a:cubicBezTo>
                  <a:pt x="58134" y="2734"/>
                  <a:pt x="56587" y="2443"/>
                  <a:pt x="55036" y="2183"/>
                </a:cubicBezTo>
                <a:cubicBezTo>
                  <a:pt x="53980" y="2006"/>
                  <a:pt x="52920" y="1845"/>
                  <a:pt x="51850" y="1748"/>
                </a:cubicBezTo>
                <a:cubicBezTo>
                  <a:pt x="51429" y="1708"/>
                  <a:pt x="51011" y="1665"/>
                  <a:pt x="50600" y="1554"/>
                </a:cubicBezTo>
                <a:lnTo>
                  <a:pt x="50600" y="1554"/>
                </a:lnTo>
                <a:cubicBezTo>
                  <a:pt x="51483" y="1558"/>
                  <a:pt x="52362" y="1614"/>
                  <a:pt x="53244" y="1655"/>
                </a:cubicBezTo>
                <a:cubicBezTo>
                  <a:pt x="52509" y="1554"/>
                  <a:pt x="51774" y="1491"/>
                  <a:pt x="51035" y="1451"/>
                </a:cubicBezTo>
                <a:cubicBezTo>
                  <a:pt x="50718" y="1434"/>
                  <a:pt x="50402" y="1429"/>
                  <a:pt x="50086" y="1429"/>
                </a:cubicBezTo>
                <a:cubicBezTo>
                  <a:pt x="49682" y="1429"/>
                  <a:pt x="49278" y="1437"/>
                  <a:pt x="48875" y="1437"/>
                </a:cubicBezTo>
                <a:cubicBezTo>
                  <a:pt x="48510" y="1437"/>
                  <a:pt x="48146" y="1431"/>
                  <a:pt x="47782" y="1407"/>
                </a:cubicBezTo>
                <a:cubicBezTo>
                  <a:pt x="47637" y="1398"/>
                  <a:pt x="47492" y="1394"/>
                  <a:pt x="47347" y="1394"/>
                </a:cubicBezTo>
                <a:cubicBezTo>
                  <a:pt x="46677" y="1394"/>
                  <a:pt x="46019" y="1483"/>
                  <a:pt x="45356" y="1538"/>
                </a:cubicBezTo>
                <a:cubicBezTo>
                  <a:pt x="45032" y="1564"/>
                  <a:pt x="44704" y="1531"/>
                  <a:pt x="44376" y="1574"/>
                </a:cubicBezTo>
                <a:cubicBezTo>
                  <a:pt x="44537" y="1484"/>
                  <a:pt x="44721" y="1491"/>
                  <a:pt x="44888" y="1424"/>
                </a:cubicBezTo>
                <a:lnTo>
                  <a:pt x="44888" y="1424"/>
                </a:lnTo>
                <a:cubicBezTo>
                  <a:pt x="44597" y="1437"/>
                  <a:pt x="44303" y="1427"/>
                  <a:pt x="44019" y="1474"/>
                </a:cubicBezTo>
                <a:cubicBezTo>
                  <a:pt x="43738" y="1518"/>
                  <a:pt x="43450" y="1518"/>
                  <a:pt x="43170" y="1534"/>
                </a:cubicBezTo>
                <a:cubicBezTo>
                  <a:pt x="42451" y="1578"/>
                  <a:pt x="41732" y="1641"/>
                  <a:pt x="41010" y="1681"/>
                </a:cubicBezTo>
                <a:cubicBezTo>
                  <a:pt x="40439" y="1711"/>
                  <a:pt x="39867" y="1723"/>
                  <a:pt x="39296" y="1723"/>
                </a:cubicBezTo>
                <a:cubicBezTo>
                  <a:pt x="38790" y="1723"/>
                  <a:pt x="38285" y="1714"/>
                  <a:pt x="37781" y="1701"/>
                </a:cubicBezTo>
                <a:cubicBezTo>
                  <a:pt x="36709" y="1671"/>
                  <a:pt x="35642" y="1534"/>
                  <a:pt x="34576" y="1397"/>
                </a:cubicBezTo>
                <a:cubicBezTo>
                  <a:pt x="34078" y="1337"/>
                  <a:pt x="33570" y="1310"/>
                  <a:pt x="33068" y="1253"/>
                </a:cubicBezTo>
                <a:cubicBezTo>
                  <a:pt x="32477" y="1180"/>
                  <a:pt x="31889" y="1100"/>
                  <a:pt x="31297" y="1023"/>
                </a:cubicBezTo>
                <a:cubicBezTo>
                  <a:pt x="30906" y="973"/>
                  <a:pt x="30511" y="939"/>
                  <a:pt x="30124" y="869"/>
                </a:cubicBezTo>
                <a:cubicBezTo>
                  <a:pt x="29843" y="819"/>
                  <a:pt x="29562" y="755"/>
                  <a:pt x="29271" y="735"/>
                </a:cubicBezTo>
                <a:cubicBezTo>
                  <a:pt x="28907" y="709"/>
                  <a:pt x="28543" y="665"/>
                  <a:pt x="28178" y="625"/>
                </a:cubicBezTo>
                <a:cubicBezTo>
                  <a:pt x="27537" y="562"/>
                  <a:pt x="26898" y="485"/>
                  <a:pt x="26256" y="435"/>
                </a:cubicBezTo>
                <a:cubicBezTo>
                  <a:pt x="25591" y="388"/>
                  <a:pt x="24963" y="154"/>
                  <a:pt x="24301" y="94"/>
                </a:cubicBezTo>
                <a:cubicBezTo>
                  <a:pt x="23978" y="64"/>
                  <a:pt x="23656" y="34"/>
                  <a:pt x="23331" y="34"/>
                </a:cubicBezTo>
                <a:cubicBezTo>
                  <a:pt x="23252" y="34"/>
                  <a:pt x="23173" y="36"/>
                  <a:pt x="23094" y="40"/>
                </a:cubicBezTo>
                <a:cubicBezTo>
                  <a:pt x="23059" y="42"/>
                  <a:pt x="23023" y="47"/>
                  <a:pt x="22988" y="47"/>
                </a:cubicBezTo>
                <a:cubicBezTo>
                  <a:pt x="22942" y="47"/>
                  <a:pt x="22897" y="38"/>
                  <a:pt x="22857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  <p:sp>
        <p:nvSpPr>
          <p:cNvPr id="112" name="Google Shape;112;p7"/>
          <p:cNvSpPr/>
          <p:nvPr/>
        </p:nvSpPr>
        <p:spPr>
          <a:xfrm>
            <a:off x="-1734685" y="6571837"/>
            <a:ext cx="2196056" cy="1042837"/>
          </a:xfrm>
          <a:custGeom>
            <a:avLst/>
            <a:gdLst/>
            <a:ahLst/>
            <a:cxnLst/>
            <a:rect l="l" t="t" r="r" b="b"/>
            <a:pathLst>
              <a:path w="28450" h="13510" extrusionOk="0">
                <a:moveTo>
                  <a:pt x="9874" y="1"/>
                </a:moveTo>
                <a:cubicBezTo>
                  <a:pt x="8741" y="1"/>
                  <a:pt x="7800" y="901"/>
                  <a:pt x="7655" y="2085"/>
                </a:cubicBezTo>
                <a:cubicBezTo>
                  <a:pt x="7595" y="2599"/>
                  <a:pt x="7675" y="3108"/>
                  <a:pt x="7662" y="3619"/>
                </a:cubicBezTo>
                <a:cubicBezTo>
                  <a:pt x="7652" y="4007"/>
                  <a:pt x="7662" y="4394"/>
                  <a:pt x="7689" y="4782"/>
                </a:cubicBezTo>
                <a:cubicBezTo>
                  <a:pt x="7746" y="5541"/>
                  <a:pt x="7759" y="6303"/>
                  <a:pt x="7772" y="7062"/>
                </a:cubicBezTo>
                <a:cubicBezTo>
                  <a:pt x="7786" y="7854"/>
                  <a:pt x="7635" y="8630"/>
                  <a:pt x="7535" y="9412"/>
                </a:cubicBezTo>
                <a:cubicBezTo>
                  <a:pt x="7371" y="10732"/>
                  <a:pt x="6275" y="11431"/>
                  <a:pt x="5443" y="11608"/>
                </a:cubicBezTo>
                <a:cubicBezTo>
                  <a:pt x="5400" y="11617"/>
                  <a:pt x="5354" y="11621"/>
                  <a:pt x="5307" y="11621"/>
                </a:cubicBezTo>
                <a:cubicBezTo>
                  <a:pt x="4924" y="11621"/>
                  <a:pt x="4443" y="11343"/>
                  <a:pt x="4330" y="11009"/>
                </a:cubicBezTo>
                <a:cubicBezTo>
                  <a:pt x="4159" y="10491"/>
                  <a:pt x="4029" y="9963"/>
                  <a:pt x="4019" y="9408"/>
                </a:cubicBezTo>
                <a:cubicBezTo>
                  <a:pt x="4002" y="8345"/>
                  <a:pt x="4132" y="7292"/>
                  <a:pt x="4216" y="6240"/>
                </a:cubicBezTo>
                <a:cubicBezTo>
                  <a:pt x="4259" y="5715"/>
                  <a:pt x="4333" y="5193"/>
                  <a:pt x="4433" y="4679"/>
                </a:cubicBezTo>
                <a:cubicBezTo>
                  <a:pt x="4580" y="3943"/>
                  <a:pt x="4701" y="3201"/>
                  <a:pt x="4704" y="2439"/>
                </a:cubicBezTo>
                <a:cubicBezTo>
                  <a:pt x="4711" y="1466"/>
                  <a:pt x="4263" y="845"/>
                  <a:pt x="3404" y="467"/>
                </a:cubicBezTo>
                <a:cubicBezTo>
                  <a:pt x="3124" y="346"/>
                  <a:pt x="2838" y="295"/>
                  <a:pt x="2549" y="295"/>
                </a:cubicBezTo>
                <a:cubicBezTo>
                  <a:pt x="2345" y="295"/>
                  <a:pt x="2139" y="320"/>
                  <a:pt x="1933" y="363"/>
                </a:cubicBezTo>
                <a:cubicBezTo>
                  <a:pt x="1191" y="517"/>
                  <a:pt x="710" y="952"/>
                  <a:pt x="559" y="1710"/>
                </a:cubicBezTo>
                <a:cubicBezTo>
                  <a:pt x="509" y="1961"/>
                  <a:pt x="479" y="2215"/>
                  <a:pt x="432" y="2466"/>
                </a:cubicBezTo>
                <a:cubicBezTo>
                  <a:pt x="298" y="3188"/>
                  <a:pt x="175" y="3910"/>
                  <a:pt x="211" y="4648"/>
                </a:cubicBezTo>
                <a:cubicBezTo>
                  <a:pt x="225" y="4886"/>
                  <a:pt x="252" y="5123"/>
                  <a:pt x="232" y="5354"/>
                </a:cubicBezTo>
                <a:cubicBezTo>
                  <a:pt x="128" y="6728"/>
                  <a:pt x="1" y="8101"/>
                  <a:pt x="48" y="9482"/>
                </a:cubicBezTo>
                <a:cubicBezTo>
                  <a:pt x="54" y="9699"/>
                  <a:pt x="145" y="9813"/>
                  <a:pt x="362" y="9846"/>
                </a:cubicBezTo>
                <a:cubicBezTo>
                  <a:pt x="396" y="9851"/>
                  <a:pt x="429" y="9854"/>
                  <a:pt x="461" y="9854"/>
                </a:cubicBezTo>
                <a:cubicBezTo>
                  <a:pt x="701" y="9854"/>
                  <a:pt x="839" y="9707"/>
                  <a:pt x="830" y="9432"/>
                </a:cubicBezTo>
                <a:cubicBezTo>
                  <a:pt x="813" y="8392"/>
                  <a:pt x="847" y="7353"/>
                  <a:pt x="940" y="6320"/>
                </a:cubicBezTo>
                <a:cubicBezTo>
                  <a:pt x="984" y="5775"/>
                  <a:pt x="1027" y="5230"/>
                  <a:pt x="1004" y="4682"/>
                </a:cubicBezTo>
                <a:cubicBezTo>
                  <a:pt x="987" y="4267"/>
                  <a:pt x="957" y="3846"/>
                  <a:pt x="1044" y="3438"/>
                </a:cubicBezTo>
                <a:cubicBezTo>
                  <a:pt x="1151" y="2937"/>
                  <a:pt x="1204" y="2426"/>
                  <a:pt x="1298" y="1924"/>
                </a:cubicBezTo>
                <a:cubicBezTo>
                  <a:pt x="1341" y="1680"/>
                  <a:pt x="1398" y="1436"/>
                  <a:pt x="1565" y="1236"/>
                </a:cubicBezTo>
                <a:cubicBezTo>
                  <a:pt x="1787" y="967"/>
                  <a:pt x="2135" y="834"/>
                  <a:pt x="2494" y="834"/>
                </a:cubicBezTo>
                <a:cubicBezTo>
                  <a:pt x="2884" y="834"/>
                  <a:pt x="3287" y="992"/>
                  <a:pt x="3554" y="1306"/>
                </a:cubicBezTo>
                <a:cubicBezTo>
                  <a:pt x="3694" y="1466"/>
                  <a:pt x="3852" y="1630"/>
                  <a:pt x="3872" y="1854"/>
                </a:cubicBezTo>
                <a:cubicBezTo>
                  <a:pt x="3925" y="2442"/>
                  <a:pt x="3952" y="3027"/>
                  <a:pt x="3841" y="3612"/>
                </a:cubicBezTo>
                <a:cubicBezTo>
                  <a:pt x="3738" y="4191"/>
                  <a:pt x="3614" y="4769"/>
                  <a:pt x="3541" y="5350"/>
                </a:cubicBezTo>
                <a:cubicBezTo>
                  <a:pt x="3440" y="6153"/>
                  <a:pt x="3370" y="6958"/>
                  <a:pt x="3303" y="7767"/>
                </a:cubicBezTo>
                <a:cubicBezTo>
                  <a:pt x="3216" y="8767"/>
                  <a:pt x="3176" y="9766"/>
                  <a:pt x="3447" y="10755"/>
                </a:cubicBezTo>
                <a:cubicBezTo>
                  <a:pt x="3670" y="11563"/>
                  <a:pt x="4381" y="12167"/>
                  <a:pt x="5215" y="12167"/>
                </a:cubicBezTo>
                <a:cubicBezTo>
                  <a:pt x="5268" y="12167"/>
                  <a:pt x="5322" y="12164"/>
                  <a:pt x="5376" y="12159"/>
                </a:cubicBezTo>
                <a:cubicBezTo>
                  <a:pt x="6399" y="12069"/>
                  <a:pt x="7204" y="11554"/>
                  <a:pt x="7829" y="10755"/>
                </a:cubicBezTo>
                <a:cubicBezTo>
                  <a:pt x="8140" y="10358"/>
                  <a:pt x="8204" y="9863"/>
                  <a:pt x="8311" y="9382"/>
                </a:cubicBezTo>
                <a:cubicBezTo>
                  <a:pt x="8611" y="8061"/>
                  <a:pt x="8571" y="6728"/>
                  <a:pt x="8498" y="5394"/>
                </a:cubicBezTo>
                <a:cubicBezTo>
                  <a:pt x="8441" y="4374"/>
                  <a:pt x="8441" y="3358"/>
                  <a:pt x="8421" y="2339"/>
                </a:cubicBezTo>
                <a:cubicBezTo>
                  <a:pt x="8407" y="1747"/>
                  <a:pt x="8648" y="1232"/>
                  <a:pt x="9113" y="845"/>
                </a:cubicBezTo>
                <a:cubicBezTo>
                  <a:pt x="9344" y="654"/>
                  <a:pt x="9598" y="533"/>
                  <a:pt x="9874" y="533"/>
                </a:cubicBezTo>
                <a:cubicBezTo>
                  <a:pt x="9984" y="533"/>
                  <a:pt x="10098" y="552"/>
                  <a:pt x="10216" y="594"/>
                </a:cubicBezTo>
                <a:cubicBezTo>
                  <a:pt x="11175" y="935"/>
                  <a:pt x="11656" y="1690"/>
                  <a:pt x="11860" y="2630"/>
                </a:cubicBezTo>
                <a:cubicBezTo>
                  <a:pt x="11957" y="3067"/>
                  <a:pt x="11941" y="3539"/>
                  <a:pt x="11937" y="3993"/>
                </a:cubicBezTo>
                <a:cubicBezTo>
                  <a:pt x="11927" y="4776"/>
                  <a:pt x="11807" y="5551"/>
                  <a:pt x="11723" y="6330"/>
                </a:cubicBezTo>
                <a:cubicBezTo>
                  <a:pt x="11613" y="7403"/>
                  <a:pt x="11329" y="8449"/>
                  <a:pt x="11219" y="9525"/>
                </a:cubicBezTo>
                <a:cubicBezTo>
                  <a:pt x="11118" y="10478"/>
                  <a:pt x="11122" y="11411"/>
                  <a:pt x="11443" y="12330"/>
                </a:cubicBezTo>
                <a:cubicBezTo>
                  <a:pt x="11660" y="12948"/>
                  <a:pt x="11994" y="13399"/>
                  <a:pt x="12693" y="13476"/>
                </a:cubicBezTo>
                <a:cubicBezTo>
                  <a:pt x="12709" y="13480"/>
                  <a:pt x="12726" y="13500"/>
                  <a:pt x="12743" y="13510"/>
                </a:cubicBezTo>
                <a:lnTo>
                  <a:pt x="13368" y="13510"/>
                </a:lnTo>
                <a:cubicBezTo>
                  <a:pt x="13752" y="13403"/>
                  <a:pt x="14147" y="13336"/>
                  <a:pt x="14518" y="13182"/>
                </a:cubicBezTo>
                <a:cubicBezTo>
                  <a:pt x="15400" y="12818"/>
                  <a:pt x="16015" y="12173"/>
                  <a:pt x="16249" y="11260"/>
                </a:cubicBezTo>
                <a:cubicBezTo>
                  <a:pt x="16486" y="10351"/>
                  <a:pt x="16517" y="9398"/>
                  <a:pt x="16476" y="8456"/>
                </a:cubicBezTo>
                <a:cubicBezTo>
                  <a:pt x="16416" y="7045"/>
                  <a:pt x="16346" y="5635"/>
                  <a:pt x="16283" y="4224"/>
                </a:cubicBezTo>
                <a:cubicBezTo>
                  <a:pt x="16252" y="3545"/>
                  <a:pt x="16313" y="2867"/>
                  <a:pt x="16373" y="2192"/>
                </a:cubicBezTo>
                <a:cubicBezTo>
                  <a:pt x="16423" y="1650"/>
                  <a:pt x="16697" y="1252"/>
                  <a:pt x="17239" y="1085"/>
                </a:cubicBezTo>
                <a:cubicBezTo>
                  <a:pt x="17435" y="1025"/>
                  <a:pt x="17623" y="996"/>
                  <a:pt x="17803" y="996"/>
                </a:cubicBezTo>
                <a:cubicBezTo>
                  <a:pt x="18376" y="996"/>
                  <a:pt x="18870" y="1280"/>
                  <a:pt x="19318" y="1697"/>
                </a:cubicBezTo>
                <a:cubicBezTo>
                  <a:pt x="19511" y="1874"/>
                  <a:pt x="19679" y="2075"/>
                  <a:pt x="19692" y="2369"/>
                </a:cubicBezTo>
                <a:cubicBezTo>
                  <a:pt x="19705" y="2720"/>
                  <a:pt x="19735" y="3077"/>
                  <a:pt x="19685" y="3425"/>
                </a:cubicBezTo>
                <a:cubicBezTo>
                  <a:pt x="19488" y="4782"/>
                  <a:pt x="19488" y="6156"/>
                  <a:pt x="19368" y="7520"/>
                </a:cubicBezTo>
                <a:cubicBezTo>
                  <a:pt x="19298" y="8339"/>
                  <a:pt x="19264" y="9164"/>
                  <a:pt x="19217" y="9987"/>
                </a:cubicBezTo>
                <a:cubicBezTo>
                  <a:pt x="19174" y="10672"/>
                  <a:pt x="19267" y="11360"/>
                  <a:pt x="19485" y="12012"/>
                </a:cubicBezTo>
                <a:cubicBezTo>
                  <a:pt x="19642" y="12484"/>
                  <a:pt x="19953" y="12781"/>
                  <a:pt x="20447" y="12891"/>
                </a:cubicBezTo>
                <a:cubicBezTo>
                  <a:pt x="20620" y="12929"/>
                  <a:pt x="20790" y="12967"/>
                  <a:pt x="20966" y="12967"/>
                </a:cubicBezTo>
                <a:cubicBezTo>
                  <a:pt x="20991" y="12967"/>
                  <a:pt x="21017" y="12967"/>
                  <a:pt x="21042" y="12965"/>
                </a:cubicBezTo>
                <a:cubicBezTo>
                  <a:pt x="21744" y="12925"/>
                  <a:pt x="22416" y="12768"/>
                  <a:pt x="23018" y="12397"/>
                </a:cubicBezTo>
                <a:cubicBezTo>
                  <a:pt x="23419" y="12159"/>
                  <a:pt x="23713" y="11782"/>
                  <a:pt x="23847" y="11337"/>
                </a:cubicBezTo>
                <a:cubicBezTo>
                  <a:pt x="24108" y="10488"/>
                  <a:pt x="24151" y="9609"/>
                  <a:pt x="24138" y="8726"/>
                </a:cubicBezTo>
                <a:cubicBezTo>
                  <a:pt x="24134" y="8349"/>
                  <a:pt x="24084" y="7968"/>
                  <a:pt x="24077" y="7587"/>
                </a:cubicBezTo>
                <a:cubicBezTo>
                  <a:pt x="24054" y="5899"/>
                  <a:pt x="24044" y="4207"/>
                  <a:pt x="24121" y="2516"/>
                </a:cubicBezTo>
                <a:cubicBezTo>
                  <a:pt x="24134" y="2061"/>
                  <a:pt x="24211" y="1607"/>
                  <a:pt x="24352" y="1172"/>
                </a:cubicBezTo>
                <a:cubicBezTo>
                  <a:pt x="24448" y="881"/>
                  <a:pt x="24612" y="758"/>
                  <a:pt x="24923" y="748"/>
                </a:cubicBezTo>
                <a:cubicBezTo>
                  <a:pt x="24950" y="747"/>
                  <a:pt x="24978" y="747"/>
                  <a:pt x="25005" y="747"/>
                </a:cubicBezTo>
                <a:cubicBezTo>
                  <a:pt x="25500" y="747"/>
                  <a:pt x="25975" y="860"/>
                  <a:pt x="26447" y="1018"/>
                </a:cubicBezTo>
                <a:cubicBezTo>
                  <a:pt x="27179" y="1266"/>
                  <a:pt x="27514" y="1814"/>
                  <a:pt x="27604" y="2523"/>
                </a:cubicBezTo>
                <a:cubicBezTo>
                  <a:pt x="27704" y="3342"/>
                  <a:pt x="27691" y="4171"/>
                  <a:pt x="27644" y="4993"/>
                </a:cubicBezTo>
                <a:cubicBezTo>
                  <a:pt x="27554" y="6604"/>
                  <a:pt x="27433" y="8212"/>
                  <a:pt x="27320" y="9819"/>
                </a:cubicBezTo>
                <a:cubicBezTo>
                  <a:pt x="27303" y="10090"/>
                  <a:pt x="27290" y="10361"/>
                  <a:pt x="27196" y="10618"/>
                </a:cubicBezTo>
                <a:cubicBezTo>
                  <a:pt x="27126" y="10809"/>
                  <a:pt x="27179" y="10923"/>
                  <a:pt x="27363" y="10993"/>
                </a:cubicBezTo>
                <a:cubicBezTo>
                  <a:pt x="27430" y="11019"/>
                  <a:pt x="27494" y="11031"/>
                  <a:pt x="27556" y="11031"/>
                </a:cubicBezTo>
                <a:cubicBezTo>
                  <a:pt x="27732" y="11031"/>
                  <a:pt x="27880" y="10927"/>
                  <a:pt x="27955" y="10739"/>
                </a:cubicBezTo>
                <a:cubicBezTo>
                  <a:pt x="28075" y="10438"/>
                  <a:pt x="28082" y="10114"/>
                  <a:pt x="28105" y="9799"/>
                </a:cubicBezTo>
                <a:cubicBezTo>
                  <a:pt x="28202" y="8446"/>
                  <a:pt x="28279" y="7092"/>
                  <a:pt x="28376" y="5738"/>
                </a:cubicBezTo>
                <a:cubicBezTo>
                  <a:pt x="28389" y="5558"/>
                  <a:pt x="28356" y="5367"/>
                  <a:pt x="28446" y="5197"/>
                </a:cubicBezTo>
                <a:lnTo>
                  <a:pt x="28450" y="2907"/>
                </a:lnTo>
                <a:cubicBezTo>
                  <a:pt x="28373" y="2733"/>
                  <a:pt x="28413" y="2543"/>
                  <a:pt x="28366" y="2362"/>
                </a:cubicBezTo>
                <a:cubicBezTo>
                  <a:pt x="28242" y="1901"/>
                  <a:pt x="28145" y="1420"/>
                  <a:pt x="27748" y="1099"/>
                </a:cubicBezTo>
                <a:cubicBezTo>
                  <a:pt x="26965" y="471"/>
                  <a:pt x="26069" y="221"/>
                  <a:pt x="25108" y="221"/>
                </a:cubicBezTo>
                <a:cubicBezTo>
                  <a:pt x="24969" y="221"/>
                  <a:pt x="24828" y="226"/>
                  <a:pt x="24686" y="236"/>
                </a:cubicBezTo>
                <a:cubicBezTo>
                  <a:pt x="24084" y="280"/>
                  <a:pt x="23690" y="607"/>
                  <a:pt x="23549" y="1196"/>
                </a:cubicBezTo>
                <a:cubicBezTo>
                  <a:pt x="23426" y="1720"/>
                  <a:pt x="23335" y="2252"/>
                  <a:pt x="23325" y="2797"/>
                </a:cubicBezTo>
                <a:cubicBezTo>
                  <a:pt x="23315" y="3238"/>
                  <a:pt x="23329" y="3682"/>
                  <a:pt x="23312" y="4127"/>
                </a:cubicBezTo>
                <a:cubicBezTo>
                  <a:pt x="23258" y="5594"/>
                  <a:pt x="23275" y="7062"/>
                  <a:pt x="23349" y="8529"/>
                </a:cubicBezTo>
                <a:cubicBezTo>
                  <a:pt x="23392" y="9402"/>
                  <a:pt x="23352" y="10271"/>
                  <a:pt x="23118" y="11123"/>
                </a:cubicBezTo>
                <a:cubicBezTo>
                  <a:pt x="22978" y="11631"/>
                  <a:pt x="22660" y="11982"/>
                  <a:pt x="22165" y="12173"/>
                </a:cubicBezTo>
                <a:cubicBezTo>
                  <a:pt x="21848" y="12296"/>
                  <a:pt x="21517" y="12377"/>
                  <a:pt x="21179" y="12420"/>
                </a:cubicBezTo>
                <a:cubicBezTo>
                  <a:pt x="21104" y="12431"/>
                  <a:pt x="21034" y="12436"/>
                  <a:pt x="20969" y="12436"/>
                </a:cubicBezTo>
                <a:cubicBezTo>
                  <a:pt x="20591" y="12436"/>
                  <a:pt x="20376" y="12251"/>
                  <a:pt x="20233" y="11835"/>
                </a:cubicBezTo>
                <a:cubicBezTo>
                  <a:pt x="20187" y="11705"/>
                  <a:pt x="20150" y="11571"/>
                  <a:pt x="20116" y="11437"/>
                </a:cubicBezTo>
                <a:cubicBezTo>
                  <a:pt x="19879" y="10404"/>
                  <a:pt x="20046" y="9368"/>
                  <a:pt x="20100" y="8335"/>
                </a:cubicBezTo>
                <a:cubicBezTo>
                  <a:pt x="20137" y="7670"/>
                  <a:pt x="20217" y="7012"/>
                  <a:pt x="20240" y="6347"/>
                </a:cubicBezTo>
                <a:cubicBezTo>
                  <a:pt x="20260" y="5608"/>
                  <a:pt x="20320" y="4869"/>
                  <a:pt x="20397" y="4134"/>
                </a:cubicBezTo>
                <a:cubicBezTo>
                  <a:pt x="20451" y="3602"/>
                  <a:pt x="20534" y="3074"/>
                  <a:pt x="20488" y="2539"/>
                </a:cubicBezTo>
                <a:cubicBezTo>
                  <a:pt x="20461" y="2249"/>
                  <a:pt x="20434" y="1964"/>
                  <a:pt x="20250" y="1714"/>
                </a:cubicBezTo>
                <a:cubicBezTo>
                  <a:pt x="19722" y="994"/>
                  <a:pt x="18751" y="455"/>
                  <a:pt x="17755" y="455"/>
                </a:cubicBezTo>
                <a:cubicBezTo>
                  <a:pt x="17409" y="455"/>
                  <a:pt x="17061" y="520"/>
                  <a:pt x="16727" y="664"/>
                </a:cubicBezTo>
                <a:cubicBezTo>
                  <a:pt x="16115" y="925"/>
                  <a:pt x="15721" y="1366"/>
                  <a:pt x="15621" y="2035"/>
                </a:cubicBezTo>
                <a:cubicBezTo>
                  <a:pt x="15547" y="2569"/>
                  <a:pt x="15507" y="3111"/>
                  <a:pt x="15504" y="3652"/>
                </a:cubicBezTo>
                <a:cubicBezTo>
                  <a:pt x="15487" y="4501"/>
                  <a:pt x="15591" y="5350"/>
                  <a:pt x="15604" y="6203"/>
                </a:cubicBezTo>
                <a:cubicBezTo>
                  <a:pt x="15621" y="7440"/>
                  <a:pt x="15788" y="8676"/>
                  <a:pt x="15657" y="9916"/>
                </a:cubicBezTo>
                <a:cubicBezTo>
                  <a:pt x="15607" y="10384"/>
                  <a:pt x="15624" y="10866"/>
                  <a:pt x="15450" y="11307"/>
                </a:cubicBezTo>
                <a:cubicBezTo>
                  <a:pt x="15076" y="12253"/>
                  <a:pt x="14364" y="12778"/>
                  <a:pt x="13361" y="12935"/>
                </a:cubicBezTo>
                <a:cubicBezTo>
                  <a:pt x="13230" y="12955"/>
                  <a:pt x="13117" y="12966"/>
                  <a:pt x="13017" y="12966"/>
                </a:cubicBezTo>
                <a:cubicBezTo>
                  <a:pt x="12611" y="12966"/>
                  <a:pt x="12430" y="12786"/>
                  <a:pt x="12235" y="12290"/>
                </a:cubicBezTo>
                <a:cubicBezTo>
                  <a:pt x="11857" y="11340"/>
                  <a:pt x="11900" y="10364"/>
                  <a:pt x="12014" y="9382"/>
                </a:cubicBezTo>
                <a:cubicBezTo>
                  <a:pt x="12148" y="8195"/>
                  <a:pt x="12449" y="7032"/>
                  <a:pt x="12562" y="5838"/>
                </a:cubicBezTo>
                <a:cubicBezTo>
                  <a:pt x="12646" y="4959"/>
                  <a:pt x="12716" y="4087"/>
                  <a:pt x="12696" y="3204"/>
                </a:cubicBezTo>
                <a:cubicBezTo>
                  <a:pt x="12673" y="2366"/>
                  <a:pt x="12415" y="1633"/>
                  <a:pt x="11874" y="998"/>
                </a:cubicBezTo>
                <a:cubicBezTo>
                  <a:pt x="11386" y="423"/>
                  <a:pt x="10774" y="52"/>
                  <a:pt x="10019" y="6"/>
                </a:cubicBezTo>
                <a:cubicBezTo>
                  <a:pt x="9970" y="2"/>
                  <a:pt x="9922" y="1"/>
                  <a:pt x="9874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  <p:sp>
        <p:nvSpPr>
          <p:cNvPr id="113" name="Google Shape;113;p7"/>
          <p:cNvSpPr/>
          <p:nvPr/>
        </p:nvSpPr>
        <p:spPr>
          <a:xfrm rot="-9198129">
            <a:off x="6595816" y="-122895"/>
            <a:ext cx="1659574" cy="2265129"/>
          </a:xfrm>
          <a:custGeom>
            <a:avLst/>
            <a:gdLst/>
            <a:ahLst/>
            <a:cxnLst/>
            <a:rect l="l" t="t" r="r" b="b"/>
            <a:pathLst>
              <a:path w="18699" h="25522" extrusionOk="0">
                <a:moveTo>
                  <a:pt x="5997" y="0"/>
                </a:moveTo>
                <a:cubicBezTo>
                  <a:pt x="5028" y="281"/>
                  <a:pt x="4550" y="1033"/>
                  <a:pt x="4202" y="1902"/>
                </a:cubicBezTo>
                <a:cubicBezTo>
                  <a:pt x="4095" y="2166"/>
                  <a:pt x="3995" y="2434"/>
                  <a:pt x="3911" y="2704"/>
                </a:cubicBezTo>
                <a:cubicBezTo>
                  <a:pt x="3557" y="3868"/>
                  <a:pt x="3480" y="5061"/>
                  <a:pt x="3517" y="6271"/>
                </a:cubicBezTo>
                <a:cubicBezTo>
                  <a:pt x="3574" y="8012"/>
                  <a:pt x="3878" y="9720"/>
                  <a:pt x="4262" y="11415"/>
                </a:cubicBezTo>
                <a:cubicBezTo>
                  <a:pt x="4296" y="11556"/>
                  <a:pt x="4316" y="11703"/>
                  <a:pt x="4342" y="11843"/>
                </a:cubicBezTo>
                <a:cubicBezTo>
                  <a:pt x="4352" y="11890"/>
                  <a:pt x="4369" y="11943"/>
                  <a:pt x="4309" y="11970"/>
                </a:cubicBezTo>
                <a:cubicBezTo>
                  <a:pt x="4278" y="11984"/>
                  <a:pt x="4248" y="11997"/>
                  <a:pt x="4217" y="11997"/>
                </a:cubicBezTo>
                <a:cubicBezTo>
                  <a:pt x="4191" y="11997"/>
                  <a:pt x="4165" y="11988"/>
                  <a:pt x="4138" y="11963"/>
                </a:cubicBezTo>
                <a:cubicBezTo>
                  <a:pt x="4048" y="11886"/>
                  <a:pt x="3955" y="11813"/>
                  <a:pt x="3864" y="11736"/>
                </a:cubicBezTo>
                <a:cubicBezTo>
                  <a:pt x="3386" y="11325"/>
                  <a:pt x="2858" y="10977"/>
                  <a:pt x="2287" y="10707"/>
                </a:cubicBezTo>
                <a:cubicBezTo>
                  <a:pt x="2010" y="10574"/>
                  <a:pt x="1708" y="10504"/>
                  <a:pt x="1401" y="10504"/>
                </a:cubicBezTo>
                <a:cubicBezTo>
                  <a:pt x="1374" y="10504"/>
                  <a:pt x="1348" y="10505"/>
                  <a:pt x="1321" y="10506"/>
                </a:cubicBezTo>
                <a:cubicBezTo>
                  <a:pt x="726" y="10529"/>
                  <a:pt x="298" y="10857"/>
                  <a:pt x="127" y="11432"/>
                </a:cubicBezTo>
                <a:cubicBezTo>
                  <a:pt x="81" y="11582"/>
                  <a:pt x="44" y="11733"/>
                  <a:pt x="0" y="11886"/>
                </a:cubicBezTo>
                <a:lnTo>
                  <a:pt x="0" y="12679"/>
                </a:lnTo>
                <a:cubicBezTo>
                  <a:pt x="111" y="12966"/>
                  <a:pt x="137" y="13270"/>
                  <a:pt x="221" y="13561"/>
                </a:cubicBezTo>
                <a:cubicBezTo>
                  <a:pt x="635" y="15032"/>
                  <a:pt x="1377" y="16335"/>
                  <a:pt x="2270" y="17562"/>
                </a:cubicBezTo>
                <a:cubicBezTo>
                  <a:pt x="3624" y="19421"/>
                  <a:pt x="5245" y="21022"/>
                  <a:pt x="6966" y="22533"/>
                </a:cubicBezTo>
                <a:cubicBezTo>
                  <a:pt x="7782" y="23248"/>
                  <a:pt x="8617" y="23940"/>
                  <a:pt x="9456" y="24622"/>
                </a:cubicBezTo>
                <a:cubicBezTo>
                  <a:pt x="10065" y="25120"/>
                  <a:pt x="10794" y="25307"/>
                  <a:pt x="11546" y="25437"/>
                </a:cubicBezTo>
                <a:cubicBezTo>
                  <a:pt x="11696" y="25461"/>
                  <a:pt x="11846" y="25484"/>
                  <a:pt x="11997" y="25508"/>
                </a:cubicBezTo>
                <a:cubicBezTo>
                  <a:pt x="12052" y="25517"/>
                  <a:pt x="12104" y="25521"/>
                  <a:pt x="12155" y="25521"/>
                </a:cubicBezTo>
                <a:cubicBezTo>
                  <a:pt x="12419" y="25521"/>
                  <a:pt x="12625" y="25397"/>
                  <a:pt x="12779" y="25153"/>
                </a:cubicBezTo>
                <a:cubicBezTo>
                  <a:pt x="12799" y="25120"/>
                  <a:pt x="12822" y="25083"/>
                  <a:pt x="12839" y="25046"/>
                </a:cubicBezTo>
                <a:cubicBezTo>
                  <a:pt x="14116" y="22509"/>
                  <a:pt x="15383" y="19969"/>
                  <a:pt x="16285" y="17268"/>
                </a:cubicBezTo>
                <a:cubicBezTo>
                  <a:pt x="17218" y="14484"/>
                  <a:pt x="17910" y="11639"/>
                  <a:pt x="18465" y="8761"/>
                </a:cubicBezTo>
                <a:cubicBezTo>
                  <a:pt x="18602" y="8043"/>
                  <a:pt x="18699" y="7324"/>
                  <a:pt x="18662" y="6588"/>
                </a:cubicBezTo>
                <a:cubicBezTo>
                  <a:pt x="18617" y="5692"/>
                  <a:pt x="18111" y="5182"/>
                  <a:pt x="17289" y="5182"/>
                </a:cubicBezTo>
                <a:cubicBezTo>
                  <a:pt x="17198" y="5182"/>
                  <a:pt x="17103" y="5189"/>
                  <a:pt x="17004" y="5201"/>
                </a:cubicBezTo>
                <a:cubicBezTo>
                  <a:pt x="16048" y="5322"/>
                  <a:pt x="15249" y="5790"/>
                  <a:pt x="14517" y="6381"/>
                </a:cubicBezTo>
                <a:cubicBezTo>
                  <a:pt x="13879" y="6899"/>
                  <a:pt x="13397" y="7554"/>
                  <a:pt x="12949" y="8236"/>
                </a:cubicBezTo>
                <a:cubicBezTo>
                  <a:pt x="12395" y="9075"/>
                  <a:pt x="11866" y="9934"/>
                  <a:pt x="11218" y="10710"/>
                </a:cubicBezTo>
                <a:cubicBezTo>
                  <a:pt x="11148" y="10793"/>
                  <a:pt x="11074" y="10874"/>
                  <a:pt x="10981" y="10984"/>
                </a:cubicBezTo>
                <a:cubicBezTo>
                  <a:pt x="10897" y="10693"/>
                  <a:pt x="10900" y="10426"/>
                  <a:pt x="10884" y="10162"/>
                </a:cubicBezTo>
                <a:cubicBezTo>
                  <a:pt x="10787" y="8671"/>
                  <a:pt x="10723" y="7177"/>
                  <a:pt x="10590" y="5689"/>
                </a:cubicBezTo>
                <a:cubicBezTo>
                  <a:pt x="10463" y="4295"/>
                  <a:pt x="10118" y="2982"/>
                  <a:pt x="9233" y="1862"/>
                </a:cubicBezTo>
                <a:cubicBezTo>
                  <a:pt x="8858" y="1384"/>
                  <a:pt x="8420" y="963"/>
                  <a:pt x="7932" y="609"/>
                </a:cubicBezTo>
                <a:cubicBezTo>
                  <a:pt x="7535" y="318"/>
                  <a:pt x="7093" y="134"/>
                  <a:pt x="6625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  <p:sp>
        <p:nvSpPr>
          <p:cNvPr id="114" name="Google Shape;114;p7"/>
          <p:cNvSpPr txBox="1">
            <a:spLocks noGrp="1"/>
          </p:cNvSpPr>
          <p:nvPr>
            <p:ph type="subTitle" idx="1"/>
          </p:nvPr>
        </p:nvSpPr>
        <p:spPr>
          <a:xfrm>
            <a:off x="280800" y="2752350"/>
            <a:ext cx="6998400" cy="1304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14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9"/>
          <p:cNvSpPr txBox="1">
            <a:spLocks noGrp="1"/>
          </p:cNvSpPr>
          <p:nvPr>
            <p:ph type="subTitle" idx="1"/>
          </p:nvPr>
        </p:nvSpPr>
        <p:spPr>
          <a:xfrm>
            <a:off x="1049700" y="4380175"/>
            <a:ext cx="5460600" cy="1989000"/>
          </a:xfrm>
          <a:prstGeom prst="rect">
            <a:avLst/>
          </a:prstGeom>
          <a:ln w="38100" cap="flat" cmpd="sng">
            <a:solidFill>
              <a:schemeClr val="dk1"/>
            </a:solidFill>
            <a:prstDash val="dot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14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126" name="Google Shape;126;p9"/>
          <p:cNvSpPr/>
          <p:nvPr/>
        </p:nvSpPr>
        <p:spPr>
          <a:xfrm>
            <a:off x="1049699" y="9543217"/>
            <a:ext cx="346504" cy="320803"/>
          </a:xfrm>
          <a:custGeom>
            <a:avLst/>
            <a:gdLst/>
            <a:ahLst/>
            <a:cxnLst/>
            <a:rect l="l" t="t" r="r" b="b"/>
            <a:pathLst>
              <a:path w="3256" h="3014" extrusionOk="0">
                <a:moveTo>
                  <a:pt x="3237" y="1795"/>
                </a:moveTo>
                <a:cubicBezTo>
                  <a:pt x="3218" y="1851"/>
                  <a:pt x="3190" y="1916"/>
                  <a:pt x="3162" y="1981"/>
                </a:cubicBezTo>
                <a:cubicBezTo>
                  <a:pt x="3116" y="2074"/>
                  <a:pt x="3060" y="2158"/>
                  <a:pt x="2995" y="2242"/>
                </a:cubicBezTo>
                <a:cubicBezTo>
                  <a:pt x="2958" y="2307"/>
                  <a:pt x="2902" y="2362"/>
                  <a:pt x="2856" y="2418"/>
                </a:cubicBezTo>
                <a:cubicBezTo>
                  <a:pt x="2818" y="2446"/>
                  <a:pt x="2790" y="2474"/>
                  <a:pt x="2763" y="2502"/>
                </a:cubicBezTo>
                <a:cubicBezTo>
                  <a:pt x="2670" y="2567"/>
                  <a:pt x="2577" y="2632"/>
                  <a:pt x="2484" y="2688"/>
                </a:cubicBezTo>
                <a:cubicBezTo>
                  <a:pt x="2298" y="2800"/>
                  <a:pt x="2093" y="2883"/>
                  <a:pt x="1888" y="2930"/>
                </a:cubicBezTo>
                <a:cubicBezTo>
                  <a:pt x="1758" y="2967"/>
                  <a:pt x="1637" y="2995"/>
                  <a:pt x="1507" y="3004"/>
                </a:cubicBezTo>
                <a:cubicBezTo>
                  <a:pt x="1451" y="3004"/>
                  <a:pt x="1405" y="3013"/>
                  <a:pt x="1358" y="3004"/>
                </a:cubicBezTo>
                <a:cubicBezTo>
                  <a:pt x="1284" y="3004"/>
                  <a:pt x="1210" y="2995"/>
                  <a:pt x="1135" y="2986"/>
                </a:cubicBezTo>
                <a:cubicBezTo>
                  <a:pt x="1005" y="2958"/>
                  <a:pt x="875" y="2902"/>
                  <a:pt x="763" y="2827"/>
                </a:cubicBezTo>
                <a:cubicBezTo>
                  <a:pt x="652" y="2762"/>
                  <a:pt x="559" y="2688"/>
                  <a:pt x="466" y="2595"/>
                </a:cubicBezTo>
                <a:cubicBezTo>
                  <a:pt x="382" y="2511"/>
                  <a:pt x="308" y="2409"/>
                  <a:pt x="242" y="2297"/>
                </a:cubicBezTo>
                <a:cubicBezTo>
                  <a:pt x="187" y="2186"/>
                  <a:pt x="140" y="2074"/>
                  <a:pt x="112" y="1963"/>
                </a:cubicBezTo>
                <a:cubicBezTo>
                  <a:pt x="84" y="1860"/>
                  <a:pt x="47" y="1758"/>
                  <a:pt x="29" y="1646"/>
                </a:cubicBezTo>
                <a:cubicBezTo>
                  <a:pt x="19" y="1600"/>
                  <a:pt x="19" y="1544"/>
                  <a:pt x="10" y="1498"/>
                </a:cubicBezTo>
                <a:cubicBezTo>
                  <a:pt x="1" y="1451"/>
                  <a:pt x="1" y="1414"/>
                  <a:pt x="1" y="1377"/>
                </a:cubicBezTo>
                <a:cubicBezTo>
                  <a:pt x="1" y="1321"/>
                  <a:pt x="10" y="1274"/>
                  <a:pt x="19" y="1228"/>
                </a:cubicBezTo>
                <a:cubicBezTo>
                  <a:pt x="19" y="1191"/>
                  <a:pt x="29" y="1154"/>
                  <a:pt x="38" y="1126"/>
                </a:cubicBezTo>
                <a:cubicBezTo>
                  <a:pt x="75" y="1033"/>
                  <a:pt x="112" y="949"/>
                  <a:pt x="168" y="865"/>
                </a:cubicBezTo>
                <a:cubicBezTo>
                  <a:pt x="196" y="828"/>
                  <a:pt x="224" y="791"/>
                  <a:pt x="261" y="744"/>
                </a:cubicBezTo>
                <a:cubicBezTo>
                  <a:pt x="345" y="642"/>
                  <a:pt x="428" y="549"/>
                  <a:pt x="521" y="447"/>
                </a:cubicBezTo>
                <a:cubicBezTo>
                  <a:pt x="549" y="410"/>
                  <a:pt x="596" y="382"/>
                  <a:pt x="633" y="345"/>
                </a:cubicBezTo>
                <a:cubicBezTo>
                  <a:pt x="689" y="298"/>
                  <a:pt x="745" y="261"/>
                  <a:pt x="810" y="224"/>
                </a:cubicBezTo>
                <a:cubicBezTo>
                  <a:pt x="856" y="196"/>
                  <a:pt x="903" y="168"/>
                  <a:pt x="949" y="140"/>
                </a:cubicBezTo>
                <a:cubicBezTo>
                  <a:pt x="977" y="131"/>
                  <a:pt x="996" y="121"/>
                  <a:pt x="1024" y="112"/>
                </a:cubicBezTo>
                <a:lnTo>
                  <a:pt x="1024" y="112"/>
                </a:lnTo>
                <a:cubicBezTo>
                  <a:pt x="1042" y="103"/>
                  <a:pt x="1061" y="93"/>
                  <a:pt x="1079" y="93"/>
                </a:cubicBezTo>
                <a:lnTo>
                  <a:pt x="1089" y="93"/>
                </a:lnTo>
                <a:cubicBezTo>
                  <a:pt x="1117" y="75"/>
                  <a:pt x="1144" y="66"/>
                  <a:pt x="1163" y="66"/>
                </a:cubicBezTo>
                <a:cubicBezTo>
                  <a:pt x="1284" y="19"/>
                  <a:pt x="1405" y="0"/>
                  <a:pt x="1526" y="0"/>
                </a:cubicBezTo>
                <a:lnTo>
                  <a:pt x="1591" y="0"/>
                </a:lnTo>
                <a:cubicBezTo>
                  <a:pt x="1693" y="0"/>
                  <a:pt x="1795" y="10"/>
                  <a:pt x="1898" y="28"/>
                </a:cubicBezTo>
                <a:cubicBezTo>
                  <a:pt x="2000" y="47"/>
                  <a:pt x="2102" y="66"/>
                  <a:pt x="2195" y="103"/>
                </a:cubicBezTo>
                <a:cubicBezTo>
                  <a:pt x="2316" y="140"/>
                  <a:pt x="2428" y="205"/>
                  <a:pt x="2530" y="270"/>
                </a:cubicBezTo>
                <a:cubicBezTo>
                  <a:pt x="2623" y="335"/>
                  <a:pt x="2716" y="400"/>
                  <a:pt x="2800" y="465"/>
                </a:cubicBezTo>
                <a:cubicBezTo>
                  <a:pt x="2856" y="493"/>
                  <a:pt x="2893" y="531"/>
                  <a:pt x="2921" y="577"/>
                </a:cubicBezTo>
                <a:lnTo>
                  <a:pt x="2949" y="651"/>
                </a:lnTo>
                <a:cubicBezTo>
                  <a:pt x="2958" y="698"/>
                  <a:pt x="2958" y="735"/>
                  <a:pt x="2949" y="782"/>
                </a:cubicBezTo>
                <a:cubicBezTo>
                  <a:pt x="2986" y="810"/>
                  <a:pt x="3023" y="847"/>
                  <a:pt x="3051" y="893"/>
                </a:cubicBezTo>
                <a:cubicBezTo>
                  <a:pt x="3060" y="912"/>
                  <a:pt x="3069" y="940"/>
                  <a:pt x="3079" y="968"/>
                </a:cubicBezTo>
                <a:lnTo>
                  <a:pt x="3079" y="968"/>
                </a:lnTo>
                <a:cubicBezTo>
                  <a:pt x="3107" y="1051"/>
                  <a:pt x="3144" y="1135"/>
                  <a:pt x="3172" y="1228"/>
                </a:cubicBezTo>
                <a:cubicBezTo>
                  <a:pt x="3209" y="1340"/>
                  <a:pt x="3237" y="1451"/>
                  <a:pt x="3246" y="1572"/>
                </a:cubicBezTo>
                <a:cubicBezTo>
                  <a:pt x="3255" y="1646"/>
                  <a:pt x="3246" y="1721"/>
                  <a:pt x="3237" y="1795"/>
                </a:cubicBezTo>
                <a:close/>
                <a:moveTo>
                  <a:pt x="2632" y="1572"/>
                </a:moveTo>
                <a:cubicBezTo>
                  <a:pt x="2604" y="1460"/>
                  <a:pt x="2577" y="1349"/>
                  <a:pt x="2530" y="1247"/>
                </a:cubicBezTo>
                <a:cubicBezTo>
                  <a:pt x="2511" y="1200"/>
                  <a:pt x="2493" y="1154"/>
                  <a:pt x="2474" y="1107"/>
                </a:cubicBezTo>
                <a:cubicBezTo>
                  <a:pt x="2465" y="1061"/>
                  <a:pt x="2465" y="1014"/>
                  <a:pt x="2474" y="977"/>
                </a:cubicBezTo>
                <a:cubicBezTo>
                  <a:pt x="2344" y="865"/>
                  <a:pt x="2205" y="772"/>
                  <a:pt x="2056" y="698"/>
                </a:cubicBezTo>
                <a:cubicBezTo>
                  <a:pt x="1953" y="661"/>
                  <a:pt x="1842" y="633"/>
                  <a:pt x="1740" y="614"/>
                </a:cubicBezTo>
                <a:cubicBezTo>
                  <a:pt x="1665" y="605"/>
                  <a:pt x="1591" y="605"/>
                  <a:pt x="1516" y="614"/>
                </a:cubicBezTo>
                <a:cubicBezTo>
                  <a:pt x="1451" y="624"/>
                  <a:pt x="1386" y="642"/>
                  <a:pt x="1330" y="661"/>
                </a:cubicBezTo>
                <a:cubicBezTo>
                  <a:pt x="1312" y="670"/>
                  <a:pt x="1303" y="670"/>
                  <a:pt x="1284" y="679"/>
                </a:cubicBezTo>
                <a:cubicBezTo>
                  <a:pt x="1210" y="707"/>
                  <a:pt x="1135" y="754"/>
                  <a:pt x="1070" y="800"/>
                </a:cubicBezTo>
                <a:cubicBezTo>
                  <a:pt x="1024" y="837"/>
                  <a:pt x="977" y="875"/>
                  <a:pt x="940" y="912"/>
                </a:cubicBezTo>
                <a:cubicBezTo>
                  <a:pt x="893" y="968"/>
                  <a:pt x="838" y="1023"/>
                  <a:pt x="791" y="1079"/>
                </a:cubicBezTo>
                <a:cubicBezTo>
                  <a:pt x="745" y="1144"/>
                  <a:pt x="689" y="1219"/>
                  <a:pt x="652" y="1293"/>
                </a:cubicBezTo>
                <a:cubicBezTo>
                  <a:pt x="642" y="1312"/>
                  <a:pt x="633" y="1330"/>
                  <a:pt x="633" y="1358"/>
                </a:cubicBezTo>
                <a:cubicBezTo>
                  <a:pt x="633" y="1395"/>
                  <a:pt x="633" y="1433"/>
                  <a:pt x="633" y="1470"/>
                </a:cubicBezTo>
                <a:cubicBezTo>
                  <a:pt x="661" y="1619"/>
                  <a:pt x="698" y="1767"/>
                  <a:pt x="745" y="1907"/>
                </a:cubicBezTo>
                <a:cubicBezTo>
                  <a:pt x="772" y="1963"/>
                  <a:pt x="810" y="2028"/>
                  <a:pt x="847" y="2084"/>
                </a:cubicBezTo>
                <a:cubicBezTo>
                  <a:pt x="893" y="2149"/>
                  <a:pt x="949" y="2204"/>
                  <a:pt x="1005" y="2251"/>
                </a:cubicBezTo>
                <a:cubicBezTo>
                  <a:pt x="1098" y="2335"/>
                  <a:pt x="1210" y="2381"/>
                  <a:pt x="1330" y="2400"/>
                </a:cubicBezTo>
                <a:cubicBezTo>
                  <a:pt x="1358" y="2400"/>
                  <a:pt x="1386" y="2400"/>
                  <a:pt x="1414" y="2400"/>
                </a:cubicBezTo>
                <a:lnTo>
                  <a:pt x="1507" y="2390"/>
                </a:lnTo>
                <a:cubicBezTo>
                  <a:pt x="1665" y="2362"/>
                  <a:pt x="1823" y="2316"/>
                  <a:pt x="1972" y="2260"/>
                </a:cubicBezTo>
                <a:cubicBezTo>
                  <a:pt x="2093" y="2214"/>
                  <a:pt x="2205" y="2149"/>
                  <a:pt x="2307" y="2074"/>
                </a:cubicBezTo>
                <a:cubicBezTo>
                  <a:pt x="2372" y="2028"/>
                  <a:pt x="2428" y="1981"/>
                  <a:pt x="2474" y="1925"/>
                </a:cubicBezTo>
                <a:cubicBezTo>
                  <a:pt x="2530" y="1851"/>
                  <a:pt x="2577" y="1786"/>
                  <a:pt x="2614" y="1712"/>
                </a:cubicBezTo>
                <a:cubicBezTo>
                  <a:pt x="2623" y="1684"/>
                  <a:pt x="2632" y="1665"/>
                  <a:pt x="2632" y="1637"/>
                </a:cubicBezTo>
                <a:cubicBezTo>
                  <a:pt x="2632" y="1609"/>
                  <a:pt x="2632" y="1591"/>
                  <a:pt x="2632" y="1572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  <p:sp>
        <p:nvSpPr>
          <p:cNvPr id="127" name="Google Shape;127;p9"/>
          <p:cNvSpPr/>
          <p:nvPr/>
        </p:nvSpPr>
        <p:spPr>
          <a:xfrm rot="6812238">
            <a:off x="-1404842" y="8660769"/>
            <a:ext cx="2557024" cy="2643116"/>
          </a:xfrm>
          <a:custGeom>
            <a:avLst/>
            <a:gdLst/>
            <a:ahLst/>
            <a:cxnLst/>
            <a:rect l="l" t="t" r="r" b="b"/>
            <a:pathLst>
              <a:path w="37869" h="39144" extrusionOk="0">
                <a:moveTo>
                  <a:pt x="12139" y="10108"/>
                </a:moveTo>
                <a:cubicBezTo>
                  <a:pt x="12142" y="10108"/>
                  <a:pt x="12145" y="10108"/>
                  <a:pt x="12148" y="10110"/>
                </a:cubicBezTo>
                <a:cubicBezTo>
                  <a:pt x="12158" y="10113"/>
                  <a:pt x="12168" y="10123"/>
                  <a:pt x="12174" y="10130"/>
                </a:cubicBezTo>
                <a:cubicBezTo>
                  <a:pt x="12160" y="10135"/>
                  <a:pt x="12149" y="10139"/>
                  <a:pt x="12141" y="10139"/>
                </a:cubicBezTo>
                <a:cubicBezTo>
                  <a:pt x="12137" y="10139"/>
                  <a:pt x="12134" y="10138"/>
                  <a:pt x="12131" y="10137"/>
                </a:cubicBezTo>
                <a:cubicBezTo>
                  <a:pt x="12111" y="10133"/>
                  <a:pt x="12111" y="10120"/>
                  <a:pt x="12128" y="10113"/>
                </a:cubicBezTo>
                <a:cubicBezTo>
                  <a:pt x="12131" y="10109"/>
                  <a:pt x="12135" y="10108"/>
                  <a:pt x="12139" y="10108"/>
                </a:cubicBezTo>
                <a:close/>
                <a:moveTo>
                  <a:pt x="11954" y="10151"/>
                </a:moveTo>
                <a:cubicBezTo>
                  <a:pt x="11959" y="10151"/>
                  <a:pt x="11965" y="10152"/>
                  <a:pt x="11970" y="10153"/>
                </a:cubicBezTo>
                <a:cubicBezTo>
                  <a:pt x="11980" y="10157"/>
                  <a:pt x="11987" y="10163"/>
                  <a:pt x="12007" y="10177"/>
                </a:cubicBezTo>
                <a:cubicBezTo>
                  <a:pt x="11988" y="10179"/>
                  <a:pt x="11971" y="10181"/>
                  <a:pt x="11953" y="10181"/>
                </a:cubicBezTo>
                <a:cubicBezTo>
                  <a:pt x="11946" y="10181"/>
                  <a:pt x="11938" y="10181"/>
                  <a:pt x="11930" y="10180"/>
                </a:cubicBezTo>
                <a:cubicBezTo>
                  <a:pt x="11914" y="10177"/>
                  <a:pt x="11910" y="10163"/>
                  <a:pt x="11930" y="10157"/>
                </a:cubicBezTo>
                <a:cubicBezTo>
                  <a:pt x="11938" y="10153"/>
                  <a:pt x="11946" y="10151"/>
                  <a:pt x="11954" y="10151"/>
                </a:cubicBezTo>
                <a:close/>
                <a:moveTo>
                  <a:pt x="11151" y="10197"/>
                </a:moveTo>
                <a:cubicBezTo>
                  <a:pt x="11155" y="10197"/>
                  <a:pt x="11162" y="10203"/>
                  <a:pt x="11165" y="10207"/>
                </a:cubicBezTo>
                <a:lnTo>
                  <a:pt x="11138" y="10220"/>
                </a:lnTo>
                <a:lnTo>
                  <a:pt x="11125" y="10210"/>
                </a:lnTo>
                <a:cubicBezTo>
                  <a:pt x="11131" y="10207"/>
                  <a:pt x="11141" y="10200"/>
                  <a:pt x="11151" y="10197"/>
                </a:cubicBezTo>
                <a:close/>
                <a:moveTo>
                  <a:pt x="7391" y="10577"/>
                </a:moveTo>
                <a:cubicBezTo>
                  <a:pt x="7407" y="10577"/>
                  <a:pt x="7423" y="10577"/>
                  <a:pt x="7438" y="10578"/>
                </a:cubicBezTo>
                <a:cubicBezTo>
                  <a:pt x="6886" y="10705"/>
                  <a:pt x="6352" y="10892"/>
                  <a:pt x="5783" y="10979"/>
                </a:cubicBezTo>
                <a:cubicBezTo>
                  <a:pt x="5973" y="10821"/>
                  <a:pt x="6960" y="10577"/>
                  <a:pt x="7391" y="10577"/>
                </a:cubicBezTo>
                <a:close/>
                <a:moveTo>
                  <a:pt x="1405" y="13890"/>
                </a:moveTo>
                <a:lnTo>
                  <a:pt x="1475" y="13920"/>
                </a:lnTo>
                <a:cubicBezTo>
                  <a:pt x="1384" y="14138"/>
                  <a:pt x="1311" y="14365"/>
                  <a:pt x="1204" y="14575"/>
                </a:cubicBezTo>
                <a:cubicBezTo>
                  <a:pt x="1080" y="14816"/>
                  <a:pt x="973" y="15064"/>
                  <a:pt x="850" y="15301"/>
                </a:cubicBezTo>
                <a:cubicBezTo>
                  <a:pt x="786" y="15421"/>
                  <a:pt x="826" y="15608"/>
                  <a:pt x="773" y="15755"/>
                </a:cubicBezTo>
                <a:cubicBezTo>
                  <a:pt x="616" y="16210"/>
                  <a:pt x="589" y="16695"/>
                  <a:pt x="415" y="17146"/>
                </a:cubicBezTo>
                <a:cubicBezTo>
                  <a:pt x="358" y="17283"/>
                  <a:pt x="375" y="17440"/>
                  <a:pt x="462" y="17564"/>
                </a:cubicBezTo>
                <a:cubicBezTo>
                  <a:pt x="542" y="17677"/>
                  <a:pt x="502" y="17898"/>
                  <a:pt x="462" y="18068"/>
                </a:cubicBezTo>
                <a:cubicBezTo>
                  <a:pt x="435" y="18175"/>
                  <a:pt x="465" y="18262"/>
                  <a:pt x="485" y="18366"/>
                </a:cubicBezTo>
                <a:cubicBezTo>
                  <a:pt x="566" y="18754"/>
                  <a:pt x="683" y="19138"/>
                  <a:pt x="662" y="19543"/>
                </a:cubicBezTo>
                <a:cubicBezTo>
                  <a:pt x="505" y="19195"/>
                  <a:pt x="358" y="18841"/>
                  <a:pt x="328" y="18466"/>
                </a:cubicBezTo>
                <a:cubicBezTo>
                  <a:pt x="271" y="17711"/>
                  <a:pt x="248" y="16955"/>
                  <a:pt x="442" y="16213"/>
                </a:cubicBezTo>
                <a:cubicBezTo>
                  <a:pt x="475" y="16063"/>
                  <a:pt x="529" y="15919"/>
                  <a:pt x="596" y="15782"/>
                </a:cubicBezTo>
                <a:cubicBezTo>
                  <a:pt x="749" y="15495"/>
                  <a:pt x="749" y="15167"/>
                  <a:pt x="873" y="14870"/>
                </a:cubicBezTo>
                <a:cubicBezTo>
                  <a:pt x="1020" y="14522"/>
                  <a:pt x="1211" y="14208"/>
                  <a:pt x="1405" y="13890"/>
                </a:cubicBezTo>
                <a:close/>
                <a:moveTo>
                  <a:pt x="713" y="19656"/>
                </a:moveTo>
                <a:lnTo>
                  <a:pt x="719" y="19673"/>
                </a:lnTo>
                <a:lnTo>
                  <a:pt x="709" y="19683"/>
                </a:lnTo>
                <a:cubicBezTo>
                  <a:pt x="706" y="19680"/>
                  <a:pt x="703" y="19673"/>
                  <a:pt x="703" y="19670"/>
                </a:cubicBezTo>
                <a:cubicBezTo>
                  <a:pt x="703" y="19666"/>
                  <a:pt x="709" y="19660"/>
                  <a:pt x="713" y="19656"/>
                </a:cubicBezTo>
                <a:close/>
                <a:moveTo>
                  <a:pt x="753" y="19783"/>
                </a:moveTo>
                <a:lnTo>
                  <a:pt x="759" y="19800"/>
                </a:lnTo>
                <a:lnTo>
                  <a:pt x="743" y="19800"/>
                </a:lnTo>
                <a:lnTo>
                  <a:pt x="753" y="19783"/>
                </a:lnTo>
                <a:close/>
                <a:moveTo>
                  <a:pt x="1384" y="21284"/>
                </a:moveTo>
                <a:lnTo>
                  <a:pt x="1384" y="21284"/>
                </a:lnTo>
                <a:cubicBezTo>
                  <a:pt x="1552" y="21411"/>
                  <a:pt x="1652" y="21592"/>
                  <a:pt x="1745" y="21775"/>
                </a:cubicBezTo>
                <a:cubicBezTo>
                  <a:pt x="1578" y="21648"/>
                  <a:pt x="1471" y="21475"/>
                  <a:pt x="1384" y="21284"/>
                </a:cubicBezTo>
                <a:close/>
                <a:moveTo>
                  <a:pt x="3290" y="23326"/>
                </a:moveTo>
                <a:lnTo>
                  <a:pt x="3290" y="23326"/>
                </a:lnTo>
                <a:cubicBezTo>
                  <a:pt x="3367" y="23336"/>
                  <a:pt x="3427" y="23393"/>
                  <a:pt x="3450" y="23467"/>
                </a:cubicBezTo>
                <a:lnTo>
                  <a:pt x="3454" y="23463"/>
                </a:lnTo>
                <a:cubicBezTo>
                  <a:pt x="3540" y="23473"/>
                  <a:pt x="3617" y="23534"/>
                  <a:pt x="3644" y="23621"/>
                </a:cubicBezTo>
                <a:cubicBezTo>
                  <a:pt x="3534" y="23617"/>
                  <a:pt x="3490" y="23540"/>
                  <a:pt x="3437" y="23480"/>
                </a:cubicBezTo>
                <a:cubicBezTo>
                  <a:pt x="3360" y="23460"/>
                  <a:pt x="3303" y="23400"/>
                  <a:pt x="3290" y="23326"/>
                </a:cubicBezTo>
                <a:close/>
                <a:moveTo>
                  <a:pt x="3708" y="23681"/>
                </a:moveTo>
                <a:cubicBezTo>
                  <a:pt x="3885" y="23707"/>
                  <a:pt x="4002" y="23838"/>
                  <a:pt x="4132" y="23938"/>
                </a:cubicBezTo>
                <a:cubicBezTo>
                  <a:pt x="4233" y="24017"/>
                  <a:pt x="4060" y="23999"/>
                  <a:pt x="4065" y="24058"/>
                </a:cubicBezTo>
                <a:lnTo>
                  <a:pt x="4065" y="24058"/>
                </a:lnTo>
                <a:cubicBezTo>
                  <a:pt x="3993" y="24044"/>
                  <a:pt x="3924" y="24020"/>
                  <a:pt x="3901" y="23935"/>
                </a:cubicBezTo>
                <a:cubicBezTo>
                  <a:pt x="3965" y="23928"/>
                  <a:pt x="3972" y="23901"/>
                  <a:pt x="3925" y="23865"/>
                </a:cubicBezTo>
                <a:cubicBezTo>
                  <a:pt x="3845" y="23811"/>
                  <a:pt x="3771" y="23748"/>
                  <a:pt x="3708" y="23681"/>
                </a:cubicBezTo>
                <a:close/>
                <a:moveTo>
                  <a:pt x="4070" y="24062"/>
                </a:moveTo>
                <a:lnTo>
                  <a:pt x="4070" y="24062"/>
                </a:lnTo>
                <a:cubicBezTo>
                  <a:pt x="4121" y="24067"/>
                  <a:pt x="4167" y="24095"/>
                  <a:pt x="4191" y="24142"/>
                </a:cubicBezTo>
                <a:lnTo>
                  <a:pt x="4191" y="24142"/>
                </a:lnTo>
                <a:cubicBezTo>
                  <a:pt x="4137" y="24140"/>
                  <a:pt x="4094" y="24109"/>
                  <a:pt x="4070" y="24062"/>
                </a:cubicBezTo>
                <a:close/>
                <a:moveTo>
                  <a:pt x="8281" y="25782"/>
                </a:moveTo>
                <a:cubicBezTo>
                  <a:pt x="8282" y="25782"/>
                  <a:pt x="8283" y="25783"/>
                  <a:pt x="8284" y="25783"/>
                </a:cubicBezTo>
                <a:cubicBezTo>
                  <a:pt x="8287" y="25783"/>
                  <a:pt x="8294" y="25787"/>
                  <a:pt x="8297" y="25790"/>
                </a:cubicBezTo>
                <a:lnTo>
                  <a:pt x="8280" y="25797"/>
                </a:lnTo>
                <a:lnTo>
                  <a:pt x="8270" y="25787"/>
                </a:lnTo>
                <a:cubicBezTo>
                  <a:pt x="8273" y="25787"/>
                  <a:pt x="8278" y="25782"/>
                  <a:pt x="8281" y="25782"/>
                </a:cubicBezTo>
                <a:close/>
                <a:moveTo>
                  <a:pt x="8404" y="25823"/>
                </a:moveTo>
                <a:cubicBezTo>
                  <a:pt x="8407" y="25823"/>
                  <a:pt x="8414" y="25823"/>
                  <a:pt x="8421" y="25827"/>
                </a:cubicBezTo>
                <a:cubicBezTo>
                  <a:pt x="8417" y="25830"/>
                  <a:pt x="8414" y="25840"/>
                  <a:pt x="8414" y="25840"/>
                </a:cubicBezTo>
                <a:cubicBezTo>
                  <a:pt x="8408" y="25840"/>
                  <a:pt x="8405" y="25837"/>
                  <a:pt x="8399" y="25834"/>
                </a:cubicBezTo>
                <a:lnTo>
                  <a:pt x="8399" y="25834"/>
                </a:lnTo>
                <a:cubicBezTo>
                  <a:pt x="8402" y="25830"/>
                  <a:pt x="8404" y="25823"/>
                  <a:pt x="8404" y="25823"/>
                </a:cubicBezTo>
                <a:close/>
                <a:moveTo>
                  <a:pt x="8624" y="25829"/>
                </a:moveTo>
                <a:cubicBezTo>
                  <a:pt x="8649" y="25829"/>
                  <a:pt x="8675" y="25837"/>
                  <a:pt x="8701" y="25847"/>
                </a:cubicBezTo>
                <a:cubicBezTo>
                  <a:pt x="10028" y="26261"/>
                  <a:pt x="11359" y="26666"/>
                  <a:pt x="12539" y="27434"/>
                </a:cubicBezTo>
                <a:cubicBezTo>
                  <a:pt x="12761" y="27577"/>
                  <a:pt x="12979" y="27732"/>
                  <a:pt x="13156" y="27940"/>
                </a:cubicBezTo>
                <a:lnTo>
                  <a:pt x="13156" y="27940"/>
                </a:lnTo>
                <a:cubicBezTo>
                  <a:pt x="12863" y="27881"/>
                  <a:pt x="12619" y="27713"/>
                  <a:pt x="12395" y="27541"/>
                </a:cubicBezTo>
                <a:cubicBezTo>
                  <a:pt x="11800" y="27077"/>
                  <a:pt x="11105" y="26826"/>
                  <a:pt x="10413" y="26572"/>
                </a:cubicBezTo>
                <a:cubicBezTo>
                  <a:pt x="9858" y="26368"/>
                  <a:pt x="9296" y="26181"/>
                  <a:pt x="8741" y="25984"/>
                </a:cubicBezTo>
                <a:cubicBezTo>
                  <a:pt x="8668" y="25960"/>
                  <a:pt x="8601" y="25927"/>
                  <a:pt x="8524" y="25897"/>
                </a:cubicBezTo>
                <a:cubicBezTo>
                  <a:pt x="8554" y="25846"/>
                  <a:pt x="8588" y="25829"/>
                  <a:pt x="8624" y="25829"/>
                </a:cubicBezTo>
                <a:close/>
                <a:moveTo>
                  <a:pt x="14252" y="28783"/>
                </a:moveTo>
                <a:cubicBezTo>
                  <a:pt x="14430" y="28869"/>
                  <a:pt x="14576" y="29014"/>
                  <a:pt x="14666" y="29195"/>
                </a:cubicBezTo>
                <a:lnTo>
                  <a:pt x="14666" y="29195"/>
                </a:lnTo>
                <a:cubicBezTo>
                  <a:pt x="14488" y="29105"/>
                  <a:pt x="14346" y="28960"/>
                  <a:pt x="14252" y="28783"/>
                </a:cubicBezTo>
                <a:close/>
                <a:moveTo>
                  <a:pt x="16102" y="31700"/>
                </a:moveTo>
                <a:cubicBezTo>
                  <a:pt x="16168" y="31721"/>
                  <a:pt x="16163" y="31773"/>
                  <a:pt x="16165" y="31820"/>
                </a:cubicBezTo>
                <a:lnTo>
                  <a:pt x="16165" y="31820"/>
                </a:lnTo>
                <a:cubicBezTo>
                  <a:pt x="16141" y="31799"/>
                  <a:pt x="16120" y="31778"/>
                  <a:pt x="16102" y="31756"/>
                </a:cubicBezTo>
                <a:cubicBezTo>
                  <a:pt x="16095" y="31743"/>
                  <a:pt x="16102" y="31720"/>
                  <a:pt x="16102" y="31700"/>
                </a:cubicBezTo>
                <a:close/>
                <a:moveTo>
                  <a:pt x="16369" y="32211"/>
                </a:moveTo>
                <a:lnTo>
                  <a:pt x="16375" y="32243"/>
                </a:lnTo>
                <a:lnTo>
                  <a:pt x="16375" y="32243"/>
                </a:lnTo>
                <a:lnTo>
                  <a:pt x="16356" y="32221"/>
                </a:lnTo>
                <a:lnTo>
                  <a:pt x="16369" y="32211"/>
                </a:lnTo>
                <a:close/>
                <a:moveTo>
                  <a:pt x="16380" y="32252"/>
                </a:moveTo>
                <a:lnTo>
                  <a:pt x="16403" y="32274"/>
                </a:lnTo>
                <a:lnTo>
                  <a:pt x="16386" y="32285"/>
                </a:lnTo>
                <a:lnTo>
                  <a:pt x="16380" y="32252"/>
                </a:lnTo>
                <a:close/>
                <a:moveTo>
                  <a:pt x="30819" y="36921"/>
                </a:moveTo>
                <a:cubicBezTo>
                  <a:pt x="30819" y="36922"/>
                  <a:pt x="30819" y="36923"/>
                  <a:pt x="30819" y="36924"/>
                </a:cubicBezTo>
                <a:lnTo>
                  <a:pt x="30819" y="36921"/>
                </a:lnTo>
                <a:close/>
                <a:moveTo>
                  <a:pt x="30411" y="37208"/>
                </a:moveTo>
                <a:cubicBezTo>
                  <a:pt x="30132" y="37507"/>
                  <a:pt x="29781" y="37694"/>
                  <a:pt x="29402" y="37841"/>
                </a:cubicBezTo>
                <a:lnTo>
                  <a:pt x="29402" y="37841"/>
                </a:lnTo>
                <a:cubicBezTo>
                  <a:pt x="29490" y="37695"/>
                  <a:pt x="29658" y="37665"/>
                  <a:pt x="29786" y="37579"/>
                </a:cubicBezTo>
                <a:cubicBezTo>
                  <a:pt x="29987" y="37439"/>
                  <a:pt x="30194" y="37315"/>
                  <a:pt x="30411" y="37208"/>
                </a:cubicBezTo>
                <a:close/>
                <a:moveTo>
                  <a:pt x="29393" y="37847"/>
                </a:moveTo>
                <a:cubicBezTo>
                  <a:pt x="29357" y="37909"/>
                  <a:pt x="29300" y="37926"/>
                  <a:pt x="29233" y="37927"/>
                </a:cubicBezTo>
                <a:lnTo>
                  <a:pt x="29233" y="37927"/>
                </a:lnTo>
                <a:cubicBezTo>
                  <a:pt x="29269" y="37864"/>
                  <a:pt x="29327" y="37847"/>
                  <a:pt x="29393" y="37847"/>
                </a:cubicBezTo>
                <a:close/>
                <a:moveTo>
                  <a:pt x="29219" y="37935"/>
                </a:moveTo>
                <a:cubicBezTo>
                  <a:pt x="29214" y="37941"/>
                  <a:pt x="29208" y="37946"/>
                  <a:pt x="29201" y="37950"/>
                </a:cubicBezTo>
                <a:cubicBezTo>
                  <a:pt x="29201" y="37951"/>
                  <a:pt x="29200" y="37951"/>
                  <a:pt x="29199" y="37951"/>
                </a:cubicBezTo>
                <a:cubicBezTo>
                  <a:pt x="29195" y="37951"/>
                  <a:pt x="29191" y="37947"/>
                  <a:pt x="29188" y="37947"/>
                </a:cubicBezTo>
                <a:lnTo>
                  <a:pt x="29219" y="37935"/>
                </a:lnTo>
                <a:close/>
                <a:moveTo>
                  <a:pt x="18756" y="36139"/>
                </a:moveTo>
                <a:lnTo>
                  <a:pt x="18756" y="36139"/>
                </a:lnTo>
                <a:cubicBezTo>
                  <a:pt x="19471" y="37001"/>
                  <a:pt x="20370" y="37633"/>
                  <a:pt x="21326" y="38194"/>
                </a:cubicBezTo>
                <a:cubicBezTo>
                  <a:pt x="21304" y="38200"/>
                  <a:pt x="21279" y="38203"/>
                  <a:pt x="21252" y="38203"/>
                </a:cubicBezTo>
                <a:cubicBezTo>
                  <a:pt x="20627" y="38203"/>
                  <a:pt x="18833" y="36661"/>
                  <a:pt x="18756" y="36139"/>
                </a:cubicBezTo>
                <a:close/>
                <a:moveTo>
                  <a:pt x="29068" y="37977"/>
                </a:moveTo>
                <a:cubicBezTo>
                  <a:pt x="28844" y="38147"/>
                  <a:pt x="28583" y="38258"/>
                  <a:pt x="28306" y="38301"/>
                </a:cubicBezTo>
                <a:lnTo>
                  <a:pt x="29068" y="37977"/>
                </a:lnTo>
                <a:close/>
                <a:moveTo>
                  <a:pt x="28182" y="38355"/>
                </a:moveTo>
                <a:cubicBezTo>
                  <a:pt x="28189" y="38355"/>
                  <a:pt x="28192" y="38355"/>
                  <a:pt x="28199" y="38358"/>
                </a:cubicBezTo>
                <a:lnTo>
                  <a:pt x="28199" y="38361"/>
                </a:lnTo>
                <a:cubicBezTo>
                  <a:pt x="28195" y="38365"/>
                  <a:pt x="28192" y="38371"/>
                  <a:pt x="28192" y="38371"/>
                </a:cubicBezTo>
                <a:cubicBezTo>
                  <a:pt x="28189" y="38368"/>
                  <a:pt x="28182" y="38368"/>
                  <a:pt x="28179" y="38365"/>
                </a:cubicBezTo>
                <a:cubicBezTo>
                  <a:pt x="28179" y="38361"/>
                  <a:pt x="28182" y="38355"/>
                  <a:pt x="28182" y="38355"/>
                </a:cubicBezTo>
                <a:close/>
                <a:moveTo>
                  <a:pt x="28065" y="38398"/>
                </a:moveTo>
                <a:lnTo>
                  <a:pt x="28065" y="38411"/>
                </a:lnTo>
                <a:lnTo>
                  <a:pt x="28052" y="38405"/>
                </a:lnTo>
                <a:lnTo>
                  <a:pt x="28065" y="38398"/>
                </a:lnTo>
                <a:close/>
                <a:moveTo>
                  <a:pt x="25810" y="0"/>
                </a:moveTo>
                <a:cubicBezTo>
                  <a:pt x="25785" y="0"/>
                  <a:pt x="25763" y="7"/>
                  <a:pt x="25765" y="49"/>
                </a:cubicBezTo>
                <a:cubicBezTo>
                  <a:pt x="25765" y="69"/>
                  <a:pt x="25809" y="89"/>
                  <a:pt x="25845" y="115"/>
                </a:cubicBezTo>
                <a:cubicBezTo>
                  <a:pt x="25267" y="142"/>
                  <a:pt x="24709" y="115"/>
                  <a:pt x="24147" y="199"/>
                </a:cubicBezTo>
                <a:cubicBezTo>
                  <a:pt x="22536" y="436"/>
                  <a:pt x="21022" y="908"/>
                  <a:pt x="19698" y="1897"/>
                </a:cubicBezTo>
                <a:cubicBezTo>
                  <a:pt x="19558" y="2001"/>
                  <a:pt x="19518" y="2185"/>
                  <a:pt x="19381" y="2275"/>
                </a:cubicBezTo>
                <a:cubicBezTo>
                  <a:pt x="18843" y="2636"/>
                  <a:pt x="18595" y="3237"/>
                  <a:pt x="18161" y="3679"/>
                </a:cubicBezTo>
                <a:cubicBezTo>
                  <a:pt x="17636" y="4210"/>
                  <a:pt x="17285" y="4875"/>
                  <a:pt x="16787" y="5427"/>
                </a:cubicBezTo>
                <a:cubicBezTo>
                  <a:pt x="16576" y="5661"/>
                  <a:pt x="16480" y="5972"/>
                  <a:pt x="16366" y="6262"/>
                </a:cubicBezTo>
                <a:cubicBezTo>
                  <a:pt x="16315" y="6392"/>
                  <a:pt x="16268" y="6501"/>
                  <a:pt x="16154" y="6501"/>
                </a:cubicBezTo>
                <a:cubicBezTo>
                  <a:pt x="16118" y="6501"/>
                  <a:pt x="16076" y="6490"/>
                  <a:pt x="16025" y="6466"/>
                </a:cubicBezTo>
                <a:cubicBezTo>
                  <a:pt x="15998" y="6456"/>
                  <a:pt x="15971" y="6453"/>
                  <a:pt x="15945" y="6453"/>
                </a:cubicBezTo>
                <a:cubicBezTo>
                  <a:pt x="15948" y="6530"/>
                  <a:pt x="16018" y="6520"/>
                  <a:pt x="16045" y="6557"/>
                </a:cubicBezTo>
                <a:cubicBezTo>
                  <a:pt x="16050" y="6557"/>
                  <a:pt x="16054" y="6556"/>
                  <a:pt x="16059" y="6556"/>
                </a:cubicBezTo>
                <a:cubicBezTo>
                  <a:pt x="16174" y="6556"/>
                  <a:pt x="16233" y="6598"/>
                  <a:pt x="16172" y="6727"/>
                </a:cubicBezTo>
                <a:cubicBezTo>
                  <a:pt x="16085" y="6914"/>
                  <a:pt x="16052" y="7128"/>
                  <a:pt x="15878" y="7265"/>
                </a:cubicBezTo>
                <a:cubicBezTo>
                  <a:pt x="15878" y="7339"/>
                  <a:pt x="15861" y="7399"/>
                  <a:pt x="15788" y="7432"/>
                </a:cubicBezTo>
                <a:cubicBezTo>
                  <a:pt x="15788" y="7472"/>
                  <a:pt x="15764" y="7513"/>
                  <a:pt x="15724" y="7529"/>
                </a:cubicBezTo>
                <a:cubicBezTo>
                  <a:pt x="15644" y="7727"/>
                  <a:pt x="15527" y="7907"/>
                  <a:pt x="15380" y="8064"/>
                </a:cubicBezTo>
                <a:cubicBezTo>
                  <a:pt x="15356" y="8091"/>
                  <a:pt x="15330" y="8121"/>
                  <a:pt x="15303" y="8151"/>
                </a:cubicBezTo>
                <a:cubicBezTo>
                  <a:pt x="15316" y="8362"/>
                  <a:pt x="15213" y="8582"/>
                  <a:pt x="15062" y="8622"/>
                </a:cubicBezTo>
                <a:cubicBezTo>
                  <a:pt x="14885" y="8679"/>
                  <a:pt x="14731" y="8789"/>
                  <a:pt x="14628" y="8940"/>
                </a:cubicBezTo>
                <a:cubicBezTo>
                  <a:pt x="14454" y="9167"/>
                  <a:pt x="14230" y="9304"/>
                  <a:pt x="14006" y="9441"/>
                </a:cubicBezTo>
                <a:cubicBezTo>
                  <a:pt x="13582" y="9702"/>
                  <a:pt x="13127" y="9906"/>
                  <a:pt x="12626" y="9983"/>
                </a:cubicBezTo>
                <a:cubicBezTo>
                  <a:pt x="12604" y="10018"/>
                  <a:pt x="12573" y="10025"/>
                  <a:pt x="12541" y="10025"/>
                </a:cubicBezTo>
                <a:cubicBezTo>
                  <a:pt x="12527" y="10025"/>
                  <a:pt x="12512" y="10024"/>
                  <a:pt x="12499" y="10023"/>
                </a:cubicBezTo>
                <a:cubicBezTo>
                  <a:pt x="12445" y="10051"/>
                  <a:pt x="12397" y="10108"/>
                  <a:pt x="12345" y="10108"/>
                </a:cubicBezTo>
                <a:cubicBezTo>
                  <a:pt x="12315" y="10108"/>
                  <a:pt x="12283" y="10090"/>
                  <a:pt x="12248" y="10036"/>
                </a:cubicBezTo>
                <a:cubicBezTo>
                  <a:pt x="12240" y="10025"/>
                  <a:pt x="12228" y="10020"/>
                  <a:pt x="12214" y="10020"/>
                </a:cubicBezTo>
                <a:cubicBezTo>
                  <a:pt x="12184" y="10020"/>
                  <a:pt x="12143" y="10039"/>
                  <a:pt x="12111" y="10046"/>
                </a:cubicBezTo>
                <a:cubicBezTo>
                  <a:pt x="11837" y="10100"/>
                  <a:pt x="11563" y="10153"/>
                  <a:pt x="11282" y="10183"/>
                </a:cubicBezTo>
                <a:cubicBezTo>
                  <a:pt x="11529" y="9989"/>
                  <a:pt x="11847" y="9936"/>
                  <a:pt x="12081" y="9732"/>
                </a:cubicBezTo>
                <a:lnTo>
                  <a:pt x="12081" y="9729"/>
                </a:lnTo>
                <a:cubicBezTo>
                  <a:pt x="11853" y="9752"/>
                  <a:pt x="11629" y="9776"/>
                  <a:pt x="11449" y="9946"/>
                </a:cubicBezTo>
                <a:cubicBezTo>
                  <a:pt x="11389" y="9999"/>
                  <a:pt x="11278" y="10003"/>
                  <a:pt x="11192" y="10016"/>
                </a:cubicBezTo>
                <a:cubicBezTo>
                  <a:pt x="10369" y="10143"/>
                  <a:pt x="9547" y="10270"/>
                  <a:pt x="8725" y="10387"/>
                </a:cubicBezTo>
                <a:cubicBezTo>
                  <a:pt x="8504" y="10414"/>
                  <a:pt x="8280" y="10427"/>
                  <a:pt x="8060" y="10427"/>
                </a:cubicBezTo>
                <a:cubicBezTo>
                  <a:pt x="8397" y="10227"/>
                  <a:pt x="8795" y="10317"/>
                  <a:pt x="9153" y="10203"/>
                </a:cubicBezTo>
                <a:cubicBezTo>
                  <a:pt x="9023" y="10198"/>
                  <a:pt x="8894" y="10196"/>
                  <a:pt x="8765" y="10196"/>
                </a:cubicBezTo>
                <a:cubicBezTo>
                  <a:pt x="8366" y="10196"/>
                  <a:pt x="7969" y="10220"/>
                  <a:pt x="7575" y="10270"/>
                </a:cubicBezTo>
                <a:cubicBezTo>
                  <a:pt x="7618" y="10347"/>
                  <a:pt x="7689" y="10300"/>
                  <a:pt x="7742" y="10354"/>
                </a:cubicBezTo>
                <a:cubicBezTo>
                  <a:pt x="7721" y="10352"/>
                  <a:pt x="7701" y="10351"/>
                  <a:pt x="7681" y="10351"/>
                </a:cubicBezTo>
                <a:cubicBezTo>
                  <a:pt x="7407" y="10351"/>
                  <a:pt x="7195" y="10528"/>
                  <a:pt x="6933" y="10538"/>
                </a:cubicBezTo>
                <a:cubicBezTo>
                  <a:pt x="6281" y="10568"/>
                  <a:pt x="5666" y="10775"/>
                  <a:pt x="5048" y="10955"/>
                </a:cubicBezTo>
                <a:cubicBezTo>
                  <a:pt x="4764" y="11039"/>
                  <a:pt x="4470" y="11103"/>
                  <a:pt x="4196" y="11210"/>
                </a:cubicBezTo>
                <a:cubicBezTo>
                  <a:pt x="3958" y="11310"/>
                  <a:pt x="3731" y="11430"/>
                  <a:pt x="3517" y="11577"/>
                </a:cubicBezTo>
                <a:cubicBezTo>
                  <a:pt x="2795" y="12055"/>
                  <a:pt x="2177" y="12643"/>
                  <a:pt x="1588" y="13282"/>
                </a:cubicBezTo>
                <a:cubicBezTo>
                  <a:pt x="833" y="14098"/>
                  <a:pt x="472" y="15074"/>
                  <a:pt x="251" y="16120"/>
                </a:cubicBezTo>
                <a:cubicBezTo>
                  <a:pt x="134" y="16685"/>
                  <a:pt x="57" y="17256"/>
                  <a:pt x="24" y="17831"/>
                </a:cubicBezTo>
                <a:cubicBezTo>
                  <a:pt x="1" y="18212"/>
                  <a:pt x="91" y="18577"/>
                  <a:pt x="164" y="18944"/>
                </a:cubicBezTo>
                <a:cubicBezTo>
                  <a:pt x="205" y="19151"/>
                  <a:pt x="208" y="19372"/>
                  <a:pt x="378" y="19593"/>
                </a:cubicBezTo>
                <a:cubicBezTo>
                  <a:pt x="301" y="19188"/>
                  <a:pt x="205" y="18831"/>
                  <a:pt x="191" y="18463"/>
                </a:cubicBezTo>
                <a:cubicBezTo>
                  <a:pt x="128" y="18309"/>
                  <a:pt x="118" y="18149"/>
                  <a:pt x="114" y="17948"/>
                </a:cubicBezTo>
                <a:lnTo>
                  <a:pt x="114" y="17948"/>
                </a:lnTo>
                <a:cubicBezTo>
                  <a:pt x="171" y="18115"/>
                  <a:pt x="208" y="18289"/>
                  <a:pt x="221" y="18466"/>
                </a:cubicBezTo>
                <a:cubicBezTo>
                  <a:pt x="328" y="18861"/>
                  <a:pt x="408" y="19265"/>
                  <a:pt x="545" y="19650"/>
                </a:cubicBezTo>
                <a:cubicBezTo>
                  <a:pt x="646" y="19927"/>
                  <a:pt x="813" y="20181"/>
                  <a:pt x="910" y="20465"/>
                </a:cubicBezTo>
                <a:cubicBezTo>
                  <a:pt x="957" y="20606"/>
                  <a:pt x="1044" y="20729"/>
                  <a:pt x="947" y="20880"/>
                </a:cubicBezTo>
                <a:lnTo>
                  <a:pt x="983" y="20926"/>
                </a:lnTo>
                <a:cubicBezTo>
                  <a:pt x="1214" y="21237"/>
                  <a:pt x="1405" y="21555"/>
                  <a:pt x="1505" y="21946"/>
                </a:cubicBezTo>
                <a:cubicBezTo>
                  <a:pt x="1572" y="22200"/>
                  <a:pt x="1809" y="22417"/>
                  <a:pt x="2066" y="22558"/>
                </a:cubicBezTo>
                <a:cubicBezTo>
                  <a:pt x="2094" y="22529"/>
                  <a:pt x="2118" y="22518"/>
                  <a:pt x="2139" y="22518"/>
                </a:cubicBezTo>
                <a:cubicBezTo>
                  <a:pt x="2184" y="22518"/>
                  <a:pt x="2216" y="22568"/>
                  <a:pt x="2250" y="22604"/>
                </a:cubicBezTo>
                <a:cubicBezTo>
                  <a:pt x="2805" y="23179"/>
                  <a:pt x="3350" y="23768"/>
                  <a:pt x="4018" y="24222"/>
                </a:cubicBezTo>
                <a:cubicBezTo>
                  <a:pt x="4222" y="24359"/>
                  <a:pt x="4363" y="24580"/>
                  <a:pt x="4603" y="24673"/>
                </a:cubicBezTo>
                <a:cubicBezTo>
                  <a:pt x="4656" y="24691"/>
                  <a:pt x="4699" y="24729"/>
                  <a:pt x="4754" y="24729"/>
                </a:cubicBezTo>
                <a:cubicBezTo>
                  <a:pt x="4761" y="24729"/>
                  <a:pt x="4769" y="24729"/>
                  <a:pt x="4777" y="24727"/>
                </a:cubicBezTo>
                <a:cubicBezTo>
                  <a:pt x="4821" y="24663"/>
                  <a:pt x="4854" y="24617"/>
                  <a:pt x="4750" y="24553"/>
                </a:cubicBezTo>
                <a:cubicBezTo>
                  <a:pt x="4570" y="24443"/>
                  <a:pt x="4347" y="24389"/>
                  <a:pt x="4236" y="24186"/>
                </a:cubicBezTo>
                <a:lnTo>
                  <a:pt x="4236" y="24186"/>
                </a:lnTo>
                <a:cubicBezTo>
                  <a:pt x="4415" y="24234"/>
                  <a:pt x="4551" y="24360"/>
                  <a:pt x="4704" y="24449"/>
                </a:cubicBezTo>
                <a:cubicBezTo>
                  <a:pt x="4921" y="24573"/>
                  <a:pt x="5145" y="24660"/>
                  <a:pt x="5406" y="24667"/>
                </a:cubicBezTo>
                <a:cubicBezTo>
                  <a:pt x="5586" y="24670"/>
                  <a:pt x="5737" y="24797"/>
                  <a:pt x="5904" y="24871"/>
                </a:cubicBezTo>
                <a:cubicBezTo>
                  <a:pt x="6619" y="25185"/>
                  <a:pt x="7338" y="25492"/>
                  <a:pt x="8090" y="25720"/>
                </a:cubicBezTo>
                <a:cubicBezTo>
                  <a:pt x="8113" y="25730"/>
                  <a:pt x="8140" y="25740"/>
                  <a:pt x="8163" y="25753"/>
                </a:cubicBezTo>
                <a:cubicBezTo>
                  <a:pt x="8118" y="25762"/>
                  <a:pt x="8075" y="25766"/>
                  <a:pt x="8033" y="25766"/>
                </a:cubicBezTo>
                <a:cubicBezTo>
                  <a:pt x="7873" y="25766"/>
                  <a:pt x="7731" y="25709"/>
                  <a:pt x="7588" y="25670"/>
                </a:cubicBezTo>
                <a:cubicBezTo>
                  <a:pt x="7234" y="25576"/>
                  <a:pt x="6910" y="25379"/>
                  <a:pt x="6535" y="25345"/>
                </a:cubicBezTo>
                <a:cubicBezTo>
                  <a:pt x="6532" y="25352"/>
                  <a:pt x="6525" y="25359"/>
                  <a:pt x="6519" y="25365"/>
                </a:cubicBezTo>
                <a:cubicBezTo>
                  <a:pt x="6596" y="25536"/>
                  <a:pt x="6806" y="25436"/>
                  <a:pt x="6903" y="25563"/>
                </a:cubicBezTo>
                <a:lnTo>
                  <a:pt x="7023" y="25569"/>
                </a:lnTo>
                <a:lnTo>
                  <a:pt x="7023" y="25593"/>
                </a:lnTo>
                <a:lnTo>
                  <a:pt x="6903" y="25603"/>
                </a:lnTo>
                <a:cubicBezTo>
                  <a:pt x="7191" y="25770"/>
                  <a:pt x="7525" y="25797"/>
                  <a:pt x="7819" y="25930"/>
                </a:cubicBezTo>
                <a:cubicBezTo>
                  <a:pt x="8447" y="26204"/>
                  <a:pt x="9119" y="26321"/>
                  <a:pt x="9771" y="26502"/>
                </a:cubicBezTo>
                <a:cubicBezTo>
                  <a:pt x="10276" y="26642"/>
                  <a:pt x="10744" y="26903"/>
                  <a:pt x="11235" y="27100"/>
                </a:cubicBezTo>
                <a:cubicBezTo>
                  <a:pt x="11660" y="27271"/>
                  <a:pt x="12071" y="27475"/>
                  <a:pt x="12462" y="27715"/>
                </a:cubicBezTo>
                <a:cubicBezTo>
                  <a:pt x="12656" y="27839"/>
                  <a:pt x="12846" y="27956"/>
                  <a:pt x="12987" y="28150"/>
                </a:cubicBezTo>
                <a:cubicBezTo>
                  <a:pt x="13090" y="28290"/>
                  <a:pt x="13221" y="28410"/>
                  <a:pt x="13368" y="28504"/>
                </a:cubicBezTo>
                <a:cubicBezTo>
                  <a:pt x="13976" y="28929"/>
                  <a:pt x="14454" y="29480"/>
                  <a:pt x="14942" y="30038"/>
                </a:cubicBezTo>
                <a:cubicBezTo>
                  <a:pt x="15316" y="30456"/>
                  <a:pt x="15654" y="30911"/>
                  <a:pt x="15948" y="31389"/>
                </a:cubicBezTo>
                <a:cubicBezTo>
                  <a:pt x="15981" y="31446"/>
                  <a:pt x="16105" y="31526"/>
                  <a:pt x="15945" y="31596"/>
                </a:cubicBezTo>
                <a:cubicBezTo>
                  <a:pt x="15918" y="31606"/>
                  <a:pt x="15931" y="31646"/>
                  <a:pt x="15945" y="31669"/>
                </a:cubicBezTo>
                <a:cubicBezTo>
                  <a:pt x="16122" y="31967"/>
                  <a:pt x="16205" y="32315"/>
                  <a:pt x="16416" y="32595"/>
                </a:cubicBezTo>
                <a:cubicBezTo>
                  <a:pt x="16423" y="32529"/>
                  <a:pt x="16429" y="32465"/>
                  <a:pt x="16436" y="32405"/>
                </a:cubicBezTo>
                <a:cubicBezTo>
                  <a:pt x="16444" y="32403"/>
                  <a:pt x="16452" y="32402"/>
                  <a:pt x="16459" y="32402"/>
                </a:cubicBezTo>
                <a:cubicBezTo>
                  <a:pt x="16533" y="32402"/>
                  <a:pt x="16548" y="32500"/>
                  <a:pt x="16615" y="32500"/>
                </a:cubicBezTo>
                <a:cubicBezTo>
                  <a:pt x="16620" y="32500"/>
                  <a:pt x="16625" y="32499"/>
                  <a:pt x="16630" y="32498"/>
                </a:cubicBezTo>
                <a:cubicBezTo>
                  <a:pt x="16620" y="32445"/>
                  <a:pt x="16610" y="32391"/>
                  <a:pt x="16600" y="32331"/>
                </a:cubicBezTo>
                <a:lnTo>
                  <a:pt x="16600" y="32331"/>
                </a:lnTo>
                <a:cubicBezTo>
                  <a:pt x="16697" y="32361"/>
                  <a:pt x="16663" y="32438"/>
                  <a:pt x="16670" y="32498"/>
                </a:cubicBezTo>
                <a:cubicBezTo>
                  <a:pt x="16820" y="32625"/>
                  <a:pt x="16847" y="32823"/>
                  <a:pt x="16927" y="32990"/>
                </a:cubicBezTo>
                <a:cubicBezTo>
                  <a:pt x="17161" y="33484"/>
                  <a:pt x="17385" y="33986"/>
                  <a:pt x="17646" y="34471"/>
                </a:cubicBezTo>
                <a:cubicBezTo>
                  <a:pt x="17683" y="34537"/>
                  <a:pt x="17723" y="34604"/>
                  <a:pt x="17636" y="34698"/>
                </a:cubicBezTo>
                <a:cubicBezTo>
                  <a:pt x="17469" y="34424"/>
                  <a:pt x="17288" y="34163"/>
                  <a:pt x="17145" y="33886"/>
                </a:cubicBezTo>
                <a:cubicBezTo>
                  <a:pt x="16974" y="33558"/>
                  <a:pt x="16777" y="33244"/>
                  <a:pt x="16670" y="32890"/>
                </a:cubicBezTo>
                <a:cubicBezTo>
                  <a:pt x="16637" y="32789"/>
                  <a:pt x="16540" y="32846"/>
                  <a:pt x="16503" y="32789"/>
                </a:cubicBezTo>
                <a:lnTo>
                  <a:pt x="16503" y="32789"/>
                </a:lnTo>
                <a:cubicBezTo>
                  <a:pt x="16493" y="32856"/>
                  <a:pt x="16510" y="32930"/>
                  <a:pt x="16546" y="32990"/>
                </a:cubicBezTo>
                <a:cubicBezTo>
                  <a:pt x="17041" y="34046"/>
                  <a:pt x="17583" y="35076"/>
                  <a:pt x="18301" y="36005"/>
                </a:cubicBezTo>
                <a:cubicBezTo>
                  <a:pt x="18719" y="36546"/>
                  <a:pt x="19267" y="36967"/>
                  <a:pt x="19702" y="37486"/>
                </a:cubicBezTo>
                <a:cubicBezTo>
                  <a:pt x="20347" y="38261"/>
                  <a:pt x="21243" y="38522"/>
                  <a:pt x="22142" y="38796"/>
                </a:cubicBezTo>
                <a:cubicBezTo>
                  <a:pt x="22660" y="38946"/>
                  <a:pt x="23188" y="39063"/>
                  <a:pt x="23723" y="39143"/>
                </a:cubicBezTo>
                <a:lnTo>
                  <a:pt x="24559" y="39143"/>
                </a:lnTo>
                <a:cubicBezTo>
                  <a:pt x="25297" y="39133"/>
                  <a:pt x="26003" y="38913"/>
                  <a:pt x="26728" y="38826"/>
                </a:cubicBezTo>
                <a:cubicBezTo>
                  <a:pt x="26777" y="38820"/>
                  <a:pt x="26827" y="38803"/>
                  <a:pt x="26875" y="38803"/>
                </a:cubicBezTo>
                <a:cubicBezTo>
                  <a:pt x="26911" y="38803"/>
                  <a:pt x="26947" y="38813"/>
                  <a:pt x="26982" y="38846"/>
                </a:cubicBezTo>
                <a:lnTo>
                  <a:pt x="26979" y="38843"/>
                </a:lnTo>
                <a:cubicBezTo>
                  <a:pt x="27620" y="38772"/>
                  <a:pt x="28259" y="38655"/>
                  <a:pt x="28830" y="38341"/>
                </a:cubicBezTo>
                <a:cubicBezTo>
                  <a:pt x="29348" y="38057"/>
                  <a:pt x="29880" y="37806"/>
                  <a:pt x="30395" y="37519"/>
                </a:cubicBezTo>
                <a:cubicBezTo>
                  <a:pt x="30679" y="37359"/>
                  <a:pt x="30940" y="37165"/>
                  <a:pt x="31173" y="36934"/>
                </a:cubicBezTo>
                <a:cubicBezTo>
                  <a:pt x="31347" y="36767"/>
                  <a:pt x="31555" y="36630"/>
                  <a:pt x="31758" y="36503"/>
                </a:cubicBezTo>
                <a:cubicBezTo>
                  <a:pt x="32009" y="36342"/>
                  <a:pt x="32220" y="36169"/>
                  <a:pt x="32363" y="35891"/>
                </a:cubicBezTo>
                <a:cubicBezTo>
                  <a:pt x="32484" y="35654"/>
                  <a:pt x="32694" y="35467"/>
                  <a:pt x="32878" y="35266"/>
                </a:cubicBezTo>
                <a:cubicBezTo>
                  <a:pt x="33256" y="34862"/>
                  <a:pt x="33533" y="34390"/>
                  <a:pt x="33801" y="33912"/>
                </a:cubicBezTo>
                <a:lnTo>
                  <a:pt x="33694" y="33866"/>
                </a:lnTo>
                <a:cubicBezTo>
                  <a:pt x="33162" y="34815"/>
                  <a:pt x="32460" y="35627"/>
                  <a:pt x="31678" y="36369"/>
                </a:cubicBezTo>
                <a:cubicBezTo>
                  <a:pt x="31528" y="36513"/>
                  <a:pt x="31387" y="36670"/>
                  <a:pt x="31194" y="36754"/>
                </a:cubicBezTo>
                <a:cubicBezTo>
                  <a:pt x="31010" y="36961"/>
                  <a:pt x="30749" y="37031"/>
                  <a:pt x="30475" y="37188"/>
                </a:cubicBezTo>
                <a:cubicBezTo>
                  <a:pt x="30562" y="37024"/>
                  <a:pt x="30685" y="36994"/>
                  <a:pt x="30776" y="36921"/>
                </a:cubicBezTo>
                <a:lnTo>
                  <a:pt x="30819" y="36921"/>
                </a:lnTo>
                <a:cubicBezTo>
                  <a:pt x="30817" y="36889"/>
                  <a:pt x="30833" y="36860"/>
                  <a:pt x="30859" y="36847"/>
                </a:cubicBezTo>
                <a:lnTo>
                  <a:pt x="30936" y="36797"/>
                </a:lnTo>
                <a:cubicBezTo>
                  <a:pt x="31244" y="36516"/>
                  <a:pt x="31578" y="36269"/>
                  <a:pt x="31879" y="35978"/>
                </a:cubicBezTo>
                <a:cubicBezTo>
                  <a:pt x="32544" y="35326"/>
                  <a:pt x="33095" y="34591"/>
                  <a:pt x="33573" y="33792"/>
                </a:cubicBezTo>
                <a:cubicBezTo>
                  <a:pt x="33607" y="33742"/>
                  <a:pt x="33620" y="33675"/>
                  <a:pt x="33694" y="33658"/>
                </a:cubicBezTo>
                <a:lnTo>
                  <a:pt x="33694" y="33665"/>
                </a:lnTo>
                <a:lnTo>
                  <a:pt x="33737" y="33601"/>
                </a:lnTo>
                <a:lnTo>
                  <a:pt x="33727" y="33598"/>
                </a:lnTo>
                <a:lnTo>
                  <a:pt x="33727" y="33588"/>
                </a:lnTo>
                <a:cubicBezTo>
                  <a:pt x="33724" y="33538"/>
                  <a:pt x="33741" y="33491"/>
                  <a:pt x="33777" y="33458"/>
                </a:cubicBezTo>
                <a:cubicBezTo>
                  <a:pt x="33807" y="33357"/>
                  <a:pt x="33861" y="33271"/>
                  <a:pt x="33928" y="33194"/>
                </a:cubicBezTo>
                <a:lnTo>
                  <a:pt x="33975" y="33110"/>
                </a:lnTo>
                <a:cubicBezTo>
                  <a:pt x="34001" y="33040"/>
                  <a:pt x="34028" y="32970"/>
                  <a:pt x="34061" y="32900"/>
                </a:cubicBezTo>
                <a:cubicBezTo>
                  <a:pt x="35151" y="30844"/>
                  <a:pt x="35873" y="28658"/>
                  <a:pt x="36308" y="26375"/>
                </a:cubicBezTo>
                <a:cubicBezTo>
                  <a:pt x="36361" y="26097"/>
                  <a:pt x="36401" y="25817"/>
                  <a:pt x="36465" y="25539"/>
                </a:cubicBezTo>
                <a:lnTo>
                  <a:pt x="36465" y="25539"/>
                </a:lnTo>
                <a:cubicBezTo>
                  <a:pt x="36532" y="25797"/>
                  <a:pt x="36418" y="26051"/>
                  <a:pt x="36485" y="26308"/>
                </a:cubicBezTo>
                <a:cubicBezTo>
                  <a:pt x="36515" y="26061"/>
                  <a:pt x="36558" y="25817"/>
                  <a:pt x="36568" y="25569"/>
                </a:cubicBezTo>
                <a:cubicBezTo>
                  <a:pt x="36592" y="24984"/>
                  <a:pt x="36619" y="24403"/>
                  <a:pt x="36649" y="23821"/>
                </a:cubicBezTo>
                <a:cubicBezTo>
                  <a:pt x="36669" y="23393"/>
                  <a:pt x="36545" y="22955"/>
                  <a:pt x="36598" y="22534"/>
                </a:cubicBezTo>
                <a:cubicBezTo>
                  <a:pt x="36625" y="22317"/>
                  <a:pt x="36598" y="22106"/>
                  <a:pt x="36609" y="21899"/>
                </a:cubicBezTo>
                <a:cubicBezTo>
                  <a:pt x="36619" y="21635"/>
                  <a:pt x="36605" y="21368"/>
                  <a:pt x="36568" y="21107"/>
                </a:cubicBezTo>
                <a:cubicBezTo>
                  <a:pt x="36512" y="20636"/>
                  <a:pt x="36525" y="20161"/>
                  <a:pt x="36538" y="19690"/>
                </a:cubicBezTo>
                <a:cubicBezTo>
                  <a:pt x="36558" y="19014"/>
                  <a:pt x="36669" y="18349"/>
                  <a:pt x="36776" y="17684"/>
                </a:cubicBezTo>
                <a:cubicBezTo>
                  <a:pt x="36899" y="16915"/>
                  <a:pt x="37030" y="16150"/>
                  <a:pt x="37203" y="15391"/>
                </a:cubicBezTo>
                <a:cubicBezTo>
                  <a:pt x="37367" y="14672"/>
                  <a:pt x="37384" y="13927"/>
                  <a:pt x="37585" y="13218"/>
                </a:cubicBezTo>
                <a:cubicBezTo>
                  <a:pt x="37735" y="12674"/>
                  <a:pt x="37795" y="12122"/>
                  <a:pt x="37869" y="11567"/>
                </a:cubicBezTo>
                <a:lnTo>
                  <a:pt x="37869" y="10147"/>
                </a:lnTo>
                <a:cubicBezTo>
                  <a:pt x="37825" y="9819"/>
                  <a:pt x="37782" y="9491"/>
                  <a:pt x="37745" y="9161"/>
                </a:cubicBezTo>
                <a:cubicBezTo>
                  <a:pt x="37668" y="8449"/>
                  <a:pt x="37534" y="7747"/>
                  <a:pt x="37347" y="7058"/>
                </a:cubicBezTo>
                <a:cubicBezTo>
                  <a:pt x="37247" y="6707"/>
                  <a:pt x="37000" y="6453"/>
                  <a:pt x="36836" y="6145"/>
                </a:cubicBezTo>
                <a:cubicBezTo>
                  <a:pt x="36532" y="5567"/>
                  <a:pt x="36107" y="5066"/>
                  <a:pt x="35686" y="4571"/>
                </a:cubicBezTo>
                <a:cubicBezTo>
                  <a:pt x="35629" y="4494"/>
                  <a:pt x="35586" y="4407"/>
                  <a:pt x="35562" y="4314"/>
                </a:cubicBezTo>
                <a:cubicBezTo>
                  <a:pt x="35449" y="3976"/>
                  <a:pt x="35155" y="3799"/>
                  <a:pt x="34910" y="3582"/>
                </a:cubicBezTo>
                <a:cubicBezTo>
                  <a:pt x="34509" y="3231"/>
                  <a:pt x="34065" y="2923"/>
                  <a:pt x="33657" y="2579"/>
                </a:cubicBezTo>
                <a:cubicBezTo>
                  <a:pt x="32698" y="1767"/>
                  <a:pt x="31555" y="1302"/>
                  <a:pt x="30401" y="874"/>
                </a:cubicBezTo>
                <a:cubicBezTo>
                  <a:pt x="29616" y="583"/>
                  <a:pt x="28784" y="426"/>
                  <a:pt x="27975" y="206"/>
                </a:cubicBezTo>
                <a:cubicBezTo>
                  <a:pt x="27640" y="118"/>
                  <a:pt x="27302" y="58"/>
                  <a:pt x="26959" y="58"/>
                </a:cubicBezTo>
                <a:cubicBezTo>
                  <a:pt x="26846" y="58"/>
                  <a:pt x="26732" y="65"/>
                  <a:pt x="26618" y="79"/>
                </a:cubicBezTo>
                <a:cubicBezTo>
                  <a:pt x="26578" y="82"/>
                  <a:pt x="26539" y="84"/>
                  <a:pt x="26500" y="84"/>
                </a:cubicBezTo>
                <a:cubicBezTo>
                  <a:pt x="26399" y="84"/>
                  <a:pt x="26299" y="72"/>
                  <a:pt x="26203" y="45"/>
                </a:cubicBezTo>
                <a:lnTo>
                  <a:pt x="26541" y="25"/>
                </a:lnTo>
                <a:lnTo>
                  <a:pt x="26541" y="2"/>
                </a:lnTo>
                <a:lnTo>
                  <a:pt x="25855" y="2"/>
                </a:lnTo>
                <a:cubicBezTo>
                  <a:pt x="25853" y="2"/>
                  <a:pt x="25850" y="2"/>
                  <a:pt x="25848" y="2"/>
                </a:cubicBezTo>
                <a:cubicBezTo>
                  <a:pt x="25836" y="2"/>
                  <a:pt x="25823" y="0"/>
                  <a:pt x="2581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  <p:sp>
        <p:nvSpPr>
          <p:cNvPr id="128" name="Google Shape;128;p9"/>
          <p:cNvSpPr/>
          <p:nvPr/>
        </p:nvSpPr>
        <p:spPr>
          <a:xfrm rot="-2426288">
            <a:off x="-2458908" y="2029024"/>
            <a:ext cx="3942252" cy="2947053"/>
          </a:xfrm>
          <a:custGeom>
            <a:avLst/>
            <a:gdLst/>
            <a:ahLst/>
            <a:cxnLst/>
            <a:rect l="l" t="t" r="r" b="b"/>
            <a:pathLst>
              <a:path w="79467" h="59406" extrusionOk="0">
                <a:moveTo>
                  <a:pt x="76305" y="12190"/>
                </a:moveTo>
                <a:lnTo>
                  <a:pt x="76305" y="12190"/>
                </a:lnTo>
                <a:cubicBezTo>
                  <a:pt x="76355" y="12210"/>
                  <a:pt x="76388" y="12261"/>
                  <a:pt x="76388" y="12314"/>
                </a:cubicBezTo>
                <a:cubicBezTo>
                  <a:pt x="76308" y="12307"/>
                  <a:pt x="76305" y="12251"/>
                  <a:pt x="76305" y="12190"/>
                </a:cubicBezTo>
                <a:close/>
                <a:moveTo>
                  <a:pt x="76388" y="12314"/>
                </a:moveTo>
                <a:cubicBezTo>
                  <a:pt x="76422" y="12334"/>
                  <a:pt x="76458" y="12354"/>
                  <a:pt x="76452" y="12401"/>
                </a:cubicBezTo>
                <a:cubicBezTo>
                  <a:pt x="76445" y="12411"/>
                  <a:pt x="76435" y="12418"/>
                  <a:pt x="76425" y="12418"/>
                </a:cubicBezTo>
                <a:cubicBezTo>
                  <a:pt x="76378" y="12398"/>
                  <a:pt x="76392" y="12351"/>
                  <a:pt x="76388" y="12314"/>
                </a:cubicBezTo>
                <a:close/>
                <a:moveTo>
                  <a:pt x="76488" y="12498"/>
                </a:moveTo>
                <a:lnTo>
                  <a:pt x="76488" y="12498"/>
                </a:lnTo>
                <a:cubicBezTo>
                  <a:pt x="76575" y="12525"/>
                  <a:pt x="76582" y="12592"/>
                  <a:pt x="76595" y="12648"/>
                </a:cubicBezTo>
                <a:cubicBezTo>
                  <a:pt x="76659" y="12655"/>
                  <a:pt x="76692" y="12692"/>
                  <a:pt x="76722" y="12742"/>
                </a:cubicBezTo>
                <a:cubicBezTo>
                  <a:pt x="77020" y="13193"/>
                  <a:pt x="77287" y="13664"/>
                  <a:pt x="77528" y="14149"/>
                </a:cubicBezTo>
                <a:cubicBezTo>
                  <a:pt x="77555" y="14186"/>
                  <a:pt x="77548" y="14236"/>
                  <a:pt x="77515" y="14266"/>
                </a:cubicBezTo>
                <a:cubicBezTo>
                  <a:pt x="77364" y="14002"/>
                  <a:pt x="77224" y="13741"/>
                  <a:pt x="77073" y="13491"/>
                </a:cubicBezTo>
                <a:cubicBezTo>
                  <a:pt x="76940" y="13267"/>
                  <a:pt x="76796" y="13043"/>
                  <a:pt x="76656" y="12822"/>
                </a:cubicBezTo>
                <a:cubicBezTo>
                  <a:pt x="76619" y="12769"/>
                  <a:pt x="76589" y="12719"/>
                  <a:pt x="76595" y="12652"/>
                </a:cubicBezTo>
                <a:cubicBezTo>
                  <a:pt x="76512" y="12635"/>
                  <a:pt x="76488" y="12581"/>
                  <a:pt x="76488" y="12498"/>
                </a:cubicBezTo>
                <a:close/>
                <a:moveTo>
                  <a:pt x="77581" y="14358"/>
                </a:moveTo>
                <a:cubicBezTo>
                  <a:pt x="77609" y="14358"/>
                  <a:pt x="77590" y="14390"/>
                  <a:pt x="77598" y="14403"/>
                </a:cubicBezTo>
                <a:lnTo>
                  <a:pt x="77598" y="14403"/>
                </a:lnTo>
                <a:lnTo>
                  <a:pt x="77568" y="14360"/>
                </a:lnTo>
                <a:cubicBezTo>
                  <a:pt x="77573" y="14359"/>
                  <a:pt x="77577" y="14358"/>
                  <a:pt x="77581" y="14358"/>
                </a:cubicBezTo>
                <a:close/>
                <a:moveTo>
                  <a:pt x="77598" y="14403"/>
                </a:moveTo>
                <a:lnTo>
                  <a:pt x="77625" y="14433"/>
                </a:lnTo>
                <a:lnTo>
                  <a:pt x="77605" y="14443"/>
                </a:lnTo>
                <a:cubicBezTo>
                  <a:pt x="77605" y="14430"/>
                  <a:pt x="77602" y="14417"/>
                  <a:pt x="77598" y="14403"/>
                </a:cubicBezTo>
                <a:close/>
                <a:moveTo>
                  <a:pt x="77790" y="24947"/>
                </a:moveTo>
                <a:cubicBezTo>
                  <a:pt x="77794" y="24947"/>
                  <a:pt x="77798" y="24948"/>
                  <a:pt x="77802" y="24949"/>
                </a:cubicBezTo>
                <a:cubicBezTo>
                  <a:pt x="77859" y="24962"/>
                  <a:pt x="77852" y="25016"/>
                  <a:pt x="77839" y="25053"/>
                </a:cubicBezTo>
                <a:cubicBezTo>
                  <a:pt x="77632" y="25571"/>
                  <a:pt x="77465" y="26112"/>
                  <a:pt x="76983" y="26467"/>
                </a:cubicBezTo>
                <a:cubicBezTo>
                  <a:pt x="76920" y="26513"/>
                  <a:pt x="76880" y="26594"/>
                  <a:pt x="76833" y="26660"/>
                </a:cubicBezTo>
                <a:cubicBezTo>
                  <a:pt x="76619" y="26981"/>
                  <a:pt x="76348" y="27245"/>
                  <a:pt x="76061" y="27499"/>
                </a:cubicBezTo>
                <a:cubicBezTo>
                  <a:pt x="75830" y="27703"/>
                  <a:pt x="75643" y="27947"/>
                  <a:pt x="75422" y="28158"/>
                </a:cubicBezTo>
                <a:cubicBezTo>
                  <a:pt x="75295" y="28285"/>
                  <a:pt x="75145" y="28389"/>
                  <a:pt x="75004" y="28502"/>
                </a:cubicBezTo>
                <a:cubicBezTo>
                  <a:pt x="74981" y="28520"/>
                  <a:pt x="74943" y="28551"/>
                  <a:pt x="74917" y="28551"/>
                </a:cubicBezTo>
                <a:cubicBezTo>
                  <a:pt x="74909" y="28551"/>
                  <a:pt x="74903" y="28548"/>
                  <a:pt x="74897" y="28542"/>
                </a:cubicBezTo>
                <a:cubicBezTo>
                  <a:pt x="74845" y="28479"/>
                  <a:pt x="74803" y="28456"/>
                  <a:pt x="74769" y="28456"/>
                </a:cubicBezTo>
                <a:cubicBezTo>
                  <a:pt x="74686" y="28456"/>
                  <a:pt x="74642" y="28589"/>
                  <a:pt x="74583" y="28636"/>
                </a:cubicBezTo>
                <a:cubicBezTo>
                  <a:pt x="74429" y="28756"/>
                  <a:pt x="74312" y="28913"/>
                  <a:pt x="74149" y="29024"/>
                </a:cubicBezTo>
                <a:cubicBezTo>
                  <a:pt x="73925" y="29174"/>
                  <a:pt x="73641" y="29181"/>
                  <a:pt x="73430" y="29351"/>
                </a:cubicBezTo>
                <a:cubicBezTo>
                  <a:pt x="73424" y="29354"/>
                  <a:pt x="73418" y="29358"/>
                  <a:pt x="73412" y="29362"/>
                </a:cubicBezTo>
                <a:lnTo>
                  <a:pt x="73412" y="29362"/>
                </a:lnTo>
                <a:lnTo>
                  <a:pt x="73423" y="29351"/>
                </a:lnTo>
                <a:cubicBezTo>
                  <a:pt x="75051" y="28205"/>
                  <a:pt x="76488" y="26904"/>
                  <a:pt x="77495" y="25123"/>
                </a:cubicBezTo>
                <a:cubicBezTo>
                  <a:pt x="77508" y="25230"/>
                  <a:pt x="77515" y="25287"/>
                  <a:pt x="77528" y="25387"/>
                </a:cubicBezTo>
                <a:cubicBezTo>
                  <a:pt x="77608" y="25237"/>
                  <a:pt x="77665" y="25120"/>
                  <a:pt x="77729" y="25006"/>
                </a:cubicBezTo>
                <a:cubicBezTo>
                  <a:pt x="77740" y="24979"/>
                  <a:pt x="77760" y="24947"/>
                  <a:pt x="77790" y="24947"/>
                </a:cubicBezTo>
                <a:close/>
                <a:moveTo>
                  <a:pt x="73371" y="29391"/>
                </a:moveTo>
                <a:cubicBezTo>
                  <a:pt x="73374" y="29391"/>
                  <a:pt x="73377" y="29391"/>
                  <a:pt x="73380" y="29391"/>
                </a:cubicBezTo>
                <a:cubicBezTo>
                  <a:pt x="73365" y="29416"/>
                  <a:pt x="73335" y="29432"/>
                  <a:pt x="73305" y="29432"/>
                </a:cubicBezTo>
                <a:cubicBezTo>
                  <a:pt x="73302" y="29432"/>
                  <a:pt x="73299" y="29432"/>
                  <a:pt x="73296" y="29431"/>
                </a:cubicBezTo>
                <a:cubicBezTo>
                  <a:pt x="73315" y="29407"/>
                  <a:pt x="73341" y="29391"/>
                  <a:pt x="73371" y="29391"/>
                </a:cubicBezTo>
                <a:close/>
                <a:moveTo>
                  <a:pt x="73163" y="29495"/>
                </a:moveTo>
                <a:cubicBezTo>
                  <a:pt x="73173" y="29498"/>
                  <a:pt x="73183" y="29502"/>
                  <a:pt x="73196" y="29508"/>
                </a:cubicBezTo>
                <a:cubicBezTo>
                  <a:pt x="73186" y="29518"/>
                  <a:pt x="73179" y="29528"/>
                  <a:pt x="73173" y="29538"/>
                </a:cubicBezTo>
                <a:cubicBezTo>
                  <a:pt x="73166" y="29528"/>
                  <a:pt x="73156" y="29522"/>
                  <a:pt x="73149" y="29512"/>
                </a:cubicBezTo>
                <a:cubicBezTo>
                  <a:pt x="73149" y="29508"/>
                  <a:pt x="73159" y="29495"/>
                  <a:pt x="73163" y="29495"/>
                </a:cubicBezTo>
                <a:close/>
                <a:moveTo>
                  <a:pt x="73046" y="29599"/>
                </a:moveTo>
                <a:lnTo>
                  <a:pt x="73016" y="29625"/>
                </a:lnTo>
                <a:lnTo>
                  <a:pt x="73006" y="29605"/>
                </a:lnTo>
                <a:lnTo>
                  <a:pt x="73046" y="29599"/>
                </a:lnTo>
                <a:close/>
                <a:moveTo>
                  <a:pt x="71097" y="30825"/>
                </a:moveTo>
                <a:lnTo>
                  <a:pt x="71097" y="30825"/>
                </a:lnTo>
                <a:cubicBezTo>
                  <a:pt x="69763" y="31518"/>
                  <a:pt x="68448" y="32241"/>
                  <a:pt x="66996" y="32660"/>
                </a:cubicBezTo>
                <a:cubicBezTo>
                  <a:pt x="67025" y="32671"/>
                  <a:pt x="67054" y="32675"/>
                  <a:pt x="67083" y="32675"/>
                </a:cubicBezTo>
                <a:cubicBezTo>
                  <a:pt x="67190" y="32675"/>
                  <a:pt x="67298" y="32620"/>
                  <a:pt x="67444" y="32620"/>
                </a:cubicBezTo>
                <a:cubicBezTo>
                  <a:pt x="67450" y="32620"/>
                  <a:pt x="67457" y="32620"/>
                  <a:pt x="67464" y="32620"/>
                </a:cubicBezTo>
                <a:cubicBezTo>
                  <a:pt x="67019" y="32894"/>
                  <a:pt x="66548" y="32874"/>
                  <a:pt x="66120" y="33011"/>
                </a:cubicBezTo>
                <a:cubicBezTo>
                  <a:pt x="66464" y="32747"/>
                  <a:pt x="66865" y="32600"/>
                  <a:pt x="67243" y="32396"/>
                </a:cubicBezTo>
                <a:lnTo>
                  <a:pt x="67243" y="32396"/>
                </a:lnTo>
                <a:lnTo>
                  <a:pt x="66190" y="32674"/>
                </a:lnTo>
                <a:cubicBezTo>
                  <a:pt x="66183" y="32657"/>
                  <a:pt x="66180" y="32644"/>
                  <a:pt x="66173" y="32627"/>
                </a:cubicBezTo>
                <a:cubicBezTo>
                  <a:pt x="66457" y="32523"/>
                  <a:pt x="66738" y="32423"/>
                  <a:pt x="67022" y="32316"/>
                </a:cubicBezTo>
                <a:cubicBezTo>
                  <a:pt x="68232" y="31868"/>
                  <a:pt x="69429" y="31387"/>
                  <a:pt x="70616" y="30872"/>
                </a:cubicBezTo>
                <a:cubicBezTo>
                  <a:pt x="70670" y="30848"/>
                  <a:pt x="70728" y="30843"/>
                  <a:pt x="70786" y="30843"/>
                </a:cubicBezTo>
                <a:cubicBezTo>
                  <a:pt x="70838" y="30843"/>
                  <a:pt x="70891" y="30847"/>
                  <a:pt x="70943" y="30847"/>
                </a:cubicBezTo>
                <a:cubicBezTo>
                  <a:pt x="70995" y="30847"/>
                  <a:pt x="71047" y="30843"/>
                  <a:pt x="71097" y="30825"/>
                </a:cubicBezTo>
                <a:close/>
                <a:moveTo>
                  <a:pt x="65963" y="33031"/>
                </a:moveTo>
                <a:cubicBezTo>
                  <a:pt x="65973" y="33031"/>
                  <a:pt x="65989" y="33043"/>
                  <a:pt x="66016" y="33058"/>
                </a:cubicBezTo>
                <a:cubicBezTo>
                  <a:pt x="65993" y="33075"/>
                  <a:pt x="65966" y="33088"/>
                  <a:pt x="65936" y="33098"/>
                </a:cubicBezTo>
                <a:cubicBezTo>
                  <a:pt x="65935" y="33099"/>
                  <a:pt x="65934" y="33099"/>
                  <a:pt x="65934" y="33099"/>
                </a:cubicBezTo>
                <a:cubicBezTo>
                  <a:pt x="65923" y="33099"/>
                  <a:pt x="65908" y="33081"/>
                  <a:pt x="65896" y="33072"/>
                </a:cubicBezTo>
                <a:cubicBezTo>
                  <a:pt x="65916" y="33055"/>
                  <a:pt x="65936" y="33041"/>
                  <a:pt x="65959" y="33031"/>
                </a:cubicBezTo>
                <a:cubicBezTo>
                  <a:pt x="65960" y="33031"/>
                  <a:pt x="65962" y="33031"/>
                  <a:pt x="65963" y="33031"/>
                </a:cubicBezTo>
                <a:close/>
                <a:moveTo>
                  <a:pt x="65735" y="33105"/>
                </a:moveTo>
                <a:lnTo>
                  <a:pt x="65789" y="33132"/>
                </a:lnTo>
                <a:cubicBezTo>
                  <a:pt x="65776" y="33152"/>
                  <a:pt x="65755" y="33165"/>
                  <a:pt x="65735" y="33179"/>
                </a:cubicBezTo>
                <a:cubicBezTo>
                  <a:pt x="65733" y="33180"/>
                  <a:pt x="65731" y="33180"/>
                  <a:pt x="65728" y="33180"/>
                </a:cubicBezTo>
                <a:cubicBezTo>
                  <a:pt x="65716" y="33180"/>
                  <a:pt x="65699" y="33168"/>
                  <a:pt x="65685" y="33165"/>
                </a:cubicBezTo>
                <a:cubicBezTo>
                  <a:pt x="65702" y="33145"/>
                  <a:pt x="65715" y="33128"/>
                  <a:pt x="65735" y="33105"/>
                </a:cubicBezTo>
                <a:close/>
                <a:moveTo>
                  <a:pt x="65542" y="33201"/>
                </a:moveTo>
                <a:cubicBezTo>
                  <a:pt x="65554" y="33201"/>
                  <a:pt x="65567" y="33202"/>
                  <a:pt x="65582" y="33205"/>
                </a:cubicBezTo>
                <a:cubicBezTo>
                  <a:pt x="65558" y="33279"/>
                  <a:pt x="65501" y="33285"/>
                  <a:pt x="65411" y="33299"/>
                </a:cubicBezTo>
                <a:cubicBezTo>
                  <a:pt x="65449" y="33231"/>
                  <a:pt x="65487" y="33201"/>
                  <a:pt x="65542" y="33201"/>
                </a:cubicBezTo>
                <a:close/>
                <a:moveTo>
                  <a:pt x="64021" y="33409"/>
                </a:moveTo>
                <a:cubicBezTo>
                  <a:pt x="64027" y="33409"/>
                  <a:pt x="64031" y="33412"/>
                  <a:pt x="64034" y="33412"/>
                </a:cubicBezTo>
                <a:lnTo>
                  <a:pt x="64034" y="33416"/>
                </a:lnTo>
                <a:cubicBezTo>
                  <a:pt x="64034" y="33423"/>
                  <a:pt x="64031" y="33426"/>
                  <a:pt x="64031" y="33426"/>
                </a:cubicBezTo>
                <a:cubicBezTo>
                  <a:pt x="64024" y="33423"/>
                  <a:pt x="64021" y="33423"/>
                  <a:pt x="64017" y="33419"/>
                </a:cubicBezTo>
                <a:cubicBezTo>
                  <a:pt x="64017" y="33416"/>
                  <a:pt x="64021" y="33409"/>
                  <a:pt x="64021" y="33409"/>
                </a:cubicBezTo>
                <a:close/>
                <a:moveTo>
                  <a:pt x="63803" y="33476"/>
                </a:moveTo>
                <a:lnTo>
                  <a:pt x="63830" y="33526"/>
                </a:lnTo>
                <a:lnTo>
                  <a:pt x="62149" y="34439"/>
                </a:lnTo>
                <a:lnTo>
                  <a:pt x="62122" y="34389"/>
                </a:lnTo>
                <a:cubicBezTo>
                  <a:pt x="62650" y="34021"/>
                  <a:pt x="63229" y="33753"/>
                  <a:pt x="63803" y="33476"/>
                </a:cubicBezTo>
                <a:close/>
                <a:moveTo>
                  <a:pt x="62014" y="34461"/>
                </a:moveTo>
                <a:cubicBezTo>
                  <a:pt x="62017" y="34461"/>
                  <a:pt x="62021" y="34462"/>
                  <a:pt x="62025" y="34462"/>
                </a:cubicBezTo>
                <a:cubicBezTo>
                  <a:pt x="62032" y="34469"/>
                  <a:pt x="62039" y="34479"/>
                  <a:pt x="62039" y="34492"/>
                </a:cubicBezTo>
                <a:cubicBezTo>
                  <a:pt x="62025" y="34522"/>
                  <a:pt x="61999" y="34525"/>
                  <a:pt x="61973" y="34525"/>
                </a:cubicBezTo>
                <a:cubicBezTo>
                  <a:pt x="61967" y="34525"/>
                  <a:pt x="61961" y="34525"/>
                  <a:pt x="61955" y="34525"/>
                </a:cubicBezTo>
                <a:cubicBezTo>
                  <a:pt x="61951" y="34525"/>
                  <a:pt x="61946" y="34525"/>
                  <a:pt x="61942" y="34525"/>
                </a:cubicBezTo>
                <a:lnTo>
                  <a:pt x="61942" y="34525"/>
                </a:lnTo>
                <a:cubicBezTo>
                  <a:pt x="61957" y="34495"/>
                  <a:pt x="61972" y="34461"/>
                  <a:pt x="62014" y="34461"/>
                </a:cubicBezTo>
                <a:close/>
                <a:moveTo>
                  <a:pt x="15627" y="34953"/>
                </a:moveTo>
                <a:lnTo>
                  <a:pt x="15644" y="34960"/>
                </a:lnTo>
                <a:lnTo>
                  <a:pt x="15637" y="34973"/>
                </a:lnTo>
                <a:cubicBezTo>
                  <a:pt x="15630" y="34973"/>
                  <a:pt x="15627" y="34970"/>
                  <a:pt x="15620" y="34967"/>
                </a:cubicBezTo>
                <a:cubicBezTo>
                  <a:pt x="15620" y="34967"/>
                  <a:pt x="15627" y="34957"/>
                  <a:pt x="15627" y="34953"/>
                </a:cubicBezTo>
                <a:close/>
                <a:moveTo>
                  <a:pt x="60232" y="35687"/>
                </a:moveTo>
                <a:lnTo>
                  <a:pt x="60227" y="35695"/>
                </a:lnTo>
                <a:cubicBezTo>
                  <a:pt x="60229" y="35692"/>
                  <a:pt x="60230" y="35690"/>
                  <a:pt x="60232" y="35687"/>
                </a:cubicBezTo>
                <a:close/>
                <a:moveTo>
                  <a:pt x="60100" y="35779"/>
                </a:moveTo>
                <a:lnTo>
                  <a:pt x="60100" y="35779"/>
                </a:lnTo>
                <a:cubicBezTo>
                  <a:pt x="60000" y="36087"/>
                  <a:pt x="59692" y="36194"/>
                  <a:pt x="59481" y="36394"/>
                </a:cubicBezTo>
                <a:cubicBezTo>
                  <a:pt x="59405" y="36464"/>
                  <a:pt x="59308" y="36514"/>
                  <a:pt x="59207" y="36541"/>
                </a:cubicBezTo>
                <a:cubicBezTo>
                  <a:pt x="59481" y="36257"/>
                  <a:pt x="59759" y="35983"/>
                  <a:pt x="60100" y="35779"/>
                </a:cubicBezTo>
                <a:close/>
                <a:moveTo>
                  <a:pt x="18762" y="36298"/>
                </a:moveTo>
                <a:cubicBezTo>
                  <a:pt x="18765" y="36298"/>
                  <a:pt x="18769" y="36299"/>
                  <a:pt x="18772" y="36300"/>
                </a:cubicBezTo>
                <a:cubicBezTo>
                  <a:pt x="18829" y="36311"/>
                  <a:pt x="18842" y="36354"/>
                  <a:pt x="18846" y="36404"/>
                </a:cubicBezTo>
                <a:cubicBezTo>
                  <a:pt x="18909" y="36404"/>
                  <a:pt x="18963" y="36411"/>
                  <a:pt x="18973" y="36488"/>
                </a:cubicBezTo>
                <a:lnTo>
                  <a:pt x="19013" y="36528"/>
                </a:lnTo>
                <a:cubicBezTo>
                  <a:pt x="19016" y="36527"/>
                  <a:pt x="19019" y="36527"/>
                  <a:pt x="19021" y="36527"/>
                </a:cubicBezTo>
                <a:cubicBezTo>
                  <a:pt x="19052" y="36527"/>
                  <a:pt x="19081" y="36544"/>
                  <a:pt x="19097" y="36571"/>
                </a:cubicBezTo>
                <a:cubicBezTo>
                  <a:pt x="19094" y="36572"/>
                  <a:pt x="19091" y="36572"/>
                  <a:pt x="19088" y="36572"/>
                </a:cubicBezTo>
                <a:cubicBezTo>
                  <a:pt x="19058" y="36572"/>
                  <a:pt x="19028" y="36556"/>
                  <a:pt x="19013" y="36531"/>
                </a:cubicBezTo>
                <a:lnTo>
                  <a:pt x="18969" y="36491"/>
                </a:lnTo>
                <a:cubicBezTo>
                  <a:pt x="18916" y="36488"/>
                  <a:pt x="18866" y="36458"/>
                  <a:pt x="18846" y="36407"/>
                </a:cubicBezTo>
                <a:cubicBezTo>
                  <a:pt x="18799" y="36397"/>
                  <a:pt x="18752" y="36387"/>
                  <a:pt x="18739" y="36334"/>
                </a:cubicBezTo>
                <a:cubicBezTo>
                  <a:pt x="18733" y="36315"/>
                  <a:pt x="18746" y="36298"/>
                  <a:pt x="18762" y="36298"/>
                </a:cubicBezTo>
                <a:close/>
                <a:moveTo>
                  <a:pt x="59057" y="36665"/>
                </a:moveTo>
                <a:lnTo>
                  <a:pt x="59057" y="36665"/>
                </a:lnTo>
                <a:cubicBezTo>
                  <a:pt x="59064" y="36689"/>
                  <a:pt x="59056" y="36694"/>
                  <a:pt x="59045" y="36694"/>
                </a:cubicBezTo>
                <a:cubicBezTo>
                  <a:pt x="59040" y="36694"/>
                  <a:pt x="59033" y="36692"/>
                  <a:pt x="59027" y="36692"/>
                </a:cubicBezTo>
                <a:cubicBezTo>
                  <a:pt x="59023" y="36692"/>
                  <a:pt x="59019" y="36693"/>
                  <a:pt x="59017" y="36695"/>
                </a:cubicBezTo>
                <a:lnTo>
                  <a:pt x="59057" y="36665"/>
                </a:lnTo>
                <a:close/>
                <a:moveTo>
                  <a:pt x="57810" y="38109"/>
                </a:moveTo>
                <a:cubicBezTo>
                  <a:pt x="57809" y="38111"/>
                  <a:pt x="57809" y="38114"/>
                  <a:pt x="57807" y="38115"/>
                </a:cubicBezTo>
                <a:lnTo>
                  <a:pt x="57810" y="38109"/>
                </a:lnTo>
                <a:close/>
                <a:moveTo>
                  <a:pt x="22917" y="47602"/>
                </a:moveTo>
                <a:cubicBezTo>
                  <a:pt x="23168" y="48681"/>
                  <a:pt x="23723" y="49654"/>
                  <a:pt x="24003" y="50724"/>
                </a:cubicBezTo>
                <a:cubicBezTo>
                  <a:pt x="23686" y="50500"/>
                  <a:pt x="22897" y="48267"/>
                  <a:pt x="22917" y="47602"/>
                </a:cubicBezTo>
                <a:close/>
                <a:moveTo>
                  <a:pt x="51249" y="51392"/>
                </a:moveTo>
                <a:lnTo>
                  <a:pt x="51249" y="51392"/>
                </a:lnTo>
                <a:cubicBezTo>
                  <a:pt x="51245" y="51429"/>
                  <a:pt x="51259" y="51472"/>
                  <a:pt x="51212" y="51493"/>
                </a:cubicBezTo>
                <a:cubicBezTo>
                  <a:pt x="51202" y="51493"/>
                  <a:pt x="51192" y="51486"/>
                  <a:pt x="51185" y="51479"/>
                </a:cubicBezTo>
                <a:cubicBezTo>
                  <a:pt x="51179" y="51429"/>
                  <a:pt x="51215" y="51412"/>
                  <a:pt x="51249" y="51392"/>
                </a:cubicBezTo>
                <a:close/>
                <a:moveTo>
                  <a:pt x="50794" y="52559"/>
                </a:moveTo>
                <a:lnTo>
                  <a:pt x="50794" y="52559"/>
                </a:lnTo>
                <a:cubicBezTo>
                  <a:pt x="50784" y="52639"/>
                  <a:pt x="50744" y="52693"/>
                  <a:pt x="50640" y="52713"/>
                </a:cubicBezTo>
                <a:cubicBezTo>
                  <a:pt x="50664" y="52612"/>
                  <a:pt x="50711" y="52569"/>
                  <a:pt x="50794" y="52559"/>
                </a:cubicBezTo>
                <a:close/>
                <a:moveTo>
                  <a:pt x="50528" y="52829"/>
                </a:moveTo>
                <a:cubicBezTo>
                  <a:pt x="50537" y="52829"/>
                  <a:pt x="50546" y="52831"/>
                  <a:pt x="50557" y="52836"/>
                </a:cubicBezTo>
                <a:cubicBezTo>
                  <a:pt x="50570" y="52913"/>
                  <a:pt x="50517" y="52937"/>
                  <a:pt x="50460" y="52963"/>
                </a:cubicBezTo>
                <a:cubicBezTo>
                  <a:pt x="50400" y="52926"/>
                  <a:pt x="50447" y="52893"/>
                  <a:pt x="50467" y="52870"/>
                </a:cubicBezTo>
                <a:cubicBezTo>
                  <a:pt x="50482" y="52849"/>
                  <a:pt x="50501" y="52829"/>
                  <a:pt x="50528" y="52829"/>
                </a:cubicBezTo>
                <a:close/>
                <a:moveTo>
                  <a:pt x="50383" y="53043"/>
                </a:moveTo>
                <a:lnTo>
                  <a:pt x="50390" y="53050"/>
                </a:lnTo>
                <a:lnTo>
                  <a:pt x="50373" y="53060"/>
                </a:lnTo>
                <a:lnTo>
                  <a:pt x="50383" y="53043"/>
                </a:lnTo>
                <a:close/>
                <a:moveTo>
                  <a:pt x="50327" y="53103"/>
                </a:moveTo>
                <a:cubicBezTo>
                  <a:pt x="50329" y="53103"/>
                  <a:pt x="50331" y="53104"/>
                  <a:pt x="50333" y="53104"/>
                </a:cubicBezTo>
                <a:cubicBezTo>
                  <a:pt x="50333" y="53150"/>
                  <a:pt x="50296" y="53187"/>
                  <a:pt x="50249" y="53187"/>
                </a:cubicBezTo>
                <a:cubicBezTo>
                  <a:pt x="50246" y="53142"/>
                  <a:pt x="50283" y="53103"/>
                  <a:pt x="50327" y="53103"/>
                </a:cubicBezTo>
                <a:close/>
                <a:moveTo>
                  <a:pt x="51123" y="51582"/>
                </a:moveTo>
                <a:cubicBezTo>
                  <a:pt x="51130" y="51582"/>
                  <a:pt x="51148" y="51594"/>
                  <a:pt x="51148" y="51599"/>
                </a:cubicBezTo>
                <a:cubicBezTo>
                  <a:pt x="51155" y="51646"/>
                  <a:pt x="51118" y="51666"/>
                  <a:pt x="51085" y="51686"/>
                </a:cubicBezTo>
                <a:cubicBezTo>
                  <a:pt x="50941" y="52027"/>
                  <a:pt x="50711" y="52318"/>
                  <a:pt x="50500" y="52616"/>
                </a:cubicBezTo>
                <a:cubicBezTo>
                  <a:pt x="49745" y="53679"/>
                  <a:pt x="48769" y="54518"/>
                  <a:pt x="47752" y="55320"/>
                </a:cubicBezTo>
                <a:cubicBezTo>
                  <a:pt x="47726" y="55336"/>
                  <a:pt x="47692" y="55350"/>
                  <a:pt x="47659" y="55360"/>
                </a:cubicBezTo>
                <a:cubicBezTo>
                  <a:pt x="47629" y="55410"/>
                  <a:pt x="47599" y="55464"/>
                  <a:pt x="47515" y="55467"/>
                </a:cubicBezTo>
                <a:cubicBezTo>
                  <a:pt x="47515" y="55357"/>
                  <a:pt x="47589" y="55363"/>
                  <a:pt x="47659" y="55357"/>
                </a:cubicBezTo>
                <a:cubicBezTo>
                  <a:pt x="47782" y="55133"/>
                  <a:pt x="48016" y="55022"/>
                  <a:pt x="48200" y="54862"/>
                </a:cubicBezTo>
                <a:cubicBezTo>
                  <a:pt x="48769" y="54370"/>
                  <a:pt x="49303" y="53842"/>
                  <a:pt x="49805" y="53287"/>
                </a:cubicBezTo>
                <a:cubicBezTo>
                  <a:pt x="50233" y="52813"/>
                  <a:pt x="50620" y="52305"/>
                  <a:pt x="50971" y="51770"/>
                </a:cubicBezTo>
                <a:cubicBezTo>
                  <a:pt x="50998" y="51730"/>
                  <a:pt x="51025" y="51686"/>
                  <a:pt x="51082" y="51683"/>
                </a:cubicBezTo>
                <a:cubicBezTo>
                  <a:pt x="51085" y="51646"/>
                  <a:pt x="51072" y="51603"/>
                  <a:pt x="51122" y="51583"/>
                </a:cubicBezTo>
                <a:cubicBezTo>
                  <a:pt x="51122" y="51582"/>
                  <a:pt x="51123" y="51582"/>
                  <a:pt x="51123" y="51582"/>
                </a:cubicBezTo>
                <a:close/>
                <a:moveTo>
                  <a:pt x="47405" y="55503"/>
                </a:moveTo>
                <a:cubicBezTo>
                  <a:pt x="47412" y="55503"/>
                  <a:pt x="47423" y="55511"/>
                  <a:pt x="47432" y="55514"/>
                </a:cubicBezTo>
                <a:cubicBezTo>
                  <a:pt x="47428" y="55524"/>
                  <a:pt x="47425" y="55540"/>
                  <a:pt x="47415" y="55544"/>
                </a:cubicBezTo>
                <a:cubicBezTo>
                  <a:pt x="47414" y="55544"/>
                  <a:pt x="47413" y="55544"/>
                  <a:pt x="47412" y="55544"/>
                </a:cubicBezTo>
                <a:cubicBezTo>
                  <a:pt x="47404" y="55544"/>
                  <a:pt x="47393" y="55537"/>
                  <a:pt x="47385" y="55534"/>
                </a:cubicBezTo>
                <a:cubicBezTo>
                  <a:pt x="47391" y="55520"/>
                  <a:pt x="47391" y="55507"/>
                  <a:pt x="47401" y="55504"/>
                </a:cubicBezTo>
                <a:cubicBezTo>
                  <a:pt x="47402" y="55503"/>
                  <a:pt x="47403" y="55503"/>
                  <a:pt x="47405" y="55503"/>
                </a:cubicBezTo>
                <a:close/>
                <a:moveTo>
                  <a:pt x="47232" y="55650"/>
                </a:moveTo>
                <a:cubicBezTo>
                  <a:pt x="47235" y="55650"/>
                  <a:pt x="47238" y="55650"/>
                  <a:pt x="47241" y="55651"/>
                </a:cubicBezTo>
                <a:cubicBezTo>
                  <a:pt x="47223" y="55675"/>
                  <a:pt x="47196" y="55691"/>
                  <a:pt x="47166" y="55691"/>
                </a:cubicBezTo>
                <a:cubicBezTo>
                  <a:pt x="47163" y="55691"/>
                  <a:pt x="47160" y="55691"/>
                  <a:pt x="47157" y="55691"/>
                </a:cubicBezTo>
                <a:cubicBezTo>
                  <a:pt x="47173" y="55666"/>
                  <a:pt x="47202" y="55650"/>
                  <a:pt x="47232" y="55650"/>
                </a:cubicBezTo>
                <a:close/>
                <a:moveTo>
                  <a:pt x="46556" y="56834"/>
                </a:moveTo>
                <a:cubicBezTo>
                  <a:pt x="46552" y="56840"/>
                  <a:pt x="46548" y="56845"/>
                  <a:pt x="46544" y="56851"/>
                </a:cubicBezTo>
                <a:lnTo>
                  <a:pt x="46544" y="56851"/>
                </a:lnTo>
                <a:cubicBezTo>
                  <a:pt x="46555" y="56845"/>
                  <a:pt x="46563" y="56842"/>
                  <a:pt x="46569" y="56842"/>
                </a:cubicBezTo>
                <a:cubicBezTo>
                  <a:pt x="46574" y="56842"/>
                  <a:pt x="46578" y="56845"/>
                  <a:pt x="46582" y="56847"/>
                </a:cubicBezTo>
                <a:cubicBezTo>
                  <a:pt x="46572" y="56851"/>
                  <a:pt x="46559" y="56857"/>
                  <a:pt x="46549" y="56861"/>
                </a:cubicBezTo>
                <a:lnTo>
                  <a:pt x="46538" y="56861"/>
                </a:lnTo>
                <a:cubicBezTo>
                  <a:pt x="46511" y="56901"/>
                  <a:pt x="46489" y="56931"/>
                  <a:pt x="46467" y="56931"/>
                </a:cubicBezTo>
                <a:cubicBezTo>
                  <a:pt x="46461" y="56931"/>
                  <a:pt x="46455" y="56929"/>
                  <a:pt x="46449" y="56924"/>
                </a:cubicBezTo>
                <a:cubicBezTo>
                  <a:pt x="46409" y="56894"/>
                  <a:pt x="46465" y="56881"/>
                  <a:pt x="46492" y="56867"/>
                </a:cubicBezTo>
                <a:cubicBezTo>
                  <a:pt x="46502" y="56864"/>
                  <a:pt x="46516" y="56861"/>
                  <a:pt x="46529" y="56861"/>
                </a:cubicBezTo>
                <a:cubicBezTo>
                  <a:pt x="46532" y="56859"/>
                  <a:pt x="46535" y="56857"/>
                  <a:pt x="46537" y="56855"/>
                </a:cubicBezTo>
                <a:lnTo>
                  <a:pt x="46537" y="56855"/>
                </a:lnTo>
                <a:lnTo>
                  <a:pt x="46532" y="56861"/>
                </a:lnTo>
                <a:lnTo>
                  <a:pt x="46538" y="56861"/>
                </a:lnTo>
                <a:cubicBezTo>
                  <a:pt x="46540" y="56858"/>
                  <a:pt x="46542" y="56854"/>
                  <a:pt x="46544" y="56851"/>
                </a:cubicBezTo>
                <a:lnTo>
                  <a:pt x="46544" y="56851"/>
                </a:lnTo>
                <a:cubicBezTo>
                  <a:pt x="46542" y="56852"/>
                  <a:pt x="46540" y="56854"/>
                  <a:pt x="46537" y="56855"/>
                </a:cubicBezTo>
                <a:lnTo>
                  <a:pt x="46537" y="56855"/>
                </a:lnTo>
                <a:lnTo>
                  <a:pt x="46556" y="56834"/>
                </a:lnTo>
                <a:close/>
                <a:moveTo>
                  <a:pt x="30301" y="57292"/>
                </a:moveTo>
                <a:lnTo>
                  <a:pt x="30326" y="57317"/>
                </a:lnTo>
                <a:lnTo>
                  <a:pt x="30326" y="57317"/>
                </a:lnTo>
                <a:lnTo>
                  <a:pt x="30291" y="57312"/>
                </a:lnTo>
                <a:lnTo>
                  <a:pt x="30301" y="57292"/>
                </a:lnTo>
                <a:close/>
                <a:moveTo>
                  <a:pt x="46415" y="56386"/>
                </a:moveTo>
                <a:lnTo>
                  <a:pt x="46405" y="56403"/>
                </a:lnTo>
                <a:cubicBezTo>
                  <a:pt x="46228" y="56603"/>
                  <a:pt x="45991" y="56720"/>
                  <a:pt x="45767" y="56854"/>
                </a:cubicBezTo>
                <a:cubicBezTo>
                  <a:pt x="45453" y="57038"/>
                  <a:pt x="45132" y="57212"/>
                  <a:pt x="44784" y="57409"/>
                </a:cubicBezTo>
                <a:cubicBezTo>
                  <a:pt x="44811" y="57279"/>
                  <a:pt x="44891" y="57255"/>
                  <a:pt x="44948" y="57222"/>
                </a:cubicBezTo>
                <a:cubicBezTo>
                  <a:pt x="45393" y="56954"/>
                  <a:pt x="45837" y="56690"/>
                  <a:pt x="46285" y="56430"/>
                </a:cubicBezTo>
                <a:cubicBezTo>
                  <a:pt x="46322" y="56413"/>
                  <a:pt x="46362" y="56403"/>
                  <a:pt x="46405" y="56403"/>
                </a:cubicBezTo>
                <a:cubicBezTo>
                  <a:pt x="46409" y="56396"/>
                  <a:pt x="46412" y="56389"/>
                  <a:pt x="46415" y="56386"/>
                </a:cubicBezTo>
                <a:close/>
                <a:moveTo>
                  <a:pt x="44665" y="57412"/>
                </a:moveTo>
                <a:cubicBezTo>
                  <a:pt x="44674" y="57412"/>
                  <a:pt x="44683" y="57413"/>
                  <a:pt x="44694" y="57416"/>
                </a:cubicBezTo>
                <a:cubicBezTo>
                  <a:pt x="44691" y="57509"/>
                  <a:pt x="44617" y="57476"/>
                  <a:pt x="44567" y="57489"/>
                </a:cubicBezTo>
                <a:lnTo>
                  <a:pt x="44560" y="57502"/>
                </a:lnTo>
                <a:lnTo>
                  <a:pt x="44567" y="57486"/>
                </a:lnTo>
                <a:cubicBezTo>
                  <a:pt x="44589" y="57446"/>
                  <a:pt x="44617" y="57412"/>
                  <a:pt x="44665" y="57412"/>
                </a:cubicBezTo>
                <a:close/>
                <a:moveTo>
                  <a:pt x="42391" y="58124"/>
                </a:moveTo>
                <a:cubicBezTo>
                  <a:pt x="42394" y="58124"/>
                  <a:pt x="42401" y="58128"/>
                  <a:pt x="42404" y="58131"/>
                </a:cubicBezTo>
                <a:cubicBezTo>
                  <a:pt x="42404" y="58134"/>
                  <a:pt x="42401" y="58141"/>
                  <a:pt x="42401" y="58141"/>
                </a:cubicBezTo>
                <a:cubicBezTo>
                  <a:pt x="42394" y="58141"/>
                  <a:pt x="42391" y="58141"/>
                  <a:pt x="42384" y="58138"/>
                </a:cubicBezTo>
                <a:cubicBezTo>
                  <a:pt x="42388" y="58134"/>
                  <a:pt x="42391" y="58124"/>
                  <a:pt x="42391" y="58124"/>
                </a:cubicBezTo>
                <a:close/>
                <a:moveTo>
                  <a:pt x="30338" y="57324"/>
                </a:moveTo>
                <a:lnTo>
                  <a:pt x="30338" y="57324"/>
                </a:lnTo>
                <a:cubicBezTo>
                  <a:pt x="30596" y="57407"/>
                  <a:pt x="30858" y="57480"/>
                  <a:pt x="31126" y="57536"/>
                </a:cubicBezTo>
                <a:cubicBezTo>
                  <a:pt x="31624" y="57643"/>
                  <a:pt x="32079" y="57870"/>
                  <a:pt x="32560" y="58014"/>
                </a:cubicBezTo>
                <a:cubicBezTo>
                  <a:pt x="32798" y="58087"/>
                  <a:pt x="33028" y="58168"/>
                  <a:pt x="33226" y="58325"/>
                </a:cubicBezTo>
                <a:cubicBezTo>
                  <a:pt x="33146" y="58347"/>
                  <a:pt x="33068" y="58357"/>
                  <a:pt x="32992" y="58357"/>
                </a:cubicBezTo>
                <a:cubicBezTo>
                  <a:pt x="32727" y="58357"/>
                  <a:pt x="32478" y="58244"/>
                  <a:pt x="32226" y="58174"/>
                </a:cubicBezTo>
                <a:cubicBezTo>
                  <a:pt x="31598" y="57997"/>
                  <a:pt x="30989" y="57760"/>
                  <a:pt x="30408" y="57469"/>
                </a:cubicBezTo>
                <a:cubicBezTo>
                  <a:pt x="30315" y="57427"/>
                  <a:pt x="30363" y="57367"/>
                  <a:pt x="30338" y="57324"/>
                </a:cubicBezTo>
                <a:close/>
                <a:moveTo>
                  <a:pt x="42294" y="58151"/>
                </a:moveTo>
                <a:cubicBezTo>
                  <a:pt x="41354" y="58625"/>
                  <a:pt x="39497" y="59015"/>
                  <a:pt x="37475" y="59015"/>
                </a:cubicBezTo>
                <a:cubicBezTo>
                  <a:pt x="36102" y="59015"/>
                  <a:pt x="34652" y="58835"/>
                  <a:pt x="33363" y="58378"/>
                </a:cubicBezTo>
                <a:cubicBezTo>
                  <a:pt x="33387" y="58264"/>
                  <a:pt x="33442" y="58225"/>
                  <a:pt x="33520" y="58225"/>
                </a:cubicBezTo>
                <a:cubicBezTo>
                  <a:pt x="33547" y="58225"/>
                  <a:pt x="33577" y="58230"/>
                  <a:pt x="33610" y="58238"/>
                </a:cubicBezTo>
                <a:cubicBezTo>
                  <a:pt x="34593" y="58448"/>
                  <a:pt x="35595" y="58542"/>
                  <a:pt x="36575" y="58753"/>
                </a:cubicBezTo>
                <a:cubicBezTo>
                  <a:pt x="36999" y="58846"/>
                  <a:pt x="37414" y="58860"/>
                  <a:pt x="37898" y="58860"/>
                </a:cubicBezTo>
                <a:cubicBezTo>
                  <a:pt x="37725" y="58751"/>
                  <a:pt x="37551" y="58735"/>
                  <a:pt x="37376" y="58735"/>
                </a:cubicBezTo>
                <a:cubicBezTo>
                  <a:pt x="37306" y="58735"/>
                  <a:pt x="37235" y="58738"/>
                  <a:pt x="37164" y="58738"/>
                </a:cubicBezTo>
                <a:cubicBezTo>
                  <a:pt x="37048" y="58738"/>
                  <a:pt x="36931" y="58731"/>
                  <a:pt x="36812" y="58696"/>
                </a:cubicBezTo>
                <a:cubicBezTo>
                  <a:pt x="37172" y="58696"/>
                  <a:pt x="37515" y="58689"/>
                  <a:pt x="37849" y="58689"/>
                </a:cubicBezTo>
                <a:cubicBezTo>
                  <a:pt x="38135" y="58689"/>
                  <a:pt x="38415" y="58694"/>
                  <a:pt x="38694" y="58713"/>
                </a:cubicBezTo>
                <a:cubicBezTo>
                  <a:pt x="38819" y="58722"/>
                  <a:pt x="38949" y="58754"/>
                  <a:pt x="39071" y="58754"/>
                </a:cubicBezTo>
                <a:cubicBezTo>
                  <a:pt x="39130" y="58754"/>
                  <a:pt x="39186" y="58746"/>
                  <a:pt x="39239" y="58726"/>
                </a:cubicBezTo>
                <a:cubicBezTo>
                  <a:pt x="39800" y="58512"/>
                  <a:pt x="40409" y="58535"/>
                  <a:pt x="40980" y="58385"/>
                </a:cubicBezTo>
                <a:cubicBezTo>
                  <a:pt x="41014" y="58372"/>
                  <a:pt x="41047" y="58365"/>
                  <a:pt x="41081" y="58365"/>
                </a:cubicBezTo>
                <a:cubicBezTo>
                  <a:pt x="41140" y="58375"/>
                  <a:pt x="41199" y="58380"/>
                  <a:pt x="41257" y="58380"/>
                </a:cubicBezTo>
                <a:cubicBezTo>
                  <a:pt x="41571" y="58380"/>
                  <a:pt x="41861" y="58244"/>
                  <a:pt x="42164" y="58171"/>
                </a:cubicBezTo>
                <a:cubicBezTo>
                  <a:pt x="42194" y="58164"/>
                  <a:pt x="42230" y="58161"/>
                  <a:pt x="42294" y="58151"/>
                </a:cubicBezTo>
                <a:close/>
                <a:moveTo>
                  <a:pt x="20517" y="0"/>
                </a:moveTo>
                <a:cubicBezTo>
                  <a:pt x="20483" y="34"/>
                  <a:pt x="20443" y="42"/>
                  <a:pt x="20402" y="42"/>
                </a:cubicBezTo>
                <a:cubicBezTo>
                  <a:pt x="20366" y="42"/>
                  <a:pt x="20330" y="37"/>
                  <a:pt x="20293" y="37"/>
                </a:cubicBezTo>
                <a:cubicBezTo>
                  <a:pt x="19110" y="60"/>
                  <a:pt x="17933" y="184"/>
                  <a:pt x="16770" y="408"/>
                </a:cubicBezTo>
                <a:cubicBezTo>
                  <a:pt x="16674" y="426"/>
                  <a:pt x="16578" y="431"/>
                  <a:pt x="16482" y="431"/>
                </a:cubicBezTo>
                <a:cubicBezTo>
                  <a:pt x="16396" y="431"/>
                  <a:pt x="16311" y="427"/>
                  <a:pt x="16225" y="427"/>
                </a:cubicBezTo>
                <a:cubicBezTo>
                  <a:pt x="16146" y="427"/>
                  <a:pt x="16067" y="430"/>
                  <a:pt x="15988" y="441"/>
                </a:cubicBezTo>
                <a:cubicBezTo>
                  <a:pt x="15393" y="535"/>
                  <a:pt x="14805" y="655"/>
                  <a:pt x="14223" y="809"/>
                </a:cubicBezTo>
                <a:cubicBezTo>
                  <a:pt x="13678" y="946"/>
                  <a:pt x="13113" y="999"/>
                  <a:pt x="12599" y="1240"/>
                </a:cubicBezTo>
                <a:cubicBezTo>
                  <a:pt x="12542" y="1267"/>
                  <a:pt x="12478" y="1280"/>
                  <a:pt x="12425" y="1307"/>
                </a:cubicBezTo>
                <a:cubicBezTo>
                  <a:pt x="12264" y="1397"/>
                  <a:pt x="12485" y="1357"/>
                  <a:pt x="12448" y="1417"/>
                </a:cubicBezTo>
                <a:cubicBezTo>
                  <a:pt x="11960" y="1614"/>
                  <a:pt x="11455" y="1815"/>
                  <a:pt x="10997" y="2109"/>
                </a:cubicBezTo>
                <a:cubicBezTo>
                  <a:pt x="10827" y="2226"/>
                  <a:pt x="10643" y="2320"/>
                  <a:pt x="10449" y="2397"/>
                </a:cubicBezTo>
                <a:cubicBezTo>
                  <a:pt x="9945" y="2570"/>
                  <a:pt x="9604" y="2988"/>
                  <a:pt x="9152" y="3249"/>
                </a:cubicBezTo>
                <a:cubicBezTo>
                  <a:pt x="8885" y="3403"/>
                  <a:pt x="8601" y="3540"/>
                  <a:pt x="8374" y="3760"/>
                </a:cubicBezTo>
                <a:cubicBezTo>
                  <a:pt x="8344" y="3785"/>
                  <a:pt x="8306" y="3800"/>
                  <a:pt x="8266" y="3800"/>
                </a:cubicBezTo>
                <a:cubicBezTo>
                  <a:pt x="8256" y="3800"/>
                  <a:pt x="8246" y="3799"/>
                  <a:pt x="8236" y="3797"/>
                </a:cubicBezTo>
                <a:cubicBezTo>
                  <a:pt x="8143" y="3897"/>
                  <a:pt x="7972" y="3844"/>
                  <a:pt x="7889" y="3971"/>
                </a:cubicBezTo>
                <a:cubicBezTo>
                  <a:pt x="7852" y="4014"/>
                  <a:pt x="7809" y="4051"/>
                  <a:pt x="7762" y="4081"/>
                </a:cubicBezTo>
                <a:cubicBezTo>
                  <a:pt x="7730" y="4107"/>
                  <a:pt x="7708" y="4118"/>
                  <a:pt x="7692" y="4118"/>
                </a:cubicBezTo>
                <a:cubicBezTo>
                  <a:pt x="7656" y="4118"/>
                  <a:pt x="7654" y="4064"/>
                  <a:pt x="7652" y="4011"/>
                </a:cubicBezTo>
                <a:lnTo>
                  <a:pt x="7648" y="4008"/>
                </a:lnTo>
                <a:cubicBezTo>
                  <a:pt x="7481" y="4061"/>
                  <a:pt x="7351" y="4178"/>
                  <a:pt x="7224" y="4295"/>
                </a:cubicBezTo>
                <a:cubicBezTo>
                  <a:pt x="6308" y="5131"/>
                  <a:pt x="5442" y="6020"/>
                  <a:pt x="4630" y="6953"/>
                </a:cubicBezTo>
                <a:cubicBezTo>
                  <a:pt x="4536" y="7063"/>
                  <a:pt x="4469" y="7213"/>
                  <a:pt x="4312" y="7267"/>
                </a:cubicBezTo>
                <a:cubicBezTo>
                  <a:pt x="4299" y="7297"/>
                  <a:pt x="4292" y="7340"/>
                  <a:pt x="4269" y="7350"/>
                </a:cubicBezTo>
                <a:cubicBezTo>
                  <a:pt x="4261" y="7355"/>
                  <a:pt x="4256" y="7357"/>
                  <a:pt x="4251" y="7357"/>
                </a:cubicBezTo>
                <a:cubicBezTo>
                  <a:pt x="4233" y="7357"/>
                  <a:pt x="4234" y="7326"/>
                  <a:pt x="4229" y="7307"/>
                </a:cubicBezTo>
                <a:cubicBezTo>
                  <a:pt x="3995" y="7427"/>
                  <a:pt x="3898" y="7671"/>
                  <a:pt x="3764" y="7872"/>
                </a:cubicBezTo>
                <a:cubicBezTo>
                  <a:pt x="3416" y="8390"/>
                  <a:pt x="3082" y="8921"/>
                  <a:pt x="2761" y="9456"/>
                </a:cubicBezTo>
                <a:cubicBezTo>
                  <a:pt x="2227" y="10342"/>
                  <a:pt x="1765" y="11271"/>
                  <a:pt x="1381" y="12234"/>
                </a:cubicBezTo>
                <a:cubicBezTo>
                  <a:pt x="1154" y="12805"/>
                  <a:pt x="1017" y="13414"/>
                  <a:pt x="863" y="14012"/>
                </a:cubicBezTo>
                <a:cubicBezTo>
                  <a:pt x="696" y="14651"/>
                  <a:pt x="495" y="15279"/>
                  <a:pt x="305" y="15911"/>
                </a:cubicBezTo>
                <a:cubicBezTo>
                  <a:pt x="117" y="16556"/>
                  <a:pt x="20" y="17224"/>
                  <a:pt x="14" y="17896"/>
                </a:cubicBezTo>
                <a:cubicBezTo>
                  <a:pt x="0" y="18555"/>
                  <a:pt x="14" y="19210"/>
                  <a:pt x="117" y="19878"/>
                </a:cubicBezTo>
                <a:cubicBezTo>
                  <a:pt x="241" y="19551"/>
                  <a:pt x="184" y="19233"/>
                  <a:pt x="124" y="18926"/>
                </a:cubicBezTo>
                <a:cubicBezTo>
                  <a:pt x="47" y="18511"/>
                  <a:pt x="57" y="18097"/>
                  <a:pt x="81" y="17676"/>
                </a:cubicBezTo>
                <a:lnTo>
                  <a:pt x="81" y="17676"/>
                </a:lnTo>
                <a:cubicBezTo>
                  <a:pt x="94" y="17742"/>
                  <a:pt x="107" y="17806"/>
                  <a:pt x="117" y="17869"/>
                </a:cubicBezTo>
                <a:cubicBezTo>
                  <a:pt x="127" y="17940"/>
                  <a:pt x="134" y="18007"/>
                  <a:pt x="137" y="18077"/>
                </a:cubicBezTo>
                <a:cubicBezTo>
                  <a:pt x="131" y="18675"/>
                  <a:pt x="241" y="19263"/>
                  <a:pt x="315" y="19852"/>
                </a:cubicBezTo>
                <a:cubicBezTo>
                  <a:pt x="358" y="20219"/>
                  <a:pt x="438" y="20594"/>
                  <a:pt x="355" y="20968"/>
                </a:cubicBezTo>
                <a:cubicBezTo>
                  <a:pt x="331" y="21082"/>
                  <a:pt x="378" y="21189"/>
                  <a:pt x="401" y="21296"/>
                </a:cubicBezTo>
                <a:cubicBezTo>
                  <a:pt x="773" y="22837"/>
                  <a:pt x="1217" y="24354"/>
                  <a:pt x="1896" y="25795"/>
                </a:cubicBezTo>
                <a:cubicBezTo>
                  <a:pt x="2146" y="26333"/>
                  <a:pt x="2531" y="26787"/>
                  <a:pt x="2888" y="27255"/>
                </a:cubicBezTo>
                <a:cubicBezTo>
                  <a:pt x="3330" y="27827"/>
                  <a:pt x="3757" y="28409"/>
                  <a:pt x="4269" y="28920"/>
                </a:cubicBezTo>
                <a:cubicBezTo>
                  <a:pt x="4473" y="29121"/>
                  <a:pt x="4677" y="29304"/>
                  <a:pt x="4954" y="29405"/>
                </a:cubicBezTo>
                <a:cubicBezTo>
                  <a:pt x="5335" y="29542"/>
                  <a:pt x="5619" y="29826"/>
                  <a:pt x="5880" y="30120"/>
                </a:cubicBezTo>
                <a:cubicBezTo>
                  <a:pt x="5997" y="30250"/>
                  <a:pt x="6134" y="30321"/>
                  <a:pt x="6284" y="30394"/>
                </a:cubicBezTo>
                <a:cubicBezTo>
                  <a:pt x="6752" y="30621"/>
                  <a:pt x="7230" y="30835"/>
                  <a:pt x="7682" y="31093"/>
                </a:cubicBezTo>
                <a:cubicBezTo>
                  <a:pt x="7896" y="31216"/>
                  <a:pt x="8140" y="31323"/>
                  <a:pt x="8273" y="31574"/>
                </a:cubicBezTo>
                <a:cubicBezTo>
                  <a:pt x="8337" y="31691"/>
                  <a:pt x="8511" y="31738"/>
                  <a:pt x="8654" y="31775"/>
                </a:cubicBezTo>
                <a:lnTo>
                  <a:pt x="8654" y="31774"/>
                </a:lnTo>
                <a:lnTo>
                  <a:pt x="8654" y="31774"/>
                </a:lnTo>
                <a:cubicBezTo>
                  <a:pt x="8878" y="31983"/>
                  <a:pt x="9160" y="32099"/>
                  <a:pt x="9430" y="32202"/>
                </a:cubicBezTo>
                <a:cubicBezTo>
                  <a:pt x="9854" y="32366"/>
                  <a:pt x="10262" y="32580"/>
                  <a:pt x="10640" y="32838"/>
                </a:cubicBezTo>
                <a:cubicBezTo>
                  <a:pt x="11626" y="33479"/>
                  <a:pt x="12689" y="33931"/>
                  <a:pt x="13822" y="34228"/>
                </a:cubicBezTo>
                <a:cubicBezTo>
                  <a:pt x="13849" y="34235"/>
                  <a:pt x="13875" y="34241"/>
                  <a:pt x="13902" y="34251"/>
                </a:cubicBezTo>
                <a:cubicBezTo>
                  <a:pt x="13962" y="34285"/>
                  <a:pt x="14066" y="34265"/>
                  <a:pt x="14066" y="34378"/>
                </a:cubicBezTo>
                <a:cubicBezTo>
                  <a:pt x="14063" y="34439"/>
                  <a:pt x="14009" y="34472"/>
                  <a:pt x="13825" y="34512"/>
                </a:cubicBezTo>
                <a:cubicBezTo>
                  <a:pt x="14083" y="34536"/>
                  <a:pt x="13912" y="34706"/>
                  <a:pt x="13986" y="34806"/>
                </a:cubicBezTo>
                <a:cubicBezTo>
                  <a:pt x="14093" y="34713"/>
                  <a:pt x="14129" y="34589"/>
                  <a:pt x="14160" y="34472"/>
                </a:cubicBezTo>
                <a:cubicBezTo>
                  <a:pt x="14177" y="34412"/>
                  <a:pt x="14191" y="34360"/>
                  <a:pt x="14244" y="34360"/>
                </a:cubicBezTo>
                <a:cubicBezTo>
                  <a:pt x="14254" y="34360"/>
                  <a:pt x="14264" y="34362"/>
                  <a:pt x="14277" y="34365"/>
                </a:cubicBezTo>
                <a:cubicBezTo>
                  <a:pt x="14648" y="34475"/>
                  <a:pt x="15032" y="34556"/>
                  <a:pt x="15380" y="34726"/>
                </a:cubicBezTo>
                <a:cubicBezTo>
                  <a:pt x="15396" y="34733"/>
                  <a:pt x="15406" y="34760"/>
                  <a:pt x="15420" y="34776"/>
                </a:cubicBezTo>
                <a:cubicBezTo>
                  <a:pt x="15430" y="34776"/>
                  <a:pt x="15440" y="34776"/>
                  <a:pt x="15451" y="34776"/>
                </a:cubicBezTo>
                <a:cubicBezTo>
                  <a:pt x="15486" y="34776"/>
                  <a:pt x="15520" y="34780"/>
                  <a:pt x="15543" y="34816"/>
                </a:cubicBezTo>
                <a:lnTo>
                  <a:pt x="15593" y="34833"/>
                </a:lnTo>
                <a:lnTo>
                  <a:pt x="15587" y="34846"/>
                </a:lnTo>
                <a:lnTo>
                  <a:pt x="15543" y="34816"/>
                </a:lnTo>
                <a:cubicBezTo>
                  <a:pt x="15533" y="34816"/>
                  <a:pt x="15523" y="34817"/>
                  <a:pt x="15512" y="34817"/>
                </a:cubicBezTo>
                <a:cubicBezTo>
                  <a:pt x="15477" y="34817"/>
                  <a:pt x="15443" y="34813"/>
                  <a:pt x="15420" y="34776"/>
                </a:cubicBezTo>
                <a:cubicBezTo>
                  <a:pt x="15399" y="34777"/>
                  <a:pt x="15379" y="34778"/>
                  <a:pt x="15359" y="34778"/>
                </a:cubicBezTo>
                <a:cubicBezTo>
                  <a:pt x="15018" y="34778"/>
                  <a:pt x="14701" y="34651"/>
                  <a:pt x="14357" y="34616"/>
                </a:cubicBezTo>
                <a:lnTo>
                  <a:pt x="14357" y="34616"/>
                </a:lnTo>
                <a:cubicBezTo>
                  <a:pt x="14460" y="34679"/>
                  <a:pt x="14571" y="34733"/>
                  <a:pt x="14684" y="34783"/>
                </a:cubicBezTo>
                <a:cubicBezTo>
                  <a:pt x="15624" y="35137"/>
                  <a:pt x="16563" y="35502"/>
                  <a:pt x="17462" y="35960"/>
                </a:cubicBezTo>
                <a:cubicBezTo>
                  <a:pt x="17491" y="35973"/>
                  <a:pt x="17531" y="36015"/>
                  <a:pt x="17567" y="36015"/>
                </a:cubicBezTo>
                <a:cubicBezTo>
                  <a:pt x="17585" y="36015"/>
                  <a:pt x="17601" y="36005"/>
                  <a:pt x="17616" y="35976"/>
                </a:cubicBezTo>
                <a:cubicBezTo>
                  <a:pt x="17649" y="35906"/>
                  <a:pt x="17566" y="35873"/>
                  <a:pt x="17512" y="35846"/>
                </a:cubicBezTo>
                <a:cubicBezTo>
                  <a:pt x="17001" y="35578"/>
                  <a:pt x="16459" y="35381"/>
                  <a:pt x="15931" y="35147"/>
                </a:cubicBezTo>
                <a:cubicBezTo>
                  <a:pt x="15861" y="35117"/>
                  <a:pt x="15794" y="35084"/>
                  <a:pt x="15710" y="35044"/>
                </a:cubicBezTo>
                <a:cubicBezTo>
                  <a:pt x="15772" y="34982"/>
                  <a:pt x="15829" y="34956"/>
                  <a:pt x="15888" y="34956"/>
                </a:cubicBezTo>
                <a:cubicBezTo>
                  <a:pt x="15929" y="34956"/>
                  <a:pt x="15972" y="34968"/>
                  <a:pt x="16018" y="34990"/>
                </a:cubicBezTo>
                <a:cubicBezTo>
                  <a:pt x="16459" y="35191"/>
                  <a:pt x="16917" y="35365"/>
                  <a:pt x="17328" y="35625"/>
                </a:cubicBezTo>
                <a:cubicBezTo>
                  <a:pt x="17536" y="35759"/>
                  <a:pt x="17790" y="35679"/>
                  <a:pt x="18007" y="35819"/>
                </a:cubicBezTo>
                <a:cubicBezTo>
                  <a:pt x="18224" y="35956"/>
                  <a:pt x="18468" y="36053"/>
                  <a:pt x="18672" y="36217"/>
                </a:cubicBezTo>
                <a:lnTo>
                  <a:pt x="18645" y="36264"/>
                </a:lnTo>
                <a:lnTo>
                  <a:pt x="18254" y="36070"/>
                </a:lnTo>
                <a:lnTo>
                  <a:pt x="18254" y="36070"/>
                </a:lnTo>
                <a:cubicBezTo>
                  <a:pt x="18224" y="36157"/>
                  <a:pt x="18288" y="36170"/>
                  <a:pt x="18321" y="36190"/>
                </a:cubicBezTo>
                <a:cubicBezTo>
                  <a:pt x="18632" y="36384"/>
                  <a:pt x="18919" y="36618"/>
                  <a:pt x="19177" y="36882"/>
                </a:cubicBezTo>
                <a:cubicBezTo>
                  <a:pt x="19207" y="36919"/>
                  <a:pt x="19254" y="36942"/>
                  <a:pt x="19304" y="36946"/>
                </a:cubicBezTo>
                <a:cubicBezTo>
                  <a:pt x="19324" y="36880"/>
                  <a:pt x="19361" y="36855"/>
                  <a:pt x="19398" y="36855"/>
                </a:cubicBezTo>
                <a:cubicBezTo>
                  <a:pt x="19434" y="36855"/>
                  <a:pt x="19469" y="36879"/>
                  <a:pt x="19488" y="36912"/>
                </a:cubicBezTo>
                <a:cubicBezTo>
                  <a:pt x="19625" y="37146"/>
                  <a:pt x="19855" y="37290"/>
                  <a:pt x="20006" y="37510"/>
                </a:cubicBezTo>
                <a:cubicBezTo>
                  <a:pt x="20073" y="37607"/>
                  <a:pt x="20210" y="37684"/>
                  <a:pt x="20280" y="37795"/>
                </a:cubicBezTo>
                <a:cubicBezTo>
                  <a:pt x="20972" y="38824"/>
                  <a:pt x="21570" y="39900"/>
                  <a:pt x="21904" y="41107"/>
                </a:cubicBezTo>
                <a:cubicBezTo>
                  <a:pt x="21924" y="41164"/>
                  <a:pt x="21951" y="41224"/>
                  <a:pt x="21904" y="41314"/>
                </a:cubicBezTo>
                <a:cubicBezTo>
                  <a:pt x="21767" y="40937"/>
                  <a:pt x="21634" y="40582"/>
                  <a:pt x="21483" y="40235"/>
                </a:cubicBezTo>
                <a:cubicBezTo>
                  <a:pt x="21283" y="39787"/>
                  <a:pt x="21079" y="39336"/>
                  <a:pt x="20831" y="38911"/>
                </a:cubicBezTo>
                <a:cubicBezTo>
                  <a:pt x="20808" y="38868"/>
                  <a:pt x="20781" y="38824"/>
                  <a:pt x="20724" y="38824"/>
                </a:cubicBezTo>
                <a:cubicBezTo>
                  <a:pt x="20915" y="39232"/>
                  <a:pt x="21112" y="39636"/>
                  <a:pt x="21293" y="40048"/>
                </a:cubicBezTo>
                <a:cubicBezTo>
                  <a:pt x="21593" y="40743"/>
                  <a:pt x="21814" y="41468"/>
                  <a:pt x="21944" y="42214"/>
                </a:cubicBezTo>
                <a:cubicBezTo>
                  <a:pt x="21794" y="41973"/>
                  <a:pt x="21644" y="41729"/>
                  <a:pt x="21490" y="41488"/>
                </a:cubicBezTo>
                <a:cubicBezTo>
                  <a:pt x="21286" y="41167"/>
                  <a:pt x="21075" y="40850"/>
                  <a:pt x="20808" y="40579"/>
                </a:cubicBezTo>
                <a:lnTo>
                  <a:pt x="20808" y="40579"/>
                </a:lnTo>
                <a:cubicBezTo>
                  <a:pt x="20881" y="40933"/>
                  <a:pt x="20985" y="41321"/>
                  <a:pt x="21219" y="41565"/>
                </a:cubicBezTo>
                <a:cubicBezTo>
                  <a:pt x="21657" y="42016"/>
                  <a:pt x="21674" y="42564"/>
                  <a:pt x="21771" y="43106"/>
                </a:cubicBezTo>
                <a:cubicBezTo>
                  <a:pt x="21844" y="43524"/>
                  <a:pt x="21995" y="43918"/>
                  <a:pt x="22075" y="44336"/>
                </a:cubicBezTo>
                <a:cubicBezTo>
                  <a:pt x="22108" y="44507"/>
                  <a:pt x="22178" y="44684"/>
                  <a:pt x="22228" y="44861"/>
                </a:cubicBezTo>
                <a:cubicBezTo>
                  <a:pt x="22299" y="45095"/>
                  <a:pt x="22362" y="45329"/>
                  <a:pt x="22419" y="45563"/>
                </a:cubicBezTo>
                <a:cubicBezTo>
                  <a:pt x="22476" y="45793"/>
                  <a:pt x="22519" y="46024"/>
                  <a:pt x="22559" y="46255"/>
                </a:cubicBezTo>
                <a:cubicBezTo>
                  <a:pt x="22603" y="46499"/>
                  <a:pt x="22636" y="46746"/>
                  <a:pt x="22676" y="46993"/>
                </a:cubicBezTo>
                <a:cubicBezTo>
                  <a:pt x="22680" y="47030"/>
                  <a:pt x="22700" y="47074"/>
                  <a:pt x="22643" y="47110"/>
                </a:cubicBezTo>
                <a:cubicBezTo>
                  <a:pt x="22533" y="46990"/>
                  <a:pt x="22579" y="46820"/>
                  <a:pt x="22503" y="46693"/>
                </a:cubicBezTo>
                <a:lnTo>
                  <a:pt x="22503" y="46693"/>
                </a:lnTo>
                <a:cubicBezTo>
                  <a:pt x="22439" y="46716"/>
                  <a:pt x="22513" y="46796"/>
                  <a:pt x="22446" y="46840"/>
                </a:cubicBezTo>
                <a:cubicBezTo>
                  <a:pt x="22359" y="46355"/>
                  <a:pt x="22275" y="45874"/>
                  <a:pt x="22185" y="45392"/>
                </a:cubicBezTo>
                <a:cubicBezTo>
                  <a:pt x="22152" y="45208"/>
                  <a:pt x="22081" y="45035"/>
                  <a:pt x="21978" y="44878"/>
                </a:cubicBezTo>
                <a:lnTo>
                  <a:pt x="21978" y="44878"/>
                </a:lnTo>
                <a:cubicBezTo>
                  <a:pt x="22045" y="45329"/>
                  <a:pt x="22095" y="45783"/>
                  <a:pt x="22152" y="46235"/>
                </a:cubicBezTo>
                <a:cubicBezTo>
                  <a:pt x="22208" y="46716"/>
                  <a:pt x="22228" y="47201"/>
                  <a:pt x="22352" y="47672"/>
                </a:cubicBezTo>
                <a:cubicBezTo>
                  <a:pt x="22369" y="47732"/>
                  <a:pt x="22389" y="47789"/>
                  <a:pt x="22412" y="47869"/>
                </a:cubicBezTo>
                <a:cubicBezTo>
                  <a:pt x="22526" y="47742"/>
                  <a:pt x="22449" y="47602"/>
                  <a:pt x="22506" y="47478"/>
                </a:cubicBezTo>
                <a:lnTo>
                  <a:pt x="22506" y="47478"/>
                </a:lnTo>
                <a:cubicBezTo>
                  <a:pt x="22646" y="48371"/>
                  <a:pt x="22790" y="49256"/>
                  <a:pt x="23101" y="50112"/>
                </a:cubicBezTo>
                <a:cubicBezTo>
                  <a:pt x="23171" y="50065"/>
                  <a:pt x="23138" y="50018"/>
                  <a:pt x="23128" y="49978"/>
                </a:cubicBezTo>
                <a:cubicBezTo>
                  <a:pt x="22994" y="49440"/>
                  <a:pt x="22857" y="48902"/>
                  <a:pt x="22723" y="48361"/>
                </a:cubicBezTo>
                <a:cubicBezTo>
                  <a:pt x="22710" y="48324"/>
                  <a:pt x="22703" y="48284"/>
                  <a:pt x="22696" y="48240"/>
                </a:cubicBezTo>
                <a:cubicBezTo>
                  <a:pt x="22690" y="48207"/>
                  <a:pt x="22710" y="48170"/>
                  <a:pt x="22747" y="48160"/>
                </a:cubicBezTo>
                <a:cubicBezTo>
                  <a:pt x="22753" y="48158"/>
                  <a:pt x="22759" y="48157"/>
                  <a:pt x="22765" y="48157"/>
                </a:cubicBezTo>
                <a:cubicBezTo>
                  <a:pt x="22796" y="48157"/>
                  <a:pt x="22804" y="48189"/>
                  <a:pt x="22810" y="48220"/>
                </a:cubicBezTo>
                <a:cubicBezTo>
                  <a:pt x="22867" y="48514"/>
                  <a:pt x="22994" y="48788"/>
                  <a:pt x="23007" y="49103"/>
                </a:cubicBezTo>
                <a:cubicBezTo>
                  <a:pt x="23021" y="49373"/>
                  <a:pt x="23141" y="49637"/>
                  <a:pt x="23231" y="49901"/>
                </a:cubicBezTo>
                <a:cubicBezTo>
                  <a:pt x="23482" y="50623"/>
                  <a:pt x="23773" y="51329"/>
                  <a:pt x="24104" y="52017"/>
                </a:cubicBezTo>
                <a:cubicBezTo>
                  <a:pt x="24161" y="52134"/>
                  <a:pt x="24244" y="52245"/>
                  <a:pt x="24204" y="52388"/>
                </a:cubicBezTo>
                <a:cubicBezTo>
                  <a:pt x="24204" y="52415"/>
                  <a:pt x="24211" y="52445"/>
                  <a:pt x="24231" y="52465"/>
                </a:cubicBezTo>
                <a:cubicBezTo>
                  <a:pt x="24505" y="52840"/>
                  <a:pt x="24649" y="53284"/>
                  <a:pt x="24953" y="53652"/>
                </a:cubicBezTo>
                <a:cubicBezTo>
                  <a:pt x="25812" y="54708"/>
                  <a:pt x="26811" y="55641"/>
                  <a:pt x="27921" y="56423"/>
                </a:cubicBezTo>
                <a:cubicBezTo>
                  <a:pt x="28322" y="56710"/>
                  <a:pt x="28777" y="56928"/>
                  <a:pt x="29158" y="57232"/>
                </a:cubicBezTo>
                <a:cubicBezTo>
                  <a:pt x="29552" y="57543"/>
                  <a:pt x="30013" y="57676"/>
                  <a:pt x="30441" y="57890"/>
                </a:cubicBezTo>
                <a:cubicBezTo>
                  <a:pt x="30562" y="57954"/>
                  <a:pt x="30642" y="58054"/>
                  <a:pt x="30759" y="58121"/>
                </a:cubicBezTo>
                <a:cubicBezTo>
                  <a:pt x="31404" y="58479"/>
                  <a:pt x="32116" y="58592"/>
                  <a:pt x="32824" y="58736"/>
                </a:cubicBezTo>
                <a:cubicBezTo>
                  <a:pt x="33252" y="58823"/>
                  <a:pt x="33680" y="58910"/>
                  <a:pt x="34101" y="59017"/>
                </a:cubicBezTo>
                <a:cubicBezTo>
                  <a:pt x="34576" y="59137"/>
                  <a:pt x="35061" y="59147"/>
                  <a:pt x="35542" y="59197"/>
                </a:cubicBezTo>
                <a:cubicBezTo>
                  <a:pt x="36027" y="59244"/>
                  <a:pt x="36505" y="59307"/>
                  <a:pt x="36989" y="59344"/>
                </a:cubicBezTo>
                <a:cubicBezTo>
                  <a:pt x="37354" y="59371"/>
                  <a:pt x="37721" y="59364"/>
                  <a:pt x="38086" y="59374"/>
                </a:cubicBezTo>
                <a:cubicBezTo>
                  <a:pt x="38216" y="59381"/>
                  <a:pt x="38346" y="59401"/>
                  <a:pt x="38477" y="59404"/>
                </a:cubicBezTo>
                <a:cubicBezTo>
                  <a:pt x="38507" y="59405"/>
                  <a:pt x="38537" y="59405"/>
                  <a:pt x="38567" y="59405"/>
                </a:cubicBezTo>
                <a:cubicBezTo>
                  <a:pt x="39317" y="59405"/>
                  <a:pt x="40047" y="59248"/>
                  <a:pt x="40780" y="59107"/>
                </a:cubicBezTo>
                <a:cubicBezTo>
                  <a:pt x="41161" y="59037"/>
                  <a:pt x="41535" y="58963"/>
                  <a:pt x="41886" y="58789"/>
                </a:cubicBezTo>
                <a:lnTo>
                  <a:pt x="41886" y="58789"/>
                </a:lnTo>
                <a:cubicBezTo>
                  <a:pt x="40860" y="59007"/>
                  <a:pt x="39820" y="59137"/>
                  <a:pt x="38778" y="59227"/>
                </a:cubicBezTo>
                <a:cubicBezTo>
                  <a:pt x="39717" y="59090"/>
                  <a:pt x="40626" y="58840"/>
                  <a:pt x="41545" y="58609"/>
                </a:cubicBezTo>
                <a:cubicBezTo>
                  <a:pt x="42464" y="58378"/>
                  <a:pt x="43307" y="57930"/>
                  <a:pt x="44229" y="57710"/>
                </a:cubicBezTo>
                <a:lnTo>
                  <a:pt x="44229" y="57710"/>
                </a:lnTo>
                <a:cubicBezTo>
                  <a:pt x="43922" y="57937"/>
                  <a:pt x="43537" y="58027"/>
                  <a:pt x="43200" y="58231"/>
                </a:cubicBezTo>
                <a:cubicBezTo>
                  <a:pt x="43231" y="58257"/>
                  <a:pt x="43261" y="58266"/>
                  <a:pt x="43287" y="58266"/>
                </a:cubicBezTo>
                <a:cubicBezTo>
                  <a:pt x="43334" y="58266"/>
                  <a:pt x="43374" y="58238"/>
                  <a:pt x="43410" y="58221"/>
                </a:cubicBezTo>
                <a:cubicBezTo>
                  <a:pt x="43738" y="58077"/>
                  <a:pt x="44062" y="57930"/>
                  <a:pt x="44396" y="57793"/>
                </a:cubicBezTo>
                <a:cubicBezTo>
                  <a:pt x="44871" y="57599"/>
                  <a:pt x="45322" y="57342"/>
                  <a:pt x="45764" y="57085"/>
                </a:cubicBezTo>
                <a:cubicBezTo>
                  <a:pt x="45941" y="56981"/>
                  <a:pt x="46141" y="57078"/>
                  <a:pt x="46308" y="56964"/>
                </a:cubicBezTo>
                <a:cubicBezTo>
                  <a:pt x="46315" y="56959"/>
                  <a:pt x="46321" y="56957"/>
                  <a:pt x="46327" y="56957"/>
                </a:cubicBezTo>
                <a:cubicBezTo>
                  <a:pt x="46356" y="56957"/>
                  <a:pt x="46360" y="57028"/>
                  <a:pt x="46365" y="57068"/>
                </a:cubicBezTo>
                <a:cubicBezTo>
                  <a:pt x="46666" y="56951"/>
                  <a:pt x="46890" y="56717"/>
                  <a:pt x="47154" y="56540"/>
                </a:cubicBezTo>
                <a:cubicBezTo>
                  <a:pt x="47311" y="56426"/>
                  <a:pt x="47462" y="56306"/>
                  <a:pt x="47605" y="56179"/>
                </a:cubicBezTo>
                <a:cubicBezTo>
                  <a:pt x="47689" y="56109"/>
                  <a:pt x="47796" y="56035"/>
                  <a:pt x="47645" y="55921"/>
                </a:cubicBezTo>
                <a:cubicBezTo>
                  <a:pt x="47609" y="55895"/>
                  <a:pt x="47589" y="55858"/>
                  <a:pt x="47642" y="55828"/>
                </a:cubicBezTo>
                <a:cubicBezTo>
                  <a:pt x="48177" y="55537"/>
                  <a:pt x="48511" y="55016"/>
                  <a:pt x="49023" y="54701"/>
                </a:cubicBezTo>
                <a:cubicBezTo>
                  <a:pt x="49043" y="54695"/>
                  <a:pt x="49063" y="54688"/>
                  <a:pt x="49083" y="54688"/>
                </a:cubicBezTo>
                <a:cubicBezTo>
                  <a:pt x="49143" y="54561"/>
                  <a:pt x="49273" y="54508"/>
                  <a:pt x="49370" y="54424"/>
                </a:cubicBezTo>
                <a:cubicBezTo>
                  <a:pt x="50035" y="53852"/>
                  <a:pt x="50587" y="53174"/>
                  <a:pt x="51209" y="52569"/>
                </a:cubicBezTo>
                <a:cubicBezTo>
                  <a:pt x="51496" y="52281"/>
                  <a:pt x="51750" y="51964"/>
                  <a:pt x="51964" y="51620"/>
                </a:cubicBezTo>
                <a:cubicBezTo>
                  <a:pt x="52011" y="51563"/>
                  <a:pt x="52038" y="51499"/>
                  <a:pt x="52048" y="51432"/>
                </a:cubicBezTo>
                <a:lnTo>
                  <a:pt x="52048" y="51432"/>
                </a:lnTo>
                <a:cubicBezTo>
                  <a:pt x="51961" y="51436"/>
                  <a:pt x="51937" y="51529"/>
                  <a:pt x="51864" y="51556"/>
                </a:cubicBezTo>
                <a:cubicBezTo>
                  <a:pt x="51810" y="51499"/>
                  <a:pt x="51810" y="51422"/>
                  <a:pt x="51780" y="51329"/>
                </a:cubicBezTo>
                <a:cubicBezTo>
                  <a:pt x="51449" y="51750"/>
                  <a:pt x="51229" y="52245"/>
                  <a:pt x="50794" y="52559"/>
                </a:cubicBezTo>
                <a:cubicBezTo>
                  <a:pt x="50828" y="52328"/>
                  <a:pt x="51025" y="52204"/>
                  <a:pt x="51142" y="52031"/>
                </a:cubicBezTo>
                <a:cubicBezTo>
                  <a:pt x="51423" y="51626"/>
                  <a:pt x="51740" y="51249"/>
                  <a:pt x="51964" y="50804"/>
                </a:cubicBezTo>
                <a:cubicBezTo>
                  <a:pt x="52014" y="50710"/>
                  <a:pt x="52018" y="50704"/>
                  <a:pt x="52018" y="50550"/>
                </a:cubicBezTo>
                <a:lnTo>
                  <a:pt x="52018" y="50550"/>
                </a:lnTo>
                <a:cubicBezTo>
                  <a:pt x="51854" y="50737"/>
                  <a:pt x="51807" y="50971"/>
                  <a:pt x="51663" y="51162"/>
                </a:cubicBezTo>
                <a:cubicBezTo>
                  <a:pt x="51616" y="51095"/>
                  <a:pt x="51660" y="51051"/>
                  <a:pt x="51677" y="51005"/>
                </a:cubicBezTo>
                <a:cubicBezTo>
                  <a:pt x="51810" y="50664"/>
                  <a:pt x="52001" y="50343"/>
                  <a:pt x="52054" y="49962"/>
                </a:cubicBezTo>
                <a:cubicBezTo>
                  <a:pt x="52081" y="49764"/>
                  <a:pt x="52191" y="49567"/>
                  <a:pt x="52302" y="49393"/>
                </a:cubicBezTo>
                <a:cubicBezTo>
                  <a:pt x="52485" y="49099"/>
                  <a:pt x="52599" y="48785"/>
                  <a:pt x="52703" y="48461"/>
                </a:cubicBezTo>
                <a:cubicBezTo>
                  <a:pt x="52790" y="48180"/>
                  <a:pt x="53030" y="47993"/>
                  <a:pt x="53131" y="47705"/>
                </a:cubicBezTo>
                <a:cubicBezTo>
                  <a:pt x="53341" y="47080"/>
                  <a:pt x="53605" y="46472"/>
                  <a:pt x="53766" y="45834"/>
                </a:cubicBezTo>
                <a:cubicBezTo>
                  <a:pt x="53843" y="45523"/>
                  <a:pt x="53859" y="45195"/>
                  <a:pt x="53970" y="44884"/>
                </a:cubicBezTo>
                <a:cubicBezTo>
                  <a:pt x="54274" y="44015"/>
                  <a:pt x="54631" y="43166"/>
                  <a:pt x="54972" y="42307"/>
                </a:cubicBezTo>
                <a:cubicBezTo>
                  <a:pt x="55397" y="41241"/>
                  <a:pt x="55962" y="40238"/>
                  <a:pt x="56650" y="39319"/>
                </a:cubicBezTo>
                <a:cubicBezTo>
                  <a:pt x="56871" y="39021"/>
                  <a:pt x="57148" y="38764"/>
                  <a:pt x="57409" y="38497"/>
                </a:cubicBezTo>
                <a:cubicBezTo>
                  <a:pt x="57536" y="38363"/>
                  <a:pt x="57606" y="38169"/>
                  <a:pt x="57807" y="38115"/>
                </a:cubicBezTo>
                <a:lnTo>
                  <a:pt x="57807" y="38115"/>
                </a:lnTo>
                <a:cubicBezTo>
                  <a:pt x="57523" y="38654"/>
                  <a:pt x="57185" y="39165"/>
                  <a:pt x="56804" y="39640"/>
                </a:cubicBezTo>
                <a:cubicBezTo>
                  <a:pt x="56637" y="39844"/>
                  <a:pt x="56473" y="40051"/>
                  <a:pt x="56319" y="40265"/>
                </a:cubicBezTo>
                <a:cubicBezTo>
                  <a:pt x="56226" y="40385"/>
                  <a:pt x="56166" y="40522"/>
                  <a:pt x="56019" y="40596"/>
                </a:cubicBezTo>
                <a:cubicBezTo>
                  <a:pt x="55942" y="40636"/>
                  <a:pt x="55892" y="40713"/>
                  <a:pt x="55885" y="40800"/>
                </a:cubicBezTo>
                <a:cubicBezTo>
                  <a:pt x="55838" y="41241"/>
                  <a:pt x="55567" y="41595"/>
                  <a:pt x="55400" y="41986"/>
                </a:cubicBezTo>
                <a:cubicBezTo>
                  <a:pt x="54976" y="42969"/>
                  <a:pt x="54611" y="43972"/>
                  <a:pt x="54220" y="44968"/>
                </a:cubicBezTo>
                <a:cubicBezTo>
                  <a:pt x="54060" y="45379"/>
                  <a:pt x="53866" y="45780"/>
                  <a:pt x="53732" y="46208"/>
                </a:cubicBezTo>
                <a:cubicBezTo>
                  <a:pt x="53649" y="46479"/>
                  <a:pt x="53719" y="46763"/>
                  <a:pt x="53592" y="47034"/>
                </a:cubicBezTo>
                <a:cubicBezTo>
                  <a:pt x="53415" y="47425"/>
                  <a:pt x="53264" y="47829"/>
                  <a:pt x="53124" y="48237"/>
                </a:cubicBezTo>
                <a:cubicBezTo>
                  <a:pt x="52997" y="48601"/>
                  <a:pt x="52897" y="48972"/>
                  <a:pt x="52783" y="49353"/>
                </a:cubicBezTo>
                <a:cubicBezTo>
                  <a:pt x="53217" y="48822"/>
                  <a:pt x="53331" y="48170"/>
                  <a:pt x="53575" y="47582"/>
                </a:cubicBezTo>
                <a:cubicBezTo>
                  <a:pt x="53635" y="47598"/>
                  <a:pt x="53629" y="47628"/>
                  <a:pt x="53619" y="47652"/>
                </a:cubicBezTo>
                <a:cubicBezTo>
                  <a:pt x="53395" y="48160"/>
                  <a:pt x="53331" y="48725"/>
                  <a:pt x="53070" y="49220"/>
                </a:cubicBezTo>
                <a:cubicBezTo>
                  <a:pt x="53017" y="49313"/>
                  <a:pt x="52994" y="49417"/>
                  <a:pt x="53004" y="49524"/>
                </a:cubicBezTo>
                <a:cubicBezTo>
                  <a:pt x="53221" y="49149"/>
                  <a:pt x="53348" y="48735"/>
                  <a:pt x="53498" y="48334"/>
                </a:cubicBezTo>
                <a:cubicBezTo>
                  <a:pt x="53709" y="47762"/>
                  <a:pt x="53866" y="47167"/>
                  <a:pt x="54107" y="46609"/>
                </a:cubicBezTo>
                <a:cubicBezTo>
                  <a:pt x="54227" y="46335"/>
                  <a:pt x="54374" y="46074"/>
                  <a:pt x="54474" y="45790"/>
                </a:cubicBezTo>
                <a:cubicBezTo>
                  <a:pt x="54655" y="45272"/>
                  <a:pt x="54825" y="44751"/>
                  <a:pt x="54892" y="44202"/>
                </a:cubicBezTo>
                <a:cubicBezTo>
                  <a:pt x="54949" y="43724"/>
                  <a:pt x="55200" y="43313"/>
                  <a:pt x="55380" y="42882"/>
                </a:cubicBezTo>
                <a:cubicBezTo>
                  <a:pt x="55561" y="42454"/>
                  <a:pt x="55808" y="42060"/>
                  <a:pt x="55999" y="41635"/>
                </a:cubicBezTo>
                <a:cubicBezTo>
                  <a:pt x="56396" y="40743"/>
                  <a:pt x="56861" y="39894"/>
                  <a:pt x="57466" y="39125"/>
                </a:cubicBezTo>
                <a:cubicBezTo>
                  <a:pt x="57623" y="38928"/>
                  <a:pt x="57777" y="38741"/>
                  <a:pt x="57997" y="38607"/>
                </a:cubicBezTo>
                <a:cubicBezTo>
                  <a:pt x="58455" y="38329"/>
                  <a:pt x="58800" y="37932"/>
                  <a:pt x="59134" y="37517"/>
                </a:cubicBezTo>
                <a:cubicBezTo>
                  <a:pt x="59435" y="37143"/>
                  <a:pt x="59816" y="36849"/>
                  <a:pt x="60173" y="36534"/>
                </a:cubicBezTo>
                <a:cubicBezTo>
                  <a:pt x="60695" y="36087"/>
                  <a:pt x="61253" y="35685"/>
                  <a:pt x="61845" y="35338"/>
                </a:cubicBezTo>
                <a:cubicBezTo>
                  <a:pt x="61901" y="35304"/>
                  <a:pt x="61975" y="35278"/>
                  <a:pt x="61982" y="35191"/>
                </a:cubicBezTo>
                <a:lnTo>
                  <a:pt x="61932" y="35171"/>
                </a:lnTo>
                <a:lnTo>
                  <a:pt x="61982" y="35151"/>
                </a:lnTo>
                <a:cubicBezTo>
                  <a:pt x="62052" y="35020"/>
                  <a:pt x="62186" y="34963"/>
                  <a:pt x="62303" y="34897"/>
                </a:cubicBezTo>
                <a:cubicBezTo>
                  <a:pt x="62978" y="34509"/>
                  <a:pt x="63630" y="34088"/>
                  <a:pt x="64328" y="33750"/>
                </a:cubicBezTo>
                <a:cubicBezTo>
                  <a:pt x="64512" y="33660"/>
                  <a:pt x="64696" y="33553"/>
                  <a:pt x="64903" y="33519"/>
                </a:cubicBezTo>
                <a:cubicBezTo>
                  <a:pt x="64953" y="33439"/>
                  <a:pt x="65023" y="33406"/>
                  <a:pt x="65144" y="33402"/>
                </a:cubicBezTo>
                <a:lnTo>
                  <a:pt x="65144" y="33402"/>
                </a:lnTo>
                <a:cubicBezTo>
                  <a:pt x="65092" y="33477"/>
                  <a:pt x="65006" y="33523"/>
                  <a:pt x="64916" y="33523"/>
                </a:cubicBezTo>
                <a:cubicBezTo>
                  <a:pt x="64913" y="33523"/>
                  <a:pt x="64910" y="33523"/>
                  <a:pt x="64906" y="33523"/>
                </a:cubicBezTo>
                <a:cubicBezTo>
                  <a:pt x="64789" y="33590"/>
                  <a:pt x="64769" y="33720"/>
                  <a:pt x="64696" y="33814"/>
                </a:cubicBezTo>
                <a:cubicBezTo>
                  <a:pt x="64997" y="33750"/>
                  <a:pt x="65261" y="33590"/>
                  <a:pt x="65545" y="33479"/>
                </a:cubicBezTo>
                <a:cubicBezTo>
                  <a:pt x="66715" y="33041"/>
                  <a:pt x="67905" y="32640"/>
                  <a:pt x="69045" y="32136"/>
                </a:cubicBezTo>
                <a:cubicBezTo>
                  <a:pt x="70291" y="31581"/>
                  <a:pt x="71552" y="31043"/>
                  <a:pt x="72728" y="30331"/>
                </a:cubicBezTo>
                <a:cubicBezTo>
                  <a:pt x="73544" y="29839"/>
                  <a:pt x="74339" y="29318"/>
                  <a:pt x="75058" y="28696"/>
                </a:cubicBezTo>
                <a:cubicBezTo>
                  <a:pt x="75629" y="28201"/>
                  <a:pt x="76228" y="27740"/>
                  <a:pt x="76759" y="27202"/>
                </a:cubicBezTo>
                <a:cubicBezTo>
                  <a:pt x="76799" y="27165"/>
                  <a:pt x="76826" y="27112"/>
                  <a:pt x="76906" y="27108"/>
                </a:cubicBezTo>
                <a:lnTo>
                  <a:pt x="76906" y="27108"/>
                </a:lnTo>
                <a:cubicBezTo>
                  <a:pt x="76906" y="27249"/>
                  <a:pt x="76743" y="27306"/>
                  <a:pt x="76739" y="27459"/>
                </a:cubicBezTo>
                <a:cubicBezTo>
                  <a:pt x="76900" y="27406"/>
                  <a:pt x="76953" y="27259"/>
                  <a:pt x="77037" y="27155"/>
                </a:cubicBezTo>
                <a:cubicBezTo>
                  <a:pt x="77338" y="26781"/>
                  <a:pt x="77625" y="26400"/>
                  <a:pt x="77902" y="26009"/>
                </a:cubicBezTo>
                <a:cubicBezTo>
                  <a:pt x="78213" y="25574"/>
                  <a:pt x="78374" y="25063"/>
                  <a:pt x="78554" y="24571"/>
                </a:cubicBezTo>
                <a:cubicBezTo>
                  <a:pt x="78825" y="23833"/>
                  <a:pt x="79052" y="23081"/>
                  <a:pt x="79229" y="22315"/>
                </a:cubicBezTo>
                <a:cubicBezTo>
                  <a:pt x="79276" y="22108"/>
                  <a:pt x="79300" y="21894"/>
                  <a:pt x="79340" y="21683"/>
                </a:cubicBezTo>
                <a:cubicBezTo>
                  <a:pt x="79403" y="21372"/>
                  <a:pt x="79467" y="21062"/>
                  <a:pt x="79437" y="20741"/>
                </a:cubicBezTo>
                <a:cubicBezTo>
                  <a:pt x="79380" y="20142"/>
                  <a:pt x="79380" y="19531"/>
                  <a:pt x="79249" y="18949"/>
                </a:cubicBezTo>
                <a:cubicBezTo>
                  <a:pt x="79129" y="18424"/>
                  <a:pt x="78922" y="17920"/>
                  <a:pt x="78795" y="17391"/>
                </a:cubicBezTo>
                <a:cubicBezTo>
                  <a:pt x="78681" y="16907"/>
                  <a:pt x="78541" y="16429"/>
                  <a:pt x="78414" y="15944"/>
                </a:cubicBezTo>
                <a:cubicBezTo>
                  <a:pt x="78404" y="15907"/>
                  <a:pt x="78400" y="15867"/>
                  <a:pt x="78384" y="15770"/>
                </a:cubicBezTo>
                <a:lnTo>
                  <a:pt x="78384" y="15770"/>
                </a:lnTo>
                <a:cubicBezTo>
                  <a:pt x="78571" y="16038"/>
                  <a:pt x="78601" y="16312"/>
                  <a:pt x="78741" y="16552"/>
                </a:cubicBezTo>
                <a:cubicBezTo>
                  <a:pt x="78785" y="16476"/>
                  <a:pt x="78751" y="16425"/>
                  <a:pt x="78735" y="16372"/>
                </a:cubicBezTo>
                <a:cubicBezTo>
                  <a:pt x="78417" y="15389"/>
                  <a:pt x="78136" y="14390"/>
                  <a:pt x="77652" y="13467"/>
                </a:cubicBezTo>
                <a:cubicBezTo>
                  <a:pt x="77511" y="13200"/>
                  <a:pt x="77281" y="13006"/>
                  <a:pt x="77104" y="12762"/>
                </a:cubicBezTo>
                <a:cubicBezTo>
                  <a:pt x="76706" y="12207"/>
                  <a:pt x="76288" y="11659"/>
                  <a:pt x="75894" y="11097"/>
                </a:cubicBezTo>
                <a:cubicBezTo>
                  <a:pt x="75813" y="10984"/>
                  <a:pt x="75726" y="10880"/>
                  <a:pt x="75636" y="10773"/>
                </a:cubicBezTo>
                <a:cubicBezTo>
                  <a:pt x="75292" y="10362"/>
                  <a:pt x="74988" y="9894"/>
                  <a:pt x="74523" y="9610"/>
                </a:cubicBezTo>
                <a:cubicBezTo>
                  <a:pt x="74132" y="9366"/>
                  <a:pt x="73791" y="9052"/>
                  <a:pt x="73517" y="8684"/>
                </a:cubicBezTo>
                <a:cubicBezTo>
                  <a:pt x="73229" y="8296"/>
                  <a:pt x="72835" y="8062"/>
                  <a:pt x="72484" y="7765"/>
                </a:cubicBezTo>
                <a:cubicBezTo>
                  <a:pt x="72420" y="7711"/>
                  <a:pt x="72347" y="7665"/>
                  <a:pt x="72261" y="7665"/>
                </a:cubicBezTo>
                <a:cubicBezTo>
                  <a:pt x="72235" y="7665"/>
                  <a:pt x="72208" y="7669"/>
                  <a:pt x="72180" y="7678"/>
                </a:cubicBezTo>
                <a:cubicBezTo>
                  <a:pt x="72167" y="7680"/>
                  <a:pt x="72155" y="7682"/>
                  <a:pt x="72142" y="7682"/>
                </a:cubicBezTo>
                <a:cubicBezTo>
                  <a:pt x="72105" y="7682"/>
                  <a:pt x="72070" y="7670"/>
                  <a:pt x="72040" y="7648"/>
                </a:cubicBezTo>
                <a:cubicBezTo>
                  <a:pt x="71394" y="7187"/>
                  <a:pt x="70716" y="6775"/>
                  <a:pt x="70031" y="6384"/>
                </a:cubicBezTo>
                <a:cubicBezTo>
                  <a:pt x="69325" y="5977"/>
                  <a:pt x="68560" y="5669"/>
                  <a:pt x="67788" y="5388"/>
                </a:cubicBezTo>
                <a:cubicBezTo>
                  <a:pt x="67768" y="5383"/>
                  <a:pt x="67747" y="5380"/>
                  <a:pt x="67726" y="5380"/>
                </a:cubicBezTo>
                <a:cubicBezTo>
                  <a:pt x="67719" y="5380"/>
                  <a:pt x="67711" y="5381"/>
                  <a:pt x="67704" y="5382"/>
                </a:cubicBezTo>
                <a:lnTo>
                  <a:pt x="67701" y="5385"/>
                </a:lnTo>
                <a:cubicBezTo>
                  <a:pt x="67878" y="5672"/>
                  <a:pt x="68182" y="5763"/>
                  <a:pt x="68470" y="5870"/>
                </a:cubicBezTo>
                <a:cubicBezTo>
                  <a:pt x="68994" y="6060"/>
                  <a:pt x="69496" y="6307"/>
                  <a:pt x="69964" y="6605"/>
                </a:cubicBezTo>
                <a:cubicBezTo>
                  <a:pt x="70649" y="7046"/>
                  <a:pt x="71381" y="7414"/>
                  <a:pt x="72050" y="7889"/>
                </a:cubicBezTo>
                <a:cubicBezTo>
                  <a:pt x="72638" y="8303"/>
                  <a:pt x="73216" y="8734"/>
                  <a:pt x="73758" y="9216"/>
                </a:cubicBezTo>
                <a:cubicBezTo>
                  <a:pt x="74042" y="9466"/>
                  <a:pt x="74349" y="9730"/>
                  <a:pt x="74526" y="10054"/>
                </a:cubicBezTo>
                <a:cubicBezTo>
                  <a:pt x="74744" y="10459"/>
                  <a:pt x="75085" y="10723"/>
                  <a:pt x="75385" y="11024"/>
                </a:cubicBezTo>
                <a:cubicBezTo>
                  <a:pt x="75726" y="11365"/>
                  <a:pt x="76000" y="11749"/>
                  <a:pt x="76265" y="12147"/>
                </a:cubicBezTo>
                <a:lnTo>
                  <a:pt x="76305" y="12190"/>
                </a:lnTo>
                <a:cubicBezTo>
                  <a:pt x="76302" y="12191"/>
                  <a:pt x="76299" y="12191"/>
                  <a:pt x="76296" y="12191"/>
                </a:cubicBezTo>
                <a:cubicBezTo>
                  <a:pt x="76266" y="12191"/>
                  <a:pt x="76236" y="12174"/>
                  <a:pt x="76221" y="12147"/>
                </a:cubicBezTo>
                <a:cubicBezTo>
                  <a:pt x="75967" y="11980"/>
                  <a:pt x="75830" y="11706"/>
                  <a:pt x="75633" y="11485"/>
                </a:cubicBezTo>
                <a:cubicBezTo>
                  <a:pt x="75182" y="10967"/>
                  <a:pt x="74704" y="10476"/>
                  <a:pt x="74199" y="10008"/>
                </a:cubicBezTo>
                <a:cubicBezTo>
                  <a:pt x="73791" y="9640"/>
                  <a:pt x="73393" y="9262"/>
                  <a:pt x="72969" y="8915"/>
                </a:cubicBezTo>
                <a:cubicBezTo>
                  <a:pt x="72217" y="8300"/>
                  <a:pt x="71421" y="7741"/>
                  <a:pt x="70586" y="7243"/>
                </a:cubicBezTo>
                <a:cubicBezTo>
                  <a:pt x="69098" y="6361"/>
                  <a:pt x="67514" y="5686"/>
                  <a:pt x="65896" y="5081"/>
                </a:cubicBezTo>
                <a:cubicBezTo>
                  <a:pt x="63857" y="4315"/>
                  <a:pt x="61774" y="3660"/>
                  <a:pt x="59662" y="3119"/>
                </a:cubicBezTo>
                <a:cubicBezTo>
                  <a:pt x="58134" y="2734"/>
                  <a:pt x="56587" y="2443"/>
                  <a:pt x="55036" y="2183"/>
                </a:cubicBezTo>
                <a:cubicBezTo>
                  <a:pt x="53980" y="2006"/>
                  <a:pt x="52920" y="1845"/>
                  <a:pt x="51850" y="1748"/>
                </a:cubicBezTo>
                <a:cubicBezTo>
                  <a:pt x="51429" y="1708"/>
                  <a:pt x="51011" y="1665"/>
                  <a:pt x="50600" y="1554"/>
                </a:cubicBezTo>
                <a:lnTo>
                  <a:pt x="50600" y="1554"/>
                </a:lnTo>
                <a:cubicBezTo>
                  <a:pt x="51483" y="1558"/>
                  <a:pt x="52362" y="1614"/>
                  <a:pt x="53244" y="1655"/>
                </a:cubicBezTo>
                <a:cubicBezTo>
                  <a:pt x="52509" y="1554"/>
                  <a:pt x="51774" y="1491"/>
                  <a:pt x="51035" y="1451"/>
                </a:cubicBezTo>
                <a:cubicBezTo>
                  <a:pt x="50718" y="1434"/>
                  <a:pt x="50402" y="1429"/>
                  <a:pt x="50086" y="1429"/>
                </a:cubicBezTo>
                <a:cubicBezTo>
                  <a:pt x="49682" y="1429"/>
                  <a:pt x="49278" y="1437"/>
                  <a:pt x="48875" y="1437"/>
                </a:cubicBezTo>
                <a:cubicBezTo>
                  <a:pt x="48510" y="1437"/>
                  <a:pt x="48146" y="1431"/>
                  <a:pt x="47782" y="1407"/>
                </a:cubicBezTo>
                <a:cubicBezTo>
                  <a:pt x="47637" y="1398"/>
                  <a:pt x="47492" y="1394"/>
                  <a:pt x="47347" y="1394"/>
                </a:cubicBezTo>
                <a:cubicBezTo>
                  <a:pt x="46677" y="1394"/>
                  <a:pt x="46019" y="1483"/>
                  <a:pt x="45356" y="1538"/>
                </a:cubicBezTo>
                <a:cubicBezTo>
                  <a:pt x="45032" y="1564"/>
                  <a:pt x="44704" y="1531"/>
                  <a:pt x="44376" y="1574"/>
                </a:cubicBezTo>
                <a:cubicBezTo>
                  <a:pt x="44537" y="1484"/>
                  <a:pt x="44721" y="1491"/>
                  <a:pt x="44888" y="1424"/>
                </a:cubicBezTo>
                <a:lnTo>
                  <a:pt x="44888" y="1424"/>
                </a:lnTo>
                <a:cubicBezTo>
                  <a:pt x="44597" y="1437"/>
                  <a:pt x="44303" y="1427"/>
                  <a:pt x="44019" y="1474"/>
                </a:cubicBezTo>
                <a:cubicBezTo>
                  <a:pt x="43738" y="1518"/>
                  <a:pt x="43450" y="1518"/>
                  <a:pt x="43170" y="1534"/>
                </a:cubicBezTo>
                <a:cubicBezTo>
                  <a:pt x="42451" y="1578"/>
                  <a:pt x="41732" y="1641"/>
                  <a:pt x="41010" y="1681"/>
                </a:cubicBezTo>
                <a:cubicBezTo>
                  <a:pt x="40439" y="1711"/>
                  <a:pt x="39867" y="1723"/>
                  <a:pt x="39296" y="1723"/>
                </a:cubicBezTo>
                <a:cubicBezTo>
                  <a:pt x="38790" y="1723"/>
                  <a:pt x="38285" y="1714"/>
                  <a:pt x="37781" y="1701"/>
                </a:cubicBezTo>
                <a:cubicBezTo>
                  <a:pt x="36709" y="1671"/>
                  <a:pt x="35642" y="1534"/>
                  <a:pt x="34576" y="1397"/>
                </a:cubicBezTo>
                <a:cubicBezTo>
                  <a:pt x="34078" y="1337"/>
                  <a:pt x="33570" y="1310"/>
                  <a:pt x="33068" y="1253"/>
                </a:cubicBezTo>
                <a:cubicBezTo>
                  <a:pt x="32477" y="1180"/>
                  <a:pt x="31889" y="1100"/>
                  <a:pt x="31297" y="1023"/>
                </a:cubicBezTo>
                <a:cubicBezTo>
                  <a:pt x="30906" y="973"/>
                  <a:pt x="30511" y="939"/>
                  <a:pt x="30124" y="869"/>
                </a:cubicBezTo>
                <a:cubicBezTo>
                  <a:pt x="29843" y="819"/>
                  <a:pt x="29562" y="755"/>
                  <a:pt x="29271" y="735"/>
                </a:cubicBezTo>
                <a:cubicBezTo>
                  <a:pt x="28907" y="709"/>
                  <a:pt x="28543" y="665"/>
                  <a:pt x="28178" y="625"/>
                </a:cubicBezTo>
                <a:cubicBezTo>
                  <a:pt x="27537" y="562"/>
                  <a:pt x="26898" y="485"/>
                  <a:pt x="26256" y="435"/>
                </a:cubicBezTo>
                <a:cubicBezTo>
                  <a:pt x="25591" y="388"/>
                  <a:pt x="24963" y="154"/>
                  <a:pt x="24301" y="94"/>
                </a:cubicBezTo>
                <a:cubicBezTo>
                  <a:pt x="23978" y="64"/>
                  <a:pt x="23656" y="34"/>
                  <a:pt x="23331" y="34"/>
                </a:cubicBezTo>
                <a:cubicBezTo>
                  <a:pt x="23252" y="34"/>
                  <a:pt x="23173" y="36"/>
                  <a:pt x="23094" y="40"/>
                </a:cubicBezTo>
                <a:cubicBezTo>
                  <a:pt x="23059" y="42"/>
                  <a:pt x="23023" y="47"/>
                  <a:pt x="22988" y="47"/>
                </a:cubicBezTo>
                <a:cubicBezTo>
                  <a:pt x="22942" y="47"/>
                  <a:pt x="22897" y="38"/>
                  <a:pt x="22857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  <p:sp>
        <p:nvSpPr>
          <p:cNvPr id="129" name="Google Shape;129;p9"/>
          <p:cNvSpPr/>
          <p:nvPr/>
        </p:nvSpPr>
        <p:spPr>
          <a:xfrm>
            <a:off x="-1358897" y="7092787"/>
            <a:ext cx="2196056" cy="1042837"/>
          </a:xfrm>
          <a:custGeom>
            <a:avLst/>
            <a:gdLst/>
            <a:ahLst/>
            <a:cxnLst/>
            <a:rect l="l" t="t" r="r" b="b"/>
            <a:pathLst>
              <a:path w="28450" h="13510" extrusionOk="0">
                <a:moveTo>
                  <a:pt x="9874" y="1"/>
                </a:moveTo>
                <a:cubicBezTo>
                  <a:pt x="8741" y="1"/>
                  <a:pt x="7800" y="901"/>
                  <a:pt x="7655" y="2085"/>
                </a:cubicBezTo>
                <a:cubicBezTo>
                  <a:pt x="7595" y="2599"/>
                  <a:pt x="7675" y="3108"/>
                  <a:pt x="7662" y="3619"/>
                </a:cubicBezTo>
                <a:cubicBezTo>
                  <a:pt x="7652" y="4007"/>
                  <a:pt x="7662" y="4394"/>
                  <a:pt x="7689" y="4782"/>
                </a:cubicBezTo>
                <a:cubicBezTo>
                  <a:pt x="7746" y="5541"/>
                  <a:pt x="7759" y="6303"/>
                  <a:pt x="7772" y="7062"/>
                </a:cubicBezTo>
                <a:cubicBezTo>
                  <a:pt x="7786" y="7854"/>
                  <a:pt x="7635" y="8630"/>
                  <a:pt x="7535" y="9412"/>
                </a:cubicBezTo>
                <a:cubicBezTo>
                  <a:pt x="7371" y="10732"/>
                  <a:pt x="6275" y="11431"/>
                  <a:pt x="5443" y="11608"/>
                </a:cubicBezTo>
                <a:cubicBezTo>
                  <a:pt x="5400" y="11617"/>
                  <a:pt x="5354" y="11621"/>
                  <a:pt x="5307" y="11621"/>
                </a:cubicBezTo>
                <a:cubicBezTo>
                  <a:pt x="4924" y="11621"/>
                  <a:pt x="4443" y="11343"/>
                  <a:pt x="4330" y="11009"/>
                </a:cubicBezTo>
                <a:cubicBezTo>
                  <a:pt x="4159" y="10491"/>
                  <a:pt x="4029" y="9963"/>
                  <a:pt x="4019" y="9408"/>
                </a:cubicBezTo>
                <a:cubicBezTo>
                  <a:pt x="4002" y="8345"/>
                  <a:pt x="4132" y="7292"/>
                  <a:pt x="4216" y="6240"/>
                </a:cubicBezTo>
                <a:cubicBezTo>
                  <a:pt x="4259" y="5715"/>
                  <a:pt x="4333" y="5193"/>
                  <a:pt x="4433" y="4679"/>
                </a:cubicBezTo>
                <a:cubicBezTo>
                  <a:pt x="4580" y="3943"/>
                  <a:pt x="4701" y="3201"/>
                  <a:pt x="4704" y="2439"/>
                </a:cubicBezTo>
                <a:cubicBezTo>
                  <a:pt x="4711" y="1466"/>
                  <a:pt x="4263" y="845"/>
                  <a:pt x="3404" y="467"/>
                </a:cubicBezTo>
                <a:cubicBezTo>
                  <a:pt x="3124" y="346"/>
                  <a:pt x="2838" y="295"/>
                  <a:pt x="2549" y="295"/>
                </a:cubicBezTo>
                <a:cubicBezTo>
                  <a:pt x="2345" y="295"/>
                  <a:pt x="2139" y="320"/>
                  <a:pt x="1933" y="363"/>
                </a:cubicBezTo>
                <a:cubicBezTo>
                  <a:pt x="1191" y="517"/>
                  <a:pt x="710" y="952"/>
                  <a:pt x="559" y="1710"/>
                </a:cubicBezTo>
                <a:cubicBezTo>
                  <a:pt x="509" y="1961"/>
                  <a:pt x="479" y="2215"/>
                  <a:pt x="432" y="2466"/>
                </a:cubicBezTo>
                <a:cubicBezTo>
                  <a:pt x="298" y="3188"/>
                  <a:pt x="175" y="3910"/>
                  <a:pt x="211" y="4648"/>
                </a:cubicBezTo>
                <a:cubicBezTo>
                  <a:pt x="225" y="4886"/>
                  <a:pt x="252" y="5123"/>
                  <a:pt x="232" y="5354"/>
                </a:cubicBezTo>
                <a:cubicBezTo>
                  <a:pt x="128" y="6728"/>
                  <a:pt x="1" y="8101"/>
                  <a:pt x="48" y="9482"/>
                </a:cubicBezTo>
                <a:cubicBezTo>
                  <a:pt x="54" y="9699"/>
                  <a:pt x="145" y="9813"/>
                  <a:pt x="362" y="9846"/>
                </a:cubicBezTo>
                <a:cubicBezTo>
                  <a:pt x="396" y="9851"/>
                  <a:pt x="429" y="9854"/>
                  <a:pt x="461" y="9854"/>
                </a:cubicBezTo>
                <a:cubicBezTo>
                  <a:pt x="701" y="9854"/>
                  <a:pt x="839" y="9707"/>
                  <a:pt x="830" y="9432"/>
                </a:cubicBezTo>
                <a:cubicBezTo>
                  <a:pt x="813" y="8392"/>
                  <a:pt x="847" y="7353"/>
                  <a:pt x="940" y="6320"/>
                </a:cubicBezTo>
                <a:cubicBezTo>
                  <a:pt x="984" y="5775"/>
                  <a:pt x="1027" y="5230"/>
                  <a:pt x="1004" y="4682"/>
                </a:cubicBezTo>
                <a:cubicBezTo>
                  <a:pt x="987" y="4267"/>
                  <a:pt x="957" y="3846"/>
                  <a:pt x="1044" y="3438"/>
                </a:cubicBezTo>
                <a:cubicBezTo>
                  <a:pt x="1151" y="2937"/>
                  <a:pt x="1204" y="2426"/>
                  <a:pt x="1298" y="1924"/>
                </a:cubicBezTo>
                <a:cubicBezTo>
                  <a:pt x="1341" y="1680"/>
                  <a:pt x="1398" y="1436"/>
                  <a:pt x="1565" y="1236"/>
                </a:cubicBezTo>
                <a:cubicBezTo>
                  <a:pt x="1787" y="967"/>
                  <a:pt x="2135" y="834"/>
                  <a:pt x="2494" y="834"/>
                </a:cubicBezTo>
                <a:cubicBezTo>
                  <a:pt x="2884" y="834"/>
                  <a:pt x="3287" y="992"/>
                  <a:pt x="3554" y="1306"/>
                </a:cubicBezTo>
                <a:cubicBezTo>
                  <a:pt x="3694" y="1466"/>
                  <a:pt x="3852" y="1630"/>
                  <a:pt x="3872" y="1854"/>
                </a:cubicBezTo>
                <a:cubicBezTo>
                  <a:pt x="3925" y="2442"/>
                  <a:pt x="3952" y="3027"/>
                  <a:pt x="3841" y="3612"/>
                </a:cubicBezTo>
                <a:cubicBezTo>
                  <a:pt x="3738" y="4191"/>
                  <a:pt x="3614" y="4769"/>
                  <a:pt x="3541" y="5350"/>
                </a:cubicBezTo>
                <a:cubicBezTo>
                  <a:pt x="3440" y="6153"/>
                  <a:pt x="3370" y="6958"/>
                  <a:pt x="3303" y="7767"/>
                </a:cubicBezTo>
                <a:cubicBezTo>
                  <a:pt x="3216" y="8767"/>
                  <a:pt x="3176" y="9766"/>
                  <a:pt x="3447" y="10755"/>
                </a:cubicBezTo>
                <a:cubicBezTo>
                  <a:pt x="3670" y="11563"/>
                  <a:pt x="4381" y="12167"/>
                  <a:pt x="5215" y="12167"/>
                </a:cubicBezTo>
                <a:cubicBezTo>
                  <a:pt x="5268" y="12167"/>
                  <a:pt x="5322" y="12164"/>
                  <a:pt x="5376" y="12159"/>
                </a:cubicBezTo>
                <a:cubicBezTo>
                  <a:pt x="6399" y="12069"/>
                  <a:pt x="7204" y="11554"/>
                  <a:pt x="7829" y="10755"/>
                </a:cubicBezTo>
                <a:cubicBezTo>
                  <a:pt x="8140" y="10358"/>
                  <a:pt x="8204" y="9863"/>
                  <a:pt x="8311" y="9382"/>
                </a:cubicBezTo>
                <a:cubicBezTo>
                  <a:pt x="8611" y="8061"/>
                  <a:pt x="8571" y="6728"/>
                  <a:pt x="8498" y="5394"/>
                </a:cubicBezTo>
                <a:cubicBezTo>
                  <a:pt x="8441" y="4374"/>
                  <a:pt x="8441" y="3358"/>
                  <a:pt x="8421" y="2339"/>
                </a:cubicBezTo>
                <a:cubicBezTo>
                  <a:pt x="8407" y="1747"/>
                  <a:pt x="8648" y="1232"/>
                  <a:pt x="9113" y="845"/>
                </a:cubicBezTo>
                <a:cubicBezTo>
                  <a:pt x="9344" y="654"/>
                  <a:pt x="9598" y="533"/>
                  <a:pt x="9874" y="533"/>
                </a:cubicBezTo>
                <a:cubicBezTo>
                  <a:pt x="9984" y="533"/>
                  <a:pt x="10098" y="552"/>
                  <a:pt x="10216" y="594"/>
                </a:cubicBezTo>
                <a:cubicBezTo>
                  <a:pt x="11175" y="935"/>
                  <a:pt x="11656" y="1690"/>
                  <a:pt x="11860" y="2630"/>
                </a:cubicBezTo>
                <a:cubicBezTo>
                  <a:pt x="11957" y="3067"/>
                  <a:pt x="11941" y="3539"/>
                  <a:pt x="11937" y="3993"/>
                </a:cubicBezTo>
                <a:cubicBezTo>
                  <a:pt x="11927" y="4776"/>
                  <a:pt x="11807" y="5551"/>
                  <a:pt x="11723" y="6330"/>
                </a:cubicBezTo>
                <a:cubicBezTo>
                  <a:pt x="11613" y="7403"/>
                  <a:pt x="11329" y="8449"/>
                  <a:pt x="11219" y="9525"/>
                </a:cubicBezTo>
                <a:cubicBezTo>
                  <a:pt x="11118" y="10478"/>
                  <a:pt x="11122" y="11411"/>
                  <a:pt x="11443" y="12330"/>
                </a:cubicBezTo>
                <a:cubicBezTo>
                  <a:pt x="11660" y="12948"/>
                  <a:pt x="11994" y="13399"/>
                  <a:pt x="12693" y="13476"/>
                </a:cubicBezTo>
                <a:cubicBezTo>
                  <a:pt x="12709" y="13480"/>
                  <a:pt x="12726" y="13500"/>
                  <a:pt x="12743" y="13510"/>
                </a:cubicBezTo>
                <a:lnTo>
                  <a:pt x="13368" y="13510"/>
                </a:lnTo>
                <a:cubicBezTo>
                  <a:pt x="13752" y="13403"/>
                  <a:pt x="14147" y="13336"/>
                  <a:pt x="14518" y="13182"/>
                </a:cubicBezTo>
                <a:cubicBezTo>
                  <a:pt x="15400" y="12818"/>
                  <a:pt x="16015" y="12173"/>
                  <a:pt x="16249" y="11260"/>
                </a:cubicBezTo>
                <a:cubicBezTo>
                  <a:pt x="16486" y="10351"/>
                  <a:pt x="16517" y="9398"/>
                  <a:pt x="16476" y="8456"/>
                </a:cubicBezTo>
                <a:cubicBezTo>
                  <a:pt x="16416" y="7045"/>
                  <a:pt x="16346" y="5635"/>
                  <a:pt x="16283" y="4224"/>
                </a:cubicBezTo>
                <a:cubicBezTo>
                  <a:pt x="16252" y="3545"/>
                  <a:pt x="16313" y="2867"/>
                  <a:pt x="16373" y="2192"/>
                </a:cubicBezTo>
                <a:cubicBezTo>
                  <a:pt x="16423" y="1650"/>
                  <a:pt x="16697" y="1252"/>
                  <a:pt x="17239" y="1085"/>
                </a:cubicBezTo>
                <a:cubicBezTo>
                  <a:pt x="17435" y="1025"/>
                  <a:pt x="17623" y="996"/>
                  <a:pt x="17803" y="996"/>
                </a:cubicBezTo>
                <a:cubicBezTo>
                  <a:pt x="18376" y="996"/>
                  <a:pt x="18870" y="1280"/>
                  <a:pt x="19318" y="1697"/>
                </a:cubicBezTo>
                <a:cubicBezTo>
                  <a:pt x="19511" y="1874"/>
                  <a:pt x="19679" y="2075"/>
                  <a:pt x="19692" y="2369"/>
                </a:cubicBezTo>
                <a:cubicBezTo>
                  <a:pt x="19705" y="2720"/>
                  <a:pt x="19735" y="3077"/>
                  <a:pt x="19685" y="3425"/>
                </a:cubicBezTo>
                <a:cubicBezTo>
                  <a:pt x="19488" y="4782"/>
                  <a:pt x="19488" y="6156"/>
                  <a:pt x="19368" y="7520"/>
                </a:cubicBezTo>
                <a:cubicBezTo>
                  <a:pt x="19298" y="8339"/>
                  <a:pt x="19264" y="9164"/>
                  <a:pt x="19217" y="9987"/>
                </a:cubicBezTo>
                <a:cubicBezTo>
                  <a:pt x="19174" y="10672"/>
                  <a:pt x="19267" y="11360"/>
                  <a:pt x="19485" y="12012"/>
                </a:cubicBezTo>
                <a:cubicBezTo>
                  <a:pt x="19642" y="12484"/>
                  <a:pt x="19953" y="12781"/>
                  <a:pt x="20447" y="12891"/>
                </a:cubicBezTo>
                <a:cubicBezTo>
                  <a:pt x="20620" y="12929"/>
                  <a:pt x="20790" y="12967"/>
                  <a:pt x="20966" y="12967"/>
                </a:cubicBezTo>
                <a:cubicBezTo>
                  <a:pt x="20991" y="12967"/>
                  <a:pt x="21017" y="12967"/>
                  <a:pt x="21042" y="12965"/>
                </a:cubicBezTo>
                <a:cubicBezTo>
                  <a:pt x="21744" y="12925"/>
                  <a:pt x="22416" y="12768"/>
                  <a:pt x="23018" y="12397"/>
                </a:cubicBezTo>
                <a:cubicBezTo>
                  <a:pt x="23419" y="12159"/>
                  <a:pt x="23713" y="11782"/>
                  <a:pt x="23847" y="11337"/>
                </a:cubicBezTo>
                <a:cubicBezTo>
                  <a:pt x="24108" y="10488"/>
                  <a:pt x="24151" y="9609"/>
                  <a:pt x="24138" y="8726"/>
                </a:cubicBezTo>
                <a:cubicBezTo>
                  <a:pt x="24134" y="8349"/>
                  <a:pt x="24084" y="7968"/>
                  <a:pt x="24077" y="7587"/>
                </a:cubicBezTo>
                <a:cubicBezTo>
                  <a:pt x="24054" y="5899"/>
                  <a:pt x="24044" y="4207"/>
                  <a:pt x="24121" y="2516"/>
                </a:cubicBezTo>
                <a:cubicBezTo>
                  <a:pt x="24134" y="2061"/>
                  <a:pt x="24211" y="1607"/>
                  <a:pt x="24352" y="1172"/>
                </a:cubicBezTo>
                <a:cubicBezTo>
                  <a:pt x="24448" y="881"/>
                  <a:pt x="24612" y="758"/>
                  <a:pt x="24923" y="748"/>
                </a:cubicBezTo>
                <a:cubicBezTo>
                  <a:pt x="24950" y="747"/>
                  <a:pt x="24978" y="747"/>
                  <a:pt x="25005" y="747"/>
                </a:cubicBezTo>
                <a:cubicBezTo>
                  <a:pt x="25500" y="747"/>
                  <a:pt x="25975" y="860"/>
                  <a:pt x="26447" y="1018"/>
                </a:cubicBezTo>
                <a:cubicBezTo>
                  <a:pt x="27179" y="1266"/>
                  <a:pt x="27514" y="1814"/>
                  <a:pt x="27604" y="2523"/>
                </a:cubicBezTo>
                <a:cubicBezTo>
                  <a:pt x="27704" y="3342"/>
                  <a:pt x="27691" y="4171"/>
                  <a:pt x="27644" y="4993"/>
                </a:cubicBezTo>
                <a:cubicBezTo>
                  <a:pt x="27554" y="6604"/>
                  <a:pt x="27433" y="8212"/>
                  <a:pt x="27320" y="9819"/>
                </a:cubicBezTo>
                <a:cubicBezTo>
                  <a:pt x="27303" y="10090"/>
                  <a:pt x="27290" y="10361"/>
                  <a:pt x="27196" y="10618"/>
                </a:cubicBezTo>
                <a:cubicBezTo>
                  <a:pt x="27126" y="10809"/>
                  <a:pt x="27179" y="10923"/>
                  <a:pt x="27363" y="10993"/>
                </a:cubicBezTo>
                <a:cubicBezTo>
                  <a:pt x="27430" y="11019"/>
                  <a:pt x="27494" y="11031"/>
                  <a:pt x="27556" y="11031"/>
                </a:cubicBezTo>
                <a:cubicBezTo>
                  <a:pt x="27732" y="11031"/>
                  <a:pt x="27880" y="10927"/>
                  <a:pt x="27955" y="10739"/>
                </a:cubicBezTo>
                <a:cubicBezTo>
                  <a:pt x="28075" y="10438"/>
                  <a:pt x="28082" y="10114"/>
                  <a:pt x="28105" y="9799"/>
                </a:cubicBezTo>
                <a:cubicBezTo>
                  <a:pt x="28202" y="8446"/>
                  <a:pt x="28279" y="7092"/>
                  <a:pt x="28376" y="5738"/>
                </a:cubicBezTo>
                <a:cubicBezTo>
                  <a:pt x="28389" y="5558"/>
                  <a:pt x="28356" y="5367"/>
                  <a:pt x="28446" y="5197"/>
                </a:cubicBezTo>
                <a:lnTo>
                  <a:pt x="28450" y="2907"/>
                </a:lnTo>
                <a:cubicBezTo>
                  <a:pt x="28373" y="2733"/>
                  <a:pt x="28413" y="2543"/>
                  <a:pt x="28366" y="2362"/>
                </a:cubicBezTo>
                <a:cubicBezTo>
                  <a:pt x="28242" y="1901"/>
                  <a:pt x="28145" y="1420"/>
                  <a:pt x="27748" y="1099"/>
                </a:cubicBezTo>
                <a:cubicBezTo>
                  <a:pt x="26965" y="471"/>
                  <a:pt x="26069" y="221"/>
                  <a:pt x="25108" y="221"/>
                </a:cubicBezTo>
                <a:cubicBezTo>
                  <a:pt x="24969" y="221"/>
                  <a:pt x="24828" y="226"/>
                  <a:pt x="24686" y="236"/>
                </a:cubicBezTo>
                <a:cubicBezTo>
                  <a:pt x="24084" y="280"/>
                  <a:pt x="23690" y="607"/>
                  <a:pt x="23549" y="1196"/>
                </a:cubicBezTo>
                <a:cubicBezTo>
                  <a:pt x="23426" y="1720"/>
                  <a:pt x="23335" y="2252"/>
                  <a:pt x="23325" y="2797"/>
                </a:cubicBezTo>
                <a:cubicBezTo>
                  <a:pt x="23315" y="3238"/>
                  <a:pt x="23329" y="3682"/>
                  <a:pt x="23312" y="4127"/>
                </a:cubicBezTo>
                <a:cubicBezTo>
                  <a:pt x="23258" y="5594"/>
                  <a:pt x="23275" y="7062"/>
                  <a:pt x="23349" y="8529"/>
                </a:cubicBezTo>
                <a:cubicBezTo>
                  <a:pt x="23392" y="9402"/>
                  <a:pt x="23352" y="10271"/>
                  <a:pt x="23118" y="11123"/>
                </a:cubicBezTo>
                <a:cubicBezTo>
                  <a:pt x="22978" y="11631"/>
                  <a:pt x="22660" y="11982"/>
                  <a:pt x="22165" y="12173"/>
                </a:cubicBezTo>
                <a:cubicBezTo>
                  <a:pt x="21848" y="12296"/>
                  <a:pt x="21517" y="12377"/>
                  <a:pt x="21179" y="12420"/>
                </a:cubicBezTo>
                <a:cubicBezTo>
                  <a:pt x="21104" y="12431"/>
                  <a:pt x="21034" y="12436"/>
                  <a:pt x="20969" y="12436"/>
                </a:cubicBezTo>
                <a:cubicBezTo>
                  <a:pt x="20591" y="12436"/>
                  <a:pt x="20376" y="12251"/>
                  <a:pt x="20233" y="11835"/>
                </a:cubicBezTo>
                <a:cubicBezTo>
                  <a:pt x="20187" y="11705"/>
                  <a:pt x="20150" y="11571"/>
                  <a:pt x="20116" y="11437"/>
                </a:cubicBezTo>
                <a:cubicBezTo>
                  <a:pt x="19879" y="10404"/>
                  <a:pt x="20046" y="9368"/>
                  <a:pt x="20100" y="8335"/>
                </a:cubicBezTo>
                <a:cubicBezTo>
                  <a:pt x="20137" y="7670"/>
                  <a:pt x="20217" y="7012"/>
                  <a:pt x="20240" y="6347"/>
                </a:cubicBezTo>
                <a:cubicBezTo>
                  <a:pt x="20260" y="5608"/>
                  <a:pt x="20320" y="4869"/>
                  <a:pt x="20397" y="4134"/>
                </a:cubicBezTo>
                <a:cubicBezTo>
                  <a:pt x="20451" y="3602"/>
                  <a:pt x="20534" y="3074"/>
                  <a:pt x="20488" y="2539"/>
                </a:cubicBezTo>
                <a:cubicBezTo>
                  <a:pt x="20461" y="2249"/>
                  <a:pt x="20434" y="1964"/>
                  <a:pt x="20250" y="1714"/>
                </a:cubicBezTo>
                <a:cubicBezTo>
                  <a:pt x="19722" y="994"/>
                  <a:pt x="18751" y="455"/>
                  <a:pt x="17755" y="455"/>
                </a:cubicBezTo>
                <a:cubicBezTo>
                  <a:pt x="17409" y="455"/>
                  <a:pt x="17061" y="520"/>
                  <a:pt x="16727" y="664"/>
                </a:cubicBezTo>
                <a:cubicBezTo>
                  <a:pt x="16115" y="925"/>
                  <a:pt x="15721" y="1366"/>
                  <a:pt x="15621" y="2035"/>
                </a:cubicBezTo>
                <a:cubicBezTo>
                  <a:pt x="15547" y="2569"/>
                  <a:pt x="15507" y="3111"/>
                  <a:pt x="15504" y="3652"/>
                </a:cubicBezTo>
                <a:cubicBezTo>
                  <a:pt x="15487" y="4501"/>
                  <a:pt x="15591" y="5350"/>
                  <a:pt x="15604" y="6203"/>
                </a:cubicBezTo>
                <a:cubicBezTo>
                  <a:pt x="15621" y="7440"/>
                  <a:pt x="15788" y="8676"/>
                  <a:pt x="15657" y="9916"/>
                </a:cubicBezTo>
                <a:cubicBezTo>
                  <a:pt x="15607" y="10384"/>
                  <a:pt x="15624" y="10866"/>
                  <a:pt x="15450" y="11307"/>
                </a:cubicBezTo>
                <a:cubicBezTo>
                  <a:pt x="15076" y="12253"/>
                  <a:pt x="14364" y="12778"/>
                  <a:pt x="13361" y="12935"/>
                </a:cubicBezTo>
                <a:cubicBezTo>
                  <a:pt x="13230" y="12955"/>
                  <a:pt x="13117" y="12966"/>
                  <a:pt x="13017" y="12966"/>
                </a:cubicBezTo>
                <a:cubicBezTo>
                  <a:pt x="12611" y="12966"/>
                  <a:pt x="12430" y="12786"/>
                  <a:pt x="12235" y="12290"/>
                </a:cubicBezTo>
                <a:cubicBezTo>
                  <a:pt x="11857" y="11340"/>
                  <a:pt x="11900" y="10364"/>
                  <a:pt x="12014" y="9382"/>
                </a:cubicBezTo>
                <a:cubicBezTo>
                  <a:pt x="12148" y="8195"/>
                  <a:pt x="12449" y="7032"/>
                  <a:pt x="12562" y="5838"/>
                </a:cubicBezTo>
                <a:cubicBezTo>
                  <a:pt x="12646" y="4959"/>
                  <a:pt x="12716" y="4087"/>
                  <a:pt x="12696" y="3204"/>
                </a:cubicBezTo>
                <a:cubicBezTo>
                  <a:pt x="12673" y="2366"/>
                  <a:pt x="12415" y="1633"/>
                  <a:pt x="11874" y="998"/>
                </a:cubicBezTo>
                <a:cubicBezTo>
                  <a:pt x="11386" y="423"/>
                  <a:pt x="10774" y="52"/>
                  <a:pt x="10019" y="6"/>
                </a:cubicBezTo>
                <a:cubicBezTo>
                  <a:pt x="9970" y="2"/>
                  <a:pt x="9922" y="1"/>
                  <a:pt x="9874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  <p:sp>
        <p:nvSpPr>
          <p:cNvPr id="130" name="Google Shape;130;p9"/>
          <p:cNvSpPr txBox="1">
            <a:spLocks noGrp="1"/>
          </p:cNvSpPr>
          <p:nvPr>
            <p:ph type="title"/>
          </p:nvPr>
        </p:nvSpPr>
        <p:spPr>
          <a:xfrm>
            <a:off x="661225" y="1192225"/>
            <a:ext cx="6237600" cy="1485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600"/>
              <a:buNone/>
              <a:defRPr sz="46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31" name="Google Shape;131;p9"/>
          <p:cNvSpPr/>
          <p:nvPr/>
        </p:nvSpPr>
        <p:spPr>
          <a:xfrm rot="-9198129">
            <a:off x="6682641" y="1638432"/>
            <a:ext cx="1659574" cy="2265129"/>
          </a:xfrm>
          <a:custGeom>
            <a:avLst/>
            <a:gdLst/>
            <a:ahLst/>
            <a:cxnLst/>
            <a:rect l="l" t="t" r="r" b="b"/>
            <a:pathLst>
              <a:path w="18699" h="25522" extrusionOk="0">
                <a:moveTo>
                  <a:pt x="5997" y="0"/>
                </a:moveTo>
                <a:cubicBezTo>
                  <a:pt x="5028" y="281"/>
                  <a:pt x="4550" y="1033"/>
                  <a:pt x="4202" y="1902"/>
                </a:cubicBezTo>
                <a:cubicBezTo>
                  <a:pt x="4095" y="2166"/>
                  <a:pt x="3995" y="2434"/>
                  <a:pt x="3911" y="2704"/>
                </a:cubicBezTo>
                <a:cubicBezTo>
                  <a:pt x="3557" y="3868"/>
                  <a:pt x="3480" y="5061"/>
                  <a:pt x="3517" y="6271"/>
                </a:cubicBezTo>
                <a:cubicBezTo>
                  <a:pt x="3574" y="8012"/>
                  <a:pt x="3878" y="9720"/>
                  <a:pt x="4262" y="11415"/>
                </a:cubicBezTo>
                <a:cubicBezTo>
                  <a:pt x="4296" y="11556"/>
                  <a:pt x="4316" y="11703"/>
                  <a:pt x="4342" y="11843"/>
                </a:cubicBezTo>
                <a:cubicBezTo>
                  <a:pt x="4352" y="11890"/>
                  <a:pt x="4369" y="11943"/>
                  <a:pt x="4309" y="11970"/>
                </a:cubicBezTo>
                <a:cubicBezTo>
                  <a:pt x="4278" y="11984"/>
                  <a:pt x="4248" y="11997"/>
                  <a:pt x="4217" y="11997"/>
                </a:cubicBezTo>
                <a:cubicBezTo>
                  <a:pt x="4191" y="11997"/>
                  <a:pt x="4165" y="11988"/>
                  <a:pt x="4138" y="11963"/>
                </a:cubicBezTo>
                <a:cubicBezTo>
                  <a:pt x="4048" y="11886"/>
                  <a:pt x="3955" y="11813"/>
                  <a:pt x="3864" y="11736"/>
                </a:cubicBezTo>
                <a:cubicBezTo>
                  <a:pt x="3386" y="11325"/>
                  <a:pt x="2858" y="10977"/>
                  <a:pt x="2287" y="10707"/>
                </a:cubicBezTo>
                <a:cubicBezTo>
                  <a:pt x="2010" y="10574"/>
                  <a:pt x="1708" y="10504"/>
                  <a:pt x="1401" y="10504"/>
                </a:cubicBezTo>
                <a:cubicBezTo>
                  <a:pt x="1374" y="10504"/>
                  <a:pt x="1348" y="10505"/>
                  <a:pt x="1321" y="10506"/>
                </a:cubicBezTo>
                <a:cubicBezTo>
                  <a:pt x="726" y="10529"/>
                  <a:pt x="298" y="10857"/>
                  <a:pt x="127" y="11432"/>
                </a:cubicBezTo>
                <a:cubicBezTo>
                  <a:pt x="81" y="11582"/>
                  <a:pt x="44" y="11733"/>
                  <a:pt x="0" y="11886"/>
                </a:cubicBezTo>
                <a:lnTo>
                  <a:pt x="0" y="12679"/>
                </a:lnTo>
                <a:cubicBezTo>
                  <a:pt x="111" y="12966"/>
                  <a:pt x="137" y="13270"/>
                  <a:pt x="221" y="13561"/>
                </a:cubicBezTo>
                <a:cubicBezTo>
                  <a:pt x="635" y="15032"/>
                  <a:pt x="1377" y="16335"/>
                  <a:pt x="2270" y="17562"/>
                </a:cubicBezTo>
                <a:cubicBezTo>
                  <a:pt x="3624" y="19421"/>
                  <a:pt x="5245" y="21022"/>
                  <a:pt x="6966" y="22533"/>
                </a:cubicBezTo>
                <a:cubicBezTo>
                  <a:pt x="7782" y="23248"/>
                  <a:pt x="8617" y="23940"/>
                  <a:pt x="9456" y="24622"/>
                </a:cubicBezTo>
                <a:cubicBezTo>
                  <a:pt x="10065" y="25120"/>
                  <a:pt x="10794" y="25307"/>
                  <a:pt x="11546" y="25437"/>
                </a:cubicBezTo>
                <a:cubicBezTo>
                  <a:pt x="11696" y="25461"/>
                  <a:pt x="11846" y="25484"/>
                  <a:pt x="11997" y="25508"/>
                </a:cubicBezTo>
                <a:cubicBezTo>
                  <a:pt x="12052" y="25517"/>
                  <a:pt x="12104" y="25521"/>
                  <a:pt x="12155" y="25521"/>
                </a:cubicBezTo>
                <a:cubicBezTo>
                  <a:pt x="12419" y="25521"/>
                  <a:pt x="12625" y="25397"/>
                  <a:pt x="12779" y="25153"/>
                </a:cubicBezTo>
                <a:cubicBezTo>
                  <a:pt x="12799" y="25120"/>
                  <a:pt x="12822" y="25083"/>
                  <a:pt x="12839" y="25046"/>
                </a:cubicBezTo>
                <a:cubicBezTo>
                  <a:pt x="14116" y="22509"/>
                  <a:pt x="15383" y="19969"/>
                  <a:pt x="16285" y="17268"/>
                </a:cubicBezTo>
                <a:cubicBezTo>
                  <a:pt x="17218" y="14484"/>
                  <a:pt x="17910" y="11639"/>
                  <a:pt x="18465" y="8761"/>
                </a:cubicBezTo>
                <a:cubicBezTo>
                  <a:pt x="18602" y="8043"/>
                  <a:pt x="18699" y="7324"/>
                  <a:pt x="18662" y="6588"/>
                </a:cubicBezTo>
                <a:cubicBezTo>
                  <a:pt x="18617" y="5692"/>
                  <a:pt x="18111" y="5182"/>
                  <a:pt x="17289" y="5182"/>
                </a:cubicBezTo>
                <a:cubicBezTo>
                  <a:pt x="17198" y="5182"/>
                  <a:pt x="17103" y="5189"/>
                  <a:pt x="17004" y="5201"/>
                </a:cubicBezTo>
                <a:cubicBezTo>
                  <a:pt x="16048" y="5322"/>
                  <a:pt x="15249" y="5790"/>
                  <a:pt x="14517" y="6381"/>
                </a:cubicBezTo>
                <a:cubicBezTo>
                  <a:pt x="13879" y="6899"/>
                  <a:pt x="13397" y="7554"/>
                  <a:pt x="12949" y="8236"/>
                </a:cubicBezTo>
                <a:cubicBezTo>
                  <a:pt x="12395" y="9075"/>
                  <a:pt x="11866" y="9934"/>
                  <a:pt x="11218" y="10710"/>
                </a:cubicBezTo>
                <a:cubicBezTo>
                  <a:pt x="11148" y="10793"/>
                  <a:pt x="11074" y="10874"/>
                  <a:pt x="10981" y="10984"/>
                </a:cubicBezTo>
                <a:cubicBezTo>
                  <a:pt x="10897" y="10693"/>
                  <a:pt x="10900" y="10426"/>
                  <a:pt x="10884" y="10162"/>
                </a:cubicBezTo>
                <a:cubicBezTo>
                  <a:pt x="10787" y="8671"/>
                  <a:pt x="10723" y="7177"/>
                  <a:pt x="10590" y="5689"/>
                </a:cubicBezTo>
                <a:cubicBezTo>
                  <a:pt x="10463" y="4295"/>
                  <a:pt x="10118" y="2982"/>
                  <a:pt x="9233" y="1862"/>
                </a:cubicBezTo>
                <a:cubicBezTo>
                  <a:pt x="8858" y="1384"/>
                  <a:pt x="8420" y="963"/>
                  <a:pt x="7932" y="609"/>
                </a:cubicBezTo>
                <a:cubicBezTo>
                  <a:pt x="7535" y="318"/>
                  <a:pt x="7093" y="134"/>
                  <a:pt x="6625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  <p:grpSp>
        <p:nvGrpSpPr>
          <p:cNvPr id="132" name="Google Shape;132;p9"/>
          <p:cNvGrpSpPr/>
          <p:nvPr/>
        </p:nvGrpSpPr>
        <p:grpSpPr>
          <a:xfrm>
            <a:off x="5526316" y="6520326"/>
            <a:ext cx="5007035" cy="5442811"/>
            <a:chOff x="5526316" y="6520324"/>
            <a:chExt cx="5007035" cy="5442811"/>
          </a:xfrm>
        </p:grpSpPr>
        <p:sp>
          <p:nvSpPr>
            <p:cNvPr id="133" name="Google Shape;133;p9"/>
            <p:cNvSpPr/>
            <p:nvPr/>
          </p:nvSpPr>
          <p:spPr>
            <a:xfrm rot="7133856">
              <a:off x="5829363" y="7596755"/>
              <a:ext cx="4400941" cy="3289948"/>
            </a:xfrm>
            <a:custGeom>
              <a:avLst/>
              <a:gdLst/>
              <a:ahLst/>
              <a:cxnLst/>
              <a:rect l="l" t="t" r="r" b="b"/>
              <a:pathLst>
                <a:path w="79467" h="59406" extrusionOk="0">
                  <a:moveTo>
                    <a:pt x="76305" y="12190"/>
                  </a:moveTo>
                  <a:lnTo>
                    <a:pt x="76305" y="12190"/>
                  </a:lnTo>
                  <a:cubicBezTo>
                    <a:pt x="76355" y="12210"/>
                    <a:pt x="76388" y="12261"/>
                    <a:pt x="76388" y="12314"/>
                  </a:cubicBezTo>
                  <a:cubicBezTo>
                    <a:pt x="76308" y="12307"/>
                    <a:pt x="76305" y="12251"/>
                    <a:pt x="76305" y="12190"/>
                  </a:cubicBezTo>
                  <a:close/>
                  <a:moveTo>
                    <a:pt x="76388" y="12314"/>
                  </a:moveTo>
                  <a:cubicBezTo>
                    <a:pt x="76422" y="12334"/>
                    <a:pt x="76458" y="12354"/>
                    <a:pt x="76452" y="12401"/>
                  </a:cubicBezTo>
                  <a:cubicBezTo>
                    <a:pt x="76445" y="12411"/>
                    <a:pt x="76435" y="12418"/>
                    <a:pt x="76425" y="12418"/>
                  </a:cubicBezTo>
                  <a:cubicBezTo>
                    <a:pt x="76378" y="12398"/>
                    <a:pt x="76392" y="12351"/>
                    <a:pt x="76388" y="12314"/>
                  </a:cubicBezTo>
                  <a:close/>
                  <a:moveTo>
                    <a:pt x="76488" y="12498"/>
                  </a:moveTo>
                  <a:lnTo>
                    <a:pt x="76488" y="12498"/>
                  </a:lnTo>
                  <a:cubicBezTo>
                    <a:pt x="76575" y="12525"/>
                    <a:pt x="76582" y="12592"/>
                    <a:pt x="76595" y="12648"/>
                  </a:cubicBezTo>
                  <a:cubicBezTo>
                    <a:pt x="76659" y="12655"/>
                    <a:pt x="76692" y="12692"/>
                    <a:pt x="76722" y="12742"/>
                  </a:cubicBezTo>
                  <a:cubicBezTo>
                    <a:pt x="77020" y="13193"/>
                    <a:pt x="77287" y="13664"/>
                    <a:pt x="77528" y="14149"/>
                  </a:cubicBezTo>
                  <a:cubicBezTo>
                    <a:pt x="77555" y="14186"/>
                    <a:pt x="77548" y="14236"/>
                    <a:pt x="77515" y="14266"/>
                  </a:cubicBezTo>
                  <a:cubicBezTo>
                    <a:pt x="77364" y="14002"/>
                    <a:pt x="77224" y="13741"/>
                    <a:pt x="77073" y="13491"/>
                  </a:cubicBezTo>
                  <a:cubicBezTo>
                    <a:pt x="76940" y="13267"/>
                    <a:pt x="76796" y="13043"/>
                    <a:pt x="76656" y="12822"/>
                  </a:cubicBezTo>
                  <a:cubicBezTo>
                    <a:pt x="76619" y="12769"/>
                    <a:pt x="76589" y="12719"/>
                    <a:pt x="76595" y="12652"/>
                  </a:cubicBezTo>
                  <a:cubicBezTo>
                    <a:pt x="76512" y="12635"/>
                    <a:pt x="76488" y="12581"/>
                    <a:pt x="76488" y="12498"/>
                  </a:cubicBezTo>
                  <a:close/>
                  <a:moveTo>
                    <a:pt x="77581" y="14358"/>
                  </a:moveTo>
                  <a:cubicBezTo>
                    <a:pt x="77609" y="14358"/>
                    <a:pt x="77590" y="14390"/>
                    <a:pt x="77598" y="14403"/>
                  </a:cubicBezTo>
                  <a:lnTo>
                    <a:pt x="77598" y="14403"/>
                  </a:lnTo>
                  <a:lnTo>
                    <a:pt x="77568" y="14360"/>
                  </a:lnTo>
                  <a:cubicBezTo>
                    <a:pt x="77573" y="14359"/>
                    <a:pt x="77577" y="14358"/>
                    <a:pt x="77581" y="14358"/>
                  </a:cubicBezTo>
                  <a:close/>
                  <a:moveTo>
                    <a:pt x="77598" y="14403"/>
                  </a:moveTo>
                  <a:lnTo>
                    <a:pt x="77625" y="14433"/>
                  </a:lnTo>
                  <a:lnTo>
                    <a:pt x="77605" y="14443"/>
                  </a:lnTo>
                  <a:cubicBezTo>
                    <a:pt x="77605" y="14430"/>
                    <a:pt x="77602" y="14417"/>
                    <a:pt x="77598" y="14403"/>
                  </a:cubicBezTo>
                  <a:close/>
                  <a:moveTo>
                    <a:pt x="77790" y="24947"/>
                  </a:moveTo>
                  <a:cubicBezTo>
                    <a:pt x="77794" y="24947"/>
                    <a:pt x="77798" y="24948"/>
                    <a:pt x="77802" y="24949"/>
                  </a:cubicBezTo>
                  <a:cubicBezTo>
                    <a:pt x="77859" y="24962"/>
                    <a:pt x="77852" y="25016"/>
                    <a:pt x="77839" y="25053"/>
                  </a:cubicBezTo>
                  <a:cubicBezTo>
                    <a:pt x="77632" y="25571"/>
                    <a:pt x="77465" y="26112"/>
                    <a:pt x="76983" y="26467"/>
                  </a:cubicBezTo>
                  <a:cubicBezTo>
                    <a:pt x="76920" y="26513"/>
                    <a:pt x="76880" y="26594"/>
                    <a:pt x="76833" y="26660"/>
                  </a:cubicBezTo>
                  <a:cubicBezTo>
                    <a:pt x="76619" y="26981"/>
                    <a:pt x="76348" y="27245"/>
                    <a:pt x="76061" y="27499"/>
                  </a:cubicBezTo>
                  <a:cubicBezTo>
                    <a:pt x="75830" y="27703"/>
                    <a:pt x="75643" y="27947"/>
                    <a:pt x="75422" y="28158"/>
                  </a:cubicBezTo>
                  <a:cubicBezTo>
                    <a:pt x="75295" y="28285"/>
                    <a:pt x="75145" y="28389"/>
                    <a:pt x="75004" y="28502"/>
                  </a:cubicBezTo>
                  <a:cubicBezTo>
                    <a:pt x="74981" y="28520"/>
                    <a:pt x="74943" y="28551"/>
                    <a:pt x="74917" y="28551"/>
                  </a:cubicBezTo>
                  <a:cubicBezTo>
                    <a:pt x="74909" y="28551"/>
                    <a:pt x="74903" y="28548"/>
                    <a:pt x="74897" y="28542"/>
                  </a:cubicBezTo>
                  <a:cubicBezTo>
                    <a:pt x="74845" y="28479"/>
                    <a:pt x="74803" y="28456"/>
                    <a:pt x="74769" y="28456"/>
                  </a:cubicBezTo>
                  <a:cubicBezTo>
                    <a:pt x="74686" y="28456"/>
                    <a:pt x="74642" y="28589"/>
                    <a:pt x="74583" y="28636"/>
                  </a:cubicBezTo>
                  <a:cubicBezTo>
                    <a:pt x="74429" y="28756"/>
                    <a:pt x="74312" y="28913"/>
                    <a:pt x="74149" y="29024"/>
                  </a:cubicBezTo>
                  <a:cubicBezTo>
                    <a:pt x="73925" y="29174"/>
                    <a:pt x="73641" y="29181"/>
                    <a:pt x="73430" y="29351"/>
                  </a:cubicBezTo>
                  <a:cubicBezTo>
                    <a:pt x="73424" y="29354"/>
                    <a:pt x="73418" y="29358"/>
                    <a:pt x="73412" y="29362"/>
                  </a:cubicBezTo>
                  <a:lnTo>
                    <a:pt x="73412" y="29362"/>
                  </a:lnTo>
                  <a:lnTo>
                    <a:pt x="73423" y="29351"/>
                  </a:lnTo>
                  <a:cubicBezTo>
                    <a:pt x="75051" y="28205"/>
                    <a:pt x="76488" y="26904"/>
                    <a:pt x="77495" y="25123"/>
                  </a:cubicBezTo>
                  <a:cubicBezTo>
                    <a:pt x="77508" y="25230"/>
                    <a:pt x="77515" y="25287"/>
                    <a:pt x="77528" y="25387"/>
                  </a:cubicBezTo>
                  <a:cubicBezTo>
                    <a:pt x="77608" y="25237"/>
                    <a:pt x="77665" y="25120"/>
                    <a:pt x="77729" y="25006"/>
                  </a:cubicBezTo>
                  <a:cubicBezTo>
                    <a:pt x="77740" y="24979"/>
                    <a:pt x="77760" y="24947"/>
                    <a:pt x="77790" y="24947"/>
                  </a:cubicBezTo>
                  <a:close/>
                  <a:moveTo>
                    <a:pt x="73371" y="29391"/>
                  </a:moveTo>
                  <a:cubicBezTo>
                    <a:pt x="73374" y="29391"/>
                    <a:pt x="73377" y="29391"/>
                    <a:pt x="73380" y="29391"/>
                  </a:cubicBezTo>
                  <a:cubicBezTo>
                    <a:pt x="73365" y="29416"/>
                    <a:pt x="73335" y="29432"/>
                    <a:pt x="73305" y="29432"/>
                  </a:cubicBezTo>
                  <a:cubicBezTo>
                    <a:pt x="73302" y="29432"/>
                    <a:pt x="73299" y="29432"/>
                    <a:pt x="73296" y="29431"/>
                  </a:cubicBezTo>
                  <a:cubicBezTo>
                    <a:pt x="73315" y="29407"/>
                    <a:pt x="73341" y="29391"/>
                    <a:pt x="73371" y="29391"/>
                  </a:cubicBezTo>
                  <a:close/>
                  <a:moveTo>
                    <a:pt x="73163" y="29495"/>
                  </a:moveTo>
                  <a:cubicBezTo>
                    <a:pt x="73173" y="29498"/>
                    <a:pt x="73183" y="29502"/>
                    <a:pt x="73196" y="29508"/>
                  </a:cubicBezTo>
                  <a:cubicBezTo>
                    <a:pt x="73186" y="29518"/>
                    <a:pt x="73179" y="29528"/>
                    <a:pt x="73173" y="29538"/>
                  </a:cubicBezTo>
                  <a:cubicBezTo>
                    <a:pt x="73166" y="29528"/>
                    <a:pt x="73156" y="29522"/>
                    <a:pt x="73149" y="29512"/>
                  </a:cubicBezTo>
                  <a:cubicBezTo>
                    <a:pt x="73149" y="29508"/>
                    <a:pt x="73159" y="29495"/>
                    <a:pt x="73163" y="29495"/>
                  </a:cubicBezTo>
                  <a:close/>
                  <a:moveTo>
                    <a:pt x="73046" y="29599"/>
                  </a:moveTo>
                  <a:lnTo>
                    <a:pt x="73016" y="29625"/>
                  </a:lnTo>
                  <a:lnTo>
                    <a:pt x="73006" y="29605"/>
                  </a:lnTo>
                  <a:lnTo>
                    <a:pt x="73046" y="29599"/>
                  </a:lnTo>
                  <a:close/>
                  <a:moveTo>
                    <a:pt x="71097" y="30825"/>
                  </a:moveTo>
                  <a:lnTo>
                    <a:pt x="71097" y="30825"/>
                  </a:lnTo>
                  <a:cubicBezTo>
                    <a:pt x="69763" y="31518"/>
                    <a:pt x="68448" y="32241"/>
                    <a:pt x="66996" y="32660"/>
                  </a:cubicBezTo>
                  <a:cubicBezTo>
                    <a:pt x="67025" y="32671"/>
                    <a:pt x="67054" y="32675"/>
                    <a:pt x="67083" y="32675"/>
                  </a:cubicBezTo>
                  <a:cubicBezTo>
                    <a:pt x="67190" y="32675"/>
                    <a:pt x="67298" y="32620"/>
                    <a:pt x="67444" y="32620"/>
                  </a:cubicBezTo>
                  <a:cubicBezTo>
                    <a:pt x="67450" y="32620"/>
                    <a:pt x="67457" y="32620"/>
                    <a:pt x="67464" y="32620"/>
                  </a:cubicBezTo>
                  <a:cubicBezTo>
                    <a:pt x="67019" y="32894"/>
                    <a:pt x="66548" y="32874"/>
                    <a:pt x="66120" y="33011"/>
                  </a:cubicBezTo>
                  <a:cubicBezTo>
                    <a:pt x="66464" y="32747"/>
                    <a:pt x="66865" y="32600"/>
                    <a:pt x="67243" y="32396"/>
                  </a:cubicBezTo>
                  <a:lnTo>
                    <a:pt x="67243" y="32396"/>
                  </a:lnTo>
                  <a:lnTo>
                    <a:pt x="66190" y="32674"/>
                  </a:lnTo>
                  <a:cubicBezTo>
                    <a:pt x="66183" y="32657"/>
                    <a:pt x="66180" y="32644"/>
                    <a:pt x="66173" y="32627"/>
                  </a:cubicBezTo>
                  <a:cubicBezTo>
                    <a:pt x="66457" y="32523"/>
                    <a:pt x="66738" y="32423"/>
                    <a:pt x="67022" y="32316"/>
                  </a:cubicBezTo>
                  <a:cubicBezTo>
                    <a:pt x="68232" y="31868"/>
                    <a:pt x="69429" y="31387"/>
                    <a:pt x="70616" y="30872"/>
                  </a:cubicBezTo>
                  <a:cubicBezTo>
                    <a:pt x="70670" y="30848"/>
                    <a:pt x="70728" y="30843"/>
                    <a:pt x="70786" y="30843"/>
                  </a:cubicBezTo>
                  <a:cubicBezTo>
                    <a:pt x="70838" y="30843"/>
                    <a:pt x="70891" y="30847"/>
                    <a:pt x="70943" y="30847"/>
                  </a:cubicBezTo>
                  <a:cubicBezTo>
                    <a:pt x="70995" y="30847"/>
                    <a:pt x="71047" y="30843"/>
                    <a:pt x="71097" y="30825"/>
                  </a:cubicBezTo>
                  <a:close/>
                  <a:moveTo>
                    <a:pt x="65963" y="33031"/>
                  </a:moveTo>
                  <a:cubicBezTo>
                    <a:pt x="65973" y="33031"/>
                    <a:pt x="65989" y="33043"/>
                    <a:pt x="66016" y="33058"/>
                  </a:cubicBezTo>
                  <a:cubicBezTo>
                    <a:pt x="65993" y="33075"/>
                    <a:pt x="65966" y="33088"/>
                    <a:pt x="65936" y="33098"/>
                  </a:cubicBezTo>
                  <a:cubicBezTo>
                    <a:pt x="65935" y="33099"/>
                    <a:pt x="65934" y="33099"/>
                    <a:pt x="65934" y="33099"/>
                  </a:cubicBezTo>
                  <a:cubicBezTo>
                    <a:pt x="65923" y="33099"/>
                    <a:pt x="65908" y="33081"/>
                    <a:pt x="65896" y="33072"/>
                  </a:cubicBezTo>
                  <a:cubicBezTo>
                    <a:pt x="65916" y="33055"/>
                    <a:pt x="65936" y="33041"/>
                    <a:pt x="65959" y="33031"/>
                  </a:cubicBezTo>
                  <a:cubicBezTo>
                    <a:pt x="65960" y="33031"/>
                    <a:pt x="65962" y="33031"/>
                    <a:pt x="65963" y="33031"/>
                  </a:cubicBezTo>
                  <a:close/>
                  <a:moveTo>
                    <a:pt x="65735" y="33105"/>
                  </a:moveTo>
                  <a:lnTo>
                    <a:pt x="65789" y="33132"/>
                  </a:lnTo>
                  <a:cubicBezTo>
                    <a:pt x="65776" y="33152"/>
                    <a:pt x="65755" y="33165"/>
                    <a:pt x="65735" y="33179"/>
                  </a:cubicBezTo>
                  <a:cubicBezTo>
                    <a:pt x="65733" y="33180"/>
                    <a:pt x="65731" y="33180"/>
                    <a:pt x="65728" y="33180"/>
                  </a:cubicBezTo>
                  <a:cubicBezTo>
                    <a:pt x="65716" y="33180"/>
                    <a:pt x="65699" y="33168"/>
                    <a:pt x="65685" y="33165"/>
                  </a:cubicBezTo>
                  <a:cubicBezTo>
                    <a:pt x="65702" y="33145"/>
                    <a:pt x="65715" y="33128"/>
                    <a:pt x="65735" y="33105"/>
                  </a:cubicBezTo>
                  <a:close/>
                  <a:moveTo>
                    <a:pt x="65542" y="33201"/>
                  </a:moveTo>
                  <a:cubicBezTo>
                    <a:pt x="65554" y="33201"/>
                    <a:pt x="65567" y="33202"/>
                    <a:pt x="65582" y="33205"/>
                  </a:cubicBezTo>
                  <a:cubicBezTo>
                    <a:pt x="65558" y="33279"/>
                    <a:pt x="65501" y="33285"/>
                    <a:pt x="65411" y="33299"/>
                  </a:cubicBezTo>
                  <a:cubicBezTo>
                    <a:pt x="65449" y="33231"/>
                    <a:pt x="65487" y="33201"/>
                    <a:pt x="65542" y="33201"/>
                  </a:cubicBezTo>
                  <a:close/>
                  <a:moveTo>
                    <a:pt x="64021" y="33409"/>
                  </a:moveTo>
                  <a:cubicBezTo>
                    <a:pt x="64027" y="33409"/>
                    <a:pt x="64031" y="33412"/>
                    <a:pt x="64034" y="33412"/>
                  </a:cubicBezTo>
                  <a:lnTo>
                    <a:pt x="64034" y="33416"/>
                  </a:lnTo>
                  <a:cubicBezTo>
                    <a:pt x="64034" y="33423"/>
                    <a:pt x="64031" y="33426"/>
                    <a:pt x="64031" y="33426"/>
                  </a:cubicBezTo>
                  <a:cubicBezTo>
                    <a:pt x="64024" y="33423"/>
                    <a:pt x="64021" y="33423"/>
                    <a:pt x="64017" y="33419"/>
                  </a:cubicBezTo>
                  <a:cubicBezTo>
                    <a:pt x="64017" y="33416"/>
                    <a:pt x="64021" y="33409"/>
                    <a:pt x="64021" y="33409"/>
                  </a:cubicBezTo>
                  <a:close/>
                  <a:moveTo>
                    <a:pt x="63803" y="33476"/>
                  </a:moveTo>
                  <a:lnTo>
                    <a:pt x="63830" y="33526"/>
                  </a:lnTo>
                  <a:lnTo>
                    <a:pt x="62149" y="34439"/>
                  </a:lnTo>
                  <a:lnTo>
                    <a:pt x="62122" y="34389"/>
                  </a:lnTo>
                  <a:cubicBezTo>
                    <a:pt x="62650" y="34021"/>
                    <a:pt x="63229" y="33753"/>
                    <a:pt x="63803" y="33476"/>
                  </a:cubicBezTo>
                  <a:close/>
                  <a:moveTo>
                    <a:pt x="62014" y="34461"/>
                  </a:moveTo>
                  <a:cubicBezTo>
                    <a:pt x="62017" y="34461"/>
                    <a:pt x="62021" y="34462"/>
                    <a:pt x="62025" y="34462"/>
                  </a:cubicBezTo>
                  <a:cubicBezTo>
                    <a:pt x="62032" y="34469"/>
                    <a:pt x="62039" y="34479"/>
                    <a:pt x="62039" y="34492"/>
                  </a:cubicBezTo>
                  <a:cubicBezTo>
                    <a:pt x="62025" y="34522"/>
                    <a:pt x="61999" y="34525"/>
                    <a:pt x="61973" y="34525"/>
                  </a:cubicBezTo>
                  <a:cubicBezTo>
                    <a:pt x="61967" y="34525"/>
                    <a:pt x="61961" y="34525"/>
                    <a:pt x="61955" y="34525"/>
                  </a:cubicBezTo>
                  <a:cubicBezTo>
                    <a:pt x="61951" y="34525"/>
                    <a:pt x="61946" y="34525"/>
                    <a:pt x="61942" y="34525"/>
                  </a:cubicBezTo>
                  <a:lnTo>
                    <a:pt x="61942" y="34525"/>
                  </a:lnTo>
                  <a:cubicBezTo>
                    <a:pt x="61957" y="34495"/>
                    <a:pt x="61972" y="34461"/>
                    <a:pt x="62014" y="34461"/>
                  </a:cubicBezTo>
                  <a:close/>
                  <a:moveTo>
                    <a:pt x="15627" y="34953"/>
                  </a:moveTo>
                  <a:lnTo>
                    <a:pt x="15644" y="34960"/>
                  </a:lnTo>
                  <a:lnTo>
                    <a:pt x="15637" y="34973"/>
                  </a:lnTo>
                  <a:cubicBezTo>
                    <a:pt x="15630" y="34973"/>
                    <a:pt x="15627" y="34970"/>
                    <a:pt x="15620" y="34967"/>
                  </a:cubicBezTo>
                  <a:cubicBezTo>
                    <a:pt x="15620" y="34967"/>
                    <a:pt x="15627" y="34957"/>
                    <a:pt x="15627" y="34953"/>
                  </a:cubicBezTo>
                  <a:close/>
                  <a:moveTo>
                    <a:pt x="60232" y="35687"/>
                  </a:moveTo>
                  <a:lnTo>
                    <a:pt x="60227" y="35695"/>
                  </a:lnTo>
                  <a:cubicBezTo>
                    <a:pt x="60229" y="35692"/>
                    <a:pt x="60230" y="35690"/>
                    <a:pt x="60232" y="35687"/>
                  </a:cubicBezTo>
                  <a:close/>
                  <a:moveTo>
                    <a:pt x="60100" y="35779"/>
                  </a:moveTo>
                  <a:lnTo>
                    <a:pt x="60100" y="35779"/>
                  </a:lnTo>
                  <a:cubicBezTo>
                    <a:pt x="60000" y="36087"/>
                    <a:pt x="59692" y="36194"/>
                    <a:pt x="59481" y="36394"/>
                  </a:cubicBezTo>
                  <a:cubicBezTo>
                    <a:pt x="59405" y="36464"/>
                    <a:pt x="59308" y="36514"/>
                    <a:pt x="59207" y="36541"/>
                  </a:cubicBezTo>
                  <a:cubicBezTo>
                    <a:pt x="59481" y="36257"/>
                    <a:pt x="59759" y="35983"/>
                    <a:pt x="60100" y="35779"/>
                  </a:cubicBezTo>
                  <a:close/>
                  <a:moveTo>
                    <a:pt x="18762" y="36298"/>
                  </a:moveTo>
                  <a:cubicBezTo>
                    <a:pt x="18765" y="36298"/>
                    <a:pt x="18769" y="36299"/>
                    <a:pt x="18772" y="36300"/>
                  </a:cubicBezTo>
                  <a:cubicBezTo>
                    <a:pt x="18829" y="36311"/>
                    <a:pt x="18842" y="36354"/>
                    <a:pt x="18846" y="36404"/>
                  </a:cubicBezTo>
                  <a:cubicBezTo>
                    <a:pt x="18909" y="36404"/>
                    <a:pt x="18963" y="36411"/>
                    <a:pt x="18973" y="36488"/>
                  </a:cubicBezTo>
                  <a:lnTo>
                    <a:pt x="19013" y="36528"/>
                  </a:lnTo>
                  <a:cubicBezTo>
                    <a:pt x="19016" y="36527"/>
                    <a:pt x="19019" y="36527"/>
                    <a:pt x="19021" y="36527"/>
                  </a:cubicBezTo>
                  <a:cubicBezTo>
                    <a:pt x="19052" y="36527"/>
                    <a:pt x="19081" y="36544"/>
                    <a:pt x="19097" y="36571"/>
                  </a:cubicBezTo>
                  <a:cubicBezTo>
                    <a:pt x="19094" y="36572"/>
                    <a:pt x="19091" y="36572"/>
                    <a:pt x="19088" y="36572"/>
                  </a:cubicBezTo>
                  <a:cubicBezTo>
                    <a:pt x="19058" y="36572"/>
                    <a:pt x="19028" y="36556"/>
                    <a:pt x="19013" y="36531"/>
                  </a:cubicBezTo>
                  <a:lnTo>
                    <a:pt x="18969" y="36491"/>
                  </a:lnTo>
                  <a:cubicBezTo>
                    <a:pt x="18916" y="36488"/>
                    <a:pt x="18866" y="36458"/>
                    <a:pt x="18846" y="36407"/>
                  </a:cubicBezTo>
                  <a:cubicBezTo>
                    <a:pt x="18799" y="36397"/>
                    <a:pt x="18752" y="36387"/>
                    <a:pt x="18739" y="36334"/>
                  </a:cubicBezTo>
                  <a:cubicBezTo>
                    <a:pt x="18733" y="36315"/>
                    <a:pt x="18746" y="36298"/>
                    <a:pt x="18762" y="36298"/>
                  </a:cubicBezTo>
                  <a:close/>
                  <a:moveTo>
                    <a:pt x="59057" y="36665"/>
                  </a:moveTo>
                  <a:lnTo>
                    <a:pt x="59057" y="36665"/>
                  </a:lnTo>
                  <a:cubicBezTo>
                    <a:pt x="59064" y="36689"/>
                    <a:pt x="59056" y="36694"/>
                    <a:pt x="59045" y="36694"/>
                  </a:cubicBezTo>
                  <a:cubicBezTo>
                    <a:pt x="59040" y="36694"/>
                    <a:pt x="59033" y="36692"/>
                    <a:pt x="59027" y="36692"/>
                  </a:cubicBezTo>
                  <a:cubicBezTo>
                    <a:pt x="59023" y="36692"/>
                    <a:pt x="59019" y="36693"/>
                    <a:pt x="59017" y="36695"/>
                  </a:cubicBezTo>
                  <a:lnTo>
                    <a:pt x="59057" y="36665"/>
                  </a:lnTo>
                  <a:close/>
                  <a:moveTo>
                    <a:pt x="57810" y="38109"/>
                  </a:moveTo>
                  <a:cubicBezTo>
                    <a:pt x="57809" y="38111"/>
                    <a:pt x="57809" y="38114"/>
                    <a:pt x="57807" y="38115"/>
                  </a:cubicBezTo>
                  <a:lnTo>
                    <a:pt x="57810" y="38109"/>
                  </a:lnTo>
                  <a:close/>
                  <a:moveTo>
                    <a:pt x="22917" y="47602"/>
                  </a:moveTo>
                  <a:cubicBezTo>
                    <a:pt x="23168" y="48681"/>
                    <a:pt x="23723" y="49654"/>
                    <a:pt x="24003" y="50724"/>
                  </a:cubicBezTo>
                  <a:cubicBezTo>
                    <a:pt x="23686" y="50500"/>
                    <a:pt x="22897" y="48267"/>
                    <a:pt x="22917" y="47602"/>
                  </a:cubicBezTo>
                  <a:close/>
                  <a:moveTo>
                    <a:pt x="51249" y="51392"/>
                  </a:moveTo>
                  <a:lnTo>
                    <a:pt x="51249" y="51392"/>
                  </a:lnTo>
                  <a:cubicBezTo>
                    <a:pt x="51245" y="51429"/>
                    <a:pt x="51259" y="51472"/>
                    <a:pt x="51212" y="51493"/>
                  </a:cubicBezTo>
                  <a:cubicBezTo>
                    <a:pt x="51202" y="51493"/>
                    <a:pt x="51192" y="51486"/>
                    <a:pt x="51185" y="51479"/>
                  </a:cubicBezTo>
                  <a:cubicBezTo>
                    <a:pt x="51179" y="51429"/>
                    <a:pt x="51215" y="51412"/>
                    <a:pt x="51249" y="51392"/>
                  </a:cubicBezTo>
                  <a:close/>
                  <a:moveTo>
                    <a:pt x="50794" y="52559"/>
                  </a:moveTo>
                  <a:lnTo>
                    <a:pt x="50794" y="52559"/>
                  </a:lnTo>
                  <a:cubicBezTo>
                    <a:pt x="50784" y="52639"/>
                    <a:pt x="50744" y="52693"/>
                    <a:pt x="50640" y="52713"/>
                  </a:cubicBezTo>
                  <a:cubicBezTo>
                    <a:pt x="50664" y="52612"/>
                    <a:pt x="50711" y="52569"/>
                    <a:pt x="50794" y="52559"/>
                  </a:cubicBezTo>
                  <a:close/>
                  <a:moveTo>
                    <a:pt x="50528" y="52829"/>
                  </a:moveTo>
                  <a:cubicBezTo>
                    <a:pt x="50537" y="52829"/>
                    <a:pt x="50546" y="52831"/>
                    <a:pt x="50557" y="52836"/>
                  </a:cubicBezTo>
                  <a:cubicBezTo>
                    <a:pt x="50570" y="52913"/>
                    <a:pt x="50517" y="52937"/>
                    <a:pt x="50460" y="52963"/>
                  </a:cubicBezTo>
                  <a:cubicBezTo>
                    <a:pt x="50400" y="52926"/>
                    <a:pt x="50447" y="52893"/>
                    <a:pt x="50467" y="52870"/>
                  </a:cubicBezTo>
                  <a:cubicBezTo>
                    <a:pt x="50482" y="52849"/>
                    <a:pt x="50501" y="52829"/>
                    <a:pt x="50528" y="52829"/>
                  </a:cubicBezTo>
                  <a:close/>
                  <a:moveTo>
                    <a:pt x="50383" y="53043"/>
                  </a:moveTo>
                  <a:lnTo>
                    <a:pt x="50390" y="53050"/>
                  </a:lnTo>
                  <a:lnTo>
                    <a:pt x="50373" y="53060"/>
                  </a:lnTo>
                  <a:lnTo>
                    <a:pt x="50383" y="53043"/>
                  </a:lnTo>
                  <a:close/>
                  <a:moveTo>
                    <a:pt x="50327" y="53103"/>
                  </a:moveTo>
                  <a:cubicBezTo>
                    <a:pt x="50329" y="53103"/>
                    <a:pt x="50331" y="53104"/>
                    <a:pt x="50333" y="53104"/>
                  </a:cubicBezTo>
                  <a:cubicBezTo>
                    <a:pt x="50333" y="53150"/>
                    <a:pt x="50296" y="53187"/>
                    <a:pt x="50249" y="53187"/>
                  </a:cubicBezTo>
                  <a:cubicBezTo>
                    <a:pt x="50246" y="53142"/>
                    <a:pt x="50283" y="53103"/>
                    <a:pt x="50327" y="53103"/>
                  </a:cubicBezTo>
                  <a:close/>
                  <a:moveTo>
                    <a:pt x="51123" y="51582"/>
                  </a:moveTo>
                  <a:cubicBezTo>
                    <a:pt x="51130" y="51582"/>
                    <a:pt x="51148" y="51594"/>
                    <a:pt x="51148" y="51599"/>
                  </a:cubicBezTo>
                  <a:cubicBezTo>
                    <a:pt x="51155" y="51646"/>
                    <a:pt x="51118" y="51666"/>
                    <a:pt x="51085" y="51686"/>
                  </a:cubicBezTo>
                  <a:cubicBezTo>
                    <a:pt x="50941" y="52027"/>
                    <a:pt x="50711" y="52318"/>
                    <a:pt x="50500" y="52616"/>
                  </a:cubicBezTo>
                  <a:cubicBezTo>
                    <a:pt x="49745" y="53679"/>
                    <a:pt x="48769" y="54518"/>
                    <a:pt x="47752" y="55320"/>
                  </a:cubicBezTo>
                  <a:cubicBezTo>
                    <a:pt x="47726" y="55336"/>
                    <a:pt x="47692" y="55350"/>
                    <a:pt x="47659" y="55360"/>
                  </a:cubicBezTo>
                  <a:cubicBezTo>
                    <a:pt x="47629" y="55410"/>
                    <a:pt x="47599" y="55464"/>
                    <a:pt x="47515" y="55467"/>
                  </a:cubicBezTo>
                  <a:cubicBezTo>
                    <a:pt x="47515" y="55357"/>
                    <a:pt x="47589" y="55363"/>
                    <a:pt x="47659" y="55357"/>
                  </a:cubicBezTo>
                  <a:cubicBezTo>
                    <a:pt x="47782" y="55133"/>
                    <a:pt x="48016" y="55022"/>
                    <a:pt x="48200" y="54862"/>
                  </a:cubicBezTo>
                  <a:cubicBezTo>
                    <a:pt x="48769" y="54370"/>
                    <a:pt x="49303" y="53842"/>
                    <a:pt x="49805" y="53287"/>
                  </a:cubicBezTo>
                  <a:cubicBezTo>
                    <a:pt x="50233" y="52813"/>
                    <a:pt x="50620" y="52305"/>
                    <a:pt x="50971" y="51770"/>
                  </a:cubicBezTo>
                  <a:cubicBezTo>
                    <a:pt x="50998" y="51730"/>
                    <a:pt x="51025" y="51686"/>
                    <a:pt x="51082" y="51683"/>
                  </a:cubicBezTo>
                  <a:cubicBezTo>
                    <a:pt x="51085" y="51646"/>
                    <a:pt x="51072" y="51603"/>
                    <a:pt x="51122" y="51583"/>
                  </a:cubicBezTo>
                  <a:cubicBezTo>
                    <a:pt x="51122" y="51582"/>
                    <a:pt x="51123" y="51582"/>
                    <a:pt x="51123" y="51582"/>
                  </a:cubicBezTo>
                  <a:close/>
                  <a:moveTo>
                    <a:pt x="47405" y="55503"/>
                  </a:moveTo>
                  <a:cubicBezTo>
                    <a:pt x="47412" y="55503"/>
                    <a:pt x="47423" y="55511"/>
                    <a:pt x="47432" y="55514"/>
                  </a:cubicBezTo>
                  <a:cubicBezTo>
                    <a:pt x="47428" y="55524"/>
                    <a:pt x="47425" y="55540"/>
                    <a:pt x="47415" y="55544"/>
                  </a:cubicBezTo>
                  <a:cubicBezTo>
                    <a:pt x="47414" y="55544"/>
                    <a:pt x="47413" y="55544"/>
                    <a:pt x="47412" y="55544"/>
                  </a:cubicBezTo>
                  <a:cubicBezTo>
                    <a:pt x="47404" y="55544"/>
                    <a:pt x="47393" y="55537"/>
                    <a:pt x="47385" y="55534"/>
                  </a:cubicBezTo>
                  <a:cubicBezTo>
                    <a:pt x="47391" y="55520"/>
                    <a:pt x="47391" y="55507"/>
                    <a:pt x="47401" y="55504"/>
                  </a:cubicBezTo>
                  <a:cubicBezTo>
                    <a:pt x="47402" y="55503"/>
                    <a:pt x="47403" y="55503"/>
                    <a:pt x="47405" y="55503"/>
                  </a:cubicBezTo>
                  <a:close/>
                  <a:moveTo>
                    <a:pt x="47232" y="55650"/>
                  </a:moveTo>
                  <a:cubicBezTo>
                    <a:pt x="47235" y="55650"/>
                    <a:pt x="47238" y="55650"/>
                    <a:pt x="47241" y="55651"/>
                  </a:cubicBezTo>
                  <a:cubicBezTo>
                    <a:pt x="47223" y="55675"/>
                    <a:pt x="47196" y="55691"/>
                    <a:pt x="47166" y="55691"/>
                  </a:cubicBezTo>
                  <a:cubicBezTo>
                    <a:pt x="47163" y="55691"/>
                    <a:pt x="47160" y="55691"/>
                    <a:pt x="47157" y="55691"/>
                  </a:cubicBezTo>
                  <a:cubicBezTo>
                    <a:pt x="47173" y="55666"/>
                    <a:pt x="47202" y="55650"/>
                    <a:pt x="47232" y="55650"/>
                  </a:cubicBezTo>
                  <a:close/>
                  <a:moveTo>
                    <a:pt x="46556" y="56834"/>
                  </a:moveTo>
                  <a:cubicBezTo>
                    <a:pt x="46552" y="56840"/>
                    <a:pt x="46548" y="56845"/>
                    <a:pt x="46544" y="56851"/>
                  </a:cubicBezTo>
                  <a:lnTo>
                    <a:pt x="46544" y="56851"/>
                  </a:lnTo>
                  <a:cubicBezTo>
                    <a:pt x="46555" y="56845"/>
                    <a:pt x="46563" y="56842"/>
                    <a:pt x="46569" y="56842"/>
                  </a:cubicBezTo>
                  <a:cubicBezTo>
                    <a:pt x="46574" y="56842"/>
                    <a:pt x="46578" y="56845"/>
                    <a:pt x="46582" y="56847"/>
                  </a:cubicBezTo>
                  <a:cubicBezTo>
                    <a:pt x="46572" y="56851"/>
                    <a:pt x="46559" y="56857"/>
                    <a:pt x="46549" y="56861"/>
                  </a:cubicBezTo>
                  <a:lnTo>
                    <a:pt x="46538" y="56861"/>
                  </a:lnTo>
                  <a:cubicBezTo>
                    <a:pt x="46511" y="56901"/>
                    <a:pt x="46489" y="56931"/>
                    <a:pt x="46467" y="56931"/>
                  </a:cubicBezTo>
                  <a:cubicBezTo>
                    <a:pt x="46461" y="56931"/>
                    <a:pt x="46455" y="56929"/>
                    <a:pt x="46449" y="56924"/>
                  </a:cubicBezTo>
                  <a:cubicBezTo>
                    <a:pt x="46409" y="56894"/>
                    <a:pt x="46465" y="56881"/>
                    <a:pt x="46492" y="56867"/>
                  </a:cubicBezTo>
                  <a:cubicBezTo>
                    <a:pt x="46502" y="56864"/>
                    <a:pt x="46516" y="56861"/>
                    <a:pt x="46529" y="56861"/>
                  </a:cubicBezTo>
                  <a:cubicBezTo>
                    <a:pt x="46532" y="56859"/>
                    <a:pt x="46535" y="56857"/>
                    <a:pt x="46537" y="56855"/>
                  </a:cubicBezTo>
                  <a:lnTo>
                    <a:pt x="46537" y="56855"/>
                  </a:lnTo>
                  <a:lnTo>
                    <a:pt x="46532" y="56861"/>
                  </a:lnTo>
                  <a:lnTo>
                    <a:pt x="46538" y="56861"/>
                  </a:lnTo>
                  <a:cubicBezTo>
                    <a:pt x="46540" y="56858"/>
                    <a:pt x="46542" y="56854"/>
                    <a:pt x="46544" y="56851"/>
                  </a:cubicBezTo>
                  <a:lnTo>
                    <a:pt x="46544" y="56851"/>
                  </a:lnTo>
                  <a:cubicBezTo>
                    <a:pt x="46542" y="56852"/>
                    <a:pt x="46540" y="56854"/>
                    <a:pt x="46537" y="56855"/>
                  </a:cubicBezTo>
                  <a:lnTo>
                    <a:pt x="46537" y="56855"/>
                  </a:lnTo>
                  <a:lnTo>
                    <a:pt x="46556" y="56834"/>
                  </a:lnTo>
                  <a:close/>
                  <a:moveTo>
                    <a:pt x="30301" y="57292"/>
                  </a:moveTo>
                  <a:lnTo>
                    <a:pt x="30326" y="57317"/>
                  </a:lnTo>
                  <a:lnTo>
                    <a:pt x="30326" y="57317"/>
                  </a:lnTo>
                  <a:lnTo>
                    <a:pt x="30291" y="57312"/>
                  </a:lnTo>
                  <a:lnTo>
                    <a:pt x="30301" y="57292"/>
                  </a:lnTo>
                  <a:close/>
                  <a:moveTo>
                    <a:pt x="46415" y="56386"/>
                  </a:moveTo>
                  <a:lnTo>
                    <a:pt x="46405" y="56403"/>
                  </a:lnTo>
                  <a:cubicBezTo>
                    <a:pt x="46228" y="56603"/>
                    <a:pt x="45991" y="56720"/>
                    <a:pt x="45767" y="56854"/>
                  </a:cubicBezTo>
                  <a:cubicBezTo>
                    <a:pt x="45453" y="57038"/>
                    <a:pt x="45132" y="57212"/>
                    <a:pt x="44784" y="57409"/>
                  </a:cubicBezTo>
                  <a:cubicBezTo>
                    <a:pt x="44811" y="57279"/>
                    <a:pt x="44891" y="57255"/>
                    <a:pt x="44948" y="57222"/>
                  </a:cubicBezTo>
                  <a:cubicBezTo>
                    <a:pt x="45393" y="56954"/>
                    <a:pt x="45837" y="56690"/>
                    <a:pt x="46285" y="56430"/>
                  </a:cubicBezTo>
                  <a:cubicBezTo>
                    <a:pt x="46322" y="56413"/>
                    <a:pt x="46362" y="56403"/>
                    <a:pt x="46405" y="56403"/>
                  </a:cubicBezTo>
                  <a:cubicBezTo>
                    <a:pt x="46409" y="56396"/>
                    <a:pt x="46412" y="56389"/>
                    <a:pt x="46415" y="56386"/>
                  </a:cubicBezTo>
                  <a:close/>
                  <a:moveTo>
                    <a:pt x="44665" y="57412"/>
                  </a:moveTo>
                  <a:cubicBezTo>
                    <a:pt x="44674" y="57412"/>
                    <a:pt x="44683" y="57413"/>
                    <a:pt x="44694" y="57416"/>
                  </a:cubicBezTo>
                  <a:cubicBezTo>
                    <a:pt x="44691" y="57509"/>
                    <a:pt x="44617" y="57476"/>
                    <a:pt x="44567" y="57489"/>
                  </a:cubicBezTo>
                  <a:lnTo>
                    <a:pt x="44560" y="57502"/>
                  </a:lnTo>
                  <a:lnTo>
                    <a:pt x="44567" y="57486"/>
                  </a:lnTo>
                  <a:cubicBezTo>
                    <a:pt x="44589" y="57446"/>
                    <a:pt x="44617" y="57412"/>
                    <a:pt x="44665" y="57412"/>
                  </a:cubicBezTo>
                  <a:close/>
                  <a:moveTo>
                    <a:pt x="42391" y="58124"/>
                  </a:moveTo>
                  <a:cubicBezTo>
                    <a:pt x="42394" y="58124"/>
                    <a:pt x="42401" y="58128"/>
                    <a:pt x="42404" y="58131"/>
                  </a:cubicBezTo>
                  <a:cubicBezTo>
                    <a:pt x="42404" y="58134"/>
                    <a:pt x="42401" y="58141"/>
                    <a:pt x="42401" y="58141"/>
                  </a:cubicBezTo>
                  <a:cubicBezTo>
                    <a:pt x="42394" y="58141"/>
                    <a:pt x="42391" y="58141"/>
                    <a:pt x="42384" y="58138"/>
                  </a:cubicBezTo>
                  <a:cubicBezTo>
                    <a:pt x="42388" y="58134"/>
                    <a:pt x="42391" y="58124"/>
                    <a:pt x="42391" y="58124"/>
                  </a:cubicBezTo>
                  <a:close/>
                  <a:moveTo>
                    <a:pt x="30338" y="57324"/>
                  </a:moveTo>
                  <a:lnTo>
                    <a:pt x="30338" y="57324"/>
                  </a:lnTo>
                  <a:cubicBezTo>
                    <a:pt x="30596" y="57407"/>
                    <a:pt x="30858" y="57480"/>
                    <a:pt x="31126" y="57536"/>
                  </a:cubicBezTo>
                  <a:cubicBezTo>
                    <a:pt x="31624" y="57643"/>
                    <a:pt x="32079" y="57870"/>
                    <a:pt x="32560" y="58014"/>
                  </a:cubicBezTo>
                  <a:cubicBezTo>
                    <a:pt x="32798" y="58087"/>
                    <a:pt x="33028" y="58168"/>
                    <a:pt x="33226" y="58325"/>
                  </a:cubicBezTo>
                  <a:cubicBezTo>
                    <a:pt x="33146" y="58347"/>
                    <a:pt x="33068" y="58357"/>
                    <a:pt x="32992" y="58357"/>
                  </a:cubicBezTo>
                  <a:cubicBezTo>
                    <a:pt x="32727" y="58357"/>
                    <a:pt x="32478" y="58244"/>
                    <a:pt x="32226" y="58174"/>
                  </a:cubicBezTo>
                  <a:cubicBezTo>
                    <a:pt x="31598" y="57997"/>
                    <a:pt x="30989" y="57760"/>
                    <a:pt x="30408" y="57469"/>
                  </a:cubicBezTo>
                  <a:cubicBezTo>
                    <a:pt x="30315" y="57427"/>
                    <a:pt x="30363" y="57367"/>
                    <a:pt x="30338" y="57324"/>
                  </a:cubicBezTo>
                  <a:close/>
                  <a:moveTo>
                    <a:pt x="42294" y="58151"/>
                  </a:moveTo>
                  <a:cubicBezTo>
                    <a:pt x="41354" y="58625"/>
                    <a:pt x="39497" y="59015"/>
                    <a:pt x="37475" y="59015"/>
                  </a:cubicBezTo>
                  <a:cubicBezTo>
                    <a:pt x="36102" y="59015"/>
                    <a:pt x="34652" y="58835"/>
                    <a:pt x="33363" y="58378"/>
                  </a:cubicBezTo>
                  <a:cubicBezTo>
                    <a:pt x="33387" y="58264"/>
                    <a:pt x="33442" y="58225"/>
                    <a:pt x="33520" y="58225"/>
                  </a:cubicBezTo>
                  <a:cubicBezTo>
                    <a:pt x="33547" y="58225"/>
                    <a:pt x="33577" y="58230"/>
                    <a:pt x="33610" y="58238"/>
                  </a:cubicBezTo>
                  <a:cubicBezTo>
                    <a:pt x="34593" y="58448"/>
                    <a:pt x="35595" y="58542"/>
                    <a:pt x="36575" y="58753"/>
                  </a:cubicBezTo>
                  <a:cubicBezTo>
                    <a:pt x="36999" y="58846"/>
                    <a:pt x="37414" y="58860"/>
                    <a:pt x="37898" y="58860"/>
                  </a:cubicBezTo>
                  <a:cubicBezTo>
                    <a:pt x="37725" y="58751"/>
                    <a:pt x="37551" y="58735"/>
                    <a:pt x="37376" y="58735"/>
                  </a:cubicBezTo>
                  <a:cubicBezTo>
                    <a:pt x="37306" y="58735"/>
                    <a:pt x="37235" y="58738"/>
                    <a:pt x="37164" y="58738"/>
                  </a:cubicBezTo>
                  <a:cubicBezTo>
                    <a:pt x="37048" y="58738"/>
                    <a:pt x="36931" y="58731"/>
                    <a:pt x="36812" y="58696"/>
                  </a:cubicBezTo>
                  <a:cubicBezTo>
                    <a:pt x="37172" y="58696"/>
                    <a:pt x="37515" y="58689"/>
                    <a:pt x="37849" y="58689"/>
                  </a:cubicBezTo>
                  <a:cubicBezTo>
                    <a:pt x="38135" y="58689"/>
                    <a:pt x="38415" y="58694"/>
                    <a:pt x="38694" y="58713"/>
                  </a:cubicBezTo>
                  <a:cubicBezTo>
                    <a:pt x="38819" y="58722"/>
                    <a:pt x="38949" y="58754"/>
                    <a:pt x="39071" y="58754"/>
                  </a:cubicBezTo>
                  <a:cubicBezTo>
                    <a:pt x="39130" y="58754"/>
                    <a:pt x="39186" y="58746"/>
                    <a:pt x="39239" y="58726"/>
                  </a:cubicBezTo>
                  <a:cubicBezTo>
                    <a:pt x="39800" y="58512"/>
                    <a:pt x="40409" y="58535"/>
                    <a:pt x="40980" y="58385"/>
                  </a:cubicBezTo>
                  <a:cubicBezTo>
                    <a:pt x="41014" y="58372"/>
                    <a:pt x="41047" y="58365"/>
                    <a:pt x="41081" y="58365"/>
                  </a:cubicBezTo>
                  <a:cubicBezTo>
                    <a:pt x="41140" y="58375"/>
                    <a:pt x="41199" y="58380"/>
                    <a:pt x="41257" y="58380"/>
                  </a:cubicBezTo>
                  <a:cubicBezTo>
                    <a:pt x="41571" y="58380"/>
                    <a:pt x="41861" y="58244"/>
                    <a:pt x="42164" y="58171"/>
                  </a:cubicBezTo>
                  <a:cubicBezTo>
                    <a:pt x="42194" y="58164"/>
                    <a:pt x="42230" y="58161"/>
                    <a:pt x="42294" y="58151"/>
                  </a:cubicBezTo>
                  <a:close/>
                  <a:moveTo>
                    <a:pt x="20517" y="0"/>
                  </a:moveTo>
                  <a:cubicBezTo>
                    <a:pt x="20483" y="34"/>
                    <a:pt x="20443" y="42"/>
                    <a:pt x="20402" y="42"/>
                  </a:cubicBezTo>
                  <a:cubicBezTo>
                    <a:pt x="20366" y="42"/>
                    <a:pt x="20330" y="37"/>
                    <a:pt x="20293" y="37"/>
                  </a:cubicBezTo>
                  <a:cubicBezTo>
                    <a:pt x="19110" y="60"/>
                    <a:pt x="17933" y="184"/>
                    <a:pt x="16770" y="408"/>
                  </a:cubicBezTo>
                  <a:cubicBezTo>
                    <a:pt x="16674" y="426"/>
                    <a:pt x="16578" y="431"/>
                    <a:pt x="16482" y="431"/>
                  </a:cubicBezTo>
                  <a:cubicBezTo>
                    <a:pt x="16396" y="431"/>
                    <a:pt x="16311" y="427"/>
                    <a:pt x="16225" y="427"/>
                  </a:cubicBezTo>
                  <a:cubicBezTo>
                    <a:pt x="16146" y="427"/>
                    <a:pt x="16067" y="430"/>
                    <a:pt x="15988" y="441"/>
                  </a:cubicBezTo>
                  <a:cubicBezTo>
                    <a:pt x="15393" y="535"/>
                    <a:pt x="14805" y="655"/>
                    <a:pt x="14223" y="809"/>
                  </a:cubicBezTo>
                  <a:cubicBezTo>
                    <a:pt x="13678" y="946"/>
                    <a:pt x="13113" y="999"/>
                    <a:pt x="12599" y="1240"/>
                  </a:cubicBezTo>
                  <a:cubicBezTo>
                    <a:pt x="12542" y="1267"/>
                    <a:pt x="12478" y="1280"/>
                    <a:pt x="12425" y="1307"/>
                  </a:cubicBezTo>
                  <a:cubicBezTo>
                    <a:pt x="12264" y="1397"/>
                    <a:pt x="12485" y="1357"/>
                    <a:pt x="12448" y="1417"/>
                  </a:cubicBezTo>
                  <a:cubicBezTo>
                    <a:pt x="11960" y="1614"/>
                    <a:pt x="11455" y="1815"/>
                    <a:pt x="10997" y="2109"/>
                  </a:cubicBezTo>
                  <a:cubicBezTo>
                    <a:pt x="10827" y="2226"/>
                    <a:pt x="10643" y="2320"/>
                    <a:pt x="10449" y="2397"/>
                  </a:cubicBezTo>
                  <a:cubicBezTo>
                    <a:pt x="9945" y="2570"/>
                    <a:pt x="9604" y="2988"/>
                    <a:pt x="9152" y="3249"/>
                  </a:cubicBezTo>
                  <a:cubicBezTo>
                    <a:pt x="8885" y="3403"/>
                    <a:pt x="8601" y="3540"/>
                    <a:pt x="8374" y="3760"/>
                  </a:cubicBezTo>
                  <a:cubicBezTo>
                    <a:pt x="8344" y="3785"/>
                    <a:pt x="8306" y="3800"/>
                    <a:pt x="8266" y="3800"/>
                  </a:cubicBezTo>
                  <a:cubicBezTo>
                    <a:pt x="8256" y="3800"/>
                    <a:pt x="8246" y="3799"/>
                    <a:pt x="8236" y="3797"/>
                  </a:cubicBezTo>
                  <a:cubicBezTo>
                    <a:pt x="8143" y="3897"/>
                    <a:pt x="7972" y="3844"/>
                    <a:pt x="7889" y="3971"/>
                  </a:cubicBezTo>
                  <a:cubicBezTo>
                    <a:pt x="7852" y="4014"/>
                    <a:pt x="7809" y="4051"/>
                    <a:pt x="7762" y="4081"/>
                  </a:cubicBezTo>
                  <a:cubicBezTo>
                    <a:pt x="7730" y="4107"/>
                    <a:pt x="7708" y="4118"/>
                    <a:pt x="7692" y="4118"/>
                  </a:cubicBezTo>
                  <a:cubicBezTo>
                    <a:pt x="7656" y="4118"/>
                    <a:pt x="7654" y="4064"/>
                    <a:pt x="7652" y="4011"/>
                  </a:cubicBezTo>
                  <a:lnTo>
                    <a:pt x="7648" y="4008"/>
                  </a:lnTo>
                  <a:cubicBezTo>
                    <a:pt x="7481" y="4061"/>
                    <a:pt x="7351" y="4178"/>
                    <a:pt x="7224" y="4295"/>
                  </a:cubicBezTo>
                  <a:cubicBezTo>
                    <a:pt x="6308" y="5131"/>
                    <a:pt x="5442" y="6020"/>
                    <a:pt x="4630" y="6953"/>
                  </a:cubicBezTo>
                  <a:cubicBezTo>
                    <a:pt x="4536" y="7063"/>
                    <a:pt x="4469" y="7213"/>
                    <a:pt x="4312" y="7267"/>
                  </a:cubicBezTo>
                  <a:cubicBezTo>
                    <a:pt x="4299" y="7297"/>
                    <a:pt x="4292" y="7340"/>
                    <a:pt x="4269" y="7350"/>
                  </a:cubicBezTo>
                  <a:cubicBezTo>
                    <a:pt x="4261" y="7355"/>
                    <a:pt x="4256" y="7357"/>
                    <a:pt x="4251" y="7357"/>
                  </a:cubicBezTo>
                  <a:cubicBezTo>
                    <a:pt x="4233" y="7357"/>
                    <a:pt x="4234" y="7326"/>
                    <a:pt x="4229" y="7307"/>
                  </a:cubicBezTo>
                  <a:cubicBezTo>
                    <a:pt x="3995" y="7427"/>
                    <a:pt x="3898" y="7671"/>
                    <a:pt x="3764" y="7872"/>
                  </a:cubicBezTo>
                  <a:cubicBezTo>
                    <a:pt x="3416" y="8390"/>
                    <a:pt x="3082" y="8921"/>
                    <a:pt x="2761" y="9456"/>
                  </a:cubicBezTo>
                  <a:cubicBezTo>
                    <a:pt x="2227" y="10342"/>
                    <a:pt x="1765" y="11271"/>
                    <a:pt x="1381" y="12234"/>
                  </a:cubicBezTo>
                  <a:cubicBezTo>
                    <a:pt x="1154" y="12805"/>
                    <a:pt x="1017" y="13414"/>
                    <a:pt x="863" y="14012"/>
                  </a:cubicBezTo>
                  <a:cubicBezTo>
                    <a:pt x="696" y="14651"/>
                    <a:pt x="495" y="15279"/>
                    <a:pt x="305" y="15911"/>
                  </a:cubicBezTo>
                  <a:cubicBezTo>
                    <a:pt x="117" y="16556"/>
                    <a:pt x="20" y="17224"/>
                    <a:pt x="14" y="17896"/>
                  </a:cubicBezTo>
                  <a:cubicBezTo>
                    <a:pt x="0" y="18555"/>
                    <a:pt x="14" y="19210"/>
                    <a:pt x="117" y="19878"/>
                  </a:cubicBezTo>
                  <a:cubicBezTo>
                    <a:pt x="241" y="19551"/>
                    <a:pt x="184" y="19233"/>
                    <a:pt x="124" y="18926"/>
                  </a:cubicBezTo>
                  <a:cubicBezTo>
                    <a:pt x="47" y="18511"/>
                    <a:pt x="57" y="18097"/>
                    <a:pt x="81" y="17676"/>
                  </a:cubicBezTo>
                  <a:lnTo>
                    <a:pt x="81" y="17676"/>
                  </a:lnTo>
                  <a:cubicBezTo>
                    <a:pt x="94" y="17742"/>
                    <a:pt x="107" y="17806"/>
                    <a:pt x="117" y="17869"/>
                  </a:cubicBezTo>
                  <a:cubicBezTo>
                    <a:pt x="127" y="17940"/>
                    <a:pt x="134" y="18007"/>
                    <a:pt x="137" y="18077"/>
                  </a:cubicBezTo>
                  <a:cubicBezTo>
                    <a:pt x="131" y="18675"/>
                    <a:pt x="241" y="19263"/>
                    <a:pt x="315" y="19852"/>
                  </a:cubicBezTo>
                  <a:cubicBezTo>
                    <a:pt x="358" y="20219"/>
                    <a:pt x="438" y="20594"/>
                    <a:pt x="355" y="20968"/>
                  </a:cubicBezTo>
                  <a:cubicBezTo>
                    <a:pt x="331" y="21082"/>
                    <a:pt x="378" y="21189"/>
                    <a:pt x="401" y="21296"/>
                  </a:cubicBezTo>
                  <a:cubicBezTo>
                    <a:pt x="773" y="22837"/>
                    <a:pt x="1217" y="24354"/>
                    <a:pt x="1896" y="25795"/>
                  </a:cubicBezTo>
                  <a:cubicBezTo>
                    <a:pt x="2146" y="26333"/>
                    <a:pt x="2531" y="26787"/>
                    <a:pt x="2888" y="27255"/>
                  </a:cubicBezTo>
                  <a:cubicBezTo>
                    <a:pt x="3330" y="27827"/>
                    <a:pt x="3757" y="28409"/>
                    <a:pt x="4269" y="28920"/>
                  </a:cubicBezTo>
                  <a:cubicBezTo>
                    <a:pt x="4473" y="29121"/>
                    <a:pt x="4677" y="29304"/>
                    <a:pt x="4954" y="29405"/>
                  </a:cubicBezTo>
                  <a:cubicBezTo>
                    <a:pt x="5335" y="29542"/>
                    <a:pt x="5619" y="29826"/>
                    <a:pt x="5880" y="30120"/>
                  </a:cubicBezTo>
                  <a:cubicBezTo>
                    <a:pt x="5997" y="30250"/>
                    <a:pt x="6134" y="30321"/>
                    <a:pt x="6284" y="30394"/>
                  </a:cubicBezTo>
                  <a:cubicBezTo>
                    <a:pt x="6752" y="30621"/>
                    <a:pt x="7230" y="30835"/>
                    <a:pt x="7682" y="31093"/>
                  </a:cubicBezTo>
                  <a:cubicBezTo>
                    <a:pt x="7896" y="31216"/>
                    <a:pt x="8140" y="31323"/>
                    <a:pt x="8273" y="31574"/>
                  </a:cubicBezTo>
                  <a:cubicBezTo>
                    <a:pt x="8337" y="31691"/>
                    <a:pt x="8511" y="31738"/>
                    <a:pt x="8654" y="31775"/>
                  </a:cubicBezTo>
                  <a:lnTo>
                    <a:pt x="8654" y="31774"/>
                  </a:lnTo>
                  <a:lnTo>
                    <a:pt x="8654" y="31774"/>
                  </a:lnTo>
                  <a:cubicBezTo>
                    <a:pt x="8878" y="31983"/>
                    <a:pt x="9160" y="32099"/>
                    <a:pt x="9430" y="32202"/>
                  </a:cubicBezTo>
                  <a:cubicBezTo>
                    <a:pt x="9854" y="32366"/>
                    <a:pt x="10262" y="32580"/>
                    <a:pt x="10640" y="32838"/>
                  </a:cubicBezTo>
                  <a:cubicBezTo>
                    <a:pt x="11626" y="33479"/>
                    <a:pt x="12689" y="33931"/>
                    <a:pt x="13822" y="34228"/>
                  </a:cubicBezTo>
                  <a:cubicBezTo>
                    <a:pt x="13849" y="34235"/>
                    <a:pt x="13875" y="34241"/>
                    <a:pt x="13902" y="34251"/>
                  </a:cubicBezTo>
                  <a:cubicBezTo>
                    <a:pt x="13962" y="34285"/>
                    <a:pt x="14066" y="34265"/>
                    <a:pt x="14066" y="34378"/>
                  </a:cubicBezTo>
                  <a:cubicBezTo>
                    <a:pt x="14063" y="34439"/>
                    <a:pt x="14009" y="34472"/>
                    <a:pt x="13825" y="34512"/>
                  </a:cubicBezTo>
                  <a:cubicBezTo>
                    <a:pt x="14083" y="34536"/>
                    <a:pt x="13912" y="34706"/>
                    <a:pt x="13986" y="34806"/>
                  </a:cubicBezTo>
                  <a:cubicBezTo>
                    <a:pt x="14093" y="34713"/>
                    <a:pt x="14129" y="34589"/>
                    <a:pt x="14160" y="34472"/>
                  </a:cubicBezTo>
                  <a:cubicBezTo>
                    <a:pt x="14177" y="34412"/>
                    <a:pt x="14191" y="34360"/>
                    <a:pt x="14244" y="34360"/>
                  </a:cubicBezTo>
                  <a:cubicBezTo>
                    <a:pt x="14254" y="34360"/>
                    <a:pt x="14264" y="34362"/>
                    <a:pt x="14277" y="34365"/>
                  </a:cubicBezTo>
                  <a:cubicBezTo>
                    <a:pt x="14648" y="34475"/>
                    <a:pt x="15032" y="34556"/>
                    <a:pt x="15380" y="34726"/>
                  </a:cubicBezTo>
                  <a:cubicBezTo>
                    <a:pt x="15396" y="34733"/>
                    <a:pt x="15406" y="34760"/>
                    <a:pt x="15420" y="34776"/>
                  </a:cubicBezTo>
                  <a:cubicBezTo>
                    <a:pt x="15430" y="34776"/>
                    <a:pt x="15440" y="34776"/>
                    <a:pt x="15451" y="34776"/>
                  </a:cubicBezTo>
                  <a:cubicBezTo>
                    <a:pt x="15486" y="34776"/>
                    <a:pt x="15520" y="34780"/>
                    <a:pt x="15543" y="34816"/>
                  </a:cubicBezTo>
                  <a:lnTo>
                    <a:pt x="15593" y="34833"/>
                  </a:lnTo>
                  <a:lnTo>
                    <a:pt x="15587" y="34846"/>
                  </a:lnTo>
                  <a:lnTo>
                    <a:pt x="15543" y="34816"/>
                  </a:lnTo>
                  <a:cubicBezTo>
                    <a:pt x="15533" y="34816"/>
                    <a:pt x="15523" y="34817"/>
                    <a:pt x="15512" y="34817"/>
                  </a:cubicBezTo>
                  <a:cubicBezTo>
                    <a:pt x="15477" y="34817"/>
                    <a:pt x="15443" y="34813"/>
                    <a:pt x="15420" y="34776"/>
                  </a:cubicBezTo>
                  <a:cubicBezTo>
                    <a:pt x="15399" y="34777"/>
                    <a:pt x="15379" y="34778"/>
                    <a:pt x="15359" y="34778"/>
                  </a:cubicBezTo>
                  <a:cubicBezTo>
                    <a:pt x="15018" y="34778"/>
                    <a:pt x="14701" y="34651"/>
                    <a:pt x="14357" y="34616"/>
                  </a:cubicBezTo>
                  <a:lnTo>
                    <a:pt x="14357" y="34616"/>
                  </a:lnTo>
                  <a:cubicBezTo>
                    <a:pt x="14460" y="34679"/>
                    <a:pt x="14571" y="34733"/>
                    <a:pt x="14684" y="34783"/>
                  </a:cubicBezTo>
                  <a:cubicBezTo>
                    <a:pt x="15624" y="35137"/>
                    <a:pt x="16563" y="35502"/>
                    <a:pt x="17462" y="35960"/>
                  </a:cubicBezTo>
                  <a:cubicBezTo>
                    <a:pt x="17491" y="35973"/>
                    <a:pt x="17531" y="36015"/>
                    <a:pt x="17567" y="36015"/>
                  </a:cubicBezTo>
                  <a:cubicBezTo>
                    <a:pt x="17585" y="36015"/>
                    <a:pt x="17601" y="36005"/>
                    <a:pt x="17616" y="35976"/>
                  </a:cubicBezTo>
                  <a:cubicBezTo>
                    <a:pt x="17649" y="35906"/>
                    <a:pt x="17566" y="35873"/>
                    <a:pt x="17512" y="35846"/>
                  </a:cubicBezTo>
                  <a:cubicBezTo>
                    <a:pt x="17001" y="35578"/>
                    <a:pt x="16459" y="35381"/>
                    <a:pt x="15931" y="35147"/>
                  </a:cubicBezTo>
                  <a:cubicBezTo>
                    <a:pt x="15861" y="35117"/>
                    <a:pt x="15794" y="35084"/>
                    <a:pt x="15710" y="35044"/>
                  </a:cubicBezTo>
                  <a:cubicBezTo>
                    <a:pt x="15772" y="34982"/>
                    <a:pt x="15829" y="34956"/>
                    <a:pt x="15888" y="34956"/>
                  </a:cubicBezTo>
                  <a:cubicBezTo>
                    <a:pt x="15929" y="34956"/>
                    <a:pt x="15972" y="34968"/>
                    <a:pt x="16018" y="34990"/>
                  </a:cubicBezTo>
                  <a:cubicBezTo>
                    <a:pt x="16459" y="35191"/>
                    <a:pt x="16917" y="35365"/>
                    <a:pt x="17328" y="35625"/>
                  </a:cubicBezTo>
                  <a:cubicBezTo>
                    <a:pt x="17536" y="35759"/>
                    <a:pt x="17790" y="35679"/>
                    <a:pt x="18007" y="35819"/>
                  </a:cubicBezTo>
                  <a:cubicBezTo>
                    <a:pt x="18224" y="35956"/>
                    <a:pt x="18468" y="36053"/>
                    <a:pt x="18672" y="36217"/>
                  </a:cubicBezTo>
                  <a:lnTo>
                    <a:pt x="18645" y="36264"/>
                  </a:lnTo>
                  <a:lnTo>
                    <a:pt x="18254" y="36070"/>
                  </a:lnTo>
                  <a:lnTo>
                    <a:pt x="18254" y="36070"/>
                  </a:lnTo>
                  <a:cubicBezTo>
                    <a:pt x="18224" y="36157"/>
                    <a:pt x="18288" y="36170"/>
                    <a:pt x="18321" y="36190"/>
                  </a:cubicBezTo>
                  <a:cubicBezTo>
                    <a:pt x="18632" y="36384"/>
                    <a:pt x="18919" y="36618"/>
                    <a:pt x="19177" y="36882"/>
                  </a:cubicBezTo>
                  <a:cubicBezTo>
                    <a:pt x="19207" y="36919"/>
                    <a:pt x="19254" y="36942"/>
                    <a:pt x="19304" y="36946"/>
                  </a:cubicBezTo>
                  <a:cubicBezTo>
                    <a:pt x="19324" y="36880"/>
                    <a:pt x="19361" y="36855"/>
                    <a:pt x="19398" y="36855"/>
                  </a:cubicBezTo>
                  <a:cubicBezTo>
                    <a:pt x="19434" y="36855"/>
                    <a:pt x="19469" y="36879"/>
                    <a:pt x="19488" y="36912"/>
                  </a:cubicBezTo>
                  <a:cubicBezTo>
                    <a:pt x="19625" y="37146"/>
                    <a:pt x="19855" y="37290"/>
                    <a:pt x="20006" y="37510"/>
                  </a:cubicBezTo>
                  <a:cubicBezTo>
                    <a:pt x="20073" y="37607"/>
                    <a:pt x="20210" y="37684"/>
                    <a:pt x="20280" y="37795"/>
                  </a:cubicBezTo>
                  <a:cubicBezTo>
                    <a:pt x="20972" y="38824"/>
                    <a:pt x="21570" y="39900"/>
                    <a:pt x="21904" y="41107"/>
                  </a:cubicBezTo>
                  <a:cubicBezTo>
                    <a:pt x="21924" y="41164"/>
                    <a:pt x="21951" y="41224"/>
                    <a:pt x="21904" y="41314"/>
                  </a:cubicBezTo>
                  <a:cubicBezTo>
                    <a:pt x="21767" y="40937"/>
                    <a:pt x="21634" y="40582"/>
                    <a:pt x="21483" y="40235"/>
                  </a:cubicBezTo>
                  <a:cubicBezTo>
                    <a:pt x="21283" y="39787"/>
                    <a:pt x="21079" y="39336"/>
                    <a:pt x="20831" y="38911"/>
                  </a:cubicBezTo>
                  <a:cubicBezTo>
                    <a:pt x="20808" y="38868"/>
                    <a:pt x="20781" y="38824"/>
                    <a:pt x="20724" y="38824"/>
                  </a:cubicBezTo>
                  <a:cubicBezTo>
                    <a:pt x="20915" y="39232"/>
                    <a:pt x="21112" y="39636"/>
                    <a:pt x="21293" y="40048"/>
                  </a:cubicBezTo>
                  <a:cubicBezTo>
                    <a:pt x="21593" y="40743"/>
                    <a:pt x="21814" y="41468"/>
                    <a:pt x="21944" y="42214"/>
                  </a:cubicBezTo>
                  <a:cubicBezTo>
                    <a:pt x="21794" y="41973"/>
                    <a:pt x="21644" y="41729"/>
                    <a:pt x="21490" y="41488"/>
                  </a:cubicBezTo>
                  <a:cubicBezTo>
                    <a:pt x="21286" y="41167"/>
                    <a:pt x="21075" y="40850"/>
                    <a:pt x="20808" y="40579"/>
                  </a:cubicBezTo>
                  <a:lnTo>
                    <a:pt x="20808" y="40579"/>
                  </a:lnTo>
                  <a:cubicBezTo>
                    <a:pt x="20881" y="40933"/>
                    <a:pt x="20985" y="41321"/>
                    <a:pt x="21219" y="41565"/>
                  </a:cubicBezTo>
                  <a:cubicBezTo>
                    <a:pt x="21657" y="42016"/>
                    <a:pt x="21674" y="42564"/>
                    <a:pt x="21771" y="43106"/>
                  </a:cubicBezTo>
                  <a:cubicBezTo>
                    <a:pt x="21844" y="43524"/>
                    <a:pt x="21995" y="43918"/>
                    <a:pt x="22075" y="44336"/>
                  </a:cubicBezTo>
                  <a:cubicBezTo>
                    <a:pt x="22108" y="44507"/>
                    <a:pt x="22178" y="44684"/>
                    <a:pt x="22228" y="44861"/>
                  </a:cubicBezTo>
                  <a:cubicBezTo>
                    <a:pt x="22299" y="45095"/>
                    <a:pt x="22362" y="45329"/>
                    <a:pt x="22419" y="45563"/>
                  </a:cubicBezTo>
                  <a:cubicBezTo>
                    <a:pt x="22476" y="45793"/>
                    <a:pt x="22519" y="46024"/>
                    <a:pt x="22559" y="46255"/>
                  </a:cubicBezTo>
                  <a:cubicBezTo>
                    <a:pt x="22603" y="46499"/>
                    <a:pt x="22636" y="46746"/>
                    <a:pt x="22676" y="46993"/>
                  </a:cubicBezTo>
                  <a:cubicBezTo>
                    <a:pt x="22680" y="47030"/>
                    <a:pt x="22700" y="47074"/>
                    <a:pt x="22643" y="47110"/>
                  </a:cubicBezTo>
                  <a:cubicBezTo>
                    <a:pt x="22533" y="46990"/>
                    <a:pt x="22579" y="46820"/>
                    <a:pt x="22503" y="46693"/>
                  </a:cubicBezTo>
                  <a:lnTo>
                    <a:pt x="22503" y="46693"/>
                  </a:lnTo>
                  <a:cubicBezTo>
                    <a:pt x="22439" y="46716"/>
                    <a:pt x="22513" y="46796"/>
                    <a:pt x="22446" y="46840"/>
                  </a:cubicBezTo>
                  <a:cubicBezTo>
                    <a:pt x="22359" y="46355"/>
                    <a:pt x="22275" y="45874"/>
                    <a:pt x="22185" y="45392"/>
                  </a:cubicBezTo>
                  <a:cubicBezTo>
                    <a:pt x="22152" y="45208"/>
                    <a:pt x="22081" y="45035"/>
                    <a:pt x="21978" y="44878"/>
                  </a:cubicBezTo>
                  <a:lnTo>
                    <a:pt x="21978" y="44878"/>
                  </a:lnTo>
                  <a:cubicBezTo>
                    <a:pt x="22045" y="45329"/>
                    <a:pt x="22095" y="45783"/>
                    <a:pt x="22152" y="46235"/>
                  </a:cubicBezTo>
                  <a:cubicBezTo>
                    <a:pt x="22208" y="46716"/>
                    <a:pt x="22228" y="47201"/>
                    <a:pt x="22352" y="47672"/>
                  </a:cubicBezTo>
                  <a:cubicBezTo>
                    <a:pt x="22369" y="47732"/>
                    <a:pt x="22389" y="47789"/>
                    <a:pt x="22412" y="47869"/>
                  </a:cubicBezTo>
                  <a:cubicBezTo>
                    <a:pt x="22526" y="47742"/>
                    <a:pt x="22449" y="47602"/>
                    <a:pt x="22506" y="47478"/>
                  </a:cubicBezTo>
                  <a:lnTo>
                    <a:pt x="22506" y="47478"/>
                  </a:lnTo>
                  <a:cubicBezTo>
                    <a:pt x="22646" y="48371"/>
                    <a:pt x="22790" y="49256"/>
                    <a:pt x="23101" y="50112"/>
                  </a:cubicBezTo>
                  <a:cubicBezTo>
                    <a:pt x="23171" y="50065"/>
                    <a:pt x="23138" y="50018"/>
                    <a:pt x="23128" y="49978"/>
                  </a:cubicBezTo>
                  <a:cubicBezTo>
                    <a:pt x="22994" y="49440"/>
                    <a:pt x="22857" y="48902"/>
                    <a:pt x="22723" y="48361"/>
                  </a:cubicBezTo>
                  <a:cubicBezTo>
                    <a:pt x="22710" y="48324"/>
                    <a:pt x="22703" y="48284"/>
                    <a:pt x="22696" y="48240"/>
                  </a:cubicBezTo>
                  <a:cubicBezTo>
                    <a:pt x="22690" y="48207"/>
                    <a:pt x="22710" y="48170"/>
                    <a:pt x="22747" y="48160"/>
                  </a:cubicBezTo>
                  <a:cubicBezTo>
                    <a:pt x="22753" y="48158"/>
                    <a:pt x="22759" y="48157"/>
                    <a:pt x="22765" y="48157"/>
                  </a:cubicBezTo>
                  <a:cubicBezTo>
                    <a:pt x="22796" y="48157"/>
                    <a:pt x="22804" y="48189"/>
                    <a:pt x="22810" y="48220"/>
                  </a:cubicBezTo>
                  <a:cubicBezTo>
                    <a:pt x="22867" y="48514"/>
                    <a:pt x="22994" y="48788"/>
                    <a:pt x="23007" y="49103"/>
                  </a:cubicBezTo>
                  <a:cubicBezTo>
                    <a:pt x="23021" y="49373"/>
                    <a:pt x="23141" y="49637"/>
                    <a:pt x="23231" y="49901"/>
                  </a:cubicBezTo>
                  <a:cubicBezTo>
                    <a:pt x="23482" y="50623"/>
                    <a:pt x="23773" y="51329"/>
                    <a:pt x="24104" y="52017"/>
                  </a:cubicBezTo>
                  <a:cubicBezTo>
                    <a:pt x="24161" y="52134"/>
                    <a:pt x="24244" y="52245"/>
                    <a:pt x="24204" y="52388"/>
                  </a:cubicBezTo>
                  <a:cubicBezTo>
                    <a:pt x="24204" y="52415"/>
                    <a:pt x="24211" y="52445"/>
                    <a:pt x="24231" y="52465"/>
                  </a:cubicBezTo>
                  <a:cubicBezTo>
                    <a:pt x="24505" y="52840"/>
                    <a:pt x="24649" y="53284"/>
                    <a:pt x="24953" y="53652"/>
                  </a:cubicBezTo>
                  <a:cubicBezTo>
                    <a:pt x="25812" y="54708"/>
                    <a:pt x="26811" y="55641"/>
                    <a:pt x="27921" y="56423"/>
                  </a:cubicBezTo>
                  <a:cubicBezTo>
                    <a:pt x="28322" y="56710"/>
                    <a:pt x="28777" y="56928"/>
                    <a:pt x="29158" y="57232"/>
                  </a:cubicBezTo>
                  <a:cubicBezTo>
                    <a:pt x="29552" y="57543"/>
                    <a:pt x="30013" y="57676"/>
                    <a:pt x="30441" y="57890"/>
                  </a:cubicBezTo>
                  <a:cubicBezTo>
                    <a:pt x="30562" y="57954"/>
                    <a:pt x="30642" y="58054"/>
                    <a:pt x="30759" y="58121"/>
                  </a:cubicBezTo>
                  <a:cubicBezTo>
                    <a:pt x="31404" y="58479"/>
                    <a:pt x="32116" y="58592"/>
                    <a:pt x="32824" y="58736"/>
                  </a:cubicBezTo>
                  <a:cubicBezTo>
                    <a:pt x="33252" y="58823"/>
                    <a:pt x="33680" y="58910"/>
                    <a:pt x="34101" y="59017"/>
                  </a:cubicBezTo>
                  <a:cubicBezTo>
                    <a:pt x="34576" y="59137"/>
                    <a:pt x="35061" y="59147"/>
                    <a:pt x="35542" y="59197"/>
                  </a:cubicBezTo>
                  <a:cubicBezTo>
                    <a:pt x="36027" y="59244"/>
                    <a:pt x="36505" y="59307"/>
                    <a:pt x="36989" y="59344"/>
                  </a:cubicBezTo>
                  <a:cubicBezTo>
                    <a:pt x="37354" y="59371"/>
                    <a:pt x="37721" y="59364"/>
                    <a:pt x="38086" y="59374"/>
                  </a:cubicBezTo>
                  <a:cubicBezTo>
                    <a:pt x="38216" y="59381"/>
                    <a:pt x="38346" y="59401"/>
                    <a:pt x="38477" y="59404"/>
                  </a:cubicBezTo>
                  <a:cubicBezTo>
                    <a:pt x="38507" y="59405"/>
                    <a:pt x="38537" y="59405"/>
                    <a:pt x="38567" y="59405"/>
                  </a:cubicBezTo>
                  <a:cubicBezTo>
                    <a:pt x="39317" y="59405"/>
                    <a:pt x="40047" y="59248"/>
                    <a:pt x="40780" y="59107"/>
                  </a:cubicBezTo>
                  <a:cubicBezTo>
                    <a:pt x="41161" y="59037"/>
                    <a:pt x="41535" y="58963"/>
                    <a:pt x="41886" y="58789"/>
                  </a:cubicBezTo>
                  <a:lnTo>
                    <a:pt x="41886" y="58789"/>
                  </a:lnTo>
                  <a:cubicBezTo>
                    <a:pt x="40860" y="59007"/>
                    <a:pt x="39820" y="59137"/>
                    <a:pt x="38778" y="59227"/>
                  </a:cubicBezTo>
                  <a:cubicBezTo>
                    <a:pt x="39717" y="59090"/>
                    <a:pt x="40626" y="58840"/>
                    <a:pt x="41545" y="58609"/>
                  </a:cubicBezTo>
                  <a:cubicBezTo>
                    <a:pt x="42464" y="58378"/>
                    <a:pt x="43307" y="57930"/>
                    <a:pt x="44229" y="57710"/>
                  </a:cubicBezTo>
                  <a:lnTo>
                    <a:pt x="44229" y="57710"/>
                  </a:lnTo>
                  <a:cubicBezTo>
                    <a:pt x="43922" y="57937"/>
                    <a:pt x="43537" y="58027"/>
                    <a:pt x="43200" y="58231"/>
                  </a:cubicBezTo>
                  <a:cubicBezTo>
                    <a:pt x="43231" y="58257"/>
                    <a:pt x="43261" y="58266"/>
                    <a:pt x="43287" y="58266"/>
                  </a:cubicBezTo>
                  <a:cubicBezTo>
                    <a:pt x="43334" y="58266"/>
                    <a:pt x="43374" y="58238"/>
                    <a:pt x="43410" y="58221"/>
                  </a:cubicBezTo>
                  <a:cubicBezTo>
                    <a:pt x="43738" y="58077"/>
                    <a:pt x="44062" y="57930"/>
                    <a:pt x="44396" y="57793"/>
                  </a:cubicBezTo>
                  <a:cubicBezTo>
                    <a:pt x="44871" y="57599"/>
                    <a:pt x="45322" y="57342"/>
                    <a:pt x="45764" y="57085"/>
                  </a:cubicBezTo>
                  <a:cubicBezTo>
                    <a:pt x="45941" y="56981"/>
                    <a:pt x="46141" y="57078"/>
                    <a:pt x="46308" y="56964"/>
                  </a:cubicBezTo>
                  <a:cubicBezTo>
                    <a:pt x="46315" y="56959"/>
                    <a:pt x="46321" y="56957"/>
                    <a:pt x="46327" y="56957"/>
                  </a:cubicBezTo>
                  <a:cubicBezTo>
                    <a:pt x="46356" y="56957"/>
                    <a:pt x="46360" y="57028"/>
                    <a:pt x="46365" y="57068"/>
                  </a:cubicBezTo>
                  <a:cubicBezTo>
                    <a:pt x="46666" y="56951"/>
                    <a:pt x="46890" y="56717"/>
                    <a:pt x="47154" y="56540"/>
                  </a:cubicBezTo>
                  <a:cubicBezTo>
                    <a:pt x="47311" y="56426"/>
                    <a:pt x="47462" y="56306"/>
                    <a:pt x="47605" y="56179"/>
                  </a:cubicBezTo>
                  <a:cubicBezTo>
                    <a:pt x="47689" y="56109"/>
                    <a:pt x="47796" y="56035"/>
                    <a:pt x="47645" y="55921"/>
                  </a:cubicBezTo>
                  <a:cubicBezTo>
                    <a:pt x="47609" y="55895"/>
                    <a:pt x="47589" y="55858"/>
                    <a:pt x="47642" y="55828"/>
                  </a:cubicBezTo>
                  <a:cubicBezTo>
                    <a:pt x="48177" y="55537"/>
                    <a:pt x="48511" y="55016"/>
                    <a:pt x="49023" y="54701"/>
                  </a:cubicBezTo>
                  <a:cubicBezTo>
                    <a:pt x="49043" y="54695"/>
                    <a:pt x="49063" y="54688"/>
                    <a:pt x="49083" y="54688"/>
                  </a:cubicBezTo>
                  <a:cubicBezTo>
                    <a:pt x="49143" y="54561"/>
                    <a:pt x="49273" y="54508"/>
                    <a:pt x="49370" y="54424"/>
                  </a:cubicBezTo>
                  <a:cubicBezTo>
                    <a:pt x="50035" y="53852"/>
                    <a:pt x="50587" y="53174"/>
                    <a:pt x="51209" y="52569"/>
                  </a:cubicBezTo>
                  <a:cubicBezTo>
                    <a:pt x="51496" y="52281"/>
                    <a:pt x="51750" y="51964"/>
                    <a:pt x="51964" y="51620"/>
                  </a:cubicBezTo>
                  <a:cubicBezTo>
                    <a:pt x="52011" y="51563"/>
                    <a:pt x="52038" y="51499"/>
                    <a:pt x="52048" y="51432"/>
                  </a:cubicBezTo>
                  <a:lnTo>
                    <a:pt x="52048" y="51432"/>
                  </a:lnTo>
                  <a:cubicBezTo>
                    <a:pt x="51961" y="51436"/>
                    <a:pt x="51937" y="51529"/>
                    <a:pt x="51864" y="51556"/>
                  </a:cubicBezTo>
                  <a:cubicBezTo>
                    <a:pt x="51810" y="51499"/>
                    <a:pt x="51810" y="51422"/>
                    <a:pt x="51780" y="51329"/>
                  </a:cubicBezTo>
                  <a:cubicBezTo>
                    <a:pt x="51449" y="51750"/>
                    <a:pt x="51229" y="52245"/>
                    <a:pt x="50794" y="52559"/>
                  </a:cubicBezTo>
                  <a:cubicBezTo>
                    <a:pt x="50828" y="52328"/>
                    <a:pt x="51025" y="52204"/>
                    <a:pt x="51142" y="52031"/>
                  </a:cubicBezTo>
                  <a:cubicBezTo>
                    <a:pt x="51423" y="51626"/>
                    <a:pt x="51740" y="51249"/>
                    <a:pt x="51964" y="50804"/>
                  </a:cubicBezTo>
                  <a:cubicBezTo>
                    <a:pt x="52014" y="50710"/>
                    <a:pt x="52018" y="50704"/>
                    <a:pt x="52018" y="50550"/>
                  </a:cubicBezTo>
                  <a:lnTo>
                    <a:pt x="52018" y="50550"/>
                  </a:lnTo>
                  <a:cubicBezTo>
                    <a:pt x="51854" y="50737"/>
                    <a:pt x="51807" y="50971"/>
                    <a:pt x="51663" y="51162"/>
                  </a:cubicBezTo>
                  <a:cubicBezTo>
                    <a:pt x="51616" y="51095"/>
                    <a:pt x="51660" y="51051"/>
                    <a:pt x="51677" y="51005"/>
                  </a:cubicBezTo>
                  <a:cubicBezTo>
                    <a:pt x="51810" y="50664"/>
                    <a:pt x="52001" y="50343"/>
                    <a:pt x="52054" y="49962"/>
                  </a:cubicBezTo>
                  <a:cubicBezTo>
                    <a:pt x="52081" y="49764"/>
                    <a:pt x="52191" y="49567"/>
                    <a:pt x="52302" y="49393"/>
                  </a:cubicBezTo>
                  <a:cubicBezTo>
                    <a:pt x="52485" y="49099"/>
                    <a:pt x="52599" y="48785"/>
                    <a:pt x="52703" y="48461"/>
                  </a:cubicBezTo>
                  <a:cubicBezTo>
                    <a:pt x="52790" y="48180"/>
                    <a:pt x="53030" y="47993"/>
                    <a:pt x="53131" y="47705"/>
                  </a:cubicBezTo>
                  <a:cubicBezTo>
                    <a:pt x="53341" y="47080"/>
                    <a:pt x="53605" y="46472"/>
                    <a:pt x="53766" y="45834"/>
                  </a:cubicBezTo>
                  <a:cubicBezTo>
                    <a:pt x="53843" y="45523"/>
                    <a:pt x="53859" y="45195"/>
                    <a:pt x="53970" y="44884"/>
                  </a:cubicBezTo>
                  <a:cubicBezTo>
                    <a:pt x="54274" y="44015"/>
                    <a:pt x="54631" y="43166"/>
                    <a:pt x="54972" y="42307"/>
                  </a:cubicBezTo>
                  <a:cubicBezTo>
                    <a:pt x="55397" y="41241"/>
                    <a:pt x="55962" y="40238"/>
                    <a:pt x="56650" y="39319"/>
                  </a:cubicBezTo>
                  <a:cubicBezTo>
                    <a:pt x="56871" y="39021"/>
                    <a:pt x="57148" y="38764"/>
                    <a:pt x="57409" y="38497"/>
                  </a:cubicBezTo>
                  <a:cubicBezTo>
                    <a:pt x="57536" y="38363"/>
                    <a:pt x="57606" y="38169"/>
                    <a:pt x="57807" y="38115"/>
                  </a:cubicBezTo>
                  <a:lnTo>
                    <a:pt x="57807" y="38115"/>
                  </a:lnTo>
                  <a:cubicBezTo>
                    <a:pt x="57523" y="38654"/>
                    <a:pt x="57185" y="39165"/>
                    <a:pt x="56804" y="39640"/>
                  </a:cubicBezTo>
                  <a:cubicBezTo>
                    <a:pt x="56637" y="39844"/>
                    <a:pt x="56473" y="40051"/>
                    <a:pt x="56319" y="40265"/>
                  </a:cubicBezTo>
                  <a:cubicBezTo>
                    <a:pt x="56226" y="40385"/>
                    <a:pt x="56166" y="40522"/>
                    <a:pt x="56019" y="40596"/>
                  </a:cubicBezTo>
                  <a:cubicBezTo>
                    <a:pt x="55942" y="40636"/>
                    <a:pt x="55892" y="40713"/>
                    <a:pt x="55885" y="40800"/>
                  </a:cubicBezTo>
                  <a:cubicBezTo>
                    <a:pt x="55838" y="41241"/>
                    <a:pt x="55567" y="41595"/>
                    <a:pt x="55400" y="41986"/>
                  </a:cubicBezTo>
                  <a:cubicBezTo>
                    <a:pt x="54976" y="42969"/>
                    <a:pt x="54611" y="43972"/>
                    <a:pt x="54220" y="44968"/>
                  </a:cubicBezTo>
                  <a:cubicBezTo>
                    <a:pt x="54060" y="45379"/>
                    <a:pt x="53866" y="45780"/>
                    <a:pt x="53732" y="46208"/>
                  </a:cubicBezTo>
                  <a:cubicBezTo>
                    <a:pt x="53649" y="46479"/>
                    <a:pt x="53719" y="46763"/>
                    <a:pt x="53592" y="47034"/>
                  </a:cubicBezTo>
                  <a:cubicBezTo>
                    <a:pt x="53415" y="47425"/>
                    <a:pt x="53264" y="47829"/>
                    <a:pt x="53124" y="48237"/>
                  </a:cubicBezTo>
                  <a:cubicBezTo>
                    <a:pt x="52997" y="48601"/>
                    <a:pt x="52897" y="48972"/>
                    <a:pt x="52783" y="49353"/>
                  </a:cubicBezTo>
                  <a:cubicBezTo>
                    <a:pt x="53217" y="48822"/>
                    <a:pt x="53331" y="48170"/>
                    <a:pt x="53575" y="47582"/>
                  </a:cubicBezTo>
                  <a:cubicBezTo>
                    <a:pt x="53635" y="47598"/>
                    <a:pt x="53629" y="47628"/>
                    <a:pt x="53619" y="47652"/>
                  </a:cubicBezTo>
                  <a:cubicBezTo>
                    <a:pt x="53395" y="48160"/>
                    <a:pt x="53331" y="48725"/>
                    <a:pt x="53070" y="49220"/>
                  </a:cubicBezTo>
                  <a:cubicBezTo>
                    <a:pt x="53017" y="49313"/>
                    <a:pt x="52994" y="49417"/>
                    <a:pt x="53004" y="49524"/>
                  </a:cubicBezTo>
                  <a:cubicBezTo>
                    <a:pt x="53221" y="49149"/>
                    <a:pt x="53348" y="48735"/>
                    <a:pt x="53498" y="48334"/>
                  </a:cubicBezTo>
                  <a:cubicBezTo>
                    <a:pt x="53709" y="47762"/>
                    <a:pt x="53866" y="47167"/>
                    <a:pt x="54107" y="46609"/>
                  </a:cubicBezTo>
                  <a:cubicBezTo>
                    <a:pt x="54227" y="46335"/>
                    <a:pt x="54374" y="46074"/>
                    <a:pt x="54474" y="45790"/>
                  </a:cubicBezTo>
                  <a:cubicBezTo>
                    <a:pt x="54655" y="45272"/>
                    <a:pt x="54825" y="44751"/>
                    <a:pt x="54892" y="44202"/>
                  </a:cubicBezTo>
                  <a:cubicBezTo>
                    <a:pt x="54949" y="43724"/>
                    <a:pt x="55200" y="43313"/>
                    <a:pt x="55380" y="42882"/>
                  </a:cubicBezTo>
                  <a:cubicBezTo>
                    <a:pt x="55561" y="42454"/>
                    <a:pt x="55808" y="42060"/>
                    <a:pt x="55999" y="41635"/>
                  </a:cubicBezTo>
                  <a:cubicBezTo>
                    <a:pt x="56396" y="40743"/>
                    <a:pt x="56861" y="39894"/>
                    <a:pt x="57466" y="39125"/>
                  </a:cubicBezTo>
                  <a:cubicBezTo>
                    <a:pt x="57623" y="38928"/>
                    <a:pt x="57777" y="38741"/>
                    <a:pt x="57997" y="38607"/>
                  </a:cubicBezTo>
                  <a:cubicBezTo>
                    <a:pt x="58455" y="38329"/>
                    <a:pt x="58800" y="37932"/>
                    <a:pt x="59134" y="37517"/>
                  </a:cubicBezTo>
                  <a:cubicBezTo>
                    <a:pt x="59435" y="37143"/>
                    <a:pt x="59816" y="36849"/>
                    <a:pt x="60173" y="36534"/>
                  </a:cubicBezTo>
                  <a:cubicBezTo>
                    <a:pt x="60695" y="36087"/>
                    <a:pt x="61253" y="35685"/>
                    <a:pt x="61845" y="35338"/>
                  </a:cubicBezTo>
                  <a:cubicBezTo>
                    <a:pt x="61901" y="35304"/>
                    <a:pt x="61975" y="35278"/>
                    <a:pt x="61982" y="35191"/>
                  </a:cubicBezTo>
                  <a:lnTo>
                    <a:pt x="61932" y="35171"/>
                  </a:lnTo>
                  <a:lnTo>
                    <a:pt x="61982" y="35151"/>
                  </a:lnTo>
                  <a:cubicBezTo>
                    <a:pt x="62052" y="35020"/>
                    <a:pt x="62186" y="34963"/>
                    <a:pt x="62303" y="34897"/>
                  </a:cubicBezTo>
                  <a:cubicBezTo>
                    <a:pt x="62978" y="34509"/>
                    <a:pt x="63630" y="34088"/>
                    <a:pt x="64328" y="33750"/>
                  </a:cubicBezTo>
                  <a:cubicBezTo>
                    <a:pt x="64512" y="33660"/>
                    <a:pt x="64696" y="33553"/>
                    <a:pt x="64903" y="33519"/>
                  </a:cubicBezTo>
                  <a:cubicBezTo>
                    <a:pt x="64953" y="33439"/>
                    <a:pt x="65023" y="33406"/>
                    <a:pt x="65144" y="33402"/>
                  </a:cubicBezTo>
                  <a:lnTo>
                    <a:pt x="65144" y="33402"/>
                  </a:lnTo>
                  <a:cubicBezTo>
                    <a:pt x="65092" y="33477"/>
                    <a:pt x="65006" y="33523"/>
                    <a:pt x="64916" y="33523"/>
                  </a:cubicBezTo>
                  <a:cubicBezTo>
                    <a:pt x="64913" y="33523"/>
                    <a:pt x="64910" y="33523"/>
                    <a:pt x="64906" y="33523"/>
                  </a:cubicBezTo>
                  <a:cubicBezTo>
                    <a:pt x="64789" y="33590"/>
                    <a:pt x="64769" y="33720"/>
                    <a:pt x="64696" y="33814"/>
                  </a:cubicBezTo>
                  <a:cubicBezTo>
                    <a:pt x="64997" y="33750"/>
                    <a:pt x="65261" y="33590"/>
                    <a:pt x="65545" y="33479"/>
                  </a:cubicBezTo>
                  <a:cubicBezTo>
                    <a:pt x="66715" y="33041"/>
                    <a:pt x="67905" y="32640"/>
                    <a:pt x="69045" y="32136"/>
                  </a:cubicBezTo>
                  <a:cubicBezTo>
                    <a:pt x="70291" y="31581"/>
                    <a:pt x="71552" y="31043"/>
                    <a:pt x="72728" y="30331"/>
                  </a:cubicBezTo>
                  <a:cubicBezTo>
                    <a:pt x="73544" y="29839"/>
                    <a:pt x="74339" y="29318"/>
                    <a:pt x="75058" y="28696"/>
                  </a:cubicBezTo>
                  <a:cubicBezTo>
                    <a:pt x="75629" y="28201"/>
                    <a:pt x="76228" y="27740"/>
                    <a:pt x="76759" y="27202"/>
                  </a:cubicBezTo>
                  <a:cubicBezTo>
                    <a:pt x="76799" y="27165"/>
                    <a:pt x="76826" y="27112"/>
                    <a:pt x="76906" y="27108"/>
                  </a:cubicBezTo>
                  <a:lnTo>
                    <a:pt x="76906" y="27108"/>
                  </a:lnTo>
                  <a:cubicBezTo>
                    <a:pt x="76906" y="27249"/>
                    <a:pt x="76743" y="27306"/>
                    <a:pt x="76739" y="27459"/>
                  </a:cubicBezTo>
                  <a:cubicBezTo>
                    <a:pt x="76900" y="27406"/>
                    <a:pt x="76953" y="27259"/>
                    <a:pt x="77037" y="27155"/>
                  </a:cubicBezTo>
                  <a:cubicBezTo>
                    <a:pt x="77338" y="26781"/>
                    <a:pt x="77625" y="26400"/>
                    <a:pt x="77902" y="26009"/>
                  </a:cubicBezTo>
                  <a:cubicBezTo>
                    <a:pt x="78213" y="25574"/>
                    <a:pt x="78374" y="25063"/>
                    <a:pt x="78554" y="24571"/>
                  </a:cubicBezTo>
                  <a:cubicBezTo>
                    <a:pt x="78825" y="23833"/>
                    <a:pt x="79052" y="23081"/>
                    <a:pt x="79229" y="22315"/>
                  </a:cubicBezTo>
                  <a:cubicBezTo>
                    <a:pt x="79276" y="22108"/>
                    <a:pt x="79300" y="21894"/>
                    <a:pt x="79340" y="21683"/>
                  </a:cubicBezTo>
                  <a:cubicBezTo>
                    <a:pt x="79403" y="21372"/>
                    <a:pt x="79467" y="21062"/>
                    <a:pt x="79437" y="20741"/>
                  </a:cubicBezTo>
                  <a:cubicBezTo>
                    <a:pt x="79380" y="20142"/>
                    <a:pt x="79380" y="19531"/>
                    <a:pt x="79249" y="18949"/>
                  </a:cubicBezTo>
                  <a:cubicBezTo>
                    <a:pt x="79129" y="18424"/>
                    <a:pt x="78922" y="17920"/>
                    <a:pt x="78795" y="17391"/>
                  </a:cubicBezTo>
                  <a:cubicBezTo>
                    <a:pt x="78681" y="16907"/>
                    <a:pt x="78541" y="16429"/>
                    <a:pt x="78414" y="15944"/>
                  </a:cubicBezTo>
                  <a:cubicBezTo>
                    <a:pt x="78404" y="15907"/>
                    <a:pt x="78400" y="15867"/>
                    <a:pt x="78384" y="15770"/>
                  </a:cubicBezTo>
                  <a:lnTo>
                    <a:pt x="78384" y="15770"/>
                  </a:lnTo>
                  <a:cubicBezTo>
                    <a:pt x="78571" y="16038"/>
                    <a:pt x="78601" y="16312"/>
                    <a:pt x="78741" y="16552"/>
                  </a:cubicBezTo>
                  <a:cubicBezTo>
                    <a:pt x="78785" y="16476"/>
                    <a:pt x="78751" y="16425"/>
                    <a:pt x="78735" y="16372"/>
                  </a:cubicBezTo>
                  <a:cubicBezTo>
                    <a:pt x="78417" y="15389"/>
                    <a:pt x="78136" y="14390"/>
                    <a:pt x="77652" y="13467"/>
                  </a:cubicBezTo>
                  <a:cubicBezTo>
                    <a:pt x="77511" y="13200"/>
                    <a:pt x="77281" y="13006"/>
                    <a:pt x="77104" y="12762"/>
                  </a:cubicBezTo>
                  <a:cubicBezTo>
                    <a:pt x="76706" y="12207"/>
                    <a:pt x="76288" y="11659"/>
                    <a:pt x="75894" y="11097"/>
                  </a:cubicBezTo>
                  <a:cubicBezTo>
                    <a:pt x="75813" y="10984"/>
                    <a:pt x="75726" y="10880"/>
                    <a:pt x="75636" y="10773"/>
                  </a:cubicBezTo>
                  <a:cubicBezTo>
                    <a:pt x="75292" y="10362"/>
                    <a:pt x="74988" y="9894"/>
                    <a:pt x="74523" y="9610"/>
                  </a:cubicBezTo>
                  <a:cubicBezTo>
                    <a:pt x="74132" y="9366"/>
                    <a:pt x="73791" y="9052"/>
                    <a:pt x="73517" y="8684"/>
                  </a:cubicBezTo>
                  <a:cubicBezTo>
                    <a:pt x="73229" y="8296"/>
                    <a:pt x="72835" y="8062"/>
                    <a:pt x="72484" y="7765"/>
                  </a:cubicBezTo>
                  <a:cubicBezTo>
                    <a:pt x="72420" y="7711"/>
                    <a:pt x="72347" y="7665"/>
                    <a:pt x="72261" y="7665"/>
                  </a:cubicBezTo>
                  <a:cubicBezTo>
                    <a:pt x="72235" y="7665"/>
                    <a:pt x="72208" y="7669"/>
                    <a:pt x="72180" y="7678"/>
                  </a:cubicBezTo>
                  <a:cubicBezTo>
                    <a:pt x="72167" y="7680"/>
                    <a:pt x="72155" y="7682"/>
                    <a:pt x="72142" y="7682"/>
                  </a:cubicBezTo>
                  <a:cubicBezTo>
                    <a:pt x="72105" y="7682"/>
                    <a:pt x="72070" y="7670"/>
                    <a:pt x="72040" y="7648"/>
                  </a:cubicBezTo>
                  <a:cubicBezTo>
                    <a:pt x="71394" y="7187"/>
                    <a:pt x="70716" y="6775"/>
                    <a:pt x="70031" y="6384"/>
                  </a:cubicBezTo>
                  <a:cubicBezTo>
                    <a:pt x="69325" y="5977"/>
                    <a:pt x="68560" y="5669"/>
                    <a:pt x="67788" y="5388"/>
                  </a:cubicBezTo>
                  <a:cubicBezTo>
                    <a:pt x="67768" y="5383"/>
                    <a:pt x="67747" y="5380"/>
                    <a:pt x="67726" y="5380"/>
                  </a:cubicBezTo>
                  <a:cubicBezTo>
                    <a:pt x="67719" y="5380"/>
                    <a:pt x="67711" y="5381"/>
                    <a:pt x="67704" y="5382"/>
                  </a:cubicBezTo>
                  <a:lnTo>
                    <a:pt x="67701" y="5385"/>
                  </a:lnTo>
                  <a:cubicBezTo>
                    <a:pt x="67878" y="5672"/>
                    <a:pt x="68182" y="5763"/>
                    <a:pt x="68470" y="5870"/>
                  </a:cubicBezTo>
                  <a:cubicBezTo>
                    <a:pt x="68994" y="6060"/>
                    <a:pt x="69496" y="6307"/>
                    <a:pt x="69964" y="6605"/>
                  </a:cubicBezTo>
                  <a:cubicBezTo>
                    <a:pt x="70649" y="7046"/>
                    <a:pt x="71381" y="7414"/>
                    <a:pt x="72050" y="7889"/>
                  </a:cubicBezTo>
                  <a:cubicBezTo>
                    <a:pt x="72638" y="8303"/>
                    <a:pt x="73216" y="8734"/>
                    <a:pt x="73758" y="9216"/>
                  </a:cubicBezTo>
                  <a:cubicBezTo>
                    <a:pt x="74042" y="9466"/>
                    <a:pt x="74349" y="9730"/>
                    <a:pt x="74526" y="10054"/>
                  </a:cubicBezTo>
                  <a:cubicBezTo>
                    <a:pt x="74744" y="10459"/>
                    <a:pt x="75085" y="10723"/>
                    <a:pt x="75385" y="11024"/>
                  </a:cubicBezTo>
                  <a:cubicBezTo>
                    <a:pt x="75726" y="11365"/>
                    <a:pt x="76000" y="11749"/>
                    <a:pt x="76265" y="12147"/>
                  </a:cubicBezTo>
                  <a:lnTo>
                    <a:pt x="76305" y="12190"/>
                  </a:lnTo>
                  <a:cubicBezTo>
                    <a:pt x="76302" y="12191"/>
                    <a:pt x="76299" y="12191"/>
                    <a:pt x="76296" y="12191"/>
                  </a:cubicBezTo>
                  <a:cubicBezTo>
                    <a:pt x="76266" y="12191"/>
                    <a:pt x="76236" y="12174"/>
                    <a:pt x="76221" y="12147"/>
                  </a:cubicBezTo>
                  <a:cubicBezTo>
                    <a:pt x="75967" y="11980"/>
                    <a:pt x="75830" y="11706"/>
                    <a:pt x="75633" y="11485"/>
                  </a:cubicBezTo>
                  <a:cubicBezTo>
                    <a:pt x="75182" y="10967"/>
                    <a:pt x="74704" y="10476"/>
                    <a:pt x="74199" y="10008"/>
                  </a:cubicBezTo>
                  <a:cubicBezTo>
                    <a:pt x="73791" y="9640"/>
                    <a:pt x="73393" y="9262"/>
                    <a:pt x="72969" y="8915"/>
                  </a:cubicBezTo>
                  <a:cubicBezTo>
                    <a:pt x="72217" y="8300"/>
                    <a:pt x="71421" y="7741"/>
                    <a:pt x="70586" y="7243"/>
                  </a:cubicBezTo>
                  <a:cubicBezTo>
                    <a:pt x="69098" y="6361"/>
                    <a:pt x="67514" y="5686"/>
                    <a:pt x="65896" y="5081"/>
                  </a:cubicBezTo>
                  <a:cubicBezTo>
                    <a:pt x="63857" y="4315"/>
                    <a:pt x="61774" y="3660"/>
                    <a:pt x="59662" y="3119"/>
                  </a:cubicBezTo>
                  <a:cubicBezTo>
                    <a:pt x="58134" y="2734"/>
                    <a:pt x="56587" y="2443"/>
                    <a:pt x="55036" y="2183"/>
                  </a:cubicBezTo>
                  <a:cubicBezTo>
                    <a:pt x="53980" y="2006"/>
                    <a:pt x="52920" y="1845"/>
                    <a:pt x="51850" y="1748"/>
                  </a:cubicBezTo>
                  <a:cubicBezTo>
                    <a:pt x="51429" y="1708"/>
                    <a:pt x="51011" y="1665"/>
                    <a:pt x="50600" y="1554"/>
                  </a:cubicBezTo>
                  <a:lnTo>
                    <a:pt x="50600" y="1554"/>
                  </a:lnTo>
                  <a:cubicBezTo>
                    <a:pt x="51483" y="1558"/>
                    <a:pt x="52362" y="1614"/>
                    <a:pt x="53244" y="1655"/>
                  </a:cubicBezTo>
                  <a:cubicBezTo>
                    <a:pt x="52509" y="1554"/>
                    <a:pt x="51774" y="1491"/>
                    <a:pt x="51035" y="1451"/>
                  </a:cubicBezTo>
                  <a:cubicBezTo>
                    <a:pt x="50718" y="1434"/>
                    <a:pt x="50402" y="1429"/>
                    <a:pt x="50086" y="1429"/>
                  </a:cubicBezTo>
                  <a:cubicBezTo>
                    <a:pt x="49682" y="1429"/>
                    <a:pt x="49278" y="1437"/>
                    <a:pt x="48875" y="1437"/>
                  </a:cubicBezTo>
                  <a:cubicBezTo>
                    <a:pt x="48510" y="1437"/>
                    <a:pt x="48146" y="1431"/>
                    <a:pt x="47782" y="1407"/>
                  </a:cubicBezTo>
                  <a:cubicBezTo>
                    <a:pt x="47637" y="1398"/>
                    <a:pt x="47492" y="1394"/>
                    <a:pt x="47347" y="1394"/>
                  </a:cubicBezTo>
                  <a:cubicBezTo>
                    <a:pt x="46677" y="1394"/>
                    <a:pt x="46019" y="1483"/>
                    <a:pt x="45356" y="1538"/>
                  </a:cubicBezTo>
                  <a:cubicBezTo>
                    <a:pt x="45032" y="1564"/>
                    <a:pt x="44704" y="1531"/>
                    <a:pt x="44376" y="1574"/>
                  </a:cubicBezTo>
                  <a:cubicBezTo>
                    <a:pt x="44537" y="1484"/>
                    <a:pt x="44721" y="1491"/>
                    <a:pt x="44888" y="1424"/>
                  </a:cubicBezTo>
                  <a:lnTo>
                    <a:pt x="44888" y="1424"/>
                  </a:lnTo>
                  <a:cubicBezTo>
                    <a:pt x="44597" y="1437"/>
                    <a:pt x="44303" y="1427"/>
                    <a:pt x="44019" y="1474"/>
                  </a:cubicBezTo>
                  <a:cubicBezTo>
                    <a:pt x="43738" y="1518"/>
                    <a:pt x="43450" y="1518"/>
                    <a:pt x="43170" y="1534"/>
                  </a:cubicBezTo>
                  <a:cubicBezTo>
                    <a:pt x="42451" y="1578"/>
                    <a:pt x="41732" y="1641"/>
                    <a:pt x="41010" y="1681"/>
                  </a:cubicBezTo>
                  <a:cubicBezTo>
                    <a:pt x="40439" y="1711"/>
                    <a:pt x="39867" y="1723"/>
                    <a:pt x="39296" y="1723"/>
                  </a:cubicBezTo>
                  <a:cubicBezTo>
                    <a:pt x="38790" y="1723"/>
                    <a:pt x="38285" y="1714"/>
                    <a:pt x="37781" y="1701"/>
                  </a:cubicBezTo>
                  <a:cubicBezTo>
                    <a:pt x="36709" y="1671"/>
                    <a:pt x="35642" y="1534"/>
                    <a:pt x="34576" y="1397"/>
                  </a:cubicBezTo>
                  <a:cubicBezTo>
                    <a:pt x="34078" y="1337"/>
                    <a:pt x="33570" y="1310"/>
                    <a:pt x="33068" y="1253"/>
                  </a:cubicBezTo>
                  <a:cubicBezTo>
                    <a:pt x="32477" y="1180"/>
                    <a:pt x="31889" y="1100"/>
                    <a:pt x="31297" y="1023"/>
                  </a:cubicBezTo>
                  <a:cubicBezTo>
                    <a:pt x="30906" y="973"/>
                    <a:pt x="30511" y="939"/>
                    <a:pt x="30124" y="869"/>
                  </a:cubicBezTo>
                  <a:cubicBezTo>
                    <a:pt x="29843" y="819"/>
                    <a:pt x="29562" y="755"/>
                    <a:pt x="29271" y="735"/>
                  </a:cubicBezTo>
                  <a:cubicBezTo>
                    <a:pt x="28907" y="709"/>
                    <a:pt x="28543" y="665"/>
                    <a:pt x="28178" y="625"/>
                  </a:cubicBezTo>
                  <a:cubicBezTo>
                    <a:pt x="27537" y="562"/>
                    <a:pt x="26898" y="485"/>
                    <a:pt x="26256" y="435"/>
                  </a:cubicBezTo>
                  <a:cubicBezTo>
                    <a:pt x="25591" y="388"/>
                    <a:pt x="24963" y="154"/>
                    <a:pt x="24301" y="94"/>
                  </a:cubicBezTo>
                  <a:cubicBezTo>
                    <a:pt x="23978" y="64"/>
                    <a:pt x="23656" y="34"/>
                    <a:pt x="23331" y="34"/>
                  </a:cubicBezTo>
                  <a:cubicBezTo>
                    <a:pt x="23252" y="34"/>
                    <a:pt x="23173" y="36"/>
                    <a:pt x="23094" y="40"/>
                  </a:cubicBezTo>
                  <a:cubicBezTo>
                    <a:pt x="23059" y="42"/>
                    <a:pt x="23023" y="47"/>
                    <a:pt x="22988" y="47"/>
                  </a:cubicBezTo>
                  <a:cubicBezTo>
                    <a:pt x="22942" y="47"/>
                    <a:pt x="22897" y="38"/>
                    <a:pt x="2285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  <p:grpSp>
          <p:nvGrpSpPr>
            <p:cNvPr id="134" name="Google Shape;134;p9"/>
            <p:cNvGrpSpPr/>
            <p:nvPr/>
          </p:nvGrpSpPr>
          <p:grpSpPr>
            <a:xfrm rot="-1622867">
              <a:off x="6091620" y="8638824"/>
              <a:ext cx="1561277" cy="1334298"/>
              <a:chOff x="4697705" y="4811503"/>
              <a:chExt cx="845196" cy="722321"/>
            </a:xfrm>
          </p:grpSpPr>
          <p:sp>
            <p:nvSpPr>
              <p:cNvPr id="135" name="Google Shape;135;p9"/>
              <p:cNvSpPr/>
              <p:nvPr/>
            </p:nvSpPr>
            <p:spPr>
              <a:xfrm>
                <a:off x="5493293" y="5266940"/>
                <a:ext cx="49607" cy="57694"/>
              </a:xfrm>
              <a:custGeom>
                <a:avLst/>
                <a:gdLst/>
                <a:ahLst/>
                <a:cxnLst/>
                <a:rect l="l" t="t" r="r" b="b"/>
                <a:pathLst>
                  <a:path w="1000" h="1163" extrusionOk="0">
                    <a:moveTo>
                      <a:pt x="378" y="1"/>
                    </a:moveTo>
                    <a:cubicBezTo>
                      <a:pt x="338" y="1"/>
                      <a:pt x="298" y="9"/>
                      <a:pt x="257" y="25"/>
                    </a:cubicBezTo>
                    <a:cubicBezTo>
                      <a:pt x="77" y="95"/>
                      <a:pt x="0" y="269"/>
                      <a:pt x="84" y="466"/>
                    </a:cubicBezTo>
                    <a:cubicBezTo>
                      <a:pt x="147" y="607"/>
                      <a:pt x="224" y="747"/>
                      <a:pt x="308" y="881"/>
                    </a:cubicBezTo>
                    <a:cubicBezTo>
                      <a:pt x="417" y="1069"/>
                      <a:pt x="535" y="1162"/>
                      <a:pt x="655" y="1162"/>
                    </a:cubicBezTo>
                    <a:cubicBezTo>
                      <a:pt x="770" y="1162"/>
                      <a:pt x="887" y="1076"/>
                      <a:pt x="999" y="904"/>
                    </a:cubicBezTo>
                    <a:lnTo>
                      <a:pt x="999" y="777"/>
                    </a:lnTo>
                    <a:cubicBezTo>
                      <a:pt x="879" y="597"/>
                      <a:pt x="772" y="410"/>
                      <a:pt x="679" y="212"/>
                    </a:cubicBezTo>
                    <a:cubicBezTo>
                      <a:pt x="613" y="76"/>
                      <a:pt x="500" y="1"/>
                      <a:pt x="378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/>
              </a:p>
            </p:txBody>
          </p:sp>
          <p:sp>
            <p:nvSpPr>
              <p:cNvPr id="136" name="Google Shape;136;p9"/>
              <p:cNvSpPr/>
              <p:nvPr/>
            </p:nvSpPr>
            <p:spPr>
              <a:xfrm>
                <a:off x="4765170" y="5186974"/>
                <a:ext cx="69054" cy="86863"/>
              </a:xfrm>
              <a:custGeom>
                <a:avLst/>
                <a:gdLst/>
                <a:ahLst/>
                <a:cxnLst/>
                <a:rect l="l" t="t" r="r" b="b"/>
                <a:pathLst>
                  <a:path w="1392" h="1751" extrusionOk="0">
                    <a:moveTo>
                      <a:pt x="363" y="1"/>
                    </a:moveTo>
                    <a:cubicBezTo>
                      <a:pt x="311" y="1"/>
                      <a:pt x="257" y="16"/>
                      <a:pt x="205" y="46"/>
                    </a:cubicBezTo>
                    <a:cubicBezTo>
                      <a:pt x="48" y="133"/>
                      <a:pt x="1" y="320"/>
                      <a:pt x="108" y="514"/>
                    </a:cubicBezTo>
                    <a:cubicBezTo>
                      <a:pt x="302" y="865"/>
                      <a:pt x="502" y="1213"/>
                      <a:pt x="699" y="1560"/>
                    </a:cubicBezTo>
                    <a:cubicBezTo>
                      <a:pt x="760" y="1671"/>
                      <a:pt x="873" y="1744"/>
                      <a:pt x="1004" y="1751"/>
                    </a:cubicBezTo>
                    <a:cubicBezTo>
                      <a:pt x="1258" y="1751"/>
                      <a:pt x="1391" y="1487"/>
                      <a:pt x="1254" y="1239"/>
                    </a:cubicBezTo>
                    <a:cubicBezTo>
                      <a:pt x="1064" y="895"/>
                      <a:pt x="867" y="551"/>
                      <a:pt x="669" y="213"/>
                    </a:cubicBezTo>
                    <a:cubicBezTo>
                      <a:pt x="589" y="73"/>
                      <a:pt x="478" y="1"/>
                      <a:pt x="363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/>
              </a:p>
            </p:txBody>
          </p:sp>
          <p:sp>
            <p:nvSpPr>
              <p:cNvPr id="137" name="Google Shape;137;p9"/>
              <p:cNvSpPr/>
              <p:nvPr/>
            </p:nvSpPr>
            <p:spPr>
              <a:xfrm>
                <a:off x="4850890" y="5053582"/>
                <a:ext cx="63894" cy="86962"/>
              </a:xfrm>
              <a:custGeom>
                <a:avLst/>
                <a:gdLst/>
                <a:ahLst/>
                <a:cxnLst/>
                <a:rect l="l" t="t" r="r" b="b"/>
                <a:pathLst>
                  <a:path w="1288" h="1753" extrusionOk="0">
                    <a:moveTo>
                      <a:pt x="380" y="0"/>
                    </a:moveTo>
                    <a:cubicBezTo>
                      <a:pt x="344" y="0"/>
                      <a:pt x="307" y="7"/>
                      <a:pt x="268" y="21"/>
                    </a:cubicBezTo>
                    <a:cubicBezTo>
                      <a:pt x="88" y="81"/>
                      <a:pt x="1" y="255"/>
                      <a:pt x="78" y="455"/>
                    </a:cubicBezTo>
                    <a:cubicBezTo>
                      <a:pt x="235" y="880"/>
                      <a:pt x="462" y="1264"/>
                      <a:pt x="716" y="1632"/>
                    </a:cubicBezTo>
                    <a:cubicBezTo>
                      <a:pt x="771" y="1713"/>
                      <a:pt x="852" y="1753"/>
                      <a:pt x="946" y="1753"/>
                    </a:cubicBezTo>
                    <a:cubicBezTo>
                      <a:pt x="984" y="1753"/>
                      <a:pt x="1025" y="1746"/>
                      <a:pt x="1067" y="1732"/>
                    </a:cubicBezTo>
                    <a:cubicBezTo>
                      <a:pt x="1208" y="1686"/>
                      <a:pt x="1271" y="1579"/>
                      <a:pt x="1288" y="1432"/>
                    </a:cubicBezTo>
                    <a:cubicBezTo>
                      <a:pt x="1271" y="1338"/>
                      <a:pt x="1234" y="1248"/>
                      <a:pt x="1177" y="1174"/>
                    </a:cubicBezTo>
                    <a:cubicBezTo>
                      <a:pt x="990" y="877"/>
                      <a:pt x="823" y="569"/>
                      <a:pt x="686" y="245"/>
                    </a:cubicBezTo>
                    <a:cubicBezTo>
                      <a:pt x="621" y="88"/>
                      <a:pt x="510" y="0"/>
                      <a:pt x="380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/>
              </a:p>
            </p:txBody>
          </p:sp>
          <p:sp>
            <p:nvSpPr>
              <p:cNvPr id="138" name="Google Shape;138;p9"/>
              <p:cNvSpPr/>
              <p:nvPr/>
            </p:nvSpPr>
            <p:spPr>
              <a:xfrm>
                <a:off x="4961859" y="5277109"/>
                <a:ext cx="64887" cy="86367"/>
              </a:xfrm>
              <a:custGeom>
                <a:avLst/>
                <a:gdLst/>
                <a:ahLst/>
                <a:cxnLst/>
                <a:rect l="l" t="t" r="r" b="b"/>
                <a:pathLst>
                  <a:path w="1308" h="1741" extrusionOk="0">
                    <a:moveTo>
                      <a:pt x="388" y="1"/>
                    </a:moveTo>
                    <a:cubicBezTo>
                      <a:pt x="137" y="7"/>
                      <a:pt x="0" y="235"/>
                      <a:pt x="100" y="489"/>
                    </a:cubicBezTo>
                    <a:cubicBezTo>
                      <a:pt x="247" y="863"/>
                      <a:pt x="448" y="1211"/>
                      <a:pt x="655" y="1552"/>
                    </a:cubicBezTo>
                    <a:cubicBezTo>
                      <a:pt x="732" y="1678"/>
                      <a:pt x="835" y="1741"/>
                      <a:pt x="943" y="1741"/>
                    </a:cubicBezTo>
                    <a:cubicBezTo>
                      <a:pt x="1000" y="1741"/>
                      <a:pt x="1058" y="1723"/>
                      <a:pt x="1113" y="1689"/>
                    </a:cubicBezTo>
                    <a:cubicBezTo>
                      <a:pt x="1277" y="1585"/>
                      <a:pt x="1307" y="1418"/>
                      <a:pt x="1197" y="1214"/>
                    </a:cubicBezTo>
                    <a:cubicBezTo>
                      <a:pt x="1020" y="880"/>
                      <a:pt x="819" y="559"/>
                      <a:pt x="682" y="201"/>
                    </a:cubicBezTo>
                    <a:cubicBezTo>
                      <a:pt x="628" y="64"/>
                      <a:pt x="511" y="11"/>
                      <a:pt x="388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/>
              </a:p>
            </p:txBody>
          </p:sp>
          <p:sp>
            <p:nvSpPr>
              <p:cNvPr id="139" name="Google Shape;139;p9"/>
              <p:cNvSpPr/>
              <p:nvPr/>
            </p:nvSpPr>
            <p:spPr>
              <a:xfrm>
                <a:off x="5362283" y="5377711"/>
                <a:ext cx="63051" cy="81207"/>
              </a:xfrm>
              <a:custGeom>
                <a:avLst/>
                <a:gdLst/>
                <a:ahLst/>
                <a:cxnLst/>
                <a:rect l="l" t="t" r="r" b="b"/>
                <a:pathLst>
                  <a:path w="1271" h="1637" extrusionOk="0">
                    <a:moveTo>
                      <a:pt x="394" y="1"/>
                    </a:moveTo>
                    <a:cubicBezTo>
                      <a:pt x="336" y="1"/>
                      <a:pt x="275" y="19"/>
                      <a:pt x="218" y="55"/>
                    </a:cubicBezTo>
                    <a:cubicBezTo>
                      <a:pt x="91" y="132"/>
                      <a:pt x="0" y="256"/>
                      <a:pt x="67" y="403"/>
                    </a:cubicBezTo>
                    <a:cubicBezTo>
                      <a:pt x="244" y="797"/>
                      <a:pt x="458" y="1175"/>
                      <a:pt x="712" y="1526"/>
                    </a:cubicBezTo>
                    <a:cubicBezTo>
                      <a:pt x="768" y="1601"/>
                      <a:pt x="846" y="1637"/>
                      <a:pt x="933" y="1637"/>
                    </a:cubicBezTo>
                    <a:cubicBezTo>
                      <a:pt x="977" y="1637"/>
                      <a:pt x="1024" y="1627"/>
                      <a:pt x="1070" y="1609"/>
                    </a:cubicBezTo>
                    <a:cubicBezTo>
                      <a:pt x="1197" y="1559"/>
                      <a:pt x="1257" y="1456"/>
                      <a:pt x="1271" y="1315"/>
                    </a:cubicBezTo>
                    <a:cubicBezTo>
                      <a:pt x="1271" y="1292"/>
                      <a:pt x="1264" y="1265"/>
                      <a:pt x="1257" y="1242"/>
                    </a:cubicBezTo>
                    <a:cubicBezTo>
                      <a:pt x="1037" y="861"/>
                      <a:pt x="826" y="476"/>
                      <a:pt x="592" y="105"/>
                    </a:cubicBezTo>
                    <a:cubicBezTo>
                      <a:pt x="544" y="34"/>
                      <a:pt x="472" y="1"/>
                      <a:pt x="394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/>
              </a:p>
            </p:txBody>
          </p:sp>
          <p:sp>
            <p:nvSpPr>
              <p:cNvPr id="140" name="Google Shape;140;p9"/>
              <p:cNvSpPr/>
              <p:nvPr/>
            </p:nvSpPr>
            <p:spPr>
              <a:xfrm>
                <a:off x="5008093" y="5148975"/>
                <a:ext cx="58438" cy="76594"/>
              </a:xfrm>
              <a:custGeom>
                <a:avLst/>
                <a:gdLst/>
                <a:ahLst/>
                <a:cxnLst/>
                <a:rect l="l" t="t" r="r" b="b"/>
                <a:pathLst>
                  <a:path w="1178" h="1544" extrusionOk="0">
                    <a:moveTo>
                      <a:pt x="334" y="0"/>
                    </a:moveTo>
                    <a:cubicBezTo>
                      <a:pt x="303" y="0"/>
                      <a:pt x="271" y="3"/>
                      <a:pt x="238" y="10"/>
                    </a:cubicBezTo>
                    <a:cubicBezTo>
                      <a:pt x="71" y="40"/>
                      <a:pt x="7" y="164"/>
                      <a:pt x="1" y="324"/>
                    </a:cubicBezTo>
                    <a:cubicBezTo>
                      <a:pt x="1" y="421"/>
                      <a:pt x="27" y="518"/>
                      <a:pt x="74" y="602"/>
                    </a:cubicBezTo>
                    <a:cubicBezTo>
                      <a:pt x="205" y="869"/>
                      <a:pt x="358" y="1123"/>
                      <a:pt x="529" y="1367"/>
                    </a:cubicBezTo>
                    <a:cubicBezTo>
                      <a:pt x="610" y="1484"/>
                      <a:pt x="719" y="1544"/>
                      <a:pt x="828" y="1544"/>
                    </a:cubicBezTo>
                    <a:cubicBezTo>
                      <a:pt x="890" y="1544"/>
                      <a:pt x="953" y="1524"/>
                      <a:pt x="1010" y="1484"/>
                    </a:cubicBezTo>
                    <a:cubicBezTo>
                      <a:pt x="1157" y="1384"/>
                      <a:pt x="1177" y="1200"/>
                      <a:pt x="1060" y="1006"/>
                    </a:cubicBezTo>
                    <a:cubicBezTo>
                      <a:pt x="896" y="742"/>
                      <a:pt x="713" y="495"/>
                      <a:pt x="616" y="194"/>
                    </a:cubicBezTo>
                    <a:cubicBezTo>
                      <a:pt x="570" y="59"/>
                      <a:pt x="463" y="0"/>
                      <a:pt x="334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/>
              </a:p>
            </p:txBody>
          </p:sp>
          <p:sp>
            <p:nvSpPr>
              <p:cNvPr id="141" name="Google Shape;141;p9"/>
              <p:cNvSpPr/>
              <p:nvPr/>
            </p:nvSpPr>
            <p:spPr>
              <a:xfrm>
                <a:off x="4697705" y="5007200"/>
                <a:ext cx="55263" cy="72675"/>
              </a:xfrm>
              <a:custGeom>
                <a:avLst/>
                <a:gdLst/>
                <a:ahLst/>
                <a:cxnLst/>
                <a:rect l="l" t="t" r="r" b="b"/>
                <a:pathLst>
                  <a:path w="1114" h="1465" extrusionOk="0">
                    <a:moveTo>
                      <a:pt x="362" y="0"/>
                    </a:moveTo>
                    <a:cubicBezTo>
                      <a:pt x="319" y="0"/>
                      <a:pt x="276" y="9"/>
                      <a:pt x="234" y="27"/>
                    </a:cubicBezTo>
                    <a:cubicBezTo>
                      <a:pt x="81" y="87"/>
                      <a:pt x="0" y="261"/>
                      <a:pt x="57" y="418"/>
                    </a:cubicBezTo>
                    <a:cubicBezTo>
                      <a:pt x="191" y="742"/>
                      <a:pt x="355" y="1053"/>
                      <a:pt x="552" y="1344"/>
                    </a:cubicBezTo>
                    <a:cubicBezTo>
                      <a:pt x="605" y="1428"/>
                      <a:pt x="689" y="1465"/>
                      <a:pt x="780" y="1465"/>
                    </a:cubicBezTo>
                    <a:cubicBezTo>
                      <a:pt x="827" y="1465"/>
                      <a:pt x="876" y="1455"/>
                      <a:pt x="923" y="1437"/>
                    </a:cubicBezTo>
                    <a:cubicBezTo>
                      <a:pt x="1053" y="1390"/>
                      <a:pt x="1110" y="1284"/>
                      <a:pt x="1113" y="1116"/>
                    </a:cubicBezTo>
                    <a:cubicBezTo>
                      <a:pt x="1103" y="1073"/>
                      <a:pt x="1090" y="1029"/>
                      <a:pt x="1073" y="989"/>
                    </a:cubicBezTo>
                    <a:cubicBezTo>
                      <a:pt x="933" y="715"/>
                      <a:pt x="793" y="438"/>
                      <a:pt x="645" y="167"/>
                    </a:cubicBezTo>
                    <a:cubicBezTo>
                      <a:pt x="587" y="62"/>
                      <a:pt x="477" y="0"/>
                      <a:pt x="362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/>
              </a:p>
            </p:txBody>
          </p:sp>
          <p:sp>
            <p:nvSpPr>
              <p:cNvPr id="142" name="Google Shape;142;p9"/>
              <p:cNvSpPr/>
              <p:nvPr/>
            </p:nvSpPr>
            <p:spPr>
              <a:xfrm>
                <a:off x="4887202" y="5350179"/>
                <a:ext cx="50649" cy="69500"/>
              </a:xfrm>
              <a:custGeom>
                <a:avLst/>
                <a:gdLst/>
                <a:ahLst/>
                <a:cxnLst/>
                <a:rect l="l" t="t" r="r" b="b"/>
                <a:pathLst>
                  <a:path w="1021" h="1401" extrusionOk="0">
                    <a:moveTo>
                      <a:pt x="381" y="0"/>
                    </a:moveTo>
                    <a:cubicBezTo>
                      <a:pt x="334" y="0"/>
                      <a:pt x="284" y="11"/>
                      <a:pt x="235" y="32"/>
                    </a:cubicBezTo>
                    <a:cubicBezTo>
                      <a:pt x="78" y="99"/>
                      <a:pt x="1" y="236"/>
                      <a:pt x="54" y="403"/>
                    </a:cubicBezTo>
                    <a:cubicBezTo>
                      <a:pt x="151" y="697"/>
                      <a:pt x="275" y="981"/>
                      <a:pt x="432" y="1249"/>
                    </a:cubicBezTo>
                    <a:cubicBezTo>
                      <a:pt x="491" y="1349"/>
                      <a:pt x="581" y="1400"/>
                      <a:pt x="687" y="1400"/>
                    </a:cubicBezTo>
                    <a:cubicBezTo>
                      <a:pt x="726" y="1400"/>
                      <a:pt x="767" y="1393"/>
                      <a:pt x="810" y="1379"/>
                    </a:cubicBezTo>
                    <a:cubicBezTo>
                      <a:pt x="950" y="1329"/>
                      <a:pt x="1010" y="1222"/>
                      <a:pt x="1020" y="1085"/>
                    </a:cubicBezTo>
                    <a:cubicBezTo>
                      <a:pt x="1020" y="1061"/>
                      <a:pt x="1020" y="1038"/>
                      <a:pt x="1014" y="1018"/>
                    </a:cubicBezTo>
                    <a:cubicBezTo>
                      <a:pt x="893" y="734"/>
                      <a:pt x="783" y="443"/>
                      <a:pt x="643" y="169"/>
                    </a:cubicBezTo>
                    <a:cubicBezTo>
                      <a:pt x="587" y="57"/>
                      <a:pt x="490" y="0"/>
                      <a:pt x="381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/>
              </a:p>
            </p:txBody>
          </p:sp>
          <p:sp>
            <p:nvSpPr>
              <p:cNvPr id="143" name="Google Shape;143;p9"/>
              <p:cNvSpPr/>
              <p:nvPr/>
            </p:nvSpPr>
            <p:spPr>
              <a:xfrm>
                <a:off x="5277555" y="5269966"/>
                <a:ext cx="55610" cy="65879"/>
              </a:xfrm>
              <a:custGeom>
                <a:avLst/>
                <a:gdLst/>
                <a:ahLst/>
                <a:cxnLst/>
                <a:rect l="l" t="t" r="r" b="b"/>
                <a:pathLst>
                  <a:path w="1121" h="1328" extrusionOk="0">
                    <a:moveTo>
                      <a:pt x="380" y="1"/>
                    </a:moveTo>
                    <a:cubicBezTo>
                      <a:pt x="314" y="1"/>
                      <a:pt x="246" y="23"/>
                      <a:pt x="184" y="68"/>
                    </a:cubicBezTo>
                    <a:cubicBezTo>
                      <a:pt x="40" y="171"/>
                      <a:pt x="0" y="322"/>
                      <a:pt x="87" y="472"/>
                    </a:cubicBezTo>
                    <a:cubicBezTo>
                      <a:pt x="234" y="720"/>
                      <a:pt x="388" y="967"/>
                      <a:pt x="555" y="1201"/>
                    </a:cubicBezTo>
                    <a:cubicBezTo>
                      <a:pt x="614" y="1283"/>
                      <a:pt x="697" y="1328"/>
                      <a:pt x="790" y="1328"/>
                    </a:cubicBezTo>
                    <a:cubicBezTo>
                      <a:pt x="834" y="1328"/>
                      <a:pt x="879" y="1318"/>
                      <a:pt x="926" y="1298"/>
                    </a:cubicBezTo>
                    <a:cubicBezTo>
                      <a:pt x="1053" y="1248"/>
                      <a:pt x="1120" y="1151"/>
                      <a:pt x="1120" y="994"/>
                    </a:cubicBezTo>
                    <a:cubicBezTo>
                      <a:pt x="1117" y="964"/>
                      <a:pt x="1113" y="937"/>
                      <a:pt x="1103" y="910"/>
                    </a:cubicBezTo>
                    <a:cubicBezTo>
                      <a:pt x="960" y="626"/>
                      <a:pt x="789" y="359"/>
                      <a:pt x="595" y="111"/>
                    </a:cubicBezTo>
                    <a:cubicBezTo>
                      <a:pt x="539" y="37"/>
                      <a:pt x="462" y="1"/>
                      <a:pt x="380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/>
              </a:p>
            </p:txBody>
          </p:sp>
          <p:sp>
            <p:nvSpPr>
              <p:cNvPr id="144" name="Google Shape;144;p9"/>
              <p:cNvSpPr/>
              <p:nvPr/>
            </p:nvSpPr>
            <p:spPr>
              <a:xfrm>
                <a:off x="5078385" y="5470376"/>
                <a:ext cx="53278" cy="63448"/>
              </a:xfrm>
              <a:custGeom>
                <a:avLst/>
                <a:gdLst/>
                <a:ahLst/>
                <a:cxnLst/>
                <a:rect l="l" t="t" r="r" b="b"/>
                <a:pathLst>
                  <a:path w="1074" h="1279" extrusionOk="0">
                    <a:moveTo>
                      <a:pt x="369" y="0"/>
                    </a:moveTo>
                    <a:cubicBezTo>
                      <a:pt x="328" y="0"/>
                      <a:pt x="286" y="8"/>
                      <a:pt x="245" y="26"/>
                    </a:cubicBezTo>
                    <a:cubicBezTo>
                      <a:pt x="74" y="96"/>
                      <a:pt x="1" y="293"/>
                      <a:pt x="81" y="457"/>
                    </a:cubicBezTo>
                    <a:cubicBezTo>
                      <a:pt x="175" y="677"/>
                      <a:pt x="285" y="891"/>
                      <a:pt x="395" y="1102"/>
                    </a:cubicBezTo>
                    <a:cubicBezTo>
                      <a:pt x="445" y="1209"/>
                      <a:pt x="552" y="1276"/>
                      <a:pt x="669" y="1279"/>
                    </a:cubicBezTo>
                    <a:cubicBezTo>
                      <a:pt x="933" y="1272"/>
                      <a:pt x="1074" y="1035"/>
                      <a:pt x="970" y="818"/>
                    </a:cubicBezTo>
                    <a:cubicBezTo>
                      <a:pt x="873" y="610"/>
                      <a:pt x="773" y="410"/>
                      <a:pt x="669" y="206"/>
                    </a:cubicBezTo>
                    <a:cubicBezTo>
                      <a:pt x="602" y="72"/>
                      <a:pt x="489" y="0"/>
                      <a:pt x="369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/>
              </a:p>
            </p:txBody>
          </p:sp>
          <p:sp>
            <p:nvSpPr>
              <p:cNvPr id="145" name="Google Shape;145;p9"/>
              <p:cNvSpPr/>
              <p:nvPr/>
            </p:nvSpPr>
            <p:spPr>
              <a:xfrm>
                <a:off x="5053731" y="4913345"/>
                <a:ext cx="49409" cy="60521"/>
              </a:xfrm>
              <a:custGeom>
                <a:avLst/>
                <a:gdLst/>
                <a:ahLst/>
                <a:cxnLst/>
                <a:rect l="l" t="t" r="r" b="b"/>
                <a:pathLst>
                  <a:path w="996" h="1220" extrusionOk="0">
                    <a:moveTo>
                      <a:pt x="369" y="0"/>
                    </a:moveTo>
                    <a:cubicBezTo>
                      <a:pt x="148" y="0"/>
                      <a:pt x="0" y="196"/>
                      <a:pt x="57" y="415"/>
                    </a:cubicBezTo>
                    <a:cubicBezTo>
                      <a:pt x="110" y="638"/>
                      <a:pt x="231" y="836"/>
                      <a:pt x="341" y="1033"/>
                    </a:cubicBezTo>
                    <a:cubicBezTo>
                      <a:pt x="411" y="1155"/>
                      <a:pt x="524" y="1219"/>
                      <a:pt x="638" y="1219"/>
                    </a:cubicBezTo>
                    <a:cubicBezTo>
                      <a:pt x="687" y="1219"/>
                      <a:pt x="736" y="1207"/>
                      <a:pt x="782" y="1183"/>
                    </a:cubicBezTo>
                    <a:cubicBezTo>
                      <a:pt x="946" y="1100"/>
                      <a:pt x="996" y="919"/>
                      <a:pt x="902" y="719"/>
                    </a:cubicBezTo>
                    <a:cubicBezTo>
                      <a:pt x="825" y="548"/>
                      <a:pt x="749" y="381"/>
                      <a:pt x="668" y="214"/>
                    </a:cubicBezTo>
                    <a:cubicBezTo>
                      <a:pt x="618" y="94"/>
                      <a:pt x="505" y="13"/>
                      <a:pt x="374" y="0"/>
                    </a:cubicBezTo>
                    <a:cubicBezTo>
                      <a:pt x="372" y="0"/>
                      <a:pt x="370" y="0"/>
                      <a:pt x="369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/>
              </a:p>
            </p:txBody>
          </p:sp>
          <p:sp>
            <p:nvSpPr>
              <p:cNvPr id="146" name="Google Shape;146;p9"/>
              <p:cNvSpPr/>
              <p:nvPr/>
            </p:nvSpPr>
            <p:spPr>
              <a:xfrm>
                <a:off x="4955212" y="4988895"/>
                <a:ext cx="50451" cy="59331"/>
              </a:xfrm>
              <a:custGeom>
                <a:avLst/>
                <a:gdLst/>
                <a:ahLst/>
                <a:cxnLst/>
                <a:rect l="l" t="t" r="r" b="b"/>
                <a:pathLst>
                  <a:path w="1017" h="1196" extrusionOk="0">
                    <a:moveTo>
                      <a:pt x="350" y="0"/>
                    </a:moveTo>
                    <a:cubicBezTo>
                      <a:pt x="278" y="0"/>
                      <a:pt x="204" y="34"/>
                      <a:pt x="144" y="88"/>
                    </a:cubicBezTo>
                    <a:cubicBezTo>
                      <a:pt x="44" y="178"/>
                      <a:pt x="0" y="295"/>
                      <a:pt x="51" y="426"/>
                    </a:cubicBezTo>
                    <a:cubicBezTo>
                      <a:pt x="144" y="673"/>
                      <a:pt x="295" y="890"/>
                      <a:pt x="462" y="1091"/>
                    </a:cubicBezTo>
                    <a:cubicBezTo>
                      <a:pt x="517" y="1162"/>
                      <a:pt x="595" y="1195"/>
                      <a:pt x="679" y="1195"/>
                    </a:cubicBezTo>
                    <a:cubicBezTo>
                      <a:pt x="726" y="1195"/>
                      <a:pt x="775" y="1185"/>
                      <a:pt x="823" y="1164"/>
                    </a:cubicBezTo>
                    <a:cubicBezTo>
                      <a:pt x="953" y="1111"/>
                      <a:pt x="996" y="1001"/>
                      <a:pt x="1017" y="834"/>
                    </a:cubicBezTo>
                    <a:cubicBezTo>
                      <a:pt x="863" y="580"/>
                      <a:pt x="752" y="262"/>
                      <a:pt x="485" y="48"/>
                    </a:cubicBezTo>
                    <a:cubicBezTo>
                      <a:pt x="444" y="15"/>
                      <a:pt x="397" y="0"/>
                      <a:pt x="350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/>
              </a:p>
            </p:txBody>
          </p:sp>
          <p:sp>
            <p:nvSpPr>
              <p:cNvPr id="147" name="Google Shape;147;p9"/>
              <p:cNvSpPr/>
              <p:nvPr/>
            </p:nvSpPr>
            <p:spPr>
              <a:xfrm>
                <a:off x="5110431" y="5321556"/>
                <a:ext cx="48566" cy="57594"/>
              </a:xfrm>
              <a:custGeom>
                <a:avLst/>
                <a:gdLst/>
                <a:ahLst/>
                <a:cxnLst/>
                <a:rect l="l" t="t" r="r" b="b"/>
                <a:pathLst>
                  <a:path w="979" h="1161" extrusionOk="0">
                    <a:moveTo>
                      <a:pt x="368" y="1"/>
                    </a:moveTo>
                    <a:cubicBezTo>
                      <a:pt x="321" y="1"/>
                      <a:pt x="271" y="12"/>
                      <a:pt x="221" y="34"/>
                    </a:cubicBezTo>
                    <a:cubicBezTo>
                      <a:pt x="64" y="104"/>
                      <a:pt x="0" y="231"/>
                      <a:pt x="47" y="405"/>
                    </a:cubicBezTo>
                    <a:cubicBezTo>
                      <a:pt x="104" y="629"/>
                      <a:pt x="217" y="826"/>
                      <a:pt x="338" y="1017"/>
                    </a:cubicBezTo>
                    <a:cubicBezTo>
                      <a:pt x="394" y="1100"/>
                      <a:pt x="488" y="1154"/>
                      <a:pt x="588" y="1160"/>
                    </a:cubicBezTo>
                    <a:cubicBezTo>
                      <a:pt x="590" y="1160"/>
                      <a:pt x="592" y="1160"/>
                      <a:pt x="593" y="1160"/>
                    </a:cubicBezTo>
                    <a:cubicBezTo>
                      <a:pt x="815" y="1160"/>
                      <a:pt x="979" y="945"/>
                      <a:pt x="906" y="746"/>
                    </a:cubicBezTo>
                    <a:cubicBezTo>
                      <a:pt x="829" y="545"/>
                      <a:pt x="735" y="355"/>
                      <a:pt x="632" y="168"/>
                    </a:cubicBezTo>
                    <a:cubicBezTo>
                      <a:pt x="569" y="58"/>
                      <a:pt x="475" y="1"/>
                      <a:pt x="368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/>
              </a:p>
            </p:txBody>
          </p:sp>
          <p:sp>
            <p:nvSpPr>
              <p:cNvPr id="148" name="Google Shape;148;p9"/>
              <p:cNvSpPr/>
              <p:nvPr/>
            </p:nvSpPr>
            <p:spPr>
              <a:xfrm>
                <a:off x="5388822" y="5168520"/>
                <a:ext cx="51939" cy="50600"/>
              </a:xfrm>
              <a:custGeom>
                <a:avLst/>
                <a:gdLst/>
                <a:ahLst/>
                <a:cxnLst/>
                <a:rect l="l" t="t" r="r" b="b"/>
                <a:pathLst>
                  <a:path w="1047" h="1020" extrusionOk="0">
                    <a:moveTo>
                      <a:pt x="370" y="1"/>
                    </a:moveTo>
                    <a:cubicBezTo>
                      <a:pt x="235" y="1"/>
                      <a:pt x="104" y="89"/>
                      <a:pt x="67" y="238"/>
                    </a:cubicBezTo>
                    <a:cubicBezTo>
                      <a:pt x="1" y="470"/>
                      <a:pt x="420" y="1020"/>
                      <a:pt x="668" y="1020"/>
                    </a:cubicBezTo>
                    <a:cubicBezTo>
                      <a:pt x="669" y="1020"/>
                      <a:pt x="671" y="1020"/>
                      <a:pt x="672" y="1020"/>
                    </a:cubicBezTo>
                    <a:cubicBezTo>
                      <a:pt x="889" y="1016"/>
                      <a:pt x="1046" y="792"/>
                      <a:pt x="956" y="599"/>
                    </a:cubicBezTo>
                    <a:cubicBezTo>
                      <a:pt x="866" y="405"/>
                      <a:pt x="739" y="228"/>
                      <a:pt x="578" y="84"/>
                    </a:cubicBezTo>
                    <a:cubicBezTo>
                      <a:pt x="518" y="27"/>
                      <a:pt x="444" y="1"/>
                      <a:pt x="370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/>
              </a:p>
            </p:txBody>
          </p:sp>
          <p:sp>
            <p:nvSpPr>
              <p:cNvPr id="149" name="Google Shape;149;p9"/>
              <p:cNvSpPr/>
              <p:nvPr/>
            </p:nvSpPr>
            <p:spPr>
              <a:xfrm>
                <a:off x="4771718" y="4871675"/>
                <a:ext cx="50897" cy="51641"/>
              </a:xfrm>
              <a:custGeom>
                <a:avLst/>
                <a:gdLst/>
                <a:ahLst/>
                <a:cxnLst/>
                <a:rect l="l" t="t" r="r" b="b"/>
                <a:pathLst>
                  <a:path w="1026" h="1041" extrusionOk="0">
                    <a:moveTo>
                      <a:pt x="376" y="1"/>
                    </a:moveTo>
                    <a:cubicBezTo>
                      <a:pt x="145" y="1"/>
                      <a:pt x="1" y="218"/>
                      <a:pt x="96" y="449"/>
                    </a:cubicBezTo>
                    <a:cubicBezTo>
                      <a:pt x="166" y="613"/>
                      <a:pt x="257" y="770"/>
                      <a:pt x="363" y="914"/>
                    </a:cubicBezTo>
                    <a:cubicBezTo>
                      <a:pt x="428" y="999"/>
                      <a:pt x="523" y="1041"/>
                      <a:pt x="618" y="1041"/>
                    </a:cubicBezTo>
                    <a:cubicBezTo>
                      <a:pt x="730" y="1041"/>
                      <a:pt x="842" y="983"/>
                      <a:pt x="902" y="870"/>
                    </a:cubicBezTo>
                    <a:cubicBezTo>
                      <a:pt x="1025" y="629"/>
                      <a:pt x="654" y="4"/>
                      <a:pt x="387" y="1"/>
                    </a:cubicBezTo>
                    <a:cubicBezTo>
                      <a:pt x="383" y="1"/>
                      <a:pt x="380" y="1"/>
                      <a:pt x="376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/>
              </a:p>
            </p:txBody>
          </p:sp>
          <p:sp>
            <p:nvSpPr>
              <p:cNvPr id="150" name="Google Shape;150;p9"/>
              <p:cNvSpPr/>
              <p:nvPr/>
            </p:nvSpPr>
            <p:spPr>
              <a:xfrm>
                <a:off x="5239904" y="5400282"/>
                <a:ext cx="46631" cy="50352"/>
              </a:xfrm>
              <a:custGeom>
                <a:avLst/>
                <a:gdLst/>
                <a:ahLst/>
                <a:cxnLst/>
                <a:rect l="l" t="t" r="r" b="b"/>
                <a:pathLst>
                  <a:path w="940" h="1015" extrusionOk="0">
                    <a:moveTo>
                      <a:pt x="399" y="1"/>
                    </a:moveTo>
                    <a:cubicBezTo>
                      <a:pt x="384" y="1"/>
                      <a:pt x="368" y="2"/>
                      <a:pt x="352" y="5"/>
                    </a:cubicBezTo>
                    <a:cubicBezTo>
                      <a:pt x="231" y="11"/>
                      <a:pt x="128" y="88"/>
                      <a:pt x="87" y="202"/>
                    </a:cubicBezTo>
                    <a:cubicBezTo>
                      <a:pt x="1" y="419"/>
                      <a:pt x="271" y="944"/>
                      <a:pt x="499" y="1001"/>
                    </a:cubicBezTo>
                    <a:cubicBezTo>
                      <a:pt x="525" y="1007"/>
                      <a:pt x="552" y="1011"/>
                      <a:pt x="565" y="1014"/>
                    </a:cubicBezTo>
                    <a:cubicBezTo>
                      <a:pt x="567" y="1014"/>
                      <a:pt x="569" y="1014"/>
                      <a:pt x="570" y="1014"/>
                    </a:cubicBezTo>
                    <a:cubicBezTo>
                      <a:pt x="788" y="1014"/>
                      <a:pt x="939" y="795"/>
                      <a:pt x="866" y="590"/>
                    </a:cubicBezTo>
                    <a:cubicBezTo>
                      <a:pt x="806" y="436"/>
                      <a:pt x="733" y="289"/>
                      <a:pt x="649" y="148"/>
                    </a:cubicBezTo>
                    <a:cubicBezTo>
                      <a:pt x="597" y="56"/>
                      <a:pt x="502" y="1"/>
                      <a:pt x="399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/>
              </a:p>
            </p:txBody>
          </p:sp>
          <p:sp>
            <p:nvSpPr>
              <p:cNvPr id="151" name="Google Shape;151;p9"/>
              <p:cNvSpPr/>
              <p:nvPr/>
            </p:nvSpPr>
            <p:spPr>
              <a:xfrm>
                <a:off x="4922025" y="4811503"/>
                <a:ext cx="46482" cy="49657"/>
              </a:xfrm>
              <a:custGeom>
                <a:avLst/>
                <a:gdLst/>
                <a:ahLst/>
                <a:cxnLst/>
                <a:rect l="l" t="t" r="r" b="b"/>
                <a:pathLst>
                  <a:path w="937" h="1001" extrusionOk="0">
                    <a:moveTo>
                      <a:pt x="362" y="1"/>
                    </a:moveTo>
                    <a:cubicBezTo>
                      <a:pt x="324" y="1"/>
                      <a:pt x="284" y="7"/>
                      <a:pt x="245" y="17"/>
                    </a:cubicBezTo>
                    <a:cubicBezTo>
                      <a:pt x="135" y="47"/>
                      <a:pt x="51" y="141"/>
                      <a:pt x="38" y="255"/>
                    </a:cubicBezTo>
                    <a:cubicBezTo>
                      <a:pt x="1" y="445"/>
                      <a:pt x="282" y="923"/>
                      <a:pt x="465" y="983"/>
                    </a:cubicBezTo>
                    <a:cubicBezTo>
                      <a:pt x="492" y="990"/>
                      <a:pt x="522" y="997"/>
                      <a:pt x="549" y="1000"/>
                    </a:cubicBezTo>
                    <a:cubicBezTo>
                      <a:pt x="773" y="1000"/>
                      <a:pt x="937" y="796"/>
                      <a:pt x="863" y="606"/>
                    </a:cubicBezTo>
                    <a:cubicBezTo>
                      <a:pt x="793" y="432"/>
                      <a:pt x="703" y="268"/>
                      <a:pt x="599" y="118"/>
                    </a:cubicBezTo>
                    <a:cubicBezTo>
                      <a:pt x="540" y="35"/>
                      <a:pt x="454" y="1"/>
                      <a:pt x="362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/>
              </a:p>
            </p:txBody>
          </p:sp>
          <p:sp>
            <p:nvSpPr>
              <p:cNvPr id="152" name="Google Shape;152;p9"/>
              <p:cNvSpPr/>
              <p:nvPr/>
            </p:nvSpPr>
            <p:spPr>
              <a:xfrm>
                <a:off x="5184692" y="5176160"/>
                <a:ext cx="43010" cy="49657"/>
              </a:xfrm>
              <a:custGeom>
                <a:avLst/>
                <a:gdLst/>
                <a:ahLst/>
                <a:cxnLst/>
                <a:rect l="l" t="t" r="r" b="b"/>
                <a:pathLst>
                  <a:path w="867" h="1001" extrusionOk="0">
                    <a:moveTo>
                      <a:pt x="346" y="0"/>
                    </a:moveTo>
                    <a:cubicBezTo>
                      <a:pt x="287" y="0"/>
                      <a:pt x="228" y="19"/>
                      <a:pt x="178" y="57"/>
                    </a:cubicBezTo>
                    <a:cubicBezTo>
                      <a:pt x="57" y="124"/>
                      <a:pt x="1" y="264"/>
                      <a:pt x="41" y="398"/>
                    </a:cubicBezTo>
                    <a:cubicBezTo>
                      <a:pt x="87" y="585"/>
                      <a:pt x="181" y="755"/>
                      <a:pt x="311" y="899"/>
                    </a:cubicBezTo>
                    <a:cubicBezTo>
                      <a:pt x="372" y="970"/>
                      <a:pt x="449" y="1001"/>
                      <a:pt x="530" y="1001"/>
                    </a:cubicBezTo>
                    <a:cubicBezTo>
                      <a:pt x="578" y="1001"/>
                      <a:pt x="628" y="990"/>
                      <a:pt x="676" y="969"/>
                    </a:cubicBezTo>
                    <a:cubicBezTo>
                      <a:pt x="799" y="916"/>
                      <a:pt x="853" y="806"/>
                      <a:pt x="866" y="649"/>
                    </a:cubicBezTo>
                    <a:cubicBezTo>
                      <a:pt x="769" y="465"/>
                      <a:pt x="709" y="237"/>
                      <a:pt x="542" y="80"/>
                    </a:cubicBezTo>
                    <a:cubicBezTo>
                      <a:pt x="487" y="27"/>
                      <a:pt x="416" y="0"/>
                      <a:pt x="346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/>
              </a:p>
            </p:txBody>
          </p:sp>
        </p:grp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10"/>
          <p:cNvSpPr txBox="1">
            <a:spLocks noGrp="1"/>
          </p:cNvSpPr>
          <p:nvPr>
            <p:ph type="body" idx="1"/>
          </p:nvPr>
        </p:nvSpPr>
        <p:spPr>
          <a:xfrm>
            <a:off x="3780000" y="1272300"/>
            <a:ext cx="3118800" cy="447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18" marR="0" lvl="0" indent="-228609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Barriecito"/>
              <a:buNone/>
              <a:defRPr sz="5600">
                <a:latin typeface="Barriecito"/>
                <a:ea typeface="Barriecito"/>
                <a:cs typeface="Barriecito"/>
                <a:sym typeface="Barriecito"/>
              </a:defRPr>
            </a:lvl1pPr>
          </a:lstStyle>
          <a:p>
            <a:endParaRPr/>
          </a:p>
        </p:txBody>
      </p:sp>
      <p:sp>
        <p:nvSpPr>
          <p:cNvPr id="155" name="Google Shape;155;p10"/>
          <p:cNvSpPr/>
          <p:nvPr/>
        </p:nvSpPr>
        <p:spPr>
          <a:xfrm>
            <a:off x="-1263022" y="8151380"/>
            <a:ext cx="2559806" cy="2391344"/>
          </a:xfrm>
          <a:custGeom>
            <a:avLst/>
            <a:gdLst/>
            <a:ahLst/>
            <a:cxnLst/>
            <a:rect l="l" t="t" r="r" b="b"/>
            <a:pathLst>
              <a:path w="36213" h="33831" extrusionOk="0">
                <a:moveTo>
                  <a:pt x="35896" y="20189"/>
                </a:moveTo>
                <a:cubicBezTo>
                  <a:pt x="35719" y="20905"/>
                  <a:pt x="35468" y="21612"/>
                  <a:pt x="35143" y="22281"/>
                </a:cubicBezTo>
                <a:cubicBezTo>
                  <a:pt x="34650" y="23332"/>
                  <a:pt x="34036" y="24336"/>
                  <a:pt x="33311" y="25257"/>
                </a:cubicBezTo>
                <a:cubicBezTo>
                  <a:pt x="32799" y="25917"/>
                  <a:pt x="32288" y="26624"/>
                  <a:pt x="31683" y="27210"/>
                </a:cubicBezTo>
                <a:cubicBezTo>
                  <a:pt x="31358" y="27526"/>
                  <a:pt x="31005" y="27824"/>
                  <a:pt x="30642" y="28112"/>
                </a:cubicBezTo>
                <a:cubicBezTo>
                  <a:pt x="29675" y="28902"/>
                  <a:pt x="28652" y="29618"/>
                  <a:pt x="27573" y="30260"/>
                </a:cubicBezTo>
                <a:cubicBezTo>
                  <a:pt x="25490" y="31478"/>
                  <a:pt x="23240" y="32343"/>
                  <a:pt x="20915" y="32957"/>
                </a:cubicBezTo>
                <a:cubicBezTo>
                  <a:pt x="19539" y="33347"/>
                  <a:pt x="18134" y="33608"/>
                  <a:pt x="16712" y="33738"/>
                </a:cubicBezTo>
                <a:cubicBezTo>
                  <a:pt x="16154" y="33812"/>
                  <a:pt x="15605" y="33831"/>
                  <a:pt x="15056" y="33803"/>
                </a:cubicBezTo>
                <a:cubicBezTo>
                  <a:pt x="14238" y="33757"/>
                  <a:pt x="13420" y="33654"/>
                  <a:pt x="12620" y="33496"/>
                </a:cubicBezTo>
                <a:cubicBezTo>
                  <a:pt x="11141" y="33217"/>
                  <a:pt x="9663" y="32669"/>
                  <a:pt x="8417" y="31813"/>
                </a:cubicBezTo>
                <a:cubicBezTo>
                  <a:pt x="7273" y="31041"/>
                  <a:pt x="6138" y="30186"/>
                  <a:pt x="5181" y="29191"/>
                </a:cubicBezTo>
                <a:cubicBezTo>
                  <a:pt x="4204" y="28177"/>
                  <a:pt x="3367" y="27042"/>
                  <a:pt x="2679" y="25815"/>
                </a:cubicBezTo>
                <a:cubicBezTo>
                  <a:pt x="2037" y="24615"/>
                  <a:pt x="1535" y="23341"/>
                  <a:pt x="1182" y="22030"/>
                </a:cubicBezTo>
                <a:cubicBezTo>
                  <a:pt x="866" y="20896"/>
                  <a:pt x="540" y="19743"/>
                  <a:pt x="345" y="18580"/>
                </a:cubicBezTo>
                <a:cubicBezTo>
                  <a:pt x="243" y="18004"/>
                  <a:pt x="168" y="17418"/>
                  <a:pt x="103" y="16841"/>
                </a:cubicBezTo>
                <a:cubicBezTo>
                  <a:pt x="38" y="16386"/>
                  <a:pt x="1" y="15930"/>
                  <a:pt x="1" y="15474"/>
                </a:cubicBezTo>
                <a:cubicBezTo>
                  <a:pt x="29" y="14916"/>
                  <a:pt x="94" y="14368"/>
                  <a:pt x="187" y="13819"/>
                </a:cubicBezTo>
                <a:cubicBezTo>
                  <a:pt x="233" y="13428"/>
                  <a:pt x="326" y="13038"/>
                  <a:pt x="447" y="12656"/>
                </a:cubicBezTo>
                <a:cubicBezTo>
                  <a:pt x="810" y="11680"/>
                  <a:pt x="1238" y="10713"/>
                  <a:pt x="1851" y="9848"/>
                </a:cubicBezTo>
                <a:cubicBezTo>
                  <a:pt x="2177" y="9383"/>
                  <a:pt x="2502" y="8918"/>
                  <a:pt x="2856" y="8481"/>
                </a:cubicBezTo>
                <a:cubicBezTo>
                  <a:pt x="3767" y="7328"/>
                  <a:pt x="4697" y="6212"/>
                  <a:pt x="5720" y="5152"/>
                </a:cubicBezTo>
                <a:cubicBezTo>
                  <a:pt x="6129" y="4724"/>
                  <a:pt x="6575" y="4334"/>
                  <a:pt x="7050" y="3990"/>
                </a:cubicBezTo>
                <a:cubicBezTo>
                  <a:pt x="7691" y="3506"/>
                  <a:pt x="8324" y="3004"/>
                  <a:pt x="9012" y="2595"/>
                </a:cubicBezTo>
                <a:cubicBezTo>
                  <a:pt x="9542" y="2288"/>
                  <a:pt x="10063" y="1990"/>
                  <a:pt x="10611" y="1721"/>
                </a:cubicBezTo>
                <a:cubicBezTo>
                  <a:pt x="10862" y="1590"/>
                  <a:pt x="11123" y="1479"/>
                  <a:pt x="11383" y="1376"/>
                </a:cubicBezTo>
                <a:lnTo>
                  <a:pt x="11402" y="1367"/>
                </a:lnTo>
                <a:cubicBezTo>
                  <a:pt x="11616" y="1256"/>
                  <a:pt x="11839" y="1163"/>
                  <a:pt x="12071" y="1097"/>
                </a:cubicBezTo>
                <a:lnTo>
                  <a:pt x="12192" y="1051"/>
                </a:lnTo>
                <a:cubicBezTo>
                  <a:pt x="12462" y="949"/>
                  <a:pt x="12741" y="846"/>
                  <a:pt x="13020" y="753"/>
                </a:cubicBezTo>
                <a:cubicBezTo>
                  <a:pt x="14312" y="326"/>
                  <a:pt x="15652" y="84"/>
                  <a:pt x="17009" y="19"/>
                </a:cubicBezTo>
                <a:cubicBezTo>
                  <a:pt x="17251" y="9"/>
                  <a:pt x="17493" y="0"/>
                  <a:pt x="17735" y="0"/>
                </a:cubicBezTo>
                <a:cubicBezTo>
                  <a:pt x="18888" y="9"/>
                  <a:pt x="20041" y="121"/>
                  <a:pt x="21175" y="344"/>
                </a:cubicBezTo>
                <a:cubicBezTo>
                  <a:pt x="22282" y="530"/>
                  <a:pt x="23370" y="819"/>
                  <a:pt x="24430" y="1181"/>
                </a:cubicBezTo>
                <a:cubicBezTo>
                  <a:pt x="25741" y="1674"/>
                  <a:pt x="27006" y="2316"/>
                  <a:pt x="28187" y="3088"/>
                </a:cubicBezTo>
                <a:cubicBezTo>
                  <a:pt x="29219" y="3757"/>
                  <a:pt x="30205" y="4501"/>
                  <a:pt x="31191" y="5245"/>
                </a:cubicBezTo>
                <a:cubicBezTo>
                  <a:pt x="31711" y="5561"/>
                  <a:pt x="32148" y="6017"/>
                  <a:pt x="32446" y="6556"/>
                </a:cubicBezTo>
                <a:cubicBezTo>
                  <a:pt x="32548" y="6826"/>
                  <a:pt x="32660" y="7105"/>
                  <a:pt x="32762" y="7375"/>
                </a:cubicBezTo>
                <a:cubicBezTo>
                  <a:pt x="32883" y="7849"/>
                  <a:pt x="32902" y="8332"/>
                  <a:pt x="32818" y="8807"/>
                </a:cubicBezTo>
                <a:cubicBezTo>
                  <a:pt x="33274" y="9113"/>
                  <a:pt x="33646" y="9523"/>
                  <a:pt x="33906" y="10006"/>
                </a:cubicBezTo>
                <a:cubicBezTo>
                  <a:pt x="34008" y="10285"/>
                  <a:pt x="34120" y="10555"/>
                  <a:pt x="34231" y="10834"/>
                </a:cubicBezTo>
                <a:cubicBezTo>
                  <a:pt x="34231" y="10843"/>
                  <a:pt x="34231" y="10852"/>
                  <a:pt x="34241" y="10862"/>
                </a:cubicBezTo>
                <a:cubicBezTo>
                  <a:pt x="34631" y="11838"/>
                  <a:pt x="35022" y="12805"/>
                  <a:pt x="35357" y="13800"/>
                </a:cubicBezTo>
                <a:cubicBezTo>
                  <a:pt x="35766" y="15056"/>
                  <a:pt x="36026" y="16348"/>
                  <a:pt x="36138" y="17669"/>
                </a:cubicBezTo>
                <a:cubicBezTo>
                  <a:pt x="36212" y="18478"/>
                  <a:pt x="36082" y="19398"/>
                  <a:pt x="35896" y="20189"/>
                </a:cubicBezTo>
                <a:close/>
                <a:moveTo>
                  <a:pt x="29210" y="17725"/>
                </a:moveTo>
                <a:cubicBezTo>
                  <a:pt x="28987" y="16478"/>
                  <a:pt x="28578" y="15297"/>
                  <a:pt x="28131" y="14116"/>
                </a:cubicBezTo>
                <a:cubicBezTo>
                  <a:pt x="27917" y="13586"/>
                  <a:pt x="27713" y="13056"/>
                  <a:pt x="27508" y="12517"/>
                </a:cubicBezTo>
                <a:cubicBezTo>
                  <a:pt x="27359" y="12052"/>
                  <a:pt x="27341" y="11541"/>
                  <a:pt x="27452" y="11066"/>
                </a:cubicBezTo>
                <a:cubicBezTo>
                  <a:pt x="25955" y="9923"/>
                  <a:pt x="24430" y="8760"/>
                  <a:pt x="22728" y="7932"/>
                </a:cubicBezTo>
                <a:cubicBezTo>
                  <a:pt x="21594" y="7523"/>
                  <a:pt x="20431" y="7216"/>
                  <a:pt x="19241" y="7021"/>
                </a:cubicBezTo>
                <a:cubicBezTo>
                  <a:pt x="18423" y="6937"/>
                  <a:pt x="17595" y="6919"/>
                  <a:pt x="16777" y="6975"/>
                </a:cubicBezTo>
                <a:cubicBezTo>
                  <a:pt x="16070" y="7096"/>
                  <a:pt x="15382" y="7263"/>
                  <a:pt x="14703" y="7486"/>
                </a:cubicBezTo>
                <a:cubicBezTo>
                  <a:pt x="14545" y="7551"/>
                  <a:pt x="14396" y="7616"/>
                  <a:pt x="14238" y="7663"/>
                </a:cubicBezTo>
                <a:cubicBezTo>
                  <a:pt x="13392" y="8044"/>
                  <a:pt x="12583" y="8500"/>
                  <a:pt x="11820" y="9030"/>
                </a:cubicBezTo>
                <a:cubicBezTo>
                  <a:pt x="11309" y="9411"/>
                  <a:pt x="10825" y="9839"/>
                  <a:pt x="10379" y="10294"/>
                </a:cubicBezTo>
                <a:cubicBezTo>
                  <a:pt x="9821" y="10880"/>
                  <a:pt x="9282" y="11485"/>
                  <a:pt x="8761" y="12099"/>
                </a:cubicBezTo>
                <a:cubicBezTo>
                  <a:pt x="8156" y="12861"/>
                  <a:pt x="7608" y="13670"/>
                  <a:pt x="7133" y="14516"/>
                </a:cubicBezTo>
                <a:cubicBezTo>
                  <a:pt x="7059" y="14749"/>
                  <a:pt x="7003" y="14981"/>
                  <a:pt x="6947" y="15223"/>
                </a:cubicBezTo>
                <a:cubicBezTo>
                  <a:pt x="6938" y="15642"/>
                  <a:pt x="6947" y="16069"/>
                  <a:pt x="6994" y="16488"/>
                </a:cubicBezTo>
                <a:cubicBezTo>
                  <a:pt x="7282" y="18124"/>
                  <a:pt x="7654" y="19780"/>
                  <a:pt x="8212" y="21351"/>
                </a:cubicBezTo>
                <a:cubicBezTo>
                  <a:pt x="8519" y="22049"/>
                  <a:pt x="8882" y="22718"/>
                  <a:pt x="9291" y="23360"/>
                </a:cubicBezTo>
                <a:cubicBezTo>
                  <a:pt x="9849" y="24039"/>
                  <a:pt x="10453" y="24671"/>
                  <a:pt x="11114" y="25248"/>
                </a:cubicBezTo>
                <a:cubicBezTo>
                  <a:pt x="11644" y="25666"/>
                  <a:pt x="12220" y="26029"/>
                  <a:pt x="12815" y="26354"/>
                </a:cubicBezTo>
                <a:cubicBezTo>
                  <a:pt x="13410" y="26559"/>
                  <a:pt x="14024" y="26717"/>
                  <a:pt x="14638" y="26838"/>
                </a:cubicBezTo>
                <a:cubicBezTo>
                  <a:pt x="14954" y="26875"/>
                  <a:pt x="15270" y="26894"/>
                  <a:pt x="15586" y="26884"/>
                </a:cubicBezTo>
                <a:cubicBezTo>
                  <a:pt x="15949" y="26875"/>
                  <a:pt x="16312" y="26847"/>
                  <a:pt x="16665" y="26810"/>
                </a:cubicBezTo>
                <a:cubicBezTo>
                  <a:pt x="18451" y="26512"/>
                  <a:pt x="20208" y="26038"/>
                  <a:pt x="21901" y="25397"/>
                </a:cubicBezTo>
                <a:cubicBezTo>
                  <a:pt x="23203" y="24820"/>
                  <a:pt x="24449" y="24123"/>
                  <a:pt x="25611" y="23295"/>
                </a:cubicBezTo>
                <a:cubicBezTo>
                  <a:pt x="26281" y="22774"/>
                  <a:pt x="26904" y="22198"/>
                  <a:pt x="27471" y="21556"/>
                </a:cubicBezTo>
                <a:cubicBezTo>
                  <a:pt x="28038" y="20812"/>
                  <a:pt x="28540" y="20012"/>
                  <a:pt x="28977" y="19175"/>
                </a:cubicBezTo>
                <a:cubicBezTo>
                  <a:pt x="29070" y="18915"/>
                  <a:pt x="29145" y="18655"/>
                  <a:pt x="29201" y="18385"/>
                </a:cubicBezTo>
                <a:cubicBezTo>
                  <a:pt x="29219" y="18162"/>
                  <a:pt x="29219" y="17948"/>
                  <a:pt x="29210" y="17725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  <p:sp>
        <p:nvSpPr>
          <p:cNvPr id="156" name="Google Shape;156;p10"/>
          <p:cNvSpPr/>
          <p:nvPr/>
        </p:nvSpPr>
        <p:spPr>
          <a:xfrm rot="9804223">
            <a:off x="1187657" y="-1161037"/>
            <a:ext cx="1659580" cy="2265137"/>
          </a:xfrm>
          <a:custGeom>
            <a:avLst/>
            <a:gdLst/>
            <a:ahLst/>
            <a:cxnLst/>
            <a:rect l="l" t="t" r="r" b="b"/>
            <a:pathLst>
              <a:path w="18699" h="25522" extrusionOk="0">
                <a:moveTo>
                  <a:pt x="5997" y="0"/>
                </a:moveTo>
                <a:cubicBezTo>
                  <a:pt x="5028" y="281"/>
                  <a:pt x="4550" y="1033"/>
                  <a:pt x="4202" y="1902"/>
                </a:cubicBezTo>
                <a:cubicBezTo>
                  <a:pt x="4095" y="2166"/>
                  <a:pt x="3995" y="2434"/>
                  <a:pt x="3911" y="2704"/>
                </a:cubicBezTo>
                <a:cubicBezTo>
                  <a:pt x="3557" y="3868"/>
                  <a:pt x="3480" y="5061"/>
                  <a:pt x="3517" y="6271"/>
                </a:cubicBezTo>
                <a:cubicBezTo>
                  <a:pt x="3574" y="8012"/>
                  <a:pt x="3878" y="9720"/>
                  <a:pt x="4262" y="11415"/>
                </a:cubicBezTo>
                <a:cubicBezTo>
                  <a:pt x="4296" y="11556"/>
                  <a:pt x="4316" y="11703"/>
                  <a:pt x="4342" y="11843"/>
                </a:cubicBezTo>
                <a:cubicBezTo>
                  <a:pt x="4352" y="11890"/>
                  <a:pt x="4369" y="11943"/>
                  <a:pt x="4309" y="11970"/>
                </a:cubicBezTo>
                <a:cubicBezTo>
                  <a:pt x="4278" y="11984"/>
                  <a:pt x="4248" y="11997"/>
                  <a:pt x="4217" y="11997"/>
                </a:cubicBezTo>
                <a:cubicBezTo>
                  <a:pt x="4191" y="11997"/>
                  <a:pt x="4165" y="11988"/>
                  <a:pt x="4138" y="11963"/>
                </a:cubicBezTo>
                <a:cubicBezTo>
                  <a:pt x="4048" y="11886"/>
                  <a:pt x="3955" y="11813"/>
                  <a:pt x="3864" y="11736"/>
                </a:cubicBezTo>
                <a:cubicBezTo>
                  <a:pt x="3386" y="11325"/>
                  <a:pt x="2858" y="10977"/>
                  <a:pt x="2287" y="10707"/>
                </a:cubicBezTo>
                <a:cubicBezTo>
                  <a:pt x="2010" y="10574"/>
                  <a:pt x="1708" y="10504"/>
                  <a:pt x="1401" y="10504"/>
                </a:cubicBezTo>
                <a:cubicBezTo>
                  <a:pt x="1374" y="10504"/>
                  <a:pt x="1348" y="10505"/>
                  <a:pt x="1321" y="10506"/>
                </a:cubicBezTo>
                <a:cubicBezTo>
                  <a:pt x="726" y="10529"/>
                  <a:pt x="298" y="10857"/>
                  <a:pt x="127" y="11432"/>
                </a:cubicBezTo>
                <a:cubicBezTo>
                  <a:pt x="81" y="11582"/>
                  <a:pt x="44" y="11733"/>
                  <a:pt x="0" y="11886"/>
                </a:cubicBezTo>
                <a:lnTo>
                  <a:pt x="0" y="12679"/>
                </a:lnTo>
                <a:cubicBezTo>
                  <a:pt x="111" y="12966"/>
                  <a:pt x="137" y="13270"/>
                  <a:pt x="221" y="13561"/>
                </a:cubicBezTo>
                <a:cubicBezTo>
                  <a:pt x="635" y="15032"/>
                  <a:pt x="1377" y="16335"/>
                  <a:pt x="2270" y="17562"/>
                </a:cubicBezTo>
                <a:cubicBezTo>
                  <a:pt x="3624" y="19421"/>
                  <a:pt x="5245" y="21022"/>
                  <a:pt x="6966" y="22533"/>
                </a:cubicBezTo>
                <a:cubicBezTo>
                  <a:pt x="7782" y="23248"/>
                  <a:pt x="8617" y="23940"/>
                  <a:pt x="9456" y="24622"/>
                </a:cubicBezTo>
                <a:cubicBezTo>
                  <a:pt x="10065" y="25120"/>
                  <a:pt x="10794" y="25307"/>
                  <a:pt x="11546" y="25437"/>
                </a:cubicBezTo>
                <a:cubicBezTo>
                  <a:pt x="11696" y="25461"/>
                  <a:pt x="11846" y="25484"/>
                  <a:pt x="11997" y="25508"/>
                </a:cubicBezTo>
                <a:cubicBezTo>
                  <a:pt x="12052" y="25517"/>
                  <a:pt x="12104" y="25521"/>
                  <a:pt x="12155" y="25521"/>
                </a:cubicBezTo>
                <a:cubicBezTo>
                  <a:pt x="12419" y="25521"/>
                  <a:pt x="12625" y="25397"/>
                  <a:pt x="12779" y="25153"/>
                </a:cubicBezTo>
                <a:cubicBezTo>
                  <a:pt x="12799" y="25120"/>
                  <a:pt x="12822" y="25083"/>
                  <a:pt x="12839" y="25046"/>
                </a:cubicBezTo>
                <a:cubicBezTo>
                  <a:pt x="14116" y="22509"/>
                  <a:pt x="15383" y="19969"/>
                  <a:pt x="16285" y="17268"/>
                </a:cubicBezTo>
                <a:cubicBezTo>
                  <a:pt x="17218" y="14484"/>
                  <a:pt x="17910" y="11639"/>
                  <a:pt x="18465" y="8761"/>
                </a:cubicBezTo>
                <a:cubicBezTo>
                  <a:pt x="18602" y="8043"/>
                  <a:pt x="18699" y="7324"/>
                  <a:pt x="18662" y="6588"/>
                </a:cubicBezTo>
                <a:cubicBezTo>
                  <a:pt x="18617" y="5692"/>
                  <a:pt x="18111" y="5182"/>
                  <a:pt x="17289" y="5182"/>
                </a:cubicBezTo>
                <a:cubicBezTo>
                  <a:pt x="17198" y="5182"/>
                  <a:pt x="17103" y="5189"/>
                  <a:pt x="17004" y="5201"/>
                </a:cubicBezTo>
                <a:cubicBezTo>
                  <a:pt x="16048" y="5322"/>
                  <a:pt x="15249" y="5790"/>
                  <a:pt x="14517" y="6381"/>
                </a:cubicBezTo>
                <a:cubicBezTo>
                  <a:pt x="13879" y="6899"/>
                  <a:pt x="13397" y="7554"/>
                  <a:pt x="12949" y="8236"/>
                </a:cubicBezTo>
                <a:cubicBezTo>
                  <a:pt x="12395" y="9075"/>
                  <a:pt x="11866" y="9934"/>
                  <a:pt x="11218" y="10710"/>
                </a:cubicBezTo>
                <a:cubicBezTo>
                  <a:pt x="11148" y="10793"/>
                  <a:pt x="11074" y="10874"/>
                  <a:pt x="10981" y="10984"/>
                </a:cubicBezTo>
                <a:cubicBezTo>
                  <a:pt x="10897" y="10693"/>
                  <a:pt x="10900" y="10426"/>
                  <a:pt x="10884" y="10162"/>
                </a:cubicBezTo>
                <a:cubicBezTo>
                  <a:pt x="10787" y="8671"/>
                  <a:pt x="10723" y="7177"/>
                  <a:pt x="10590" y="5689"/>
                </a:cubicBezTo>
                <a:cubicBezTo>
                  <a:pt x="10463" y="4295"/>
                  <a:pt x="10118" y="2982"/>
                  <a:pt x="9233" y="1862"/>
                </a:cubicBezTo>
                <a:cubicBezTo>
                  <a:pt x="8858" y="1384"/>
                  <a:pt x="8420" y="963"/>
                  <a:pt x="7932" y="609"/>
                </a:cubicBezTo>
                <a:cubicBezTo>
                  <a:pt x="7535" y="318"/>
                  <a:pt x="7093" y="134"/>
                  <a:pt x="6625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  <p:sp>
        <p:nvSpPr>
          <p:cNvPr id="157" name="Google Shape;157;p10"/>
          <p:cNvSpPr/>
          <p:nvPr/>
        </p:nvSpPr>
        <p:spPr>
          <a:xfrm rot="9762373">
            <a:off x="4391427" y="-881368"/>
            <a:ext cx="2557009" cy="2643100"/>
          </a:xfrm>
          <a:custGeom>
            <a:avLst/>
            <a:gdLst/>
            <a:ahLst/>
            <a:cxnLst/>
            <a:rect l="l" t="t" r="r" b="b"/>
            <a:pathLst>
              <a:path w="37869" h="39144" extrusionOk="0">
                <a:moveTo>
                  <a:pt x="12139" y="10108"/>
                </a:moveTo>
                <a:cubicBezTo>
                  <a:pt x="12142" y="10108"/>
                  <a:pt x="12145" y="10108"/>
                  <a:pt x="12148" y="10110"/>
                </a:cubicBezTo>
                <a:cubicBezTo>
                  <a:pt x="12158" y="10113"/>
                  <a:pt x="12168" y="10123"/>
                  <a:pt x="12174" y="10130"/>
                </a:cubicBezTo>
                <a:cubicBezTo>
                  <a:pt x="12160" y="10135"/>
                  <a:pt x="12149" y="10139"/>
                  <a:pt x="12141" y="10139"/>
                </a:cubicBezTo>
                <a:cubicBezTo>
                  <a:pt x="12137" y="10139"/>
                  <a:pt x="12134" y="10138"/>
                  <a:pt x="12131" y="10137"/>
                </a:cubicBezTo>
                <a:cubicBezTo>
                  <a:pt x="12111" y="10133"/>
                  <a:pt x="12111" y="10120"/>
                  <a:pt x="12128" y="10113"/>
                </a:cubicBezTo>
                <a:cubicBezTo>
                  <a:pt x="12131" y="10109"/>
                  <a:pt x="12135" y="10108"/>
                  <a:pt x="12139" y="10108"/>
                </a:cubicBezTo>
                <a:close/>
                <a:moveTo>
                  <a:pt x="11954" y="10151"/>
                </a:moveTo>
                <a:cubicBezTo>
                  <a:pt x="11959" y="10151"/>
                  <a:pt x="11965" y="10152"/>
                  <a:pt x="11970" y="10153"/>
                </a:cubicBezTo>
                <a:cubicBezTo>
                  <a:pt x="11980" y="10157"/>
                  <a:pt x="11987" y="10163"/>
                  <a:pt x="12007" y="10177"/>
                </a:cubicBezTo>
                <a:cubicBezTo>
                  <a:pt x="11988" y="10179"/>
                  <a:pt x="11971" y="10181"/>
                  <a:pt x="11953" y="10181"/>
                </a:cubicBezTo>
                <a:cubicBezTo>
                  <a:pt x="11946" y="10181"/>
                  <a:pt x="11938" y="10181"/>
                  <a:pt x="11930" y="10180"/>
                </a:cubicBezTo>
                <a:cubicBezTo>
                  <a:pt x="11914" y="10177"/>
                  <a:pt x="11910" y="10163"/>
                  <a:pt x="11930" y="10157"/>
                </a:cubicBezTo>
                <a:cubicBezTo>
                  <a:pt x="11938" y="10153"/>
                  <a:pt x="11946" y="10151"/>
                  <a:pt x="11954" y="10151"/>
                </a:cubicBezTo>
                <a:close/>
                <a:moveTo>
                  <a:pt x="11151" y="10197"/>
                </a:moveTo>
                <a:cubicBezTo>
                  <a:pt x="11155" y="10197"/>
                  <a:pt x="11162" y="10203"/>
                  <a:pt x="11165" y="10207"/>
                </a:cubicBezTo>
                <a:lnTo>
                  <a:pt x="11138" y="10220"/>
                </a:lnTo>
                <a:lnTo>
                  <a:pt x="11125" y="10210"/>
                </a:lnTo>
                <a:cubicBezTo>
                  <a:pt x="11131" y="10207"/>
                  <a:pt x="11141" y="10200"/>
                  <a:pt x="11151" y="10197"/>
                </a:cubicBezTo>
                <a:close/>
                <a:moveTo>
                  <a:pt x="7391" y="10577"/>
                </a:moveTo>
                <a:cubicBezTo>
                  <a:pt x="7407" y="10577"/>
                  <a:pt x="7423" y="10577"/>
                  <a:pt x="7438" y="10578"/>
                </a:cubicBezTo>
                <a:cubicBezTo>
                  <a:pt x="6886" y="10705"/>
                  <a:pt x="6352" y="10892"/>
                  <a:pt x="5783" y="10979"/>
                </a:cubicBezTo>
                <a:cubicBezTo>
                  <a:pt x="5973" y="10821"/>
                  <a:pt x="6960" y="10577"/>
                  <a:pt x="7391" y="10577"/>
                </a:cubicBezTo>
                <a:close/>
                <a:moveTo>
                  <a:pt x="1405" y="13890"/>
                </a:moveTo>
                <a:lnTo>
                  <a:pt x="1475" y="13920"/>
                </a:lnTo>
                <a:cubicBezTo>
                  <a:pt x="1384" y="14138"/>
                  <a:pt x="1311" y="14365"/>
                  <a:pt x="1204" y="14575"/>
                </a:cubicBezTo>
                <a:cubicBezTo>
                  <a:pt x="1080" y="14816"/>
                  <a:pt x="973" y="15064"/>
                  <a:pt x="850" y="15301"/>
                </a:cubicBezTo>
                <a:cubicBezTo>
                  <a:pt x="786" y="15421"/>
                  <a:pt x="826" y="15608"/>
                  <a:pt x="773" y="15755"/>
                </a:cubicBezTo>
                <a:cubicBezTo>
                  <a:pt x="616" y="16210"/>
                  <a:pt x="589" y="16695"/>
                  <a:pt x="415" y="17146"/>
                </a:cubicBezTo>
                <a:cubicBezTo>
                  <a:pt x="358" y="17283"/>
                  <a:pt x="375" y="17440"/>
                  <a:pt x="462" y="17564"/>
                </a:cubicBezTo>
                <a:cubicBezTo>
                  <a:pt x="542" y="17677"/>
                  <a:pt x="502" y="17898"/>
                  <a:pt x="462" y="18068"/>
                </a:cubicBezTo>
                <a:cubicBezTo>
                  <a:pt x="435" y="18175"/>
                  <a:pt x="465" y="18262"/>
                  <a:pt x="485" y="18366"/>
                </a:cubicBezTo>
                <a:cubicBezTo>
                  <a:pt x="566" y="18754"/>
                  <a:pt x="683" y="19138"/>
                  <a:pt x="662" y="19543"/>
                </a:cubicBezTo>
                <a:cubicBezTo>
                  <a:pt x="505" y="19195"/>
                  <a:pt x="358" y="18841"/>
                  <a:pt x="328" y="18466"/>
                </a:cubicBezTo>
                <a:cubicBezTo>
                  <a:pt x="271" y="17711"/>
                  <a:pt x="248" y="16955"/>
                  <a:pt x="442" y="16213"/>
                </a:cubicBezTo>
                <a:cubicBezTo>
                  <a:pt x="475" y="16063"/>
                  <a:pt x="529" y="15919"/>
                  <a:pt x="596" y="15782"/>
                </a:cubicBezTo>
                <a:cubicBezTo>
                  <a:pt x="749" y="15495"/>
                  <a:pt x="749" y="15167"/>
                  <a:pt x="873" y="14870"/>
                </a:cubicBezTo>
                <a:cubicBezTo>
                  <a:pt x="1020" y="14522"/>
                  <a:pt x="1211" y="14208"/>
                  <a:pt x="1405" y="13890"/>
                </a:cubicBezTo>
                <a:close/>
                <a:moveTo>
                  <a:pt x="713" y="19656"/>
                </a:moveTo>
                <a:lnTo>
                  <a:pt x="719" y="19673"/>
                </a:lnTo>
                <a:lnTo>
                  <a:pt x="709" y="19683"/>
                </a:lnTo>
                <a:cubicBezTo>
                  <a:pt x="706" y="19680"/>
                  <a:pt x="703" y="19673"/>
                  <a:pt x="703" y="19670"/>
                </a:cubicBezTo>
                <a:cubicBezTo>
                  <a:pt x="703" y="19666"/>
                  <a:pt x="709" y="19660"/>
                  <a:pt x="713" y="19656"/>
                </a:cubicBezTo>
                <a:close/>
                <a:moveTo>
                  <a:pt x="753" y="19783"/>
                </a:moveTo>
                <a:lnTo>
                  <a:pt x="759" y="19800"/>
                </a:lnTo>
                <a:lnTo>
                  <a:pt x="743" y="19800"/>
                </a:lnTo>
                <a:lnTo>
                  <a:pt x="753" y="19783"/>
                </a:lnTo>
                <a:close/>
                <a:moveTo>
                  <a:pt x="1384" y="21284"/>
                </a:moveTo>
                <a:lnTo>
                  <a:pt x="1384" y="21284"/>
                </a:lnTo>
                <a:cubicBezTo>
                  <a:pt x="1552" y="21411"/>
                  <a:pt x="1652" y="21592"/>
                  <a:pt x="1745" y="21775"/>
                </a:cubicBezTo>
                <a:cubicBezTo>
                  <a:pt x="1578" y="21648"/>
                  <a:pt x="1471" y="21475"/>
                  <a:pt x="1384" y="21284"/>
                </a:cubicBezTo>
                <a:close/>
                <a:moveTo>
                  <a:pt x="3290" y="23326"/>
                </a:moveTo>
                <a:lnTo>
                  <a:pt x="3290" y="23326"/>
                </a:lnTo>
                <a:cubicBezTo>
                  <a:pt x="3367" y="23336"/>
                  <a:pt x="3427" y="23393"/>
                  <a:pt x="3450" y="23467"/>
                </a:cubicBezTo>
                <a:lnTo>
                  <a:pt x="3454" y="23463"/>
                </a:lnTo>
                <a:cubicBezTo>
                  <a:pt x="3540" y="23473"/>
                  <a:pt x="3617" y="23534"/>
                  <a:pt x="3644" y="23621"/>
                </a:cubicBezTo>
                <a:cubicBezTo>
                  <a:pt x="3534" y="23617"/>
                  <a:pt x="3490" y="23540"/>
                  <a:pt x="3437" y="23480"/>
                </a:cubicBezTo>
                <a:cubicBezTo>
                  <a:pt x="3360" y="23460"/>
                  <a:pt x="3303" y="23400"/>
                  <a:pt x="3290" y="23326"/>
                </a:cubicBezTo>
                <a:close/>
                <a:moveTo>
                  <a:pt x="3708" y="23681"/>
                </a:moveTo>
                <a:cubicBezTo>
                  <a:pt x="3885" y="23707"/>
                  <a:pt x="4002" y="23838"/>
                  <a:pt x="4132" y="23938"/>
                </a:cubicBezTo>
                <a:cubicBezTo>
                  <a:pt x="4233" y="24017"/>
                  <a:pt x="4060" y="23999"/>
                  <a:pt x="4065" y="24058"/>
                </a:cubicBezTo>
                <a:lnTo>
                  <a:pt x="4065" y="24058"/>
                </a:lnTo>
                <a:cubicBezTo>
                  <a:pt x="3993" y="24044"/>
                  <a:pt x="3924" y="24020"/>
                  <a:pt x="3901" y="23935"/>
                </a:cubicBezTo>
                <a:cubicBezTo>
                  <a:pt x="3965" y="23928"/>
                  <a:pt x="3972" y="23901"/>
                  <a:pt x="3925" y="23865"/>
                </a:cubicBezTo>
                <a:cubicBezTo>
                  <a:pt x="3845" y="23811"/>
                  <a:pt x="3771" y="23748"/>
                  <a:pt x="3708" y="23681"/>
                </a:cubicBezTo>
                <a:close/>
                <a:moveTo>
                  <a:pt x="4070" y="24062"/>
                </a:moveTo>
                <a:lnTo>
                  <a:pt x="4070" y="24062"/>
                </a:lnTo>
                <a:cubicBezTo>
                  <a:pt x="4121" y="24067"/>
                  <a:pt x="4167" y="24095"/>
                  <a:pt x="4191" y="24142"/>
                </a:cubicBezTo>
                <a:lnTo>
                  <a:pt x="4191" y="24142"/>
                </a:lnTo>
                <a:cubicBezTo>
                  <a:pt x="4137" y="24140"/>
                  <a:pt x="4094" y="24109"/>
                  <a:pt x="4070" y="24062"/>
                </a:cubicBezTo>
                <a:close/>
                <a:moveTo>
                  <a:pt x="8281" y="25782"/>
                </a:moveTo>
                <a:cubicBezTo>
                  <a:pt x="8282" y="25782"/>
                  <a:pt x="8283" y="25783"/>
                  <a:pt x="8284" y="25783"/>
                </a:cubicBezTo>
                <a:cubicBezTo>
                  <a:pt x="8287" y="25783"/>
                  <a:pt x="8294" y="25787"/>
                  <a:pt x="8297" y="25790"/>
                </a:cubicBezTo>
                <a:lnTo>
                  <a:pt x="8280" y="25797"/>
                </a:lnTo>
                <a:lnTo>
                  <a:pt x="8270" y="25787"/>
                </a:lnTo>
                <a:cubicBezTo>
                  <a:pt x="8273" y="25787"/>
                  <a:pt x="8278" y="25782"/>
                  <a:pt x="8281" y="25782"/>
                </a:cubicBezTo>
                <a:close/>
                <a:moveTo>
                  <a:pt x="8404" y="25823"/>
                </a:moveTo>
                <a:cubicBezTo>
                  <a:pt x="8407" y="25823"/>
                  <a:pt x="8414" y="25823"/>
                  <a:pt x="8421" y="25827"/>
                </a:cubicBezTo>
                <a:cubicBezTo>
                  <a:pt x="8417" y="25830"/>
                  <a:pt x="8414" y="25840"/>
                  <a:pt x="8414" y="25840"/>
                </a:cubicBezTo>
                <a:cubicBezTo>
                  <a:pt x="8408" y="25840"/>
                  <a:pt x="8405" y="25837"/>
                  <a:pt x="8399" y="25834"/>
                </a:cubicBezTo>
                <a:lnTo>
                  <a:pt x="8399" y="25834"/>
                </a:lnTo>
                <a:cubicBezTo>
                  <a:pt x="8402" y="25830"/>
                  <a:pt x="8404" y="25823"/>
                  <a:pt x="8404" y="25823"/>
                </a:cubicBezTo>
                <a:close/>
                <a:moveTo>
                  <a:pt x="8624" y="25829"/>
                </a:moveTo>
                <a:cubicBezTo>
                  <a:pt x="8649" y="25829"/>
                  <a:pt x="8675" y="25837"/>
                  <a:pt x="8701" y="25847"/>
                </a:cubicBezTo>
                <a:cubicBezTo>
                  <a:pt x="10028" y="26261"/>
                  <a:pt x="11359" y="26666"/>
                  <a:pt x="12539" y="27434"/>
                </a:cubicBezTo>
                <a:cubicBezTo>
                  <a:pt x="12761" y="27577"/>
                  <a:pt x="12979" y="27732"/>
                  <a:pt x="13156" y="27940"/>
                </a:cubicBezTo>
                <a:lnTo>
                  <a:pt x="13156" y="27940"/>
                </a:lnTo>
                <a:cubicBezTo>
                  <a:pt x="12863" y="27881"/>
                  <a:pt x="12619" y="27713"/>
                  <a:pt x="12395" y="27541"/>
                </a:cubicBezTo>
                <a:cubicBezTo>
                  <a:pt x="11800" y="27077"/>
                  <a:pt x="11105" y="26826"/>
                  <a:pt x="10413" y="26572"/>
                </a:cubicBezTo>
                <a:cubicBezTo>
                  <a:pt x="9858" y="26368"/>
                  <a:pt x="9296" y="26181"/>
                  <a:pt x="8741" y="25984"/>
                </a:cubicBezTo>
                <a:cubicBezTo>
                  <a:pt x="8668" y="25960"/>
                  <a:pt x="8601" y="25927"/>
                  <a:pt x="8524" y="25897"/>
                </a:cubicBezTo>
                <a:cubicBezTo>
                  <a:pt x="8554" y="25846"/>
                  <a:pt x="8588" y="25829"/>
                  <a:pt x="8624" y="25829"/>
                </a:cubicBezTo>
                <a:close/>
                <a:moveTo>
                  <a:pt x="14252" y="28783"/>
                </a:moveTo>
                <a:cubicBezTo>
                  <a:pt x="14430" y="28869"/>
                  <a:pt x="14576" y="29014"/>
                  <a:pt x="14666" y="29195"/>
                </a:cubicBezTo>
                <a:lnTo>
                  <a:pt x="14666" y="29195"/>
                </a:lnTo>
                <a:cubicBezTo>
                  <a:pt x="14488" y="29105"/>
                  <a:pt x="14346" y="28960"/>
                  <a:pt x="14252" y="28783"/>
                </a:cubicBezTo>
                <a:close/>
                <a:moveTo>
                  <a:pt x="16102" y="31700"/>
                </a:moveTo>
                <a:cubicBezTo>
                  <a:pt x="16168" y="31721"/>
                  <a:pt x="16163" y="31773"/>
                  <a:pt x="16165" y="31820"/>
                </a:cubicBezTo>
                <a:lnTo>
                  <a:pt x="16165" y="31820"/>
                </a:lnTo>
                <a:cubicBezTo>
                  <a:pt x="16141" y="31799"/>
                  <a:pt x="16120" y="31778"/>
                  <a:pt x="16102" y="31756"/>
                </a:cubicBezTo>
                <a:cubicBezTo>
                  <a:pt x="16095" y="31743"/>
                  <a:pt x="16102" y="31720"/>
                  <a:pt x="16102" y="31700"/>
                </a:cubicBezTo>
                <a:close/>
                <a:moveTo>
                  <a:pt x="16369" y="32211"/>
                </a:moveTo>
                <a:lnTo>
                  <a:pt x="16375" y="32243"/>
                </a:lnTo>
                <a:lnTo>
                  <a:pt x="16375" y="32243"/>
                </a:lnTo>
                <a:lnTo>
                  <a:pt x="16356" y="32221"/>
                </a:lnTo>
                <a:lnTo>
                  <a:pt x="16369" y="32211"/>
                </a:lnTo>
                <a:close/>
                <a:moveTo>
                  <a:pt x="16380" y="32252"/>
                </a:moveTo>
                <a:lnTo>
                  <a:pt x="16403" y="32274"/>
                </a:lnTo>
                <a:lnTo>
                  <a:pt x="16386" y="32285"/>
                </a:lnTo>
                <a:lnTo>
                  <a:pt x="16380" y="32252"/>
                </a:lnTo>
                <a:close/>
                <a:moveTo>
                  <a:pt x="30819" y="36921"/>
                </a:moveTo>
                <a:cubicBezTo>
                  <a:pt x="30819" y="36922"/>
                  <a:pt x="30819" y="36923"/>
                  <a:pt x="30819" y="36924"/>
                </a:cubicBezTo>
                <a:lnTo>
                  <a:pt x="30819" y="36921"/>
                </a:lnTo>
                <a:close/>
                <a:moveTo>
                  <a:pt x="30411" y="37208"/>
                </a:moveTo>
                <a:cubicBezTo>
                  <a:pt x="30132" y="37507"/>
                  <a:pt x="29781" y="37694"/>
                  <a:pt x="29402" y="37841"/>
                </a:cubicBezTo>
                <a:lnTo>
                  <a:pt x="29402" y="37841"/>
                </a:lnTo>
                <a:cubicBezTo>
                  <a:pt x="29490" y="37695"/>
                  <a:pt x="29658" y="37665"/>
                  <a:pt x="29786" y="37579"/>
                </a:cubicBezTo>
                <a:cubicBezTo>
                  <a:pt x="29987" y="37439"/>
                  <a:pt x="30194" y="37315"/>
                  <a:pt x="30411" y="37208"/>
                </a:cubicBezTo>
                <a:close/>
                <a:moveTo>
                  <a:pt x="29393" y="37847"/>
                </a:moveTo>
                <a:cubicBezTo>
                  <a:pt x="29357" y="37909"/>
                  <a:pt x="29300" y="37926"/>
                  <a:pt x="29233" y="37927"/>
                </a:cubicBezTo>
                <a:lnTo>
                  <a:pt x="29233" y="37927"/>
                </a:lnTo>
                <a:cubicBezTo>
                  <a:pt x="29269" y="37864"/>
                  <a:pt x="29327" y="37847"/>
                  <a:pt x="29393" y="37847"/>
                </a:cubicBezTo>
                <a:close/>
                <a:moveTo>
                  <a:pt x="29219" y="37935"/>
                </a:moveTo>
                <a:cubicBezTo>
                  <a:pt x="29214" y="37941"/>
                  <a:pt x="29208" y="37946"/>
                  <a:pt x="29201" y="37950"/>
                </a:cubicBezTo>
                <a:cubicBezTo>
                  <a:pt x="29201" y="37951"/>
                  <a:pt x="29200" y="37951"/>
                  <a:pt x="29199" y="37951"/>
                </a:cubicBezTo>
                <a:cubicBezTo>
                  <a:pt x="29195" y="37951"/>
                  <a:pt x="29191" y="37947"/>
                  <a:pt x="29188" y="37947"/>
                </a:cubicBezTo>
                <a:lnTo>
                  <a:pt x="29219" y="37935"/>
                </a:lnTo>
                <a:close/>
                <a:moveTo>
                  <a:pt x="18756" y="36139"/>
                </a:moveTo>
                <a:lnTo>
                  <a:pt x="18756" y="36139"/>
                </a:lnTo>
                <a:cubicBezTo>
                  <a:pt x="19471" y="37001"/>
                  <a:pt x="20370" y="37633"/>
                  <a:pt x="21326" y="38194"/>
                </a:cubicBezTo>
                <a:cubicBezTo>
                  <a:pt x="21304" y="38200"/>
                  <a:pt x="21279" y="38203"/>
                  <a:pt x="21252" y="38203"/>
                </a:cubicBezTo>
                <a:cubicBezTo>
                  <a:pt x="20627" y="38203"/>
                  <a:pt x="18833" y="36661"/>
                  <a:pt x="18756" y="36139"/>
                </a:cubicBezTo>
                <a:close/>
                <a:moveTo>
                  <a:pt x="29068" y="37977"/>
                </a:moveTo>
                <a:cubicBezTo>
                  <a:pt x="28844" y="38147"/>
                  <a:pt x="28583" y="38258"/>
                  <a:pt x="28306" y="38301"/>
                </a:cubicBezTo>
                <a:lnTo>
                  <a:pt x="29068" y="37977"/>
                </a:lnTo>
                <a:close/>
                <a:moveTo>
                  <a:pt x="28182" y="38355"/>
                </a:moveTo>
                <a:cubicBezTo>
                  <a:pt x="28189" y="38355"/>
                  <a:pt x="28192" y="38355"/>
                  <a:pt x="28199" y="38358"/>
                </a:cubicBezTo>
                <a:lnTo>
                  <a:pt x="28199" y="38361"/>
                </a:lnTo>
                <a:cubicBezTo>
                  <a:pt x="28195" y="38365"/>
                  <a:pt x="28192" y="38371"/>
                  <a:pt x="28192" y="38371"/>
                </a:cubicBezTo>
                <a:cubicBezTo>
                  <a:pt x="28189" y="38368"/>
                  <a:pt x="28182" y="38368"/>
                  <a:pt x="28179" y="38365"/>
                </a:cubicBezTo>
                <a:cubicBezTo>
                  <a:pt x="28179" y="38361"/>
                  <a:pt x="28182" y="38355"/>
                  <a:pt x="28182" y="38355"/>
                </a:cubicBezTo>
                <a:close/>
                <a:moveTo>
                  <a:pt x="28065" y="38398"/>
                </a:moveTo>
                <a:lnTo>
                  <a:pt x="28065" y="38411"/>
                </a:lnTo>
                <a:lnTo>
                  <a:pt x="28052" y="38405"/>
                </a:lnTo>
                <a:lnTo>
                  <a:pt x="28065" y="38398"/>
                </a:lnTo>
                <a:close/>
                <a:moveTo>
                  <a:pt x="25810" y="0"/>
                </a:moveTo>
                <a:cubicBezTo>
                  <a:pt x="25785" y="0"/>
                  <a:pt x="25763" y="7"/>
                  <a:pt x="25765" y="49"/>
                </a:cubicBezTo>
                <a:cubicBezTo>
                  <a:pt x="25765" y="69"/>
                  <a:pt x="25809" y="89"/>
                  <a:pt x="25845" y="115"/>
                </a:cubicBezTo>
                <a:cubicBezTo>
                  <a:pt x="25267" y="142"/>
                  <a:pt x="24709" y="115"/>
                  <a:pt x="24147" y="199"/>
                </a:cubicBezTo>
                <a:cubicBezTo>
                  <a:pt x="22536" y="436"/>
                  <a:pt x="21022" y="908"/>
                  <a:pt x="19698" y="1897"/>
                </a:cubicBezTo>
                <a:cubicBezTo>
                  <a:pt x="19558" y="2001"/>
                  <a:pt x="19518" y="2185"/>
                  <a:pt x="19381" y="2275"/>
                </a:cubicBezTo>
                <a:cubicBezTo>
                  <a:pt x="18843" y="2636"/>
                  <a:pt x="18595" y="3237"/>
                  <a:pt x="18161" y="3679"/>
                </a:cubicBezTo>
                <a:cubicBezTo>
                  <a:pt x="17636" y="4210"/>
                  <a:pt x="17285" y="4875"/>
                  <a:pt x="16787" y="5427"/>
                </a:cubicBezTo>
                <a:cubicBezTo>
                  <a:pt x="16576" y="5661"/>
                  <a:pt x="16480" y="5972"/>
                  <a:pt x="16366" y="6262"/>
                </a:cubicBezTo>
                <a:cubicBezTo>
                  <a:pt x="16315" y="6392"/>
                  <a:pt x="16268" y="6501"/>
                  <a:pt x="16154" y="6501"/>
                </a:cubicBezTo>
                <a:cubicBezTo>
                  <a:pt x="16118" y="6501"/>
                  <a:pt x="16076" y="6490"/>
                  <a:pt x="16025" y="6466"/>
                </a:cubicBezTo>
                <a:cubicBezTo>
                  <a:pt x="15998" y="6456"/>
                  <a:pt x="15971" y="6453"/>
                  <a:pt x="15945" y="6453"/>
                </a:cubicBezTo>
                <a:cubicBezTo>
                  <a:pt x="15948" y="6530"/>
                  <a:pt x="16018" y="6520"/>
                  <a:pt x="16045" y="6557"/>
                </a:cubicBezTo>
                <a:cubicBezTo>
                  <a:pt x="16050" y="6557"/>
                  <a:pt x="16054" y="6556"/>
                  <a:pt x="16059" y="6556"/>
                </a:cubicBezTo>
                <a:cubicBezTo>
                  <a:pt x="16174" y="6556"/>
                  <a:pt x="16233" y="6598"/>
                  <a:pt x="16172" y="6727"/>
                </a:cubicBezTo>
                <a:cubicBezTo>
                  <a:pt x="16085" y="6914"/>
                  <a:pt x="16052" y="7128"/>
                  <a:pt x="15878" y="7265"/>
                </a:cubicBezTo>
                <a:cubicBezTo>
                  <a:pt x="15878" y="7339"/>
                  <a:pt x="15861" y="7399"/>
                  <a:pt x="15788" y="7432"/>
                </a:cubicBezTo>
                <a:cubicBezTo>
                  <a:pt x="15788" y="7472"/>
                  <a:pt x="15764" y="7513"/>
                  <a:pt x="15724" y="7529"/>
                </a:cubicBezTo>
                <a:cubicBezTo>
                  <a:pt x="15644" y="7727"/>
                  <a:pt x="15527" y="7907"/>
                  <a:pt x="15380" y="8064"/>
                </a:cubicBezTo>
                <a:cubicBezTo>
                  <a:pt x="15356" y="8091"/>
                  <a:pt x="15330" y="8121"/>
                  <a:pt x="15303" y="8151"/>
                </a:cubicBezTo>
                <a:cubicBezTo>
                  <a:pt x="15316" y="8362"/>
                  <a:pt x="15213" y="8582"/>
                  <a:pt x="15062" y="8622"/>
                </a:cubicBezTo>
                <a:cubicBezTo>
                  <a:pt x="14885" y="8679"/>
                  <a:pt x="14731" y="8789"/>
                  <a:pt x="14628" y="8940"/>
                </a:cubicBezTo>
                <a:cubicBezTo>
                  <a:pt x="14454" y="9167"/>
                  <a:pt x="14230" y="9304"/>
                  <a:pt x="14006" y="9441"/>
                </a:cubicBezTo>
                <a:cubicBezTo>
                  <a:pt x="13582" y="9702"/>
                  <a:pt x="13127" y="9906"/>
                  <a:pt x="12626" y="9983"/>
                </a:cubicBezTo>
                <a:cubicBezTo>
                  <a:pt x="12604" y="10018"/>
                  <a:pt x="12573" y="10025"/>
                  <a:pt x="12541" y="10025"/>
                </a:cubicBezTo>
                <a:cubicBezTo>
                  <a:pt x="12527" y="10025"/>
                  <a:pt x="12512" y="10024"/>
                  <a:pt x="12499" y="10023"/>
                </a:cubicBezTo>
                <a:cubicBezTo>
                  <a:pt x="12445" y="10051"/>
                  <a:pt x="12397" y="10108"/>
                  <a:pt x="12345" y="10108"/>
                </a:cubicBezTo>
                <a:cubicBezTo>
                  <a:pt x="12315" y="10108"/>
                  <a:pt x="12283" y="10090"/>
                  <a:pt x="12248" y="10036"/>
                </a:cubicBezTo>
                <a:cubicBezTo>
                  <a:pt x="12240" y="10025"/>
                  <a:pt x="12228" y="10020"/>
                  <a:pt x="12214" y="10020"/>
                </a:cubicBezTo>
                <a:cubicBezTo>
                  <a:pt x="12184" y="10020"/>
                  <a:pt x="12143" y="10039"/>
                  <a:pt x="12111" y="10046"/>
                </a:cubicBezTo>
                <a:cubicBezTo>
                  <a:pt x="11837" y="10100"/>
                  <a:pt x="11563" y="10153"/>
                  <a:pt x="11282" y="10183"/>
                </a:cubicBezTo>
                <a:cubicBezTo>
                  <a:pt x="11529" y="9989"/>
                  <a:pt x="11847" y="9936"/>
                  <a:pt x="12081" y="9732"/>
                </a:cubicBezTo>
                <a:lnTo>
                  <a:pt x="12081" y="9729"/>
                </a:lnTo>
                <a:cubicBezTo>
                  <a:pt x="11853" y="9752"/>
                  <a:pt x="11629" y="9776"/>
                  <a:pt x="11449" y="9946"/>
                </a:cubicBezTo>
                <a:cubicBezTo>
                  <a:pt x="11389" y="9999"/>
                  <a:pt x="11278" y="10003"/>
                  <a:pt x="11192" y="10016"/>
                </a:cubicBezTo>
                <a:cubicBezTo>
                  <a:pt x="10369" y="10143"/>
                  <a:pt x="9547" y="10270"/>
                  <a:pt x="8725" y="10387"/>
                </a:cubicBezTo>
                <a:cubicBezTo>
                  <a:pt x="8504" y="10414"/>
                  <a:pt x="8280" y="10427"/>
                  <a:pt x="8060" y="10427"/>
                </a:cubicBezTo>
                <a:cubicBezTo>
                  <a:pt x="8397" y="10227"/>
                  <a:pt x="8795" y="10317"/>
                  <a:pt x="9153" y="10203"/>
                </a:cubicBezTo>
                <a:cubicBezTo>
                  <a:pt x="9023" y="10198"/>
                  <a:pt x="8894" y="10196"/>
                  <a:pt x="8765" y="10196"/>
                </a:cubicBezTo>
                <a:cubicBezTo>
                  <a:pt x="8366" y="10196"/>
                  <a:pt x="7969" y="10220"/>
                  <a:pt x="7575" y="10270"/>
                </a:cubicBezTo>
                <a:cubicBezTo>
                  <a:pt x="7618" y="10347"/>
                  <a:pt x="7689" y="10300"/>
                  <a:pt x="7742" y="10354"/>
                </a:cubicBezTo>
                <a:cubicBezTo>
                  <a:pt x="7721" y="10352"/>
                  <a:pt x="7701" y="10351"/>
                  <a:pt x="7681" y="10351"/>
                </a:cubicBezTo>
                <a:cubicBezTo>
                  <a:pt x="7407" y="10351"/>
                  <a:pt x="7195" y="10528"/>
                  <a:pt x="6933" y="10538"/>
                </a:cubicBezTo>
                <a:cubicBezTo>
                  <a:pt x="6281" y="10568"/>
                  <a:pt x="5666" y="10775"/>
                  <a:pt x="5048" y="10955"/>
                </a:cubicBezTo>
                <a:cubicBezTo>
                  <a:pt x="4764" y="11039"/>
                  <a:pt x="4470" y="11103"/>
                  <a:pt x="4196" y="11210"/>
                </a:cubicBezTo>
                <a:cubicBezTo>
                  <a:pt x="3958" y="11310"/>
                  <a:pt x="3731" y="11430"/>
                  <a:pt x="3517" y="11577"/>
                </a:cubicBezTo>
                <a:cubicBezTo>
                  <a:pt x="2795" y="12055"/>
                  <a:pt x="2177" y="12643"/>
                  <a:pt x="1588" y="13282"/>
                </a:cubicBezTo>
                <a:cubicBezTo>
                  <a:pt x="833" y="14098"/>
                  <a:pt x="472" y="15074"/>
                  <a:pt x="251" y="16120"/>
                </a:cubicBezTo>
                <a:cubicBezTo>
                  <a:pt x="134" y="16685"/>
                  <a:pt x="57" y="17256"/>
                  <a:pt x="24" y="17831"/>
                </a:cubicBezTo>
                <a:cubicBezTo>
                  <a:pt x="1" y="18212"/>
                  <a:pt x="91" y="18577"/>
                  <a:pt x="164" y="18944"/>
                </a:cubicBezTo>
                <a:cubicBezTo>
                  <a:pt x="205" y="19151"/>
                  <a:pt x="208" y="19372"/>
                  <a:pt x="378" y="19593"/>
                </a:cubicBezTo>
                <a:cubicBezTo>
                  <a:pt x="301" y="19188"/>
                  <a:pt x="205" y="18831"/>
                  <a:pt x="191" y="18463"/>
                </a:cubicBezTo>
                <a:cubicBezTo>
                  <a:pt x="128" y="18309"/>
                  <a:pt x="118" y="18149"/>
                  <a:pt x="114" y="17948"/>
                </a:cubicBezTo>
                <a:lnTo>
                  <a:pt x="114" y="17948"/>
                </a:lnTo>
                <a:cubicBezTo>
                  <a:pt x="171" y="18115"/>
                  <a:pt x="208" y="18289"/>
                  <a:pt x="221" y="18466"/>
                </a:cubicBezTo>
                <a:cubicBezTo>
                  <a:pt x="328" y="18861"/>
                  <a:pt x="408" y="19265"/>
                  <a:pt x="545" y="19650"/>
                </a:cubicBezTo>
                <a:cubicBezTo>
                  <a:pt x="646" y="19927"/>
                  <a:pt x="813" y="20181"/>
                  <a:pt x="910" y="20465"/>
                </a:cubicBezTo>
                <a:cubicBezTo>
                  <a:pt x="957" y="20606"/>
                  <a:pt x="1044" y="20729"/>
                  <a:pt x="947" y="20880"/>
                </a:cubicBezTo>
                <a:lnTo>
                  <a:pt x="983" y="20926"/>
                </a:lnTo>
                <a:cubicBezTo>
                  <a:pt x="1214" y="21237"/>
                  <a:pt x="1405" y="21555"/>
                  <a:pt x="1505" y="21946"/>
                </a:cubicBezTo>
                <a:cubicBezTo>
                  <a:pt x="1572" y="22200"/>
                  <a:pt x="1809" y="22417"/>
                  <a:pt x="2066" y="22558"/>
                </a:cubicBezTo>
                <a:cubicBezTo>
                  <a:pt x="2094" y="22529"/>
                  <a:pt x="2118" y="22518"/>
                  <a:pt x="2139" y="22518"/>
                </a:cubicBezTo>
                <a:cubicBezTo>
                  <a:pt x="2184" y="22518"/>
                  <a:pt x="2216" y="22568"/>
                  <a:pt x="2250" y="22604"/>
                </a:cubicBezTo>
                <a:cubicBezTo>
                  <a:pt x="2805" y="23179"/>
                  <a:pt x="3350" y="23768"/>
                  <a:pt x="4018" y="24222"/>
                </a:cubicBezTo>
                <a:cubicBezTo>
                  <a:pt x="4222" y="24359"/>
                  <a:pt x="4363" y="24580"/>
                  <a:pt x="4603" y="24673"/>
                </a:cubicBezTo>
                <a:cubicBezTo>
                  <a:pt x="4656" y="24691"/>
                  <a:pt x="4699" y="24729"/>
                  <a:pt x="4754" y="24729"/>
                </a:cubicBezTo>
                <a:cubicBezTo>
                  <a:pt x="4761" y="24729"/>
                  <a:pt x="4769" y="24729"/>
                  <a:pt x="4777" y="24727"/>
                </a:cubicBezTo>
                <a:cubicBezTo>
                  <a:pt x="4821" y="24663"/>
                  <a:pt x="4854" y="24617"/>
                  <a:pt x="4750" y="24553"/>
                </a:cubicBezTo>
                <a:cubicBezTo>
                  <a:pt x="4570" y="24443"/>
                  <a:pt x="4347" y="24389"/>
                  <a:pt x="4236" y="24186"/>
                </a:cubicBezTo>
                <a:lnTo>
                  <a:pt x="4236" y="24186"/>
                </a:lnTo>
                <a:cubicBezTo>
                  <a:pt x="4415" y="24234"/>
                  <a:pt x="4551" y="24360"/>
                  <a:pt x="4704" y="24449"/>
                </a:cubicBezTo>
                <a:cubicBezTo>
                  <a:pt x="4921" y="24573"/>
                  <a:pt x="5145" y="24660"/>
                  <a:pt x="5406" y="24667"/>
                </a:cubicBezTo>
                <a:cubicBezTo>
                  <a:pt x="5586" y="24670"/>
                  <a:pt x="5737" y="24797"/>
                  <a:pt x="5904" y="24871"/>
                </a:cubicBezTo>
                <a:cubicBezTo>
                  <a:pt x="6619" y="25185"/>
                  <a:pt x="7338" y="25492"/>
                  <a:pt x="8090" y="25720"/>
                </a:cubicBezTo>
                <a:cubicBezTo>
                  <a:pt x="8113" y="25730"/>
                  <a:pt x="8140" y="25740"/>
                  <a:pt x="8163" y="25753"/>
                </a:cubicBezTo>
                <a:cubicBezTo>
                  <a:pt x="8118" y="25762"/>
                  <a:pt x="8075" y="25766"/>
                  <a:pt x="8033" y="25766"/>
                </a:cubicBezTo>
                <a:cubicBezTo>
                  <a:pt x="7873" y="25766"/>
                  <a:pt x="7731" y="25709"/>
                  <a:pt x="7588" y="25670"/>
                </a:cubicBezTo>
                <a:cubicBezTo>
                  <a:pt x="7234" y="25576"/>
                  <a:pt x="6910" y="25379"/>
                  <a:pt x="6535" y="25345"/>
                </a:cubicBezTo>
                <a:cubicBezTo>
                  <a:pt x="6532" y="25352"/>
                  <a:pt x="6525" y="25359"/>
                  <a:pt x="6519" y="25365"/>
                </a:cubicBezTo>
                <a:cubicBezTo>
                  <a:pt x="6596" y="25536"/>
                  <a:pt x="6806" y="25436"/>
                  <a:pt x="6903" y="25563"/>
                </a:cubicBezTo>
                <a:lnTo>
                  <a:pt x="7023" y="25569"/>
                </a:lnTo>
                <a:lnTo>
                  <a:pt x="7023" y="25593"/>
                </a:lnTo>
                <a:lnTo>
                  <a:pt x="6903" y="25603"/>
                </a:lnTo>
                <a:cubicBezTo>
                  <a:pt x="7191" y="25770"/>
                  <a:pt x="7525" y="25797"/>
                  <a:pt x="7819" y="25930"/>
                </a:cubicBezTo>
                <a:cubicBezTo>
                  <a:pt x="8447" y="26204"/>
                  <a:pt x="9119" y="26321"/>
                  <a:pt x="9771" y="26502"/>
                </a:cubicBezTo>
                <a:cubicBezTo>
                  <a:pt x="10276" y="26642"/>
                  <a:pt x="10744" y="26903"/>
                  <a:pt x="11235" y="27100"/>
                </a:cubicBezTo>
                <a:cubicBezTo>
                  <a:pt x="11660" y="27271"/>
                  <a:pt x="12071" y="27475"/>
                  <a:pt x="12462" y="27715"/>
                </a:cubicBezTo>
                <a:cubicBezTo>
                  <a:pt x="12656" y="27839"/>
                  <a:pt x="12846" y="27956"/>
                  <a:pt x="12987" y="28150"/>
                </a:cubicBezTo>
                <a:cubicBezTo>
                  <a:pt x="13090" y="28290"/>
                  <a:pt x="13221" y="28410"/>
                  <a:pt x="13368" y="28504"/>
                </a:cubicBezTo>
                <a:cubicBezTo>
                  <a:pt x="13976" y="28929"/>
                  <a:pt x="14454" y="29480"/>
                  <a:pt x="14942" y="30038"/>
                </a:cubicBezTo>
                <a:cubicBezTo>
                  <a:pt x="15316" y="30456"/>
                  <a:pt x="15654" y="30911"/>
                  <a:pt x="15948" y="31389"/>
                </a:cubicBezTo>
                <a:cubicBezTo>
                  <a:pt x="15981" y="31446"/>
                  <a:pt x="16105" y="31526"/>
                  <a:pt x="15945" y="31596"/>
                </a:cubicBezTo>
                <a:cubicBezTo>
                  <a:pt x="15918" y="31606"/>
                  <a:pt x="15931" y="31646"/>
                  <a:pt x="15945" y="31669"/>
                </a:cubicBezTo>
                <a:cubicBezTo>
                  <a:pt x="16122" y="31967"/>
                  <a:pt x="16205" y="32315"/>
                  <a:pt x="16416" y="32595"/>
                </a:cubicBezTo>
                <a:cubicBezTo>
                  <a:pt x="16423" y="32529"/>
                  <a:pt x="16429" y="32465"/>
                  <a:pt x="16436" y="32405"/>
                </a:cubicBezTo>
                <a:cubicBezTo>
                  <a:pt x="16444" y="32403"/>
                  <a:pt x="16452" y="32402"/>
                  <a:pt x="16459" y="32402"/>
                </a:cubicBezTo>
                <a:cubicBezTo>
                  <a:pt x="16533" y="32402"/>
                  <a:pt x="16548" y="32500"/>
                  <a:pt x="16615" y="32500"/>
                </a:cubicBezTo>
                <a:cubicBezTo>
                  <a:pt x="16620" y="32500"/>
                  <a:pt x="16625" y="32499"/>
                  <a:pt x="16630" y="32498"/>
                </a:cubicBezTo>
                <a:cubicBezTo>
                  <a:pt x="16620" y="32445"/>
                  <a:pt x="16610" y="32391"/>
                  <a:pt x="16600" y="32331"/>
                </a:cubicBezTo>
                <a:lnTo>
                  <a:pt x="16600" y="32331"/>
                </a:lnTo>
                <a:cubicBezTo>
                  <a:pt x="16697" y="32361"/>
                  <a:pt x="16663" y="32438"/>
                  <a:pt x="16670" y="32498"/>
                </a:cubicBezTo>
                <a:cubicBezTo>
                  <a:pt x="16820" y="32625"/>
                  <a:pt x="16847" y="32823"/>
                  <a:pt x="16927" y="32990"/>
                </a:cubicBezTo>
                <a:cubicBezTo>
                  <a:pt x="17161" y="33484"/>
                  <a:pt x="17385" y="33986"/>
                  <a:pt x="17646" y="34471"/>
                </a:cubicBezTo>
                <a:cubicBezTo>
                  <a:pt x="17683" y="34537"/>
                  <a:pt x="17723" y="34604"/>
                  <a:pt x="17636" y="34698"/>
                </a:cubicBezTo>
                <a:cubicBezTo>
                  <a:pt x="17469" y="34424"/>
                  <a:pt x="17288" y="34163"/>
                  <a:pt x="17145" y="33886"/>
                </a:cubicBezTo>
                <a:cubicBezTo>
                  <a:pt x="16974" y="33558"/>
                  <a:pt x="16777" y="33244"/>
                  <a:pt x="16670" y="32890"/>
                </a:cubicBezTo>
                <a:cubicBezTo>
                  <a:pt x="16637" y="32789"/>
                  <a:pt x="16540" y="32846"/>
                  <a:pt x="16503" y="32789"/>
                </a:cubicBezTo>
                <a:lnTo>
                  <a:pt x="16503" y="32789"/>
                </a:lnTo>
                <a:cubicBezTo>
                  <a:pt x="16493" y="32856"/>
                  <a:pt x="16510" y="32930"/>
                  <a:pt x="16546" y="32990"/>
                </a:cubicBezTo>
                <a:cubicBezTo>
                  <a:pt x="17041" y="34046"/>
                  <a:pt x="17583" y="35076"/>
                  <a:pt x="18301" y="36005"/>
                </a:cubicBezTo>
                <a:cubicBezTo>
                  <a:pt x="18719" y="36546"/>
                  <a:pt x="19267" y="36967"/>
                  <a:pt x="19702" y="37486"/>
                </a:cubicBezTo>
                <a:cubicBezTo>
                  <a:pt x="20347" y="38261"/>
                  <a:pt x="21243" y="38522"/>
                  <a:pt x="22142" y="38796"/>
                </a:cubicBezTo>
                <a:cubicBezTo>
                  <a:pt x="22660" y="38946"/>
                  <a:pt x="23188" y="39063"/>
                  <a:pt x="23723" y="39143"/>
                </a:cubicBezTo>
                <a:lnTo>
                  <a:pt x="24559" y="39143"/>
                </a:lnTo>
                <a:cubicBezTo>
                  <a:pt x="25297" y="39133"/>
                  <a:pt x="26003" y="38913"/>
                  <a:pt x="26728" y="38826"/>
                </a:cubicBezTo>
                <a:cubicBezTo>
                  <a:pt x="26777" y="38820"/>
                  <a:pt x="26827" y="38803"/>
                  <a:pt x="26875" y="38803"/>
                </a:cubicBezTo>
                <a:cubicBezTo>
                  <a:pt x="26911" y="38803"/>
                  <a:pt x="26947" y="38813"/>
                  <a:pt x="26982" y="38846"/>
                </a:cubicBezTo>
                <a:lnTo>
                  <a:pt x="26979" y="38843"/>
                </a:lnTo>
                <a:cubicBezTo>
                  <a:pt x="27620" y="38772"/>
                  <a:pt x="28259" y="38655"/>
                  <a:pt x="28830" y="38341"/>
                </a:cubicBezTo>
                <a:cubicBezTo>
                  <a:pt x="29348" y="38057"/>
                  <a:pt x="29880" y="37806"/>
                  <a:pt x="30395" y="37519"/>
                </a:cubicBezTo>
                <a:cubicBezTo>
                  <a:pt x="30679" y="37359"/>
                  <a:pt x="30940" y="37165"/>
                  <a:pt x="31173" y="36934"/>
                </a:cubicBezTo>
                <a:cubicBezTo>
                  <a:pt x="31347" y="36767"/>
                  <a:pt x="31555" y="36630"/>
                  <a:pt x="31758" y="36503"/>
                </a:cubicBezTo>
                <a:cubicBezTo>
                  <a:pt x="32009" y="36342"/>
                  <a:pt x="32220" y="36169"/>
                  <a:pt x="32363" y="35891"/>
                </a:cubicBezTo>
                <a:cubicBezTo>
                  <a:pt x="32484" y="35654"/>
                  <a:pt x="32694" y="35467"/>
                  <a:pt x="32878" y="35266"/>
                </a:cubicBezTo>
                <a:cubicBezTo>
                  <a:pt x="33256" y="34862"/>
                  <a:pt x="33533" y="34390"/>
                  <a:pt x="33801" y="33912"/>
                </a:cubicBezTo>
                <a:lnTo>
                  <a:pt x="33694" y="33866"/>
                </a:lnTo>
                <a:cubicBezTo>
                  <a:pt x="33162" y="34815"/>
                  <a:pt x="32460" y="35627"/>
                  <a:pt x="31678" y="36369"/>
                </a:cubicBezTo>
                <a:cubicBezTo>
                  <a:pt x="31528" y="36513"/>
                  <a:pt x="31387" y="36670"/>
                  <a:pt x="31194" y="36754"/>
                </a:cubicBezTo>
                <a:cubicBezTo>
                  <a:pt x="31010" y="36961"/>
                  <a:pt x="30749" y="37031"/>
                  <a:pt x="30475" y="37188"/>
                </a:cubicBezTo>
                <a:cubicBezTo>
                  <a:pt x="30562" y="37024"/>
                  <a:pt x="30685" y="36994"/>
                  <a:pt x="30776" y="36921"/>
                </a:cubicBezTo>
                <a:lnTo>
                  <a:pt x="30819" y="36921"/>
                </a:lnTo>
                <a:cubicBezTo>
                  <a:pt x="30817" y="36889"/>
                  <a:pt x="30833" y="36860"/>
                  <a:pt x="30859" y="36847"/>
                </a:cubicBezTo>
                <a:lnTo>
                  <a:pt x="30936" y="36797"/>
                </a:lnTo>
                <a:cubicBezTo>
                  <a:pt x="31244" y="36516"/>
                  <a:pt x="31578" y="36269"/>
                  <a:pt x="31879" y="35978"/>
                </a:cubicBezTo>
                <a:cubicBezTo>
                  <a:pt x="32544" y="35326"/>
                  <a:pt x="33095" y="34591"/>
                  <a:pt x="33573" y="33792"/>
                </a:cubicBezTo>
                <a:cubicBezTo>
                  <a:pt x="33607" y="33742"/>
                  <a:pt x="33620" y="33675"/>
                  <a:pt x="33694" y="33658"/>
                </a:cubicBezTo>
                <a:lnTo>
                  <a:pt x="33694" y="33665"/>
                </a:lnTo>
                <a:lnTo>
                  <a:pt x="33737" y="33601"/>
                </a:lnTo>
                <a:lnTo>
                  <a:pt x="33727" y="33598"/>
                </a:lnTo>
                <a:lnTo>
                  <a:pt x="33727" y="33588"/>
                </a:lnTo>
                <a:cubicBezTo>
                  <a:pt x="33724" y="33538"/>
                  <a:pt x="33741" y="33491"/>
                  <a:pt x="33777" y="33458"/>
                </a:cubicBezTo>
                <a:cubicBezTo>
                  <a:pt x="33807" y="33357"/>
                  <a:pt x="33861" y="33271"/>
                  <a:pt x="33928" y="33194"/>
                </a:cubicBezTo>
                <a:lnTo>
                  <a:pt x="33975" y="33110"/>
                </a:lnTo>
                <a:cubicBezTo>
                  <a:pt x="34001" y="33040"/>
                  <a:pt x="34028" y="32970"/>
                  <a:pt x="34061" y="32900"/>
                </a:cubicBezTo>
                <a:cubicBezTo>
                  <a:pt x="35151" y="30844"/>
                  <a:pt x="35873" y="28658"/>
                  <a:pt x="36308" y="26375"/>
                </a:cubicBezTo>
                <a:cubicBezTo>
                  <a:pt x="36361" y="26097"/>
                  <a:pt x="36401" y="25817"/>
                  <a:pt x="36465" y="25539"/>
                </a:cubicBezTo>
                <a:lnTo>
                  <a:pt x="36465" y="25539"/>
                </a:lnTo>
                <a:cubicBezTo>
                  <a:pt x="36532" y="25797"/>
                  <a:pt x="36418" y="26051"/>
                  <a:pt x="36485" y="26308"/>
                </a:cubicBezTo>
                <a:cubicBezTo>
                  <a:pt x="36515" y="26061"/>
                  <a:pt x="36558" y="25817"/>
                  <a:pt x="36568" y="25569"/>
                </a:cubicBezTo>
                <a:cubicBezTo>
                  <a:pt x="36592" y="24984"/>
                  <a:pt x="36619" y="24403"/>
                  <a:pt x="36649" y="23821"/>
                </a:cubicBezTo>
                <a:cubicBezTo>
                  <a:pt x="36669" y="23393"/>
                  <a:pt x="36545" y="22955"/>
                  <a:pt x="36598" y="22534"/>
                </a:cubicBezTo>
                <a:cubicBezTo>
                  <a:pt x="36625" y="22317"/>
                  <a:pt x="36598" y="22106"/>
                  <a:pt x="36609" y="21899"/>
                </a:cubicBezTo>
                <a:cubicBezTo>
                  <a:pt x="36619" y="21635"/>
                  <a:pt x="36605" y="21368"/>
                  <a:pt x="36568" y="21107"/>
                </a:cubicBezTo>
                <a:cubicBezTo>
                  <a:pt x="36512" y="20636"/>
                  <a:pt x="36525" y="20161"/>
                  <a:pt x="36538" y="19690"/>
                </a:cubicBezTo>
                <a:cubicBezTo>
                  <a:pt x="36558" y="19014"/>
                  <a:pt x="36669" y="18349"/>
                  <a:pt x="36776" y="17684"/>
                </a:cubicBezTo>
                <a:cubicBezTo>
                  <a:pt x="36899" y="16915"/>
                  <a:pt x="37030" y="16150"/>
                  <a:pt x="37203" y="15391"/>
                </a:cubicBezTo>
                <a:cubicBezTo>
                  <a:pt x="37367" y="14672"/>
                  <a:pt x="37384" y="13927"/>
                  <a:pt x="37585" y="13218"/>
                </a:cubicBezTo>
                <a:cubicBezTo>
                  <a:pt x="37735" y="12674"/>
                  <a:pt x="37795" y="12122"/>
                  <a:pt x="37869" y="11567"/>
                </a:cubicBezTo>
                <a:lnTo>
                  <a:pt x="37869" y="10147"/>
                </a:lnTo>
                <a:cubicBezTo>
                  <a:pt x="37825" y="9819"/>
                  <a:pt x="37782" y="9491"/>
                  <a:pt x="37745" y="9161"/>
                </a:cubicBezTo>
                <a:cubicBezTo>
                  <a:pt x="37668" y="8449"/>
                  <a:pt x="37534" y="7747"/>
                  <a:pt x="37347" y="7058"/>
                </a:cubicBezTo>
                <a:cubicBezTo>
                  <a:pt x="37247" y="6707"/>
                  <a:pt x="37000" y="6453"/>
                  <a:pt x="36836" y="6145"/>
                </a:cubicBezTo>
                <a:cubicBezTo>
                  <a:pt x="36532" y="5567"/>
                  <a:pt x="36107" y="5066"/>
                  <a:pt x="35686" y="4571"/>
                </a:cubicBezTo>
                <a:cubicBezTo>
                  <a:pt x="35629" y="4494"/>
                  <a:pt x="35586" y="4407"/>
                  <a:pt x="35562" y="4314"/>
                </a:cubicBezTo>
                <a:cubicBezTo>
                  <a:pt x="35449" y="3976"/>
                  <a:pt x="35155" y="3799"/>
                  <a:pt x="34910" y="3582"/>
                </a:cubicBezTo>
                <a:cubicBezTo>
                  <a:pt x="34509" y="3231"/>
                  <a:pt x="34065" y="2923"/>
                  <a:pt x="33657" y="2579"/>
                </a:cubicBezTo>
                <a:cubicBezTo>
                  <a:pt x="32698" y="1767"/>
                  <a:pt x="31555" y="1302"/>
                  <a:pt x="30401" y="874"/>
                </a:cubicBezTo>
                <a:cubicBezTo>
                  <a:pt x="29616" y="583"/>
                  <a:pt x="28784" y="426"/>
                  <a:pt x="27975" y="206"/>
                </a:cubicBezTo>
                <a:cubicBezTo>
                  <a:pt x="27640" y="118"/>
                  <a:pt x="27302" y="58"/>
                  <a:pt x="26959" y="58"/>
                </a:cubicBezTo>
                <a:cubicBezTo>
                  <a:pt x="26846" y="58"/>
                  <a:pt x="26732" y="65"/>
                  <a:pt x="26618" y="79"/>
                </a:cubicBezTo>
                <a:cubicBezTo>
                  <a:pt x="26578" y="82"/>
                  <a:pt x="26539" y="84"/>
                  <a:pt x="26500" y="84"/>
                </a:cubicBezTo>
                <a:cubicBezTo>
                  <a:pt x="26399" y="84"/>
                  <a:pt x="26299" y="72"/>
                  <a:pt x="26203" y="45"/>
                </a:cubicBezTo>
                <a:lnTo>
                  <a:pt x="26541" y="25"/>
                </a:lnTo>
                <a:lnTo>
                  <a:pt x="26541" y="2"/>
                </a:lnTo>
                <a:lnTo>
                  <a:pt x="25855" y="2"/>
                </a:lnTo>
                <a:cubicBezTo>
                  <a:pt x="25853" y="2"/>
                  <a:pt x="25850" y="2"/>
                  <a:pt x="25848" y="2"/>
                </a:cubicBezTo>
                <a:cubicBezTo>
                  <a:pt x="25836" y="2"/>
                  <a:pt x="25823" y="0"/>
                  <a:pt x="25810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11"/>
          <p:cNvSpPr txBox="1">
            <a:spLocks noGrp="1"/>
          </p:cNvSpPr>
          <p:nvPr>
            <p:ph type="title" hasCustomPrompt="1"/>
          </p:nvPr>
        </p:nvSpPr>
        <p:spPr>
          <a:xfrm>
            <a:off x="257705" y="2299346"/>
            <a:ext cx="7044600" cy="4081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1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1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1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1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1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1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1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1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1"/>
            </a:lvl9pPr>
          </a:lstStyle>
          <a:p>
            <a:r>
              <a:t>xx%</a:t>
            </a:r>
          </a:p>
        </p:txBody>
      </p:sp>
      <p:sp>
        <p:nvSpPr>
          <p:cNvPr id="160" name="Google Shape;160;p11"/>
          <p:cNvSpPr txBox="1">
            <a:spLocks noGrp="1"/>
          </p:cNvSpPr>
          <p:nvPr>
            <p:ph type="body" idx="1"/>
          </p:nvPr>
        </p:nvSpPr>
        <p:spPr>
          <a:xfrm>
            <a:off x="257705" y="6552657"/>
            <a:ext cx="7044600" cy="2703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18" lvl="0" indent="-342914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37" lvl="1" indent="-317513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54" lvl="2" indent="-317513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73" lvl="3" indent="-317513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91" lvl="4" indent="-317513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309" lvl="5" indent="-317513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527" lvl="6" indent="-317513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745" lvl="7" indent="-317513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964" lvl="8" indent="-317513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61" name="Google Shape;161;p11"/>
          <p:cNvSpPr/>
          <p:nvPr/>
        </p:nvSpPr>
        <p:spPr>
          <a:xfrm>
            <a:off x="6130328" y="7607380"/>
            <a:ext cx="2559806" cy="2391344"/>
          </a:xfrm>
          <a:custGeom>
            <a:avLst/>
            <a:gdLst/>
            <a:ahLst/>
            <a:cxnLst/>
            <a:rect l="l" t="t" r="r" b="b"/>
            <a:pathLst>
              <a:path w="36213" h="33831" extrusionOk="0">
                <a:moveTo>
                  <a:pt x="35896" y="20189"/>
                </a:moveTo>
                <a:cubicBezTo>
                  <a:pt x="35719" y="20905"/>
                  <a:pt x="35468" y="21612"/>
                  <a:pt x="35143" y="22281"/>
                </a:cubicBezTo>
                <a:cubicBezTo>
                  <a:pt x="34650" y="23332"/>
                  <a:pt x="34036" y="24336"/>
                  <a:pt x="33311" y="25257"/>
                </a:cubicBezTo>
                <a:cubicBezTo>
                  <a:pt x="32799" y="25917"/>
                  <a:pt x="32288" y="26624"/>
                  <a:pt x="31683" y="27210"/>
                </a:cubicBezTo>
                <a:cubicBezTo>
                  <a:pt x="31358" y="27526"/>
                  <a:pt x="31005" y="27824"/>
                  <a:pt x="30642" y="28112"/>
                </a:cubicBezTo>
                <a:cubicBezTo>
                  <a:pt x="29675" y="28902"/>
                  <a:pt x="28652" y="29618"/>
                  <a:pt x="27573" y="30260"/>
                </a:cubicBezTo>
                <a:cubicBezTo>
                  <a:pt x="25490" y="31478"/>
                  <a:pt x="23240" y="32343"/>
                  <a:pt x="20915" y="32957"/>
                </a:cubicBezTo>
                <a:cubicBezTo>
                  <a:pt x="19539" y="33347"/>
                  <a:pt x="18134" y="33608"/>
                  <a:pt x="16712" y="33738"/>
                </a:cubicBezTo>
                <a:cubicBezTo>
                  <a:pt x="16154" y="33812"/>
                  <a:pt x="15605" y="33831"/>
                  <a:pt x="15056" y="33803"/>
                </a:cubicBezTo>
                <a:cubicBezTo>
                  <a:pt x="14238" y="33757"/>
                  <a:pt x="13420" y="33654"/>
                  <a:pt x="12620" y="33496"/>
                </a:cubicBezTo>
                <a:cubicBezTo>
                  <a:pt x="11141" y="33217"/>
                  <a:pt x="9663" y="32669"/>
                  <a:pt x="8417" y="31813"/>
                </a:cubicBezTo>
                <a:cubicBezTo>
                  <a:pt x="7273" y="31041"/>
                  <a:pt x="6138" y="30186"/>
                  <a:pt x="5181" y="29191"/>
                </a:cubicBezTo>
                <a:cubicBezTo>
                  <a:pt x="4204" y="28177"/>
                  <a:pt x="3367" y="27042"/>
                  <a:pt x="2679" y="25815"/>
                </a:cubicBezTo>
                <a:cubicBezTo>
                  <a:pt x="2037" y="24615"/>
                  <a:pt x="1535" y="23341"/>
                  <a:pt x="1182" y="22030"/>
                </a:cubicBezTo>
                <a:cubicBezTo>
                  <a:pt x="866" y="20896"/>
                  <a:pt x="540" y="19743"/>
                  <a:pt x="345" y="18580"/>
                </a:cubicBezTo>
                <a:cubicBezTo>
                  <a:pt x="243" y="18004"/>
                  <a:pt x="168" y="17418"/>
                  <a:pt x="103" y="16841"/>
                </a:cubicBezTo>
                <a:cubicBezTo>
                  <a:pt x="38" y="16386"/>
                  <a:pt x="1" y="15930"/>
                  <a:pt x="1" y="15474"/>
                </a:cubicBezTo>
                <a:cubicBezTo>
                  <a:pt x="29" y="14916"/>
                  <a:pt x="94" y="14368"/>
                  <a:pt x="187" y="13819"/>
                </a:cubicBezTo>
                <a:cubicBezTo>
                  <a:pt x="233" y="13428"/>
                  <a:pt x="326" y="13038"/>
                  <a:pt x="447" y="12656"/>
                </a:cubicBezTo>
                <a:cubicBezTo>
                  <a:pt x="810" y="11680"/>
                  <a:pt x="1238" y="10713"/>
                  <a:pt x="1851" y="9848"/>
                </a:cubicBezTo>
                <a:cubicBezTo>
                  <a:pt x="2177" y="9383"/>
                  <a:pt x="2502" y="8918"/>
                  <a:pt x="2856" y="8481"/>
                </a:cubicBezTo>
                <a:cubicBezTo>
                  <a:pt x="3767" y="7328"/>
                  <a:pt x="4697" y="6212"/>
                  <a:pt x="5720" y="5152"/>
                </a:cubicBezTo>
                <a:cubicBezTo>
                  <a:pt x="6129" y="4724"/>
                  <a:pt x="6575" y="4334"/>
                  <a:pt x="7050" y="3990"/>
                </a:cubicBezTo>
                <a:cubicBezTo>
                  <a:pt x="7691" y="3506"/>
                  <a:pt x="8324" y="3004"/>
                  <a:pt x="9012" y="2595"/>
                </a:cubicBezTo>
                <a:cubicBezTo>
                  <a:pt x="9542" y="2288"/>
                  <a:pt x="10063" y="1990"/>
                  <a:pt x="10611" y="1721"/>
                </a:cubicBezTo>
                <a:cubicBezTo>
                  <a:pt x="10862" y="1590"/>
                  <a:pt x="11123" y="1479"/>
                  <a:pt x="11383" y="1376"/>
                </a:cubicBezTo>
                <a:lnTo>
                  <a:pt x="11402" y="1367"/>
                </a:lnTo>
                <a:cubicBezTo>
                  <a:pt x="11616" y="1256"/>
                  <a:pt x="11839" y="1163"/>
                  <a:pt x="12071" y="1097"/>
                </a:cubicBezTo>
                <a:lnTo>
                  <a:pt x="12192" y="1051"/>
                </a:lnTo>
                <a:cubicBezTo>
                  <a:pt x="12462" y="949"/>
                  <a:pt x="12741" y="846"/>
                  <a:pt x="13020" y="753"/>
                </a:cubicBezTo>
                <a:cubicBezTo>
                  <a:pt x="14312" y="326"/>
                  <a:pt x="15652" y="84"/>
                  <a:pt x="17009" y="19"/>
                </a:cubicBezTo>
                <a:cubicBezTo>
                  <a:pt x="17251" y="9"/>
                  <a:pt x="17493" y="0"/>
                  <a:pt x="17735" y="0"/>
                </a:cubicBezTo>
                <a:cubicBezTo>
                  <a:pt x="18888" y="9"/>
                  <a:pt x="20041" y="121"/>
                  <a:pt x="21175" y="344"/>
                </a:cubicBezTo>
                <a:cubicBezTo>
                  <a:pt x="22282" y="530"/>
                  <a:pt x="23370" y="819"/>
                  <a:pt x="24430" y="1181"/>
                </a:cubicBezTo>
                <a:cubicBezTo>
                  <a:pt x="25741" y="1674"/>
                  <a:pt x="27006" y="2316"/>
                  <a:pt x="28187" y="3088"/>
                </a:cubicBezTo>
                <a:cubicBezTo>
                  <a:pt x="29219" y="3757"/>
                  <a:pt x="30205" y="4501"/>
                  <a:pt x="31191" y="5245"/>
                </a:cubicBezTo>
                <a:cubicBezTo>
                  <a:pt x="31711" y="5561"/>
                  <a:pt x="32148" y="6017"/>
                  <a:pt x="32446" y="6556"/>
                </a:cubicBezTo>
                <a:cubicBezTo>
                  <a:pt x="32548" y="6826"/>
                  <a:pt x="32660" y="7105"/>
                  <a:pt x="32762" y="7375"/>
                </a:cubicBezTo>
                <a:cubicBezTo>
                  <a:pt x="32883" y="7849"/>
                  <a:pt x="32902" y="8332"/>
                  <a:pt x="32818" y="8807"/>
                </a:cubicBezTo>
                <a:cubicBezTo>
                  <a:pt x="33274" y="9113"/>
                  <a:pt x="33646" y="9523"/>
                  <a:pt x="33906" y="10006"/>
                </a:cubicBezTo>
                <a:cubicBezTo>
                  <a:pt x="34008" y="10285"/>
                  <a:pt x="34120" y="10555"/>
                  <a:pt x="34231" y="10834"/>
                </a:cubicBezTo>
                <a:cubicBezTo>
                  <a:pt x="34231" y="10843"/>
                  <a:pt x="34231" y="10852"/>
                  <a:pt x="34241" y="10862"/>
                </a:cubicBezTo>
                <a:cubicBezTo>
                  <a:pt x="34631" y="11838"/>
                  <a:pt x="35022" y="12805"/>
                  <a:pt x="35357" y="13800"/>
                </a:cubicBezTo>
                <a:cubicBezTo>
                  <a:pt x="35766" y="15056"/>
                  <a:pt x="36026" y="16348"/>
                  <a:pt x="36138" y="17669"/>
                </a:cubicBezTo>
                <a:cubicBezTo>
                  <a:pt x="36212" y="18478"/>
                  <a:pt x="36082" y="19398"/>
                  <a:pt x="35896" y="20189"/>
                </a:cubicBezTo>
                <a:close/>
                <a:moveTo>
                  <a:pt x="29210" y="17725"/>
                </a:moveTo>
                <a:cubicBezTo>
                  <a:pt x="28987" y="16478"/>
                  <a:pt x="28578" y="15297"/>
                  <a:pt x="28131" y="14116"/>
                </a:cubicBezTo>
                <a:cubicBezTo>
                  <a:pt x="27917" y="13586"/>
                  <a:pt x="27713" y="13056"/>
                  <a:pt x="27508" y="12517"/>
                </a:cubicBezTo>
                <a:cubicBezTo>
                  <a:pt x="27359" y="12052"/>
                  <a:pt x="27341" y="11541"/>
                  <a:pt x="27452" y="11066"/>
                </a:cubicBezTo>
                <a:cubicBezTo>
                  <a:pt x="25955" y="9923"/>
                  <a:pt x="24430" y="8760"/>
                  <a:pt x="22728" y="7932"/>
                </a:cubicBezTo>
                <a:cubicBezTo>
                  <a:pt x="21594" y="7523"/>
                  <a:pt x="20431" y="7216"/>
                  <a:pt x="19241" y="7021"/>
                </a:cubicBezTo>
                <a:cubicBezTo>
                  <a:pt x="18423" y="6937"/>
                  <a:pt x="17595" y="6919"/>
                  <a:pt x="16777" y="6975"/>
                </a:cubicBezTo>
                <a:cubicBezTo>
                  <a:pt x="16070" y="7096"/>
                  <a:pt x="15382" y="7263"/>
                  <a:pt x="14703" y="7486"/>
                </a:cubicBezTo>
                <a:cubicBezTo>
                  <a:pt x="14545" y="7551"/>
                  <a:pt x="14396" y="7616"/>
                  <a:pt x="14238" y="7663"/>
                </a:cubicBezTo>
                <a:cubicBezTo>
                  <a:pt x="13392" y="8044"/>
                  <a:pt x="12583" y="8500"/>
                  <a:pt x="11820" y="9030"/>
                </a:cubicBezTo>
                <a:cubicBezTo>
                  <a:pt x="11309" y="9411"/>
                  <a:pt x="10825" y="9839"/>
                  <a:pt x="10379" y="10294"/>
                </a:cubicBezTo>
                <a:cubicBezTo>
                  <a:pt x="9821" y="10880"/>
                  <a:pt x="9282" y="11485"/>
                  <a:pt x="8761" y="12099"/>
                </a:cubicBezTo>
                <a:cubicBezTo>
                  <a:pt x="8156" y="12861"/>
                  <a:pt x="7608" y="13670"/>
                  <a:pt x="7133" y="14516"/>
                </a:cubicBezTo>
                <a:cubicBezTo>
                  <a:pt x="7059" y="14749"/>
                  <a:pt x="7003" y="14981"/>
                  <a:pt x="6947" y="15223"/>
                </a:cubicBezTo>
                <a:cubicBezTo>
                  <a:pt x="6938" y="15642"/>
                  <a:pt x="6947" y="16069"/>
                  <a:pt x="6994" y="16488"/>
                </a:cubicBezTo>
                <a:cubicBezTo>
                  <a:pt x="7282" y="18124"/>
                  <a:pt x="7654" y="19780"/>
                  <a:pt x="8212" y="21351"/>
                </a:cubicBezTo>
                <a:cubicBezTo>
                  <a:pt x="8519" y="22049"/>
                  <a:pt x="8882" y="22718"/>
                  <a:pt x="9291" y="23360"/>
                </a:cubicBezTo>
                <a:cubicBezTo>
                  <a:pt x="9849" y="24039"/>
                  <a:pt x="10453" y="24671"/>
                  <a:pt x="11114" y="25248"/>
                </a:cubicBezTo>
                <a:cubicBezTo>
                  <a:pt x="11644" y="25666"/>
                  <a:pt x="12220" y="26029"/>
                  <a:pt x="12815" y="26354"/>
                </a:cubicBezTo>
                <a:cubicBezTo>
                  <a:pt x="13410" y="26559"/>
                  <a:pt x="14024" y="26717"/>
                  <a:pt x="14638" y="26838"/>
                </a:cubicBezTo>
                <a:cubicBezTo>
                  <a:pt x="14954" y="26875"/>
                  <a:pt x="15270" y="26894"/>
                  <a:pt x="15586" y="26884"/>
                </a:cubicBezTo>
                <a:cubicBezTo>
                  <a:pt x="15949" y="26875"/>
                  <a:pt x="16312" y="26847"/>
                  <a:pt x="16665" y="26810"/>
                </a:cubicBezTo>
                <a:cubicBezTo>
                  <a:pt x="18451" y="26512"/>
                  <a:pt x="20208" y="26038"/>
                  <a:pt x="21901" y="25397"/>
                </a:cubicBezTo>
                <a:cubicBezTo>
                  <a:pt x="23203" y="24820"/>
                  <a:pt x="24449" y="24123"/>
                  <a:pt x="25611" y="23295"/>
                </a:cubicBezTo>
                <a:cubicBezTo>
                  <a:pt x="26281" y="22774"/>
                  <a:pt x="26904" y="22198"/>
                  <a:pt x="27471" y="21556"/>
                </a:cubicBezTo>
                <a:cubicBezTo>
                  <a:pt x="28038" y="20812"/>
                  <a:pt x="28540" y="20012"/>
                  <a:pt x="28977" y="19175"/>
                </a:cubicBezTo>
                <a:cubicBezTo>
                  <a:pt x="29070" y="18915"/>
                  <a:pt x="29145" y="18655"/>
                  <a:pt x="29201" y="18385"/>
                </a:cubicBezTo>
                <a:cubicBezTo>
                  <a:pt x="29219" y="18162"/>
                  <a:pt x="29219" y="17948"/>
                  <a:pt x="29210" y="17725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  <p:sp>
        <p:nvSpPr>
          <p:cNvPr id="162" name="Google Shape;162;p11"/>
          <p:cNvSpPr/>
          <p:nvPr/>
        </p:nvSpPr>
        <p:spPr>
          <a:xfrm rot="6812238">
            <a:off x="6492433" y="1427069"/>
            <a:ext cx="2557024" cy="2643116"/>
          </a:xfrm>
          <a:custGeom>
            <a:avLst/>
            <a:gdLst/>
            <a:ahLst/>
            <a:cxnLst/>
            <a:rect l="l" t="t" r="r" b="b"/>
            <a:pathLst>
              <a:path w="37869" h="39144" extrusionOk="0">
                <a:moveTo>
                  <a:pt x="12139" y="10108"/>
                </a:moveTo>
                <a:cubicBezTo>
                  <a:pt x="12142" y="10108"/>
                  <a:pt x="12145" y="10108"/>
                  <a:pt x="12148" y="10110"/>
                </a:cubicBezTo>
                <a:cubicBezTo>
                  <a:pt x="12158" y="10113"/>
                  <a:pt x="12168" y="10123"/>
                  <a:pt x="12174" y="10130"/>
                </a:cubicBezTo>
                <a:cubicBezTo>
                  <a:pt x="12160" y="10135"/>
                  <a:pt x="12149" y="10139"/>
                  <a:pt x="12141" y="10139"/>
                </a:cubicBezTo>
                <a:cubicBezTo>
                  <a:pt x="12137" y="10139"/>
                  <a:pt x="12134" y="10138"/>
                  <a:pt x="12131" y="10137"/>
                </a:cubicBezTo>
                <a:cubicBezTo>
                  <a:pt x="12111" y="10133"/>
                  <a:pt x="12111" y="10120"/>
                  <a:pt x="12128" y="10113"/>
                </a:cubicBezTo>
                <a:cubicBezTo>
                  <a:pt x="12131" y="10109"/>
                  <a:pt x="12135" y="10108"/>
                  <a:pt x="12139" y="10108"/>
                </a:cubicBezTo>
                <a:close/>
                <a:moveTo>
                  <a:pt x="11954" y="10151"/>
                </a:moveTo>
                <a:cubicBezTo>
                  <a:pt x="11959" y="10151"/>
                  <a:pt x="11965" y="10152"/>
                  <a:pt x="11970" y="10153"/>
                </a:cubicBezTo>
                <a:cubicBezTo>
                  <a:pt x="11980" y="10157"/>
                  <a:pt x="11987" y="10163"/>
                  <a:pt x="12007" y="10177"/>
                </a:cubicBezTo>
                <a:cubicBezTo>
                  <a:pt x="11988" y="10179"/>
                  <a:pt x="11971" y="10181"/>
                  <a:pt x="11953" y="10181"/>
                </a:cubicBezTo>
                <a:cubicBezTo>
                  <a:pt x="11946" y="10181"/>
                  <a:pt x="11938" y="10181"/>
                  <a:pt x="11930" y="10180"/>
                </a:cubicBezTo>
                <a:cubicBezTo>
                  <a:pt x="11914" y="10177"/>
                  <a:pt x="11910" y="10163"/>
                  <a:pt x="11930" y="10157"/>
                </a:cubicBezTo>
                <a:cubicBezTo>
                  <a:pt x="11938" y="10153"/>
                  <a:pt x="11946" y="10151"/>
                  <a:pt x="11954" y="10151"/>
                </a:cubicBezTo>
                <a:close/>
                <a:moveTo>
                  <a:pt x="11151" y="10197"/>
                </a:moveTo>
                <a:cubicBezTo>
                  <a:pt x="11155" y="10197"/>
                  <a:pt x="11162" y="10203"/>
                  <a:pt x="11165" y="10207"/>
                </a:cubicBezTo>
                <a:lnTo>
                  <a:pt x="11138" y="10220"/>
                </a:lnTo>
                <a:lnTo>
                  <a:pt x="11125" y="10210"/>
                </a:lnTo>
                <a:cubicBezTo>
                  <a:pt x="11131" y="10207"/>
                  <a:pt x="11141" y="10200"/>
                  <a:pt x="11151" y="10197"/>
                </a:cubicBezTo>
                <a:close/>
                <a:moveTo>
                  <a:pt x="7391" y="10577"/>
                </a:moveTo>
                <a:cubicBezTo>
                  <a:pt x="7407" y="10577"/>
                  <a:pt x="7423" y="10577"/>
                  <a:pt x="7438" y="10578"/>
                </a:cubicBezTo>
                <a:cubicBezTo>
                  <a:pt x="6886" y="10705"/>
                  <a:pt x="6352" y="10892"/>
                  <a:pt x="5783" y="10979"/>
                </a:cubicBezTo>
                <a:cubicBezTo>
                  <a:pt x="5973" y="10821"/>
                  <a:pt x="6960" y="10577"/>
                  <a:pt x="7391" y="10577"/>
                </a:cubicBezTo>
                <a:close/>
                <a:moveTo>
                  <a:pt x="1405" y="13890"/>
                </a:moveTo>
                <a:lnTo>
                  <a:pt x="1475" y="13920"/>
                </a:lnTo>
                <a:cubicBezTo>
                  <a:pt x="1384" y="14138"/>
                  <a:pt x="1311" y="14365"/>
                  <a:pt x="1204" y="14575"/>
                </a:cubicBezTo>
                <a:cubicBezTo>
                  <a:pt x="1080" y="14816"/>
                  <a:pt x="973" y="15064"/>
                  <a:pt x="850" y="15301"/>
                </a:cubicBezTo>
                <a:cubicBezTo>
                  <a:pt x="786" y="15421"/>
                  <a:pt x="826" y="15608"/>
                  <a:pt x="773" y="15755"/>
                </a:cubicBezTo>
                <a:cubicBezTo>
                  <a:pt x="616" y="16210"/>
                  <a:pt x="589" y="16695"/>
                  <a:pt x="415" y="17146"/>
                </a:cubicBezTo>
                <a:cubicBezTo>
                  <a:pt x="358" y="17283"/>
                  <a:pt x="375" y="17440"/>
                  <a:pt x="462" y="17564"/>
                </a:cubicBezTo>
                <a:cubicBezTo>
                  <a:pt x="542" y="17677"/>
                  <a:pt x="502" y="17898"/>
                  <a:pt x="462" y="18068"/>
                </a:cubicBezTo>
                <a:cubicBezTo>
                  <a:pt x="435" y="18175"/>
                  <a:pt x="465" y="18262"/>
                  <a:pt x="485" y="18366"/>
                </a:cubicBezTo>
                <a:cubicBezTo>
                  <a:pt x="566" y="18754"/>
                  <a:pt x="683" y="19138"/>
                  <a:pt x="662" y="19543"/>
                </a:cubicBezTo>
                <a:cubicBezTo>
                  <a:pt x="505" y="19195"/>
                  <a:pt x="358" y="18841"/>
                  <a:pt x="328" y="18466"/>
                </a:cubicBezTo>
                <a:cubicBezTo>
                  <a:pt x="271" y="17711"/>
                  <a:pt x="248" y="16955"/>
                  <a:pt x="442" y="16213"/>
                </a:cubicBezTo>
                <a:cubicBezTo>
                  <a:pt x="475" y="16063"/>
                  <a:pt x="529" y="15919"/>
                  <a:pt x="596" y="15782"/>
                </a:cubicBezTo>
                <a:cubicBezTo>
                  <a:pt x="749" y="15495"/>
                  <a:pt x="749" y="15167"/>
                  <a:pt x="873" y="14870"/>
                </a:cubicBezTo>
                <a:cubicBezTo>
                  <a:pt x="1020" y="14522"/>
                  <a:pt x="1211" y="14208"/>
                  <a:pt x="1405" y="13890"/>
                </a:cubicBezTo>
                <a:close/>
                <a:moveTo>
                  <a:pt x="713" y="19656"/>
                </a:moveTo>
                <a:lnTo>
                  <a:pt x="719" y="19673"/>
                </a:lnTo>
                <a:lnTo>
                  <a:pt x="709" y="19683"/>
                </a:lnTo>
                <a:cubicBezTo>
                  <a:pt x="706" y="19680"/>
                  <a:pt x="703" y="19673"/>
                  <a:pt x="703" y="19670"/>
                </a:cubicBezTo>
                <a:cubicBezTo>
                  <a:pt x="703" y="19666"/>
                  <a:pt x="709" y="19660"/>
                  <a:pt x="713" y="19656"/>
                </a:cubicBezTo>
                <a:close/>
                <a:moveTo>
                  <a:pt x="753" y="19783"/>
                </a:moveTo>
                <a:lnTo>
                  <a:pt x="759" y="19800"/>
                </a:lnTo>
                <a:lnTo>
                  <a:pt x="743" y="19800"/>
                </a:lnTo>
                <a:lnTo>
                  <a:pt x="753" y="19783"/>
                </a:lnTo>
                <a:close/>
                <a:moveTo>
                  <a:pt x="1384" y="21284"/>
                </a:moveTo>
                <a:lnTo>
                  <a:pt x="1384" y="21284"/>
                </a:lnTo>
                <a:cubicBezTo>
                  <a:pt x="1552" y="21411"/>
                  <a:pt x="1652" y="21592"/>
                  <a:pt x="1745" y="21775"/>
                </a:cubicBezTo>
                <a:cubicBezTo>
                  <a:pt x="1578" y="21648"/>
                  <a:pt x="1471" y="21475"/>
                  <a:pt x="1384" y="21284"/>
                </a:cubicBezTo>
                <a:close/>
                <a:moveTo>
                  <a:pt x="3290" y="23326"/>
                </a:moveTo>
                <a:lnTo>
                  <a:pt x="3290" y="23326"/>
                </a:lnTo>
                <a:cubicBezTo>
                  <a:pt x="3367" y="23336"/>
                  <a:pt x="3427" y="23393"/>
                  <a:pt x="3450" y="23467"/>
                </a:cubicBezTo>
                <a:lnTo>
                  <a:pt x="3454" y="23463"/>
                </a:lnTo>
                <a:cubicBezTo>
                  <a:pt x="3540" y="23473"/>
                  <a:pt x="3617" y="23534"/>
                  <a:pt x="3644" y="23621"/>
                </a:cubicBezTo>
                <a:cubicBezTo>
                  <a:pt x="3534" y="23617"/>
                  <a:pt x="3490" y="23540"/>
                  <a:pt x="3437" y="23480"/>
                </a:cubicBezTo>
                <a:cubicBezTo>
                  <a:pt x="3360" y="23460"/>
                  <a:pt x="3303" y="23400"/>
                  <a:pt x="3290" y="23326"/>
                </a:cubicBezTo>
                <a:close/>
                <a:moveTo>
                  <a:pt x="3708" y="23681"/>
                </a:moveTo>
                <a:cubicBezTo>
                  <a:pt x="3885" y="23707"/>
                  <a:pt x="4002" y="23838"/>
                  <a:pt x="4132" y="23938"/>
                </a:cubicBezTo>
                <a:cubicBezTo>
                  <a:pt x="4233" y="24017"/>
                  <a:pt x="4060" y="23999"/>
                  <a:pt x="4065" y="24058"/>
                </a:cubicBezTo>
                <a:lnTo>
                  <a:pt x="4065" y="24058"/>
                </a:lnTo>
                <a:cubicBezTo>
                  <a:pt x="3993" y="24044"/>
                  <a:pt x="3924" y="24020"/>
                  <a:pt x="3901" y="23935"/>
                </a:cubicBezTo>
                <a:cubicBezTo>
                  <a:pt x="3965" y="23928"/>
                  <a:pt x="3972" y="23901"/>
                  <a:pt x="3925" y="23865"/>
                </a:cubicBezTo>
                <a:cubicBezTo>
                  <a:pt x="3845" y="23811"/>
                  <a:pt x="3771" y="23748"/>
                  <a:pt x="3708" y="23681"/>
                </a:cubicBezTo>
                <a:close/>
                <a:moveTo>
                  <a:pt x="4070" y="24062"/>
                </a:moveTo>
                <a:lnTo>
                  <a:pt x="4070" y="24062"/>
                </a:lnTo>
                <a:cubicBezTo>
                  <a:pt x="4121" y="24067"/>
                  <a:pt x="4167" y="24095"/>
                  <a:pt x="4191" y="24142"/>
                </a:cubicBezTo>
                <a:lnTo>
                  <a:pt x="4191" y="24142"/>
                </a:lnTo>
                <a:cubicBezTo>
                  <a:pt x="4137" y="24140"/>
                  <a:pt x="4094" y="24109"/>
                  <a:pt x="4070" y="24062"/>
                </a:cubicBezTo>
                <a:close/>
                <a:moveTo>
                  <a:pt x="8281" y="25782"/>
                </a:moveTo>
                <a:cubicBezTo>
                  <a:pt x="8282" y="25782"/>
                  <a:pt x="8283" y="25783"/>
                  <a:pt x="8284" y="25783"/>
                </a:cubicBezTo>
                <a:cubicBezTo>
                  <a:pt x="8287" y="25783"/>
                  <a:pt x="8294" y="25787"/>
                  <a:pt x="8297" y="25790"/>
                </a:cubicBezTo>
                <a:lnTo>
                  <a:pt x="8280" y="25797"/>
                </a:lnTo>
                <a:lnTo>
                  <a:pt x="8270" y="25787"/>
                </a:lnTo>
                <a:cubicBezTo>
                  <a:pt x="8273" y="25787"/>
                  <a:pt x="8278" y="25782"/>
                  <a:pt x="8281" y="25782"/>
                </a:cubicBezTo>
                <a:close/>
                <a:moveTo>
                  <a:pt x="8404" y="25823"/>
                </a:moveTo>
                <a:cubicBezTo>
                  <a:pt x="8407" y="25823"/>
                  <a:pt x="8414" y="25823"/>
                  <a:pt x="8421" y="25827"/>
                </a:cubicBezTo>
                <a:cubicBezTo>
                  <a:pt x="8417" y="25830"/>
                  <a:pt x="8414" y="25840"/>
                  <a:pt x="8414" y="25840"/>
                </a:cubicBezTo>
                <a:cubicBezTo>
                  <a:pt x="8408" y="25840"/>
                  <a:pt x="8405" y="25837"/>
                  <a:pt x="8399" y="25834"/>
                </a:cubicBezTo>
                <a:lnTo>
                  <a:pt x="8399" y="25834"/>
                </a:lnTo>
                <a:cubicBezTo>
                  <a:pt x="8402" y="25830"/>
                  <a:pt x="8404" y="25823"/>
                  <a:pt x="8404" y="25823"/>
                </a:cubicBezTo>
                <a:close/>
                <a:moveTo>
                  <a:pt x="8624" y="25829"/>
                </a:moveTo>
                <a:cubicBezTo>
                  <a:pt x="8649" y="25829"/>
                  <a:pt x="8675" y="25837"/>
                  <a:pt x="8701" y="25847"/>
                </a:cubicBezTo>
                <a:cubicBezTo>
                  <a:pt x="10028" y="26261"/>
                  <a:pt x="11359" y="26666"/>
                  <a:pt x="12539" y="27434"/>
                </a:cubicBezTo>
                <a:cubicBezTo>
                  <a:pt x="12761" y="27577"/>
                  <a:pt x="12979" y="27732"/>
                  <a:pt x="13156" y="27940"/>
                </a:cubicBezTo>
                <a:lnTo>
                  <a:pt x="13156" y="27940"/>
                </a:lnTo>
                <a:cubicBezTo>
                  <a:pt x="12863" y="27881"/>
                  <a:pt x="12619" y="27713"/>
                  <a:pt x="12395" y="27541"/>
                </a:cubicBezTo>
                <a:cubicBezTo>
                  <a:pt x="11800" y="27077"/>
                  <a:pt x="11105" y="26826"/>
                  <a:pt x="10413" y="26572"/>
                </a:cubicBezTo>
                <a:cubicBezTo>
                  <a:pt x="9858" y="26368"/>
                  <a:pt x="9296" y="26181"/>
                  <a:pt x="8741" y="25984"/>
                </a:cubicBezTo>
                <a:cubicBezTo>
                  <a:pt x="8668" y="25960"/>
                  <a:pt x="8601" y="25927"/>
                  <a:pt x="8524" y="25897"/>
                </a:cubicBezTo>
                <a:cubicBezTo>
                  <a:pt x="8554" y="25846"/>
                  <a:pt x="8588" y="25829"/>
                  <a:pt x="8624" y="25829"/>
                </a:cubicBezTo>
                <a:close/>
                <a:moveTo>
                  <a:pt x="14252" y="28783"/>
                </a:moveTo>
                <a:cubicBezTo>
                  <a:pt x="14430" y="28869"/>
                  <a:pt x="14576" y="29014"/>
                  <a:pt x="14666" y="29195"/>
                </a:cubicBezTo>
                <a:lnTo>
                  <a:pt x="14666" y="29195"/>
                </a:lnTo>
                <a:cubicBezTo>
                  <a:pt x="14488" y="29105"/>
                  <a:pt x="14346" y="28960"/>
                  <a:pt x="14252" y="28783"/>
                </a:cubicBezTo>
                <a:close/>
                <a:moveTo>
                  <a:pt x="16102" y="31700"/>
                </a:moveTo>
                <a:cubicBezTo>
                  <a:pt x="16168" y="31721"/>
                  <a:pt x="16163" y="31773"/>
                  <a:pt x="16165" y="31820"/>
                </a:cubicBezTo>
                <a:lnTo>
                  <a:pt x="16165" y="31820"/>
                </a:lnTo>
                <a:cubicBezTo>
                  <a:pt x="16141" y="31799"/>
                  <a:pt x="16120" y="31778"/>
                  <a:pt x="16102" y="31756"/>
                </a:cubicBezTo>
                <a:cubicBezTo>
                  <a:pt x="16095" y="31743"/>
                  <a:pt x="16102" y="31720"/>
                  <a:pt x="16102" y="31700"/>
                </a:cubicBezTo>
                <a:close/>
                <a:moveTo>
                  <a:pt x="16369" y="32211"/>
                </a:moveTo>
                <a:lnTo>
                  <a:pt x="16375" y="32243"/>
                </a:lnTo>
                <a:lnTo>
                  <a:pt x="16375" y="32243"/>
                </a:lnTo>
                <a:lnTo>
                  <a:pt x="16356" y="32221"/>
                </a:lnTo>
                <a:lnTo>
                  <a:pt x="16369" y="32211"/>
                </a:lnTo>
                <a:close/>
                <a:moveTo>
                  <a:pt x="16380" y="32252"/>
                </a:moveTo>
                <a:lnTo>
                  <a:pt x="16403" y="32274"/>
                </a:lnTo>
                <a:lnTo>
                  <a:pt x="16386" y="32285"/>
                </a:lnTo>
                <a:lnTo>
                  <a:pt x="16380" y="32252"/>
                </a:lnTo>
                <a:close/>
                <a:moveTo>
                  <a:pt x="30819" y="36921"/>
                </a:moveTo>
                <a:cubicBezTo>
                  <a:pt x="30819" y="36922"/>
                  <a:pt x="30819" y="36923"/>
                  <a:pt x="30819" y="36924"/>
                </a:cubicBezTo>
                <a:lnTo>
                  <a:pt x="30819" y="36921"/>
                </a:lnTo>
                <a:close/>
                <a:moveTo>
                  <a:pt x="30411" y="37208"/>
                </a:moveTo>
                <a:cubicBezTo>
                  <a:pt x="30132" y="37507"/>
                  <a:pt x="29781" y="37694"/>
                  <a:pt x="29402" y="37841"/>
                </a:cubicBezTo>
                <a:lnTo>
                  <a:pt x="29402" y="37841"/>
                </a:lnTo>
                <a:cubicBezTo>
                  <a:pt x="29490" y="37695"/>
                  <a:pt x="29658" y="37665"/>
                  <a:pt x="29786" y="37579"/>
                </a:cubicBezTo>
                <a:cubicBezTo>
                  <a:pt x="29987" y="37439"/>
                  <a:pt x="30194" y="37315"/>
                  <a:pt x="30411" y="37208"/>
                </a:cubicBezTo>
                <a:close/>
                <a:moveTo>
                  <a:pt x="29393" y="37847"/>
                </a:moveTo>
                <a:cubicBezTo>
                  <a:pt x="29357" y="37909"/>
                  <a:pt x="29300" y="37926"/>
                  <a:pt x="29233" y="37927"/>
                </a:cubicBezTo>
                <a:lnTo>
                  <a:pt x="29233" y="37927"/>
                </a:lnTo>
                <a:cubicBezTo>
                  <a:pt x="29269" y="37864"/>
                  <a:pt x="29327" y="37847"/>
                  <a:pt x="29393" y="37847"/>
                </a:cubicBezTo>
                <a:close/>
                <a:moveTo>
                  <a:pt x="29219" y="37935"/>
                </a:moveTo>
                <a:cubicBezTo>
                  <a:pt x="29214" y="37941"/>
                  <a:pt x="29208" y="37946"/>
                  <a:pt x="29201" y="37950"/>
                </a:cubicBezTo>
                <a:cubicBezTo>
                  <a:pt x="29201" y="37951"/>
                  <a:pt x="29200" y="37951"/>
                  <a:pt x="29199" y="37951"/>
                </a:cubicBezTo>
                <a:cubicBezTo>
                  <a:pt x="29195" y="37951"/>
                  <a:pt x="29191" y="37947"/>
                  <a:pt x="29188" y="37947"/>
                </a:cubicBezTo>
                <a:lnTo>
                  <a:pt x="29219" y="37935"/>
                </a:lnTo>
                <a:close/>
                <a:moveTo>
                  <a:pt x="18756" y="36139"/>
                </a:moveTo>
                <a:lnTo>
                  <a:pt x="18756" y="36139"/>
                </a:lnTo>
                <a:cubicBezTo>
                  <a:pt x="19471" y="37001"/>
                  <a:pt x="20370" y="37633"/>
                  <a:pt x="21326" y="38194"/>
                </a:cubicBezTo>
                <a:cubicBezTo>
                  <a:pt x="21304" y="38200"/>
                  <a:pt x="21279" y="38203"/>
                  <a:pt x="21252" y="38203"/>
                </a:cubicBezTo>
                <a:cubicBezTo>
                  <a:pt x="20627" y="38203"/>
                  <a:pt x="18833" y="36661"/>
                  <a:pt x="18756" y="36139"/>
                </a:cubicBezTo>
                <a:close/>
                <a:moveTo>
                  <a:pt x="29068" y="37977"/>
                </a:moveTo>
                <a:cubicBezTo>
                  <a:pt x="28844" y="38147"/>
                  <a:pt x="28583" y="38258"/>
                  <a:pt x="28306" y="38301"/>
                </a:cubicBezTo>
                <a:lnTo>
                  <a:pt x="29068" y="37977"/>
                </a:lnTo>
                <a:close/>
                <a:moveTo>
                  <a:pt x="28182" y="38355"/>
                </a:moveTo>
                <a:cubicBezTo>
                  <a:pt x="28189" y="38355"/>
                  <a:pt x="28192" y="38355"/>
                  <a:pt x="28199" y="38358"/>
                </a:cubicBezTo>
                <a:lnTo>
                  <a:pt x="28199" y="38361"/>
                </a:lnTo>
                <a:cubicBezTo>
                  <a:pt x="28195" y="38365"/>
                  <a:pt x="28192" y="38371"/>
                  <a:pt x="28192" y="38371"/>
                </a:cubicBezTo>
                <a:cubicBezTo>
                  <a:pt x="28189" y="38368"/>
                  <a:pt x="28182" y="38368"/>
                  <a:pt x="28179" y="38365"/>
                </a:cubicBezTo>
                <a:cubicBezTo>
                  <a:pt x="28179" y="38361"/>
                  <a:pt x="28182" y="38355"/>
                  <a:pt x="28182" y="38355"/>
                </a:cubicBezTo>
                <a:close/>
                <a:moveTo>
                  <a:pt x="28065" y="38398"/>
                </a:moveTo>
                <a:lnTo>
                  <a:pt x="28065" y="38411"/>
                </a:lnTo>
                <a:lnTo>
                  <a:pt x="28052" y="38405"/>
                </a:lnTo>
                <a:lnTo>
                  <a:pt x="28065" y="38398"/>
                </a:lnTo>
                <a:close/>
                <a:moveTo>
                  <a:pt x="25810" y="0"/>
                </a:moveTo>
                <a:cubicBezTo>
                  <a:pt x="25785" y="0"/>
                  <a:pt x="25763" y="7"/>
                  <a:pt x="25765" y="49"/>
                </a:cubicBezTo>
                <a:cubicBezTo>
                  <a:pt x="25765" y="69"/>
                  <a:pt x="25809" y="89"/>
                  <a:pt x="25845" y="115"/>
                </a:cubicBezTo>
                <a:cubicBezTo>
                  <a:pt x="25267" y="142"/>
                  <a:pt x="24709" y="115"/>
                  <a:pt x="24147" y="199"/>
                </a:cubicBezTo>
                <a:cubicBezTo>
                  <a:pt x="22536" y="436"/>
                  <a:pt x="21022" y="908"/>
                  <a:pt x="19698" y="1897"/>
                </a:cubicBezTo>
                <a:cubicBezTo>
                  <a:pt x="19558" y="2001"/>
                  <a:pt x="19518" y="2185"/>
                  <a:pt x="19381" y="2275"/>
                </a:cubicBezTo>
                <a:cubicBezTo>
                  <a:pt x="18843" y="2636"/>
                  <a:pt x="18595" y="3237"/>
                  <a:pt x="18161" y="3679"/>
                </a:cubicBezTo>
                <a:cubicBezTo>
                  <a:pt x="17636" y="4210"/>
                  <a:pt x="17285" y="4875"/>
                  <a:pt x="16787" y="5427"/>
                </a:cubicBezTo>
                <a:cubicBezTo>
                  <a:pt x="16576" y="5661"/>
                  <a:pt x="16480" y="5972"/>
                  <a:pt x="16366" y="6262"/>
                </a:cubicBezTo>
                <a:cubicBezTo>
                  <a:pt x="16315" y="6392"/>
                  <a:pt x="16268" y="6501"/>
                  <a:pt x="16154" y="6501"/>
                </a:cubicBezTo>
                <a:cubicBezTo>
                  <a:pt x="16118" y="6501"/>
                  <a:pt x="16076" y="6490"/>
                  <a:pt x="16025" y="6466"/>
                </a:cubicBezTo>
                <a:cubicBezTo>
                  <a:pt x="15998" y="6456"/>
                  <a:pt x="15971" y="6453"/>
                  <a:pt x="15945" y="6453"/>
                </a:cubicBezTo>
                <a:cubicBezTo>
                  <a:pt x="15948" y="6530"/>
                  <a:pt x="16018" y="6520"/>
                  <a:pt x="16045" y="6557"/>
                </a:cubicBezTo>
                <a:cubicBezTo>
                  <a:pt x="16050" y="6557"/>
                  <a:pt x="16054" y="6556"/>
                  <a:pt x="16059" y="6556"/>
                </a:cubicBezTo>
                <a:cubicBezTo>
                  <a:pt x="16174" y="6556"/>
                  <a:pt x="16233" y="6598"/>
                  <a:pt x="16172" y="6727"/>
                </a:cubicBezTo>
                <a:cubicBezTo>
                  <a:pt x="16085" y="6914"/>
                  <a:pt x="16052" y="7128"/>
                  <a:pt x="15878" y="7265"/>
                </a:cubicBezTo>
                <a:cubicBezTo>
                  <a:pt x="15878" y="7339"/>
                  <a:pt x="15861" y="7399"/>
                  <a:pt x="15788" y="7432"/>
                </a:cubicBezTo>
                <a:cubicBezTo>
                  <a:pt x="15788" y="7472"/>
                  <a:pt x="15764" y="7513"/>
                  <a:pt x="15724" y="7529"/>
                </a:cubicBezTo>
                <a:cubicBezTo>
                  <a:pt x="15644" y="7727"/>
                  <a:pt x="15527" y="7907"/>
                  <a:pt x="15380" y="8064"/>
                </a:cubicBezTo>
                <a:cubicBezTo>
                  <a:pt x="15356" y="8091"/>
                  <a:pt x="15330" y="8121"/>
                  <a:pt x="15303" y="8151"/>
                </a:cubicBezTo>
                <a:cubicBezTo>
                  <a:pt x="15316" y="8362"/>
                  <a:pt x="15213" y="8582"/>
                  <a:pt x="15062" y="8622"/>
                </a:cubicBezTo>
                <a:cubicBezTo>
                  <a:pt x="14885" y="8679"/>
                  <a:pt x="14731" y="8789"/>
                  <a:pt x="14628" y="8940"/>
                </a:cubicBezTo>
                <a:cubicBezTo>
                  <a:pt x="14454" y="9167"/>
                  <a:pt x="14230" y="9304"/>
                  <a:pt x="14006" y="9441"/>
                </a:cubicBezTo>
                <a:cubicBezTo>
                  <a:pt x="13582" y="9702"/>
                  <a:pt x="13127" y="9906"/>
                  <a:pt x="12626" y="9983"/>
                </a:cubicBezTo>
                <a:cubicBezTo>
                  <a:pt x="12604" y="10018"/>
                  <a:pt x="12573" y="10025"/>
                  <a:pt x="12541" y="10025"/>
                </a:cubicBezTo>
                <a:cubicBezTo>
                  <a:pt x="12527" y="10025"/>
                  <a:pt x="12512" y="10024"/>
                  <a:pt x="12499" y="10023"/>
                </a:cubicBezTo>
                <a:cubicBezTo>
                  <a:pt x="12445" y="10051"/>
                  <a:pt x="12397" y="10108"/>
                  <a:pt x="12345" y="10108"/>
                </a:cubicBezTo>
                <a:cubicBezTo>
                  <a:pt x="12315" y="10108"/>
                  <a:pt x="12283" y="10090"/>
                  <a:pt x="12248" y="10036"/>
                </a:cubicBezTo>
                <a:cubicBezTo>
                  <a:pt x="12240" y="10025"/>
                  <a:pt x="12228" y="10020"/>
                  <a:pt x="12214" y="10020"/>
                </a:cubicBezTo>
                <a:cubicBezTo>
                  <a:pt x="12184" y="10020"/>
                  <a:pt x="12143" y="10039"/>
                  <a:pt x="12111" y="10046"/>
                </a:cubicBezTo>
                <a:cubicBezTo>
                  <a:pt x="11837" y="10100"/>
                  <a:pt x="11563" y="10153"/>
                  <a:pt x="11282" y="10183"/>
                </a:cubicBezTo>
                <a:cubicBezTo>
                  <a:pt x="11529" y="9989"/>
                  <a:pt x="11847" y="9936"/>
                  <a:pt x="12081" y="9732"/>
                </a:cubicBezTo>
                <a:lnTo>
                  <a:pt x="12081" y="9729"/>
                </a:lnTo>
                <a:cubicBezTo>
                  <a:pt x="11853" y="9752"/>
                  <a:pt x="11629" y="9776"/>
                  <a:pt x="11449" y="9946"/>
                </a:cubicBezTo>
                <a:cubicBezTo>
                  <a:pt x="11389" y="9999"/>
                  <a:pt x="11278" y="10003"/>
                  <a:pt x="11192" y="10016"/>
                </a:cubicBezTo>
                <a:cubicBezTo>
                  <a:pt x="10369" y="10143"/>
                  <a:pt x="9547" y="10270"/>
                  <a:pt x="8725" y="10387"/>
                </a:cubicBezTo>
                <a:cubicBezTo>
                  <a:pt x="8504" y="10414"/>
                  <a:pt x="8280" y="10427"/>
                  <a:pt x="8060" y="10427"/>
                </a:cubicBezTo>
                <a:cubicBezTo>
                  <a:pt x="8397" y="10227"/>
                  <a:pt x="8795" y="10317"/>
                  <a:pt x="9153" y="10203"/>
                </a:cubicBezTo>
                <a:cubicBezTo>
                  <a:pt x="9023" y="10198"/>
                  <a:pt x="8894" y="10196"/>
                  <a:pt x="8765" y="10196"/>
                </a:cubicBezTo>
                <a:cubicBezTo>
                  <a:pt x="8366" y="10196"/>
                  <a:pt x="7969" y="10220"/>
                  <a:pt x="7575" y="10270"/>
                </a:cubicBezTo>
                <a:cubicBezTo>
                  <a:pt x="7618" y="10347"/>
                  <a:pt x="7689" y="10300"/>
                  <a:pt x="7742" y="10354"/>
                </a:cubicBezTo>
                <a:cubicBezTo>
                  <a:pt x="7721" y="10352"/>
                  <a:pt x="7701" y="10351"/>
                  <a:pt x="7681" y="10351"/>
                </a:cubicBezTo>
                <a:cubicBezTo>
                  <a:pt x="7407" y="10351"/>
                  <a:pt x="7195" y="10528"/>
                  <a:pt x="6933" y="10538"/>
                </a:cubicBezTo>
                <a:cubicBezTo>
                  <a:pt x="6281" y="10568"/>
                  <a:pt x="5666" y="10775"/>
                  <a:pt x="5048" y="10955"/>
                </a:cubicBezTo>
                <a:cubicBezTo>
                  <a:pt x="4764" y="11039"/>
                  <a:pt x="4470" y="11103"/>
                  <a:pt x="4196" y="11210"/>
                </a:cubicBezTo>
                <a:cubicBezTo>
                  <a:pt x="3958" y="11310"/>
                  <a:pt x="3731" y="11430"/>
                  <a:pt x="3517" y="11577"/>
                </a:cubicBezTo>
                <a:cubicBezTo>
                  <a:pt x="2795" y="12055"/>
                  <a:pt x="2177" y="12643"/>
                  <a:pt x="1588" y="13282"/>
                </a:cubicBezTo>
                <a:cubicBezTo>
                  <a:pt x="833" y="14098"/>
                  <a:pt x="472" y="15074"/>
                  <a:pt x="251" y="16120"/>
                </a:cubicBezTo>
                <a:cubicBezTo>
                  <a:pt x="134" y="16685"/>
                  <a:pt x="57" y="17256"/>
                  <a:pt x="24" y="17831"/>
                </a:cubicBezTo>
                <a:cubicBezTo>
                  <a:pt x="1" y="18212"/>
                  <a:pt x="91" y="18577"/>
                  <a:pt x="164" y="18944"/>
                </a:cubicBezTo>
                <a:cubicBezTo>
                  <a:pt x="205" y="19151"/>
                  <a:pt x="208" y="19372"/>
                  <a:pt x="378" y="19593"/>
                </a:cubicBezTo>
                <a:cubicBezTo>
                  <a:pt x="301" y="19188"/>
                  <a:pt x="205" y="18831"/>
                  <a:pt x="191" y="18463"/>
                </a:cubicBezTo>
                <a:cubicBezTo>
                  <a:pt x="128" y="18309"/>
                  <a:pt x="118" y="18149"/>
                  <a:pt x="114" y="17948"/>
                </a:cubicBezTo>
                <a:lnTo>
                  <a:pt x="114" y="17948"/>
                </a:lnTo>
                <a:cubicBezTo>
                  <a:pt x="171" y="18115"/>
                  <a:pt x="208" y="18289"/>
                  <a:pt x="221" y="18466"/>
                </a:cubicBezTo>
                <a:cubicBezTo>
                  <a:pt x="328" y="18861"/>
                  <a:pt x="408" y="19265"/>
                  <a:pt x="545" y="19650"/>
                </a:cubicBezTo>
                <a:cubicBezTo>
                  <a:pt x="646" y="19927"/>
                  <a:pt x="813" y="20181"/>
                  <a:pt x="910" y="20465"/>
                </a:cubicBezTo>
                <a:cubicBezTo>
                  <a:pt x="957" y="20606"/>
                  <a:pt x="1044" y="20729"/>
                  <a:pt x="947" y="20880"/>
                </a:cubicBezTo>
                <a:lnTo>
                  <a:pt x="983" y="20926"/>
                </a:lnTo>
                <a:cubicBezTo>
                  <a:pt x="1214" y="21237"/>
                  <a:pt x="1405" y="21555"/>
                  <a:pt x="1505" y="21946"/>
                </a:cubicBezTo>
                <a:cubicBezTo>
                  <a:pt x="1572" y="22200"/>
                  <a:pt x="1809" y="22417"/>
                  <a:pt x="2066" y="22558"/>
                </a:cubicBezTo>
                <a:cubicBezTo>
                  <a:pt x="2094" y="22529"/>
                  <a:pt x="2118" y="22518"/>
                  <a:pt x="2139" y="22518"/>
                </a:cubicBezTo>
                <a:cubicBezTo>
                  <a:pt x="2184" y="22518"/>
                  <a:pt x="2216" y="22568"/>
                  <a:pt x="2250" y="22604"/>
                </a:cubicBezTo>
                <a:cubicBezTo>
                  <a:pt x="2805" y="23179"/>
                  <a:pt x="3350" y="23768"/>
                  <a:pt x="4018" y="24222"/>
                </a:cubicBezTo>
                <a:cubicBezTo>
                  <a:pt x="4222" y="24359"/>
                  <a:pt x="4363" y="24580"/>
                  <a:pt x="4603" y="24673"/>
                </a:cubicBezTo>
                <a:cubicBezTo>
                  <a:pt x="4656" y="24691"/>
                  <a:pt x="4699" y="24729"/>
                  <a:pt x="4754" y="24729"/>
                </a:cubicBezTo>
                <a:cubicBezTo>
                  <a:pt x="4761" y="24729"/>
                  <a:pt x="4769" y="24729"/>
                  <a:pt x="4777" y="24727"/>
                </a:cubicBezTo>
                <a:cubicBezTo>
                  <a:pt x="4821" y="24663"/>
                  <a:pt x="4854" y="24617"/>
                  <a:pt x="4750" y="24553"/>
                </a:cubicBezTo>
                <a:cubicBezTo>
                  <a:pt x="4570" y="24443"/>
                  <a:pt x="4347" y="24389"/>
                  <a:pt x="4236" y="24186"/>
                </a:cubicBezTo>
                <a:lnTo>
                  <a:pt x="4236" y="24186"/>
                </a:lnTo>
                <a:cubicBezTo>
                  <a:pt x="4415" y="24234"/>
                  <a:pt x="4551" y="24360"/>
                  <a:pt x="4704" y="24449"/>
                </a:cubicBezTo>
                <a:cubicBezTo>
                  <a:pt x="4921" y="24573"/>
                  <a:pt x="5145" y="24660"/>
                  <a:pt x="5406" y="24667"/>
                </a:cubicBezTo>
                <a:cubicBezTo>
                  <a:pt x="5586" y="24670"/>
                  <a:pt x="5737" y="24797"/>
                  <a:pt x="5904" y="24871"/>
                </a:cubicBezTo>
                <a:cubicBezTo>
                  <a:pt x="6619" y="25185"/>
                  <a:pt x="7338" y="25492"/>
                  <a:pt x="8090" y="25720"/>
                </a:cubicBezTo>
                <a:cubicBezTo>
                  <a:pt x="8113" y="25730"/>
                  <a:pt x="8140" y="25740"/>
                  <a:pt x="8163" y="25753"/>
                </a:cubicBezTo>
                <a:cubicBezTo>
                  <a:pt x="8118" y="25762"/>
                  <a:pt x="8075" y="25766"/>
                  <a:pt x="8033" y="25766"/>
                </a:cubicBezTo>
                <a:cubicBezTo>
                  <a:pt x="7873" y="25766"/>
                  <a:pt x="7731" y="25709"/>
                  <a:pt x="7588" y="25670"/>
                </a:cubicBezTo>
                <a:cubicBezTo>
                  <a:pt x="7234" y="25576"/>
                  <a:pt x="6910" y="25379"/>
                  <a:pt x="6535" y="25345"/>
                </a:cubicBezTo>
                <a:cubicBezTo>
                  <a:pt x="6532" y="25352"/>
                  <a:pt x="6525" y="25359"/>
                  <a:pt x="6519" y="25365"/>
                </a:cubicBezTo>
                <a:cubicBezTo>
                  <a:pt x="6596" y="25536"/>
                  <a:pt x="6806" y="25436"/>
                  <a:pt x="6903" y="25563"/>
                </a:cubicBezTo>
                <a:lnTo>
                  <a:pt x="7023" y="25569"/>
                </a:lnTo>
                <a:lnTo>
                  <a:pt x="7023" y="25593"/>
                </a:lnTo>
                <a:lnTo>
                  <a:pt x="6903" y="25603"/>
                </a:lnTo>
                <a:cubicBezTo>
                  <a:pt x="7191" y="25770"/>
                  <a:pt x="7525" y="25797"/>
                  <a:pt x="7819" y="25930"/>
                </a:cubicBezTo>
                <a:cubicBezTo>
                  <a:pt x="8447" y="26204"/>
                  <a:pt x="9119" y="26321"/>
                  <a:pt x="9771" y="26502"/>
                </a:cubicBezTo>
                <a:cubicBezTo>
                  <a:pt x="10276" y="26642"/>
                  <a:pt x="10744" y="26903"/>
                  <a:pt x="11235" y="27100"/>
                </a:cubicBezTo>
                <a:cubicBezTo>
                  <a:pt x="11660" y="27271"/>
                  <a:pt x="12071" y="27475"/>
                  <a:pt x="12462" y="27715"/>
                </a:cubicBezTo>
                <a:cubicBezTo>
                  <a:pt x="12656" y="27839"/>
                  <a:pt x="12846" y="27956"/>
                  <a:pt x="12987" y="28150"/>
                </a:cubicBezTo>
                <a:cubicBezTo>
                  <a:pt x="13090" y="28290"/>
                  <a:pt x="13221" y="28410"/>
                  <a:pt x="13368" y="28504"/>
                </a:cubicBezTo>
                <a:cubicBezTo>
                  <a:pt x="13976" y="28929"/>
                  <a:pt x="14454" y="29480"/>
                  <a:pt x="14942" y="30038"/>
                </a:cubicBezTo>
                <a:cubicBezTo>
                  <a:pt x="15316" y="30456"/>
                  <a:pt x="15654" y="30911"/>
                  <a:pt x="15948" y="31389"/>
                </a:cubicBezTo>
                <a:cubicBezTo>
                  <a:pt x="15981" y="31446"/>
                  <a:pt x="16105" y="31526"/>
                  <a:pt x="15945" y="31596"/>
                </a:cubicBezTo>
                <a:cubicBezTo>
                  <a:pt x="15918" y="31606"/>
                  <a:pt x="15931" y="31646"/>
                  <a:pt x="15945" y="31669"/>
                </a:cubicBezTo>
                <a:cubicBezTo>
                  <a:pt x="16122" y="31967"/>
                  <a:pt x="16205" y="32315"/>
                  <a:pt x="16416" y="32595"/>
                </a:cubicBezTo>
                <a:cubicBezTo>
                  <a:pt x="16423" y="32529"/>
                  <a:pt x="16429" y="32465"/>
                  <a:pt x="16436" y="32405"/>
                </a:cubicBezTo>
                <a:cubicBezTo>
                  <a:pt x="16444" y="32403"/>
                  <a:pt x="16452" y="32402"/>
                  <a:pt x="16459" y="32402"/>
                </a:cubicBezTo>
                <a:cubicBezTo>
                  <a:pt x="16533" y="32402"/>
                  <a:pt x="16548" y="32500"/>
                  <a:pt x="16615" y="32500"/>
                </a:cubicBezTo>
                <a:cubicBezTo>
                  <a:pt x="16620" y="32500"/>
                  <a:pt x="16625" y="32499"/>
                  <a:pt x="16630" y="32498"/>
                </a:cubicBezTo>
                <a:cubicBezTo>
                  <a:pt x="16620" y="32445"/>
                  <a:pt x="16610" y="32391"/>
                  <a:pt x="16600" y="32331"/>
                </a:cubicBezTo>
                <a:lnTo>
                  <a:pt x="16600" y="32331"/>
                </a:lnTo>
                <a:cubicBezTo>
                  <a:pt x="16697" y="32361"/>
                  <a:pt x="16663" y="32438"/>
                  <a:pt x="16670" y="32498"/>
                </a:cubicBezTo>
                <a:cubicBezTo>
                  <a:pt x="16820" y="32625"/>
                  <a:pt x="16847" y="32823"/>
                  <a:pt x="16927" y="32990"/>
                </a:cubicBezTo>
                <a:cubicBezTo>
                  <a:pt x="17161" y="33484"/>
                  <a:pt x="17385" y="33986"/>
                  <a:pt x="17646" y="34471"/>
                </a:cubicBezTo>
                <a:cubicBezTo>
                  <a:pt x="17683" y="34537"/>
                  <a:pt x="17723" y="34604"/>
                  <a:pt x="17636" y="34698"/>
                </a:cubicBezTo>
                <a:cubicBezTo>
                  <a:pt x="17469" y="34424"/>
                  <a:pt x="17288" y="34163"/>
                  <a:pt x="17145" y="33886"/>
                </a:cubicBezTo>
                <a:cubicBezTo>
                  <a:pt x="16974" y="33558"/>
                  <a:pt x="16777" y="33244"/>
                  <a:pt x="16670" y="32890"/>
                </a:cubicBezTo>
                <a:cubicBezTo>
                  <a:pt x="16637" y="32789"/>
                  <a:pt x="16540" y="32846"/>
                  <a:pt x="16503" y="32789"/>
                </a:cubicBezTo>
                <a:lnTo>
                  <a:pt x="16503" y="32789"/>
                </a:lnTo>
                <a:cubicBezTo>
                  <a:pt x="16493" y="32856"/>
                  <a:pt x="16510" y="32930"/>
                  <a:pt x="16546" y="32990"/>
                </a:cubicBezTo>
                <a:cubicBezTo>
                  <a:pt x="17041" y="34046"/>
                  <a:pt x="17583" y="35076"/>
                  <a:pt x="18301" y="36005"/>
                </a:cubicBezTo>
                <a:cubicBezTo>
                  <a:pt x="18719" y="36546"/>
                  <a:pt x="19267" y="36967"/>
                  <a:pt x="19702" y="37486"/>
                </a:cubicBezTo>
                <a:cubicBezTo>
                  <a:pt x="20347" y="38261"/>
                  <a:pt x="21243" y="38522"/>
                  <a:pt x="22142" y="38796"/>
                </a:cubicBezTo>
                <a:cubicBezTo>
                  <a:pt x="22660" y="38946"/>
                  <a:pt x="23188" y="39063"/>
                  <a:pt x="23723" y="39143"/>
                </a:cubicBezTo>
                <a:lnTo>
                  <a:pt x="24559" y="39143"/>
                </a:lnTo>
                <a:cubicBezTo>
                  <a:pt x="25297" y="39133"/>
                  <a:pt x="26003" y="38913"/>
                  <a:pt x="26728" y="38826"/>
                </a:cubicBezTo>
                <a:cubicBezTo>
                  <a:pt x="26777" y="38820"/>
                  <a:pt x="26827" y="38803"/>
                  <a:pt x="26875" y="38803"/>
                </a:cubicBezTo>
                <a:cubicBezTo>
                  <a:pt x="26911" y="38803"/>
                  <a:pt x="26947" y="38813"/>
                  <a:pt x="26982" y="38846"/>
                </a:cubicBezTo>
                <a:lnTo>
                  <a:pt x="26979" y="38843"/>
                </a:lnTo>
                <a:cubicBezTo>
                  <a:pt x="27620" y="38772"/>
                  <a:pt x="28259" y="38655"/>
                  <a:pt x="28830" y="38341"/>
                </a:cubicBezTo>
                <a:cubicBezTo>
                  <a:pt x="29348" y="38057"/>
                  <a:pt x="29880" y="37806"/>
                  <a:pt x="30395" y="37519"/>
                </a:cubicBezTo>
                <a:cubicBezTo>
                  <a:pt x="30679" y="37359"/>
                  <a:pt x="30940" y="37165"/>
                  <a:pt x="31173" y="36934"/>
                </a:cubicBezTo>
                <a:cubicBezTo>
                  <a:pt x="31347" y="36767"/>
                  <a:pt x="31555" y="36630"/>
                  <a:pt x="31758" y="36503"/>
                </a:cubicBezTo>
                <a:cubicBezTo>
                  <a:pt x="32009" y="36342"/>
                  <a:pt x="32220" y="36169"/>
                  <a:pt x="32363" y="35891"/>
                </a:cubicBezTo>
                <a:cubicBezTo>
                  <a:pt x="32484" y="35654"/>
                  <a:pt x="32694" y="35467"/>
                  <a:pt x="32878" y="35266"/>
                </a:cubicBezTo>
                <a:cubicBezTo>
                  <a:pt x="33256" y="34862"/>
                  <a:pt x="33533" y="34390"/>
                  <a:pt x="33801" y="33912"/>
                </a:cubicBezTo>
                <a:lnTo>
                  <a:pt x="33694" y="33866"/>
                </a:lnTo>
                <a:cubicBezTo>
                  <a:pt x="33162" y="34815"/>
                  <a:pt x="32460" y="35627"/>
                  <a:pt x="31678" y="36369"/>
                </a:cubicBezTo>
                <a:cubicBezTo>
                  <a:pt x="31528" y="36513"/>
                  <a:pt x="31387" y="36670"/>
                  <a:pt x="31194" y="36754"/>
                </a:cubicBezTo>
                <a:cubicBezTo>
                  <a:pt x="31010" y="36961"/>
                  <a:pt x="30749" y="37031"/>
                  <a:pt x="30475" y="37188"/>
                </a:cubicBezTo>
                <a:cubicBezTo>
                  <a:pt x="30562" y="37024"/>
                  <a:pt x="30685" y="36994"/>
                  <a:pt x="30776" y="36921"/>
                </a:cubicBezTo>
                <a:lnTo>
                  <a:pt x="30819" y="36921"/>
                </a:lnTo>
                <a:cubicBezTo>
                  <a:pt x="30817" y="36889"/>
                  <a:pt x="30833" y="36860"/>
                  <a:pt x="30859" y="36847"/>
                </a:cubicBezTo>
                <a:lnTo>
                  <a:pt x="30936" y="36797"/>
                </a:lnTo>
                <a:cubicBezTo>
                  <a:pt x="31244" y="36516"/>
                  <a:pt x="31578" y="36269"/>
                  <a:pt x="31879" y="35978"/>
                </a:cubicBezTo>
                <a:cubicBezTo>
                  <a:pt x="32544" y="35326"/>
                  <a:pt x="33095" y="34591"/>
                  <a:pt x="33573" y="33792"/>
                </a:cubicBezTo>
                <a:cubicBezTo>
                  <a:pt x="33607" y="33742"/>
                  <a:pt x="33620" y="33675"/>
                  <a:pt x="33694" y="33658"/>
                </a:cubicBezTo>
                <a:lnTo>
                  <a:pt x="33694" y="33665"/>
                </a:lnTo>
                <a:lnTo>
                  <a:pt x="33737" y="33601"/>
                </a:lnTo>
                <a:lnTo>
                  <a:pt x="33727" y="33598"/>
                </a:lnTo>
                <a:lnTo>
                  <a:pt x="33727" y="33588"/>
                </a:lnTo>
                <a:cubicBezTo>
                  <a:pt x="33724" y="33538"/>
                  <a:pt x="33741" y="33491"/>
                  <a:pt x="33777" y="33458"/>
                </a:cubicBezTo>
                <a:cubicBezTo>
                  <a:pt x="33807" y="33357"/>
                  <a:pt x="33861" y="33271"/>
                  <a:pt x="33928" y="33194"/>
                </a:cubicBezTo>
                <a:lnTo>
                  <a:pt x="33975" y="33110"/>
                </a:lnTo>
                <a:cubicBezTo>
                  <a:pt x="34001" y="33040"/>
                  <a:pt x="34028" y="32970"/>
                  <a:pt x="34061" y="32900"/>
                </a:cubicBezTo>
                <a:cubicBezTo>
                  <a:pt x="35151" y="30844"/>
                  <a:pt x="35873" y="28658"/>
                  <a:pt x="36308" y="26375"/>
                </a:cubicBezTo>
                <a:cubicBezTo>
                  <a:pt x="36361" y="26097"/>
                  <a:pt x="36401" y="25817"/>
                  <a:pt x="36465" y="25539"/>
                </a:cubicBezTo>
                <a:lnTo>
                  <a:pt x="36465" y="25539"/>
                </a:lnTo>
                <a:cubicBezTo>
                  <a:pt x="36532" y="25797"/>
                  <a:pt x="36418" y="26051"/>
                  <a:pt x="36485" y="26308"/>
                </a:cubicBezTo>
                <a:cubicBezTo>
                  <a:pt x="36515" y="26061"/>
                  <a:pt x="36558" y="25817"/>
                  <a:pt x="36568" y="25569"/>
                </a:cubicBezTo>
                <a:cubicBezTo>
                  <a:pt x="36592" y="24984"/>
                  <a:pt x="36619" y="24403"/>
                  <a:pt x="36649" y="23821"/>
                </a:cubicBezTo>
                <a:cubicBezTo>
                  <a:pt x="36669" y="23393"/>
                  <a:pt x="36545" y="22955"/>
                  <a:pt x="36598" y="22534"/>
                </a:cubicBezTo>
                <a:cubicBezTo>
                  <a:pt x="36625" y="22317"/>
                  <a:pt x="36598" y="22106"/>
                  <a:pt x="36609" y="21899"/>
                </a:cubicBezTo>
                <a:cubicBezTo>
                  <a:pt x="36619" y="21635"/>
                  <a:pt x="36605" y="21368"/>
                  <a:pt x="36568" y="21107"/>
                </a:cubicBezTo>
                <a:cubicBezTo>
                  <a:pt x="36512" y="20636"/>
                  <a:pt x="36525" y="20161"/>
                  <a:pt x="36538" y="19690"/>
                </a:cubicBezTo>
                <a:cubicBezTo>
                  <a:pt x="36558" y="19014"/>
                  <a:pt x="36669" y="18349"/>
                  <a:pt x="36776" y="17684"/>
                </a:cubicBezTo>
                <a:cubicBezTo>
                  <a:pt x="36899" y="16915"/>
                  <a:pt x="37030" y="16150"/>
                  <a:pt x="37203" y="15391"/>
                </a:cubicBezTo>
                <a:cubicBezTo>
                  <a:pt x="37367" y="14672"/>
                  <a:pt x="37384" y="13927"/>
                  <a:pt x="37585" y="13218"/>
                </a:cubicBezTo>
                <a:cubicBezTo>
                  <a:pt x="37735" y="12674"/>
                  <a:pt x="37795" y="12122"/>
                  <a:pt x="37869" y="11567"/>
                </a:cubicBezTo>
                <a:lnTo>
                  <a:pt x="37869" y="10147"/>
                </a:lnTo>
                <a:cubicBezTo>
                  <a:pt x="37825" y="9819"/>
                  <a:pt x="37782" y="9491"/>
                  <a:pt x="37745" y="9161"/>
                </a:cubicBezTo>
                <a:cubicBezTo>
                  <a:pt x="37668" y="8449"/>
                  <a:pt x="37534" y="7747"/>
                  <a:pt x="37347" y="7058"/>
                </a:cubicBezTo>
                <a:cubicBezTo>
                  <a:pt x="37247" y="6707"/>
                  <a:pt x="37000" y="6453"/>
                  <a:pt x="36836" y="6145"/>
                </a:cubicBezTo>
                <a:cubicBezTo>
                  <a:pt x="36532" y="5567"/>
                  <a:pt x="36107" y="5066"/>
                  <a:pt x="35686" y="4571"/>
                </a:cubicBezTo>
                <a:cubicBezTo>
                  <a:pt x="35629" y="4494"/>
                  <a:pt x="35586" y="4407"/>
                  <a:pt x="35562" y="4314"/>
                </a:cubicBezTo>
                <a:cubicBezTo>
                  <a:pt x="35449" y="3976"/>
                  <a:pt x="35155" y="3799"/>
                  <a:pt x="34910" y="3582"/>
                </a:cubicBezTo>
                <a:cubicBezTo>
                  <a:pt x="34509" y="3231"/>
                  <a:pt x="34065" y="2923"/>
                  <a:pt x="33657" y="2579"/>
                </a:cubicBezTo>
                <a:cubicBezTo>
                  <a:pt x="32698" y="1767"/>
                  <a:pt x="31555" y="1302"/>
                  <a:pt x="30401" y="874"/>
                </a:cubicBezTo>
                <a:cubicBezTo>
                  <a:pt x="29616" y="583"/>
                  <a:pt x="28784" y="426"/>
                  <a:pt x="27975" y="206"/>
                </a:cubicBezTo>
                <a:cubicBezTo>
                  <a:pt x="27640" y="118"/>
                  <a:pt x="27302" y="58"/>
                  <a:pt x="26959" y="58"/>
                </a:cubicBezTo>
                <a:cubicBezTo>
                  <a:pt x="26846" y="58"/>
                  <a:pt x="26732" y="65"/>
                  <a:pt x="26618" y="79"/>
                </a:cubicBezTo>
                <a:cubicBezTo>
                  <a:pt x="26578" y="82"/>
                  <a:pt x="26539" y="84"/>
                  <a:pt x="26500" y="84"/>
                </a:cubicBezTo>
                <a:cubicBezTo>
                  <a:pt x="26399" y="84"/>
                  <a:pt x="26299" y="72"/>
                  <a:pt x="26203" y="45"/>
                </a:cubicBezTo>
                <a:lnTo>
                  <a:pt x="26541" y="25"/>
                </a:lnTo>
                <a:lnTo>
                  <a:pt x="26541" y="2"/>
                </a:lnTo>
                <a:lnTo>
                  <a:pt x="25855" y="2"/>
                </a:lnTo>
                <a:cubicBezTo>
                  <a:pt x="25853" y="2"/>
                  <a:pt x="25850" y="2"/>
                  <a:pt x="25848" y="2"/>
                </a:cubicBezTo>
                <a:cubicBezTo>
                  <a:pt x="25836" y="2"/>
                  <a:pt x="25823" y="0"/>
                  <a:pt x="25810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  <p:sp>
        <p:nvSpPr>
          <p:cNvPr id="163" name="Google Shape;163;p11"/>
          <p:cNvSpPr/>
          <p:nvPr/>
        </p:nvSpPr>
        <p:spPr>
          <a:xfrm rot="7869182">
            <a:off x="-2182606" y="7902481"/>
            <a:ext cx="4265145" cy="3188433"/>
          </a:xfrm>
          <a:custGeom>
            <a:avLst/>
            <a:gdLst/>
            <a:ahLst/>
            <a:cxnLst/>
            <a:rect l="l" t="t" r="r" b="b"/>
            <a:pathLst>
              <a:path w="79467" h="59406" extrusionOk="0">
                <a:moveTo>
                  <a:pt x="76305" y="12190"/>
                </a:moveTo>
                <a:lnTo>
                  <a:pt x="76305" y="12190"/>
                </a:lnTo>
                <a:cubicBezTo>
                  <a:pt x="76355" y="12210"/>
                  <a:pt x="76388" y="12261"/>
                  <a:pt x="76388" y="12314"/>
                </a:cubicBezTo>
                <a:cubicBezTo>
                  <a:pt x="76308" y="12307"/>
                  <a:pt x="76305" y="12251"/>
                  <a:pt x="76305" y="12190"/>
                </a:cubicBezTo>
                <a:close/>
                <a:moveTo>
                  <a:pt x="76388" y="12314"/>
                </a:moveTo>
                <a:cubicBezTo>
                  <a:pt x="76422" y="12334"/>
                  <a:pt x="76458" y="12354"/>
                  <a:pt x="76452" y="12401"/>
                </a:cubicBezTo>
                <a:cubicBezTo>
                  <a:pt x="76445" y="12411"/>
                  <a:pt x="76435" y="12418"/>
                  <a:pt x="76425" y="12418"/>
                </a:cubicBezTo>
                <a:cubicBezTo>
                  <a:pt x="76378" y="12398"/>
                  <a:pt x="76392" y="12351"/>
                  <a:pt x="76388" y="12314"/>
                </a:cubicBezTo>
                <a:close/>
                <a:moveTo>
                  <a:pt x="76488" y="12498"/>
                </a:moveTo>
                <a:lnTo>
                  <a:pt x="76488" y="12498"/>
                </a:lnTo>
                <a:cubicBezTo>
                  <a:pt x="76575" y="12525"/>
                  <a:pt x="76582" y="12592"/>
                  <a:pt x="76595" y="12648"/>
                </a:cubicBezTo>
                <a:cubicBezTo>
                  <a:pt x="76659" y="12655"/>
                  <a:pt x="76692" y="12692"/>
                  <a:pt x="76722" y="12742"/>
                </a:cubicBezTo>
                <a:cubicBezTo>
                  <a:pt x="77020" y="13193"/>
                  <a:pt x="77287" y="13664"/>
                  <a:pt x="77528" y="14149"/>
                </a:cubicBezTo>
                <a:cubicBezTo>
                  <a:pt x="77555" y="14186"/>
                  <a:pt x="77548" y="14236"/>
                  <a:pt x="77515" y="14266"/>
                </a:cubicBezTo>
                <a:cubicBezTo>
                  <a:pt x="77364" y="14002"/>
                  <a:pt x="77224" y="13741"/>
                  <a:pt x="77073" y="13491"/>
                </a:cubicBezTo>
                <a:cubicBezTo>
                  <a:pt x="76940" y="13267"/>
                  <a:pt x="76796" y="13043"/>
                  <a:pt x="76656" y="12822"/>
                </a:cubicBezTo>
                <a:cubicBezTo>
                  <a:pt x="76619" y="12769"/>
                  <a:pt x="76589" y="12719"/>
                  <a:pt x="76595" y="12652"/>
                </a:cubicBezTo>
                <a:cubicBezTo>
                  <a:pt x="76512" y="12635"/>
                  <a:pt x="76488" y="12581"/>
                  <a:pt x="76488" y="12498"/>
                </a:cubicBezTo>
                <a:close/>
                <a:moveTo>
                  <a:pt x="77581" y="14358"/>
                </a:moveTo>
                <a:cubicBezTo>
                  <a:pt x="77609" y="14358"/>
                  <a:pt x="77590" y="14390"/>
                  <a:pt x="77598" y="14403"/>
                </a:cubicBezTo>
                <a:lnTo>
                  <a:pt x="77598" y="14403"/>
                </a:lnTo>
                <a:lnTo>
                  <a:pt x="77568" y="14360"/>
                </a:lnTo>
                <a:cubicBezTo>
                  <a:pt x="77573" y="14359"/>
                  <a:pt x="77577" y="14358"/>
                  <a:pt x="77581" y="14358"/>
                </a:cubicBezTo>
                <a:close/>
                <a:moveTo>
                  <a:pt x="77598" y="14403"/>
                </a:moveTo>
                <a:lnTo>
                  <a:pt x="77625" y="14433"/>
                </a:lnTo>
                <a:lnTo>
                  <a:pt x="77605" y="14443"/>
                </a:lnTo>
                <a:cubicBezTo>
                  <a:pt x="77605" y="14430"/>
                  <a:pt x="77602" y="14417"/>
                  <a:pt x="77598" y="14403"/>
                </a:cubicBezTo>
                <a:close/>
                <a:moveTo>
                  <a:pt x="77790" y="24947"/>
                </a:moveTo>
                <a:cubicBezTo>
                  <a:pt x="77794" y="24947"/>
                  <a:pt x="77798" y="24948"/>
                  <a:pt x="77802" y="24949"/>
                </a:cubicBezTo>
                <a:cubicBezTo>
                  <a:pt x="77859" y="24962"/>
                  <a:pt x="77852" y="25016"/>
                  <a:pt x="77839" y="25053"/>
                </a:cubicBezTo>
                <a:cubicBezTo>
                  <a:pt x="77632" y="25571"/>
                  <a:pt x="77465" y="26112"/>
                  <a:pt x="76983" y="26467"/>
                </a:cubicBezTo>
                <a:cubicBezTo>
                  <a:pt x="76920" y="26513"/>
                  <a:pt x="76880" y="26594"/>
                  <a:pt x="76833" y="26660"/>
                </a:cubicBezTo>
                <a:cubicBezTo>
                  <a:pt x="76619" y="26981"/>
                  <a:pt x="76348" y="27245"/>
                  <a:pt x="76061" y="27499"/>
                </a:cubicBezTo>
                <a:cubicBezTo>
                  <a:pt x="75830" y="27703"/>
                  <a:pt x="75643" y="27947"/>
                  <a:pt x="75422" y="28158"/>
                </a:cubicBezTo>
                <a:cubicBezTo>
                  <a:pt x="75295" y="28285"/>
                  <a:pt x="75145" y="28389"/>
                  <a:pt x="75004" y="28502"/>
                </a:cubicBezTo>
                <a:cubicBezTo>
                  <a:pt x="74981" y="28520"/>
                  <a:pt x="74943" y="28551"/>
                  <a:pt x="74917" y="28551"/>
                </a:cubicBezTo>
                <a:cubicBezTo>
                  <a:pt x="74909" y="28551"/>
                  <a:pt x="74903" y="28548"/>
                  <a:pt x="74897" y="28542"/>
                </a:cubicBezTo>
                <a:cubicBezTo>
                  <a:pt x="74845" y="28479"/>
                  <a:pt x="74803" y="28456"/>
                  <a:pt x="74769" y="28456"/>
                </a:cubicBezTo>
                <a:cubicBezTo>
                  <a:pt x="74686" y="28456"/>
                  <a:pt x="74642" y="28589"/>
                  <a:pt x="74583" y="28636"/>
                </a:cubicBezTo>
                <a:cubicBezTo>
                  <a:pt x="74429" y="28756"/>
                  <a:pt x="74312" y="28913"/>
                  <a:pt x="74149" y="29024"/>
                </a:cubicBezTo>
                <a:cubicBezTo>
                  <a:pt x="73925" y="29174"/>
                  <a:pt x="73641" y="29181"/>
                  <a:pt x="73430" y="29351"/>
                </a:cubicBezTo>
                <a:cubicBezTo>
                  <a:pt x="73424" y="29354"/>
                  <a:pt x="73418" y="29358"/>
                  <a:pt x="73412" y="29362"/>
                </a:cubicBezTo>
                <a:lnTo>
                  <a:pt x="73412" y="29362"/>
                </a:lnTo>
                <a:lnTo>
                  <a:pt x="73423" y="29351"/>
                </a:lnTo>
                <a:cubicBezTo>
                  <a:pt x="75051" y="28205"/>
                  <a:pt x="76488" y="26904"/>
                  <a:pt x="77495" y="25123"/>
                </a:cubicBezTo>
                <a:cubicBezTo>
                  <a:pt x="77508" y="25230"/>
                  <a:pt x="77515" y="25287"/>
                  <a:pt x="77528" y="25387"/>
                </a:cubicBezTo>
                <a:cubicBezTo>
                  <a:pt x="77608" y="25237"/>
                  <a:pt x="77665" y="25120"/>
                  <a:pt x="77729" y="25006"/>
                </a:cubicBezTo>
                <a:cubicBezTo>
                  <a:pt x="77740" y="24979"/>
                  <a:pt x="77760" y="24947"/>
                  <a:pt x="77790" y="24947"/>
                </a:cubicBezTo>
                <a:close/>
                <a:moveTo>
                  <a:pt x="73371" y="29391"/>
                </a:moveTo>
                <a:cubicBezTo>
                  <a:pt x="73374" y="29391"/>
                  <a:pt x="73377" y="29391"/>
                  <a:pt x="73380" y="29391"/>
                </a:cubicBezTo>
                <a:cubicBezTo>
                  <a:pt x="73365" y="29416"/>
                  <a:pt x="73335" y="29432"/>
                  <a:pt x="73305" y="29432"/>
                </a:cubicBezTo>
                <a:cubicBezTo>
                  <a:pt x="73302" y="29432"/>
                  <a:pt x="73299" y="29432"/>
                  <a:pt x="73296" y="29431"/>
                </a:cubicBezTo>
                <a:cubicBezTo>
                  <a:pt x="73315" y="29407"/>
                  <a:pt x="73341" y="29391"/>
                  <a:pt x="73371" y="29391"/>
                </a:cubicBezTo>
                <a:close/>
                <a:moveTo>
                  <a:pt x="73163" y="29495"/>
                </a:moveTo>
                <a:cubicBezTo>
                  <a:pt x="73173" y="29498"/>
                  <a:pt x="73183" y="29502"/>
                  <a:pt x="73196" y="29508"/>
                </a:cubicBezTo>
                <a:cubicBezTo>
                  <a:pt x="73186" y="29518"/>
                  <a:pt x="73179" y="29528"/>
                  <a:pt x="73173" y="29538"/>
                </a:cubicBezTo>
                <a:cubicBezTo>
                  <a:pt x="73166" y="29528"/>
                  <a:pt x="73156" y="29522"/>
                  <a:pt x="73149" y="29512"/>
                </a:cubicBezTo>
                <a:cubicBezTo>
                  <a:pt x="73149" y="29508"/>
                  <a:pt x="73159" y="29495"/>
                  <a:pt x="73163" y="29495"/>
                </a:cubicBezTo>
                <a:close/>
                <a:moveTo>
                  <a:pt x="73046" y="29599"/>
                </a:moveTo>
                <a:lnTo>
                  <a:pt x="73016" y="29625"/>
                </a:lnTo>
                <a:lnTo>
                  <a:pt x="73006" y="29605"/>
                </a:lnTo>
                <a:lnTo>
                  <a:pt x="73046" y="29599"/>
                </a:lnTo>
                <a:close/>
                <a:moveTo>
                  <a:pt x="71097" y="30825"/>
                </a:moveTo>
                <a:lnTo>
                  <a:pt x="71097" y="30825"/>
                </a:lnTo>
                <a:cubicBezTo>
                  <a:pt x="69763" y="31518"/>
                  <a:pt x="68448" y="32241"/>
                  <a:pt x="66996" y="32660"/>
                </a:cubicBezTo>
                <a:cubicBezTo>
                  <a:pt x="67025" y="32671"/>
                  <a:pt x="67054" y="32675"/>
                  <a:pt x="67083" y="32675"/>
                </a:cubicBezTo>
                <a:cubicBezTo>
                  <a:pt x="67190" y="32675"/>
                  <a:pt x="67298" y="32620"/>
                  <a:pt x="67444" y="32620"/>
                </a:cubicBezTo>
                <a:cubicBezTo>
                  <a:pt x="67450" y="32620"/>
                  <a:pt x="67457" y="32620"/>
                  <a:pt x="67464" y="32620"/>
                </a:cubicBezTo>
                <a:cubicBezTo>
                  <a:pt x="67019" y="32894"/>
                  <a:pt x="66548" y="32874"/>
                  <a:pt x="66120" y="33011"/>
                </a:cubicBezTo>
                <a:cubicBezTo>
                  <a:pt x="66464" y="32747"/>
                  <a:pt x="66865" y="32600"/>
                  <a:pt x="67243" y="32396"/>
                </a:cubicBezTo>
                <a:lnTo>
                  <a:pt x="67243" y="32396"/>
                </a:lnTo>
                <a:lnTo>
                  <a:pt x="66190" y="32674"/>
                </a:lnTo>
                <a:cubicBezTo>
                  <a:pt x="66183" y="32657"/>
                  <a:pt x="66180" y="32644"/>
                  <a:pt x="66173" y="32627"/>
                </a:cubicBezTo>
                <a:cubicBezTo>
                  <a:pt x="66457" y="32523"/>
                  <a:pt x="66738" y="32423"/>
                  <a:pt x="67022" y="32316"/>
                </a:cubicBezTo>
                <a:cubicBezTo>
                  <a:pt x="68232" y="31868"/>
                  <a:pt x="69429" y="31387"/>
                  <a:pt x="70616" y="30872"/>
                </a:cubicBezTo>
                <a:cubicBezTo>
                  <a:pt x="70670" y="30848"/>
                  <a:pt x="70728" y="30843"/>
                  <a:pt x="70786" y="30843"/>
                </a:cubicBezTo>
                <a:cubicBezTo>
                  <a:pt x="70838" y="30843"/>
                  <a:pt x="70891" y="30847"/>
                  <a:pt x="70943" y="30847"/>
                </a:cubicBezTo>
                <a:cubicBezTo>
                  <a:pt x="70995" y="30847"/>
                  <a:pt x="71047" y="30843"/>
                  <a:pt x="71097" y="30825"/>
                </a:cubicBezTo>
                <a:close/>
                <a:moveTo>
                  <a:pt x="65963" y="33031"/>
                </a:moveTo>
                <a:cubicBezTo>
                  <a:pt x="65973" y="33031"/>
                  <a:pt x="65989" y="33043"/>
                  <a:pt x="66016" y="33058"/>
                </a:cubicBezTo>
                <a:cubicBezTo>
                  <a:pt x="65993" y="33075"/>
                  <a:pt x="65966" y="33088"/>
                  <a:pt x="65936" y="33098"/>
                </a:cubicBezTo>
                <a:cubicBezTo>
                  <a:pt x="65935" y="33099"/>
                  <a:pt x="65934" y="33099"/>
                  <a:pt x="65934" y="33099"/>
                </a:cubicBezTo>
                <a:cubicBezTo>
                  <a:pt x="65923" y="33099"/>
                  <a:pt x="65908" y="33081"/>
                  <a:pt x="65896" y="33072"/>
                </a:cubicBezTo>
                <a:cubicBezTo>
                  <a:pt x="65916" y="33055"/>
                  <a:pt x="65936" y="33041"/>
                  <a:pt x="65959" y="33031"/>
                </a:cubicBezTo>
                <a:cubicBezTo>
                  <a:pt x="65960" y="33031"/>
                  <a:pt x="65962" y="33031"/>
                  <a:pt x="65963" y="33031"/>
                </a:cubicBezTo>
                <a:close/>
                <a:moveTo>
                  <a:pt x="65735" y="33105"/>
                </a:moveTo>
                <a:lnTo>
                  <a:pt x="65789" y="33132"/>
                </a:lnTo>
                <a:cubicBezTo>
                  <a:pt x="65776" y="33152"/>
                  <a:pt x="65755" y="33165"/>
                  <a:pt x="65735" y="33179"/>
                </a:cubicBezTo>
                <a:cubicBezTo>
                  <a:pt x="65733" y="33180"/>
                  <a:pt x="65731" y="33180"/>
                  <a:pt x="65728" y="33180"/>
                </a:cubicBezTo>
                <a:cubicBezTo>
                  <a:pt x="65716" y="33180"/>
                  <a:pt x="65699" y="33168"/>
                  <a:pt x="65685" y="33165"/>
                </a:cubicBezTo>
                <a:cubicBezTo>
                  <a:pt x="65702" y="33145"/>
                  <a:pt x="65715" y="33128"/>
                  <a:pt x="65735" y="33105"/>
                </a:cubicBezTo>
                <a:close/>
                <a:moveTo>
                  <a:pt x="65542" y="33201"/>
                </a:moveTo>
                <a:cubicBezTo>
                  <a:pt x="65554" y="33201"/>
                  <a:pt x="65567" y="33202"/>
                  <a:pt x="65582" y="33205"/>
                </a:cubicBezTo>
                <a:cubicBezTo>
                  <a:pt x="65558" y="33279"/>
                  <a:pt x="65501" y="33285"/>
                  <a:pt x="65411" y="33299"/>
                </a:cubicBezTo>
                <a:cubicBezTo>
                  <a:pt x="65449" y="33231"/>
                  <a:pt x="65487" y="33201"/>
                  <a:pt x="65542" y="33201"/>
                </a:cubicBezTo>
                <a:close/>
                <a:moveTo>
                  <a:pt x="64021" y="33409"/>
                </a:moveTo>
                <a:cubicBezTo>
                  <a:pt x="64027" y="33409"/>
                  <a:pt x="64031" y="33412"/>
                  <a:pt x="64034" y="33412"/>
                </a:cubicBezTo>
                <a:lnTo>
                  <a:pt x="64034" y="33416"/>
                </a:lnTo>
                <a:cubicBezTo>
                  <a:pt x="64034" y="33423"/>
                  <a:pt x="64031" y="33426"/>
                  <a:pt x="64031" y="33426"/>
                </a:cubicBezTo>
                <a:cubicBezTo>
                  <a:pt x="64024" y="33423"/>
                  <a:pt x="64021" y="33423"/>
                  <a:pt x="64017" y="33419"/>
                </a:cubicBezTo>
                <a:cubicBezTo>
                  <a:pt x="64017" y="33416"/>
                  <a:pt x="64021" y="33409"/>
                  <a:pt x="64021" y="33409"/>
                </a:cubicBezTo>
                <a:close/>
                <a:moveTo>
                  <a:pt x="63803" y="33476"/>
                </a:moveTo>
                <a:lnTo>
                  <a:pt x="63830" y="33526"/>
                </a:lnTo>
                <a:lnTo>
                  <a:pt x="62149" y="34439"/>
                </a:lnTo>
                <a:lnTo>
                  <a:pt x="62122" y="34389"/>
                </a:lnTo>
                <a:cubicBezTo>
                  <a:pt x="62650" y="34021"/>
                  <a:pt x="63229" y="33753"/>
                  <a:pt x="63803" y="33476"/>
                </a:cubicBezTo>
                <a:close/>
                <a:moveTo>
                  <a:pt x="62014" y="34461"/>
                </a:moveTo>
                <a:cubicBezTo>
                  <a:pt x="62017" y="34461"/>
                  <a:pt x="62021" y="34462"/>
                  <a:pt x="62025" y="34462"/>
                </a:cubicBezTo>
                <a:cubicBezTo>
                  <a:pt x="62032" y="34469"/>
                  <a:pt x="62039" y="34479"/>
                  <a:pt x="62039" y="34492"/>
                </a:cubicBezTo>
                <a:cubicBezTo>
                  <a:pt x="62025" y="34522"/>
                  <a:pt x="61999" y="34525"/>
                  <a:pt x="61973" y="34525"/>
                </a:cubicBezTo>
                <a:cubicBezTo>
                  <a:pt x="61967" y="34525"/>
                  <a:pt x="61961" y="34525"/>
                  <a:pt x="61955" y="34525"/>
                </a:cubicBezTo>
                <a:cubicBezTo>
                  <a:pt x="61951" y="34525"/>
                  <a:pt x="61946" y="34525"/>
                  <a:pt x="61942" y="34525"/>
                </a:cubicBezTo>
                <a:lnTo>
                  <a:pt x="61942" y="34525"/>
                </a:lnTo>
                <a:cubicBezTo>
                  <a:pt x="61957" y="34495"/>
                  <a:pt x="61972" y="34461"/>
                  <a:pt x="62014" y="34461"/>
                </a:cubicBezTo>
                <a:close/>
                <a:moveTo>
                  <a:pt x="15627" y="34953"/>
                </a:moveTo>
                <a:lnTo>
                  <a:pt x="15644" y="34960"/>
                </a:lnTo>
                <a:lnTo>
                  <a:pt x="15637" y="34973"/>
                </a:lnTo>
                <a:cubicBezTo>
                  <a:pt x="15630" y="34973"/>
                  <a:pt x="15627" y="34970"/>
                  <a:pt x="15620" y="34967"/>
                </a:cubicBezTo>
                <a:cubicBezTo>
                  <a:pt x="15620" y="34967"/>
                  <a:pt x="15627" y="34957"/>
                  <a:pt x="15627" y="34953"/>
                </a:cubicBezTo>
                <a:close/>
                <a:moveTo>
                  <a:pt x="60232" y="35687"/>
                </a:moveTo>
                <a:lnTo>
                  <a:pt x="60227" y="35695"/>
                </a:lnTo>
                <a:cubicBezTo>
                  <a:pt x="60229" y="35692"/>
                  <a:pt x="60230" y="35690"/>
                  <a:pt x="60232" y="35687"/>
                </a:cubicBezTo>
                <a:close/>
                <a:moveTo>
                  <a:pt x="60100" y="35779"/>
                </a:moveTo>
                <a:lnTo>
                  <a:pt x="60100" y="35779"/>
                </a:lnTo>
                <a:cubicBezTo>
                  <a:pt x="60000" y="36087"/>
                  <a:pt x="59692" y="36194"/>
                  <a:pt x="59481" y="36394"/>
                </a:cubicBezTo>
                <a:cubicBezTo>
                  <a:pt x="59405" y="36464"/>
                  <a:pt x="59308" y="36514"/>
                  <a:pt x="59207" y="36541"/>
                </a:cubicBezTo>
                <a:cubicBezTo>
                  <a:pt x="59481" y="36257"/>
                  <a:pt x="59759" y="35983"/>
                  <a:pt x="60100" y="35779"/>
                </a:cubicBezTo>
                <a:close/>
                <a:moveTo>
                  <a:pt x="18762" y="36298"/>
                </a:moveTo>
                <a:cubicBezTo>
                  <a:pt x="18765" y="36298"/>
                  <a:pt x="18769" y="36299"/>
                  <a:pt x="18772" y="36300"/>
                </a:cubicBezTo>
                <a:cubicBezTo>
                  <a:pt x="18829" y="36311"/>
                  <a:pt x="18842" y="36354"/>
                  <a:pt x="18846" y="36404"/>
                </a:cubicBezTo>
                <a:cubicBezTo>
                  <a:pt x="18909" y="36404"/>
                  <a:pt x="18963" y="36411"/>
                  <a:pt x="18973" y="36488"/>
                </a:cubicBezTo>
                <a:lnTo>
                  <a:pt x="19013" y="36528"/>
                </a:lnTo>
                <a:cubicBezTo>
                  <a:pt x="19016" y="36527"/>
                  <a:pt x="19019" y="36527"/>
                  <a:pt x="19021" y="36527"/>
                </a:cubicBezTo>
                <a:cubicBezTo>
                  <a:pt x="19052" y="36527"/>
                  <a:pt x="19081" y="36544"/>
                  <a:pt x="19097" y="36571"/>
                </a:cubicBezTo>
                <a:cubicBezTo>
                  <a:pt x="19094" y="36572"/>
                  <a:pt x="19091" y="36572"/>
                  <a:pt x="19088" y="36572"/>
                </a:cubicBezTo>
                <a:cubicBezTo>
                  <a:pt x="19058" y="36572"/>
                  <a:pt x="19028" y="36556"/>
                  <a:pt x="19013" y="36531"/>
                </a:cubicBezTo>
                <a:lnTo>
                  <a:pt x="18969" y="36491"/>
                </a:lnTo>
                <a:cubicBezTo>
                  <a:pt x="18916" y="36488"/>
                  <a:pt x="18866" y="36458"/>
                  <a:pt x="18846" y="36407"/>
                </a:cubicBezTo>
                <a:cubicBezTo>
                  <a:pt x="18799" y="36397"/>
                  <a:pt x="18752" y="36387"/>
                  <a:pt x="18739" y="36334"/>
                </a:cubicBezTo>
                <a:cubicBezTo>
                  <a:pt x="18733" y="36315"/>
                  <a:pt x="18746" y="36298"/>
                  <a:pt x="18762" y="36298"/>
                </a:cubicBezTo>
                <a:close/>
                <a:moveTo>
                  <a:pt x="59057" y="36665"/>
                </a:moveTo>
                <a:lnTo>
                  <a:pt x="59057" y="36665"/>
                </a:lnTo>
                <a:cubicBezTo>
                  <a:pt x="59064" y="36689"/>
                  <a:pt x="59056" y="36694"/>
                  <a:pt x="59045" y="36694"/>
                </a:cubicBezTo>
                <a:cubicBezTo>
                  <a:pt x="59040" y="36694"/>
                  <a:pt x="59033" y="36692"/>
                  <a:pt x="59027" y="36692"/>
                </a:cubicBezTo>
                <a:cubicBezTo>
                  <a:pt x="59023" y="36692"/>
                  <a:pt x="59019" y="36693"/>
                  <a:pt x="59017" y="36695"/>
                </a:cubicBezTo>
                <a:lnTo>
                  <a:pt x="59057" y="36665"/>
                </a:lnTo>
                <a:close/>
                <a:moveTo>
                  <a:pt x="57810" y="38109"/>
                </a:moveTo>
                <a:cubicBezTo>
                  <a:pt x="57809" y="38111"/>
                  <a:pt x="57809" y="38114"/>
                  <a:pt x="57807" y="38115"/>
                </a:cubicBezTo>
                <a:lnTo>
                  <a:pt x="57810" y="38109"/>
                </a:lnTo>
                <a:close/>
                <a:moveTo>
                  <a:pt x="22917" y="47602"/>
                </a:moveTo>
                <a:cubicBezTo>
                  <a:pt x="23168" y="48681"/>
                  <a:pt x="23723" y="49654"/>
                  <a:pt x="24003" y="50724"/>
                </a:cubicBezTo>
                <a:cubicBezTo>
                  <a:pt x="23686" y="50500"/>
                  <a:pt x="22897" y="48267"/>
                  <a:pt x="22917" y="47602"/>
                </a:cubicBezTo>
                <a:close/>
                <a:moveTo>
                  <a:pt x="51249" y="51392"/>
                </a:moveTo>
                <a:lnTo>
                  <a:pt x="51249" y="51392"/>
                </a:lnTo>
                <a:cubicBezTo>
                  <a:pt x="51245" y="51429"/>
                  <a:pt x="51259" y="51472"/>
                  <a:pt x="51212" y="51493"/>
                </a:cubicBezTo>
                <a:cubicBezTo>
                  <a:pt x="51202" y="51493"/>
                  <a:pt x="51192" y="51486"/>
                  <a:pt x="51185" y="51479"/>
                </a:cubicBezTo>
                <a:cubicBezTo>
                  <a:pt x="51179" y="51429"/>
                  <a:pt x="51215" y="51412"/>
                  <a:pt x="51249" y="51392"/>
                </a:cubicBezTo>
                <a:close/>
                <a:moveTo>
                  <a:pt x="50794" y="52559"/>
                </a:moveTo>
                <a:lnTo>
                  <a:pt x="50794" y="52559"/>
                </a:lnTo>
                <a:cubicBezTo>
                  <a:pt x="50784" y="52639"/>
                  <a:pt x="50744" y="52693"/>
                  <a:pt x="50640" y="52713"/>
                </a:cubicBezTo>
                <a:cubicBezTo>
                  <a:pt x="50664" y="52612"/>
                  <a:pt x="50711" y="52569"/>
                  <a:pt x="50794" y="52559"/>
                </a:cubicBezTo>
                <a:close/>
                <a:moveTo>
                  <a:pt x="50528" y="52829"/>
                </a:moveTo>
                <a:cubicBezTo>
                  <a:pt x="50537" y="52829"/>
                  <a:pt x="50546" y="52831"/>
                  <a:pt x="50557" y="52836"/>
                </a:cubicBezTo>
                <a:cubicBezTo>
                  <a:pt x="50570" y="52913"/>
                  <a:pt x="50517" y="52937"/>
                  <a:pt x="50460" y="52963"/>
                </a:cubicBezTo>
                <a:cubicBezTo>
                  <a:pt x="50400" y="52926"/>
                  <a:pt x="50447" y="52893"/>
                  <a:pt x="50467" y="52870"/>
                </a:cubicBezTo>
                <a:cubicBezTo>
                  <a:pt x="50482" y="52849"/>
                  <a:pt x="50501" y="52829"/>
                  <a:pt x="50528" y="52829"/>
                </a:cubicBezTo>
                <a:close/>
                <a:moveTo>
                  <a:pt x="50383" y="53043"/>
                </a:moveTo>
                <a:lnTo>
                  <a:pt x="50390" y="53050"/>
                </a:lnTo>
                <a:lnTo>
                  <a:pt x="50373" y="53060"/>
                </a:lnTo>
                <a:lnTo>
                  <a:pt x="50383" y="53043"/>
                </a:lnTo>
                <a:close/>
                <a:moveTo>
                  <a:pt x="50327" y="53103"/>
                </a:moveTo>
                <a:cubicBezTo>
                  <a:pt x="50329" y="53103"/>
                  <a:pt x="50331" y="53104"/>
                  <a:pt x="50333" y="53104"/>
                </a:cubicBezTo>
                <a:cubicBezTo>
                  <a:pt x="50333" y="53150"/>
                  <a:pt x="50296" y="53187"/>
                  <a:pt x="50249" y="53187"/>
                </a:cubicBezTo>
                <a:cubicBezTo>
                  <a:pt x="50246" y="53142"/>
                  <a:pt x="50283" y="53103"/>
                  <a:pt x="50327" y="53103"/>
                </a:cubicBezTo>
                <a:close/>
                <a:moveTo>
                  <a:pt x="51123" y="51582"/>
                </a:moveTo>
                <a:cubicBezTo>
                  <a:pt x="51130" y="51582"/>
                  <a:pt x="51148" y="51594"/>
                  <a:pt x="51148" y="51599"/>
                </a:cubicBezTo>
                <a:cubicBezTo>
                  <a:pt x="51155" y="51646"/>
                  <a:pt x="51118" y="51666"/>
                  <a:pt x="51085" y="51686"/>
                </a:cubicBezTo>
                <a:cubicBezTo>
                  <a:pt x="50941" y="52027"/>
                  <a:pt x="50711" y="52318"/>
                  <a:pt x="50500" y="52616"/>
                </a:cubicBezTo>
                <a:cubicBezTo>
                  <a:pt x="49745" y="53679"/>
                  <a:pt x="48769" y="54518"/>
                  <a:pt x="47752" y="55320"/>
                </a:cubicBezTo>
                <a:cubicBezTo>
                  <a:pt x="47726" y="55336"/>
                  <a:pt x="47692" y="55350"/>
                  <a:pt x="47659" y="55360"/>
                </a:cubicBezTo>
                <a:cubicBezTo>
                  <a:pt x="47629" y="55410"/>
                  <a:pt x="47599" y="55464"/>
                  <a:pt x="47515" y="55467"/>
                </a:cubicBezTo>
                <a:cubicBezTo>
                  <a:pt x="47515" y="55357"/>
                  <a:pt x="47589" y="55363"/>
                  <a:pt x="47659" y="55357"/>
                </a:cubicBezTo>
                <a:cubicBezTo>
                  <a:pt x="47782" y="55133"/>
                  <a:pt x="48016" y="55022"/>
                  <a:pt x="48200" y="54862"/>
                </a:cubicBezTo>
                <a:cubicBezTo>
                  <a:pt x="48769" y="54370"/>
                  <a:pt x="49303" y="53842"/>
                  <a:pt x="49805" y="53287"/>
                </a:cubicBezTo>
                <a:cubicBezTo>
                  <a:pt x="50233" y="52813"/>
                  <a:pt x="50620" y="52305"/>
                  <a:pt x="50971" y="51770"/>
                </a:cubicBezTo>
                <a:cubicBezTo>
                  <a:pt x="50998" y="51730"/>
                  <a:pt x="51025" y="51686"/>
                  <a:pt x="51082" y="51683"/>
                </a:cubicBezTo>
                <a:cubicBezTo>
                  <a:pt x="51085" y="51646"/>
                  <a:pt x="51072" y="51603"/>
                  <a:pt x="51122" y="51583"/>
                </a:cubicBezTo>
                <a:cubicBezTo>
                  <a:pt x="51122" y="51582"/>
                  <a:pt x="51123" y="51582"/>
                  <a:pt x="51123" y="51582"/>
                </a:cubicBezTo>
                <a:close/>
                <a:moveTo>
                  <a:pt x="47405" y="55503"/>
                </a:moveTo>
                <a:cubicBezTo>
                  <a:pt x="47412" y="55503"/>
                  <a:pt x="47423" y="55511"/>
                  <a:pt x="47432" y="55514"/>
                </a:cubicBezTo>
                <a:cubicBezTo>
                  <a:pt x="47428" y="55524"/>
                  <a:pt x="47425" y="55540"/>
                  <a:pt x="47415" y="55544"/>
                </a:cubicBezTo>
                <a:cubicBezTo>
                  <a:pt x="47414" y="55544"/>
                  <a:pt x="47413" y="55544"/>
                  <a:pt x="47412" y="55544"/>
                </a:cubicBezTo>
                <a:cubicBezTo>
                  <a:pt x="47404" y="55544"/>
                  <a:pt x="47393" y="55537"/>
                  <a:pt x="47385" y="55534"/>
                </a:cubicBezTo>
                <a:cubicBezTo>
                  <a:pt x="47391" y="55520"/>
                  <a:pt x="47391" y="55507"/>
                  <a:pt x="47401" y="55504"/>
                </a:cubicBezTo>
                <a:cubicBezTo>
                  <a:pt x="47402" y="55503"/>
                  <a:pt x="47403" y="55503"/>
                  <a:pt x="47405" y="55503"/>
                </a:cubicBezTo>
                <a:close/>
                <a:moveTo>
                  <a:pt x="47232" y="55650"/>
                </a:moveTo>
                <a:cubicBezTo>
                  <a:pt x="47235" y="55650"/>
                  <a:pt x="47238" y="55650"/>
                  <a:pt x="47241" y="55651"/>
                </a:cubicBezTo>
                <a:cubicBezTo>
                  <a:pt x="47223" y="55675"/>
                  <a:pt x="47196" y="55691"/>
                  <a:pt x="47166" y="55691"/>
                </a:cubicBezTo>
                <a:cubicBezTo>
                  <a:pt x="47163" y="55691"/>
                  <a:pt x="47160" y="55691"/>
                  <a:pt x="47157" y="55691"/>
                </a:cubicBezTo>
                <a:cubicBezTo>
                  <a:pt x="47173" y="55666"/>
                  <a:pt x="47202" y="55650"/>
                  <a:pt x="47232" y="55650"/>
                </a:cubicBezTo>
                <a:close/>
                <a:moveTo>
                  <a:pt x="46556" y="56834"/>
                </a:moveTo>
                <a:cubicBezTo>
                  <a:pt x="46552" y="56840"/>
                  <a:pt x="46548" y="56845"/>
                  <a:pt x="46544" y="56851"/>
                </a:cubicBezTo>
                <a:lnTo>
                  <a:pt x="46544" y="56851"/>
                </a:lnTo>
                <a:cubicBezTo>
                  <a:pt x="46555" y="56845"/>
                  <a:pt x="46563" y="56842"/>
                  <a:pt x="46569" y="56842"/>
                </a:cubicBezTo>
                <a:cubicBezTo>
                  <a:pt x="46574" y="56842"/>
                  <a:pt x="46578" y="56845"/>
                  <a:pt x="46582" y="56847"/>
                </a:cubicBezTo>
                <a:cubicBezTo>
                  <a:pt x="46572" y="56851"/>
                  <a:pt x="46559" y="56857"/>
                  <a:pt x="46549" y="56861"/>
                </a:cubicBezTo>
                <a:lnTo>
                  <a:pt x="46538" y="56861"/>
                </a:lnTo>
                <a:cubicBezTo>
                  <a:pt x="46511" y="56901"/>
                  <a:pt x="46489" y="56931"/>
                  <a:pt x="46467" y="56931"/>
                </a:cubicBezTo>
                <a:cubicBezTo>
                  <a:pt x="46461" y="56931"/>
                  <a:pt x="46455" y="56929"/>
                  <a:pt x="46449" y="56924"/>
                </a:cubicBezTo>
                <a:cubicBezTo>
                  <a:pt x="46409" y="56894"/>
                  <a:pt x="46465" y="56881"/>
                  <a:pt x="46492" y="56867"/>
                </a:cubicBezTo>
                <a:cubicBezTo>
                  <a:pt x="46502" y="56864"/>
                  <a:pt x="46516" y="56861"/>
                  <a:pt x="46529" y="56861"/>
                </a:cubicBezTo>
                <a:cubicBezTo>
                  <a:pt x="46532" y="56859"/>
                  <a:pt x="46535" y="56857"/>
                  <a:pt x="46537" y="56855"/>
                </a:cubicBezTo>
                <a:lnTo>
                  <a:pt x="46537" y="56855"/>
                </a:lnTo>
                <a:lnTo>
                  <a:pt x="46532" y="56861"/>
                </a:lnTo>
                <a:lnTo>
                  <a:pt x="46538" y="56861"/>
                </a:lnTo>
                <a:cubicBezTo>
                  <a:pt x="46540" y="56858"/>
                  <a:pt x="46542" y="56854"/>
                  <a:pt x="46544" y="56851"/>
                </a:cubicBezTo>
                <a:lnTo>
                  <a:pt x="46544" y="56851"/>
                </a:lnTo>
                <a:cubicBezTo>
                  <a:pt x="46542" y="56852"/>
                  <a:pt x="46540" y="56854"/>
                  <a:pt x="46537" y="56855"/>
                </a:cubicBezTo>
                <a:lnTo>
                  <a:pt x="46537" y="56855"/>
                </a:lnTo>
                <a:lnTo>
                  <a:pt x="46556" y="56834"/>
                </a:lnTo>
                <a:close/>
                <a:moveTo>
                  <a:pt x="30301" y="57292"/>
                </a:moveTo>
                <a:lnTo>
                  <a:pt x="30326" y="57317"/>
                </a:lnTo>
                <a:lnTo>
                  <a:pt x="30326" y="57317"/>
                </a:lnTo>
                <a:lnTo>
                  <a:pt x="30291" y="57312"/>
                </a:lnTo>
                <a:lnTo>
                  <a:pt x="30301" y="57292"/>
                </a:lnTo>
                <a:close/>
                <a:moveTo>
                  <a:pt x="46415" y="56386"/>
                </a:moveTo>
                <a:lnTo>
                  <a:pt x="46405" y="56403"/>
                </a:lnTo>
                <a:cubicBezTo>
                  <a:pt x="46228" y="56603"/>
                  <a:pt x="45991" y="56720"/>
                  <a:pt x="45767" y="56854"/>
                </a:cubicBezTo>
                <a:cubicBezTo>
                  <a:pt x="45453" y="57038"/>
                  <a:pt x="45132" y="57212"/>
                  <a:pt x="44784" y="57409"/>
                </a:cubicBezTo>
                <a:cubicBezTo>
                  <a:pt x="44811" y="57279"/>
                  <a:pt x="44891" y="57255"/>
                  <a:pt x="44948" y="57222"/>
                </a:cubicBezTo>
                <a:cubicBezTo>
                  <a:pt x="45393" y="56954"/>
                  <a:pt x="45837" y="56690"/>
                  <a:pt x="46285" y="56430"/>
                </a:cubicBezTo>
                <a:cubicBezTo>
                  <a:pt x="46322" y="56413"/>
                  <a:pt x="46362" y="56403"/>
                  <a:pt x="46405" y="56403"/>
                </a:cubicBezTo>
                <a:cubicBezTo>
                  <a:pt x="46409" y="56396"/>
                  <a:pt x="46412" y="56389"/>
                  <a:pt x="46415" y="56386"/>
                </a:cubicBezTo>
                <a:close/>
                <a:moveTo>
                  <a:pt x="44665" y="57412"/>
                </a:moveTo>
                <a:cubicBezTo>
                  <a:pt x="44674" y="57412"/>
                  <a:pt x="44683" y="57413"/>
                  <a:pt x="44694" y="57416"/>
                </a:cubicBezTo>
                <a:cubicBezTo>
                  <a:pt x="44691" y="57509"/>
                  <a:pt x="44617" y="57476"/>
                  <a:pt x="44567" y="57489"/>
                </a:cubicBezTo>
                <a:lnTo>
                  <a:pt x="44560" y="57502"/>
                </a:lnTo>
                <a:lnTo>
                  <a:pt x="44567" y="57486"/>
                </a:lnTo>
                <a:cubicBezTo>
                  <a:pt x="44589" y="57446"/>
                  <a:pt x="44617" y="57412"/>
                  <a:pt x="44665" y="57412"/>
                </a:cubicBezTo>
                <a:close/>
                <a:moveTo>
                  <a:pt x="42391" y="58124"/>
                </a:moveTo>
                <a:cubicBezTo>
                  <a:pt x="42394" y="58124"/>
                  <a:pt x="42401" y="58128"/>
                  <a:pt x="42404" y="58131"/>
                </a:cubicBezTo>
                <a:cubicBezTo>
                  <a:pt x="42404" y="58134"/>
                  <a:pt x="42401" y="58141"/>
                  <a:pt x="42401" y="58141"/>
                </a:cubicBezTo>
                <a:cubicBezTo>
                  <a:pt x="42394" y="58141"/>
                  <a:pt x="42391" y="58141"/>
                  <a:pt x="42384" y="58138"/>
                </a:cubicBezTo>
                <a:cubicBezTo>
                  <a:pt x="42388" y="58134"/>
                  <a:pt x="42391" y="58124"/>
                  <a:pt x="42391" y="58124"/>
                </a:cubicBezTo>
                <a:close/>
                <a:moveTo>
                  <a:pt x="30338" y="57324"/>
                </a:moveTo>
                <a:lnTo>
                  <a:pt x="30338" y="57324"/>
                </a:lnTo>
                <a:cubicBezTo>
                  <a:pt x="30596" y="57407"/>
                  <a:pt x="30858" y="57480"/>
                  <a:pt x="31126" y="57536"/>
                </a:cubicBezTo>
                <a:cubicBezTo>
                  <a:pt x="31624" y="57643"/>
                  <a:pt x="32079" y="57870"/>
                  <a:pt x="32560" y="58014"/>
                </a:cubicBezTo>
                <a:cubicBezTo>
                  <a:pt x="32798" y="58087"/>
                  <a:pt x="33028" y="58168"/>
                  <a:pt x="33226" y="58325"/>
                </a:cubicBezTo>
                <a:cubicBezTo>
                  <a:pt x="33146" y="58347"/>
                  <a:pt x="33068" y="58357"/>
                  <a:pt x="32992" y="58357"/>
                </a:cubicBezTo>
                <a:cubicBezTo>
                  <a:pt x="32727" y="58357"/>
                  <a:pt x="32478" y="58244"/>
                  <a:pt x="32226" y="58174"/>
                </a:cubicBezTo>
                <a:cubicBezTo>
                  <a:pt x="31598" y="57997"/>
                  <a:pt x="30989" y="57760"/>
                  <a:pt x="30408" y="57469"/>
                </a:cubicBezTo>
                <a:cubicBezTo>
                  <a:pt x="30315" y="57427"/>
                  <a:pt x="30363" y="57367"/>
                  <a:pt x="30338" y="57324"/>
                </a:cubicBezTo>
                <a:close/>
                <a:moveTo>
                  <a:pt x="42294" y="58151"/>
                </a:moveTo>
                <a:cubicBezTo>
                  <a:pt x="41354" y="58625"/>
                  <a:pt x="39497" y="59015"/>
                  <a:pt x="37475" y="59015"/>
                </a:cubicBezTo>
                <a:cubicBezTo>
                  <a:pt x="36102" y="59015"/>
                  <a:pt x="34652" y="58835"/>
                  <a:pt x="33363" y="58378"/>
                </a:cubicBezTo>
                <a:cubicBezTo>
                  <a:pt x="33387" y="58264"/>
                  <a:pt x="33442" y="58225"/>
                  <a:pt x="33520" y="58225"/>
                </a:cubicBezTo>
                <a:cubicBezTo>
                  <a:pt x="33547" y="58225"/>
                  <a:pt x="33577" y="58230"/>
                  <a:pt x="33610" y="58238"/>
                </a:cubicBezTo>
                <a:cubicBezTo>
                  <a:pt x="34593" y="58448"/>
                  <a:pt x="35595" y="58542"/>
                  <a:pt x="36575" y="58753"/>
                </a:cubicBezTo>
                <a:cubicBezTo>
                  <a:pt x="36999" y="58846"/>
                  <a:pt x="37414" y="58860"/>
                  <a:pt x="37898" y="58860"/>
                </a:cubicBezTo>
                <a:cubicBezTo>
                  <a:pt x="37725" y="58751"/>
                  <a:pt x="37551" y="58735"/>
                  <a:pt x="37376" y="58735"/>
                </a:cubicBezTo>
                <a:cubicBezTo>
                  <a:pt x="37306" y="58735"/>
                  <a:pt x="37235" y="58738"/>
                  <a:pt x="37164" y="58738"/>
                </a:cubicBezTo>
                <a:cubicBezTo>
                  <a:pt x="37048" y="58738"/>
                  <a:pt x="36931" y="58731"/>
                  <a:pt x="36812" y="58696"/>
                </a:cubicBezTo>
                <a:cubicBezTo>
                  <a:pt x="37172" y="58696"/>
                  <a:pt x="37515" y="58689"/>
                  <a:pt x="37849" y="58689"/>
                </a:cubicBezTo>
                <a:cubicBezTo>
                  <a:pt x="38135" y="58689"/>
                  <a:pt x="38415" y="58694"/>
                  <a:pt x="38694" y="58713"/>
                </a:cubicBezTo>
                <a:cubicBezTo>
                  <a:pt x="38819" y="58722"/>
                  <a:pt x="38949" y="58754"/>
                  <a:pt x="39071" y="58754"/>
                </a:cubicBezTo>
                <a:cubicBezTo>
                  <a:pt x="39130" y="58754"/>
                  <a:pt x="39186" y="58746"/>
                  <a:pt x="39239" y="58726"/>
                </a:cubicBezTo>
                <a:cubicBezTo>
                  <a:pt x="39800" y="58512"/>
                  <a:pt x="40409" y="58535"/>
                  <a:pt x="40980" y="58385"/>
                </a:cubicBezTo>
                <a:cubicBezTo>
                  <a:pt x="41014" y="58372"/>
                  <a:pt x="41047" y="58365"/>
                  <a:pt x="41081" y="58365"/>
                </a:cubicBezTo>
                <a:cubicBezTo>
                  <a:pt x="41140" y="58375"/>
                  <a:pt x="41199" y="58380"/>
                  <a:pt x="41257" y="58380"/>
                </a:cubicBezTo>
                <a:cubicBezTo>
                  <a:pt x="41571" y="58380"/>
                  <a:pt x="41861" y="58244"/>
                  <a:pt x="42164" y="58171"/>
                </a:cubicBezTo>
                <a:cubicBezTo>
                  <a:pt x="42194" y="58164"/>
                  <a:pt x="42230" y="58161"/>
                  <a:pt x="42294" y="58151"/>
                </a:cubicBezTo>
                <a:close/>
                <a:moveTo>
                  <a:pt x="20517" y="0"/>
                </a:moveTo>
                <a:cubicBezTo>
                  <a:pt x="20483" y="34"/>
                  <a:pt x="20443" y="42"/>
                  <a:pt x="20402" y="42"/>
                </a:cubicBezTo>
                <a:cubicBezTo>
                  <a:pt x="20366" y="42"/>
                  <a:pt x="20330" y="37"/>
                  <a:pt x="20293" y="37"/>
                </a:cubicBezTo>
                <a:cubicBezTo>
                  <a:pt x="19110" y="60"/>
                  <a:pt x="17933" y="184"/>
                  <a:pt x="16770" y="408"/>
                </a:cubicBezTo>
                <a:cubicBezTo>
                  <a:pt x="16674" y="426"/>
                  <a:pt x="16578" y="431"/>
                  <a:pt x="16482" y="431"/>
                </a:cubicBezTo>
                <a:cubicBezTo>
                  <a:pt x="16396" y="431"/>
                  <a:pt x="16311" y="427"/>
                  <a:pt x="16225" y="427"/>
                </a:cubicBezTo>
                <a:cubicBezTo>
                  <a:pt x="16146" y="427"/>
                  <a:pt x="16067" y="430"/>
                  <a:pt x="15988" y="441"/>
                </a:cubicBezTo>
                <a:cubicBezTo>
                  <a:pt x="15393" y="535"/>
                  <a:pt x="14805" y="655"/>
                  <a:pt x="14223" y="809"/>
                </a:cubicBezTo>
                <a:cubicBezTo>
                  <a:pt x="13678" y="946"/>
                  <a:pt x="13113" y="999"/>
                  <a:pt x="12599" y="1240"/>
                </a:cubicBezTo>
                <a:cubicBezTo>
                  <a:pt x="12542" y="1267"/>
                  <a:pt x="12478" y="1280"/>
                  <a:pt x="12425" y="1307"/>
                </a:cubicBezTo>
                <a:cubicBezTo>
                  <a:pt x="12264" y="1397"/>
                  <a:pt x="12485" y="1357"/>
                  <a:pt x="12448" y="1417"/>
                </a:cubicBezTo>
                <a:cubicBezTo>
                  <a:pt x="11960" y="1614"/>
                  <a:pt x="11455" y="1815"/>
                  <a:pt x="10997" y="2109"/>
                </a:cubicBezTo>
                <a:cubicBezTo>
                  <a:pt x="10827" y="2226"/>
                  <a:pt x="10643" y="2320"/>
                  <a:pt x="10449" y="2397"/>
                </a:cubicBezTo>
                <a:cubicBezTo>
                  <a:pt x="9945" y="2570"/>
                  <a:pt x="9604" y="2988"/>
                  <a:pt x="9152" y="3249"/>
                </a:cubicBezTo>
                <a:cubicBezTo>
                  <a:pt x="8885" y="3403"/>
                  <a:pt x="8601" y="3540"/>
                  <a:pt x="8374" y="3760"/>
                </a:cubicBezTo>
                <a:cubicBezTo>
                  <a:pt x="8344" y="3785"/>
                  <a:pt x="8306" y="3800"/>
                  <a:pt x="8266" y="3800"/>
                </a:cubicBezTo>
                <a:cubicBezTo>
                  <a:pt x="8256" y="3800"/>
                  <a:pt x="8246" y="3799"/>
                  <a:pt x="8236" y="3797"/>
                </a:cubicBezTo>
                <a:cubicBezTo>
                  <a:pt x="8143" y="3897"/>
                  <a:pt x="7972" y="3844"/>
                  <a:pt x="7889" y="3971"/>
                </a:cubicBezTo>
                <a:cubicBezTo>
                  <a:pt x="7852" y="4014"/>
                  <a:pt x="7809" y="4051"/>
                  <a:pt x="7762" y="4081"/>
                </a:cubicBezTo>
                <a:cubicBezTo>
                  <a:pt x="7730" y="4107"/>
                  <a:pt x="7708" y="4118"/>
                  <a:pt x="7692" y="4118"/>
                </a:cubicBezTo>
                <a:cubicBezTo>
                  <a:pt x="7656" y="4118"/>
                  <a:pt x="7654" y="4064"/>
                  <a:pt x="7652" y="4011"/>
                </a:cubicBezTo>
                <a:lnTo>
                  <a:pt x="7648" y="4008"/>
                </a:lnTo>
                <a:cubicBezTo>
                  <a:pt x="7481" y="4061"/>
                  <a:pt x="7351" y="4178"/>
                  <a:pt x="7224" y="4295"/>
                </a:cubicBezTo>
                <a:cubicBezTo>
                  <a:pt x="6308" y="5131"/>
                  <a:pt x="5442" y="6020"/>
                  <a:pt x="4630" y="6953"/>
                </a:cubicBezTo>
                <a:cubicBezTo>
                  <a:pt x="4536" y="7063"/>
                  <a:pt x="4469" y="7213"/>
                  <a:pt x="4312" y="7267"/>
                </a:cubicBezTo>
                <a:cubicBezTo>
                  <a:pt x="4299" y="7297"/>
                  <a:pt x="4292" y="7340"/>
                  <a:pt x="4269" y="7350"/>
                </a:cubicBezTo>
                <a:cubicBezTo>
                  <a:pt x="4261" y="7355"/>
                  <a:pt x="4256" y="7357"/>
                  <a:pt x="4251" y="7357"/>
                </a:cubicBezTo>
                <a:cubicBezTo>
                  <a:pt x="4233" y="7357"/>
                  <a:pt x="4234" y="7326"/>
                  <a:pt x="4229" y="7307"/>
                </a:cubicBezTo>
                <a:cubicBezTo>
                  <a:pt x="3995" y="7427"/>
                  <a:pt x="3898" y="7671"/>
                  <a:pt x="3764" y="7872"/>
                </a:cubicBezTo>
                <a:cubicBezTo>
                  <a:pt x="3416" y="8390"/>
                  <a:pt x="3082" y="8921"/>
                  <a:pt x="2761" y="9456"/>
                </a:cubicBezTo>
                <a:cubicBezTo>
                  <a:pt x="2227" y="10342"/>
                  <a:pt x="1765" y="11271"/>
                  <a:pt x="1381" y="12234"/>
                </a:cubicBezTo>
                <a:cubicBezTo>
                  <a:pt x="1154" y="12805"/>
                  <a:pt x="1017" y="13414"/>
                  <a:pt x="863" y="14012"/>
                </a:cubicBezTo>
                <a:cubicBezTo>
                  <a:pt x="696" y="14651"/>
                  <a:pt x="495" y="15279"/>
                  <a:pt x="305" y="15911"/>
                </a:cubicBezTo>
                <a:cubicBezTo>
                  <a:pt x="117" y="16556"/>
                  <a:pt x="20" y="17224"/>
                  <a:pt x="14" y="17896"/>
                </a:cubicBezTo>
                <a:cubicBezTo>
                  <a:pt x="0" y="18555"/>
                  <a:pt x="14" y="19210"/>
                  <a:pt x="117" y="19878"/>
                </a:cubicBezTo>
                <a:cubicBezTo>
                  <a:pt x="241" y="19551"/>
                  <a:pt x="184" y="19233"/>
                  <a:pt x="124" y="18926"/>
                </a:cubicBezTo>
                <a:cubicBezTo>
                  <a:pt x="47" y="18511"/>
                  <a:pt x="57" y="18097"/>
                  <a:pt x="81" y="17676"/>
                </a:cubicBezTo>
                <a:lnTo>
                  <a:pt x="81" y="17676"/>
                </a:lnTo>
                <a:cubicBezTo>
                  <a:pt x="94" y="17742"/>
                  <a:pt x="107" y="17806"/>
                  <a:pt x="117" y="17869"/>
                </a:cubicBezTo>
                <a:cubicBezTo>
                  <a:pt x="127" y="17940"/>
                  <a:pt x="134" y="18007"/>
                  <a:pt x="137" y="18077"/>
                </a:cubicBezTo>
                <a:cubicBezTo>
                  <a:pt x="131" y="18675"/>
                  <a:pt x="241" y="19263"/>
                  <a:pt x="315" y="19852"/>
                </a:cubicBezTo>
                <a:cubicBezTo>
                  <a:pt x="358" y="20219"/>
                  <a:pt x="438" y="20594"/>
                  <a:pt x="355" y="20968"/>
                </a:cubicBezTo>
                <a:cubicBezTo>
                  <a:pt x="331" y="21082"/>
                  <a:pt x="378" y="21189"/>
                  <a:pt x="401" y="21296"/>
                </a:cubicBezTo>
                <a:cubicBezTo>
                  <a:pt x="773" y="22837"/>
                  <a:pt x="1217" y="24354"/>
                  <a:pt x="1896" y="25795"/>
                </a:cubicBezTo>
                <a:cubicBezTo>
                  <a:pt x="2146" y="26333"/>
                  <a:pt x="2531" y="26787"/>
                  <a:pt x="2888" y="27255"/>
                </a:cubicBezTo>
                <a:cubicBezTo>
                  <a:pt x="3330" y="27827"/>
                  <a:pt x="3757" y="28409"/>
                  <a:pt x="4269" y="28920"/>
                </a:cubicBezTo>
                <a:cubicBezTo>
                  <a:pt x="4473" y="29121"/>
                  <a:pt x="4677" y="29304"/>
                  <a:pt x="4954" y="29405"/>
                </a:cubicBezTo>
                <a:cubicBezTo>
                  <a:pt x="5335" y="29542"/>
                  <a:pt x="5619" y="29826"/>
                  <a:pt x="5880" y="30120"/>
                </a:cubicBezTo>
                <a:cubicBezTo>
                  <a:pt x="5997" y="30250"/>
                  <a:pt x="6134" y="30321"/>
                  <a:pt x="6284" y="30394"/>
                </a:cubicBezTo>
                <a:cubicBezTo>
                  <a:pt x="6752" y="30621"/>
                  <a:pt x="7230" y="30835"/>
                  <a:pt x="7682" y="31093"/>
                </a:cubicBezTo>
                <a:cubicBezTo>
                  <a:pt x="7896" y="31216"/>
                  <a:pt x="8140" y="31323"/>
                  <a:pt x="8273" y="31574"/>
                </a:cubicBezTo>
                <a:cubicBezTo>
                  <a:pt x="8337" y="31691"/>
                  <a:pt x="8511" y="31738"/>
                  <a:pt x="8654" y="31775"/>
                </a:cubicBezTo>
                <a:lnTo>
                  <a:pt x="8654" y="31774"/>
                </a:lnTo>
                <a:lnTo>
                  <a:pt x="8654" y="31774"/>
                </a:lnTo>
                <a:cubicBezTo>
                  <a:pt x="8878" y="31983"/>
                  <a:pt x="9160" y="32099"/>
                  <a:pt x="9430" y="32202"/>
                </a:cubicBezTo>
                <a:cubicBezTo>
                  <a:pt x="9854" y="32366"/>
                  <a:pt x="10262" y="32580"/>
                  <a:pt x="10640" y="32838"/>
                </a:cubicBezTo>
                <a:cubicBezTo>
                  <a:pt x="11626" y="33479"/>
                  <a:pt x="12689" y="33931"/>
                  <a:pt x="13822" y="34228"/>
                </a:cubicBezTo>
                <a:cubicBezTo>
                  <a:pt x="13849" y="34235"/>
                  <a:pt x="13875" y="34241"/>
                  <a:pt x="13902" y="34251"/>
                </a:cubicBezTo>
                <a:cubicBezTo>
                  <a:pt x="13962" y="34285"/>
                  <a:pt x="14066" y="34265"/>
                  <a:pt x="14066" y="34378"/>
                </a:cubicBezTo>
                <a:cubicBezTo>
                  <a:pt x="14063" y="34439"/>
                  <a:pt x="14009" y="34472"/>
                  <a:pt x="13825" y="34512"/>
                </a:cubicBezTo>
                <a:cubicBezTo>
                  <a:pt x="14083" y="34536"/>
                  <a:pt x="13912" y="34706"/>
                  <a:pt x="13986" y="34806"/>
                </a:cubicBezTo>
                <a:cubicBezTo>
                  <a:pt x="14093" y="34713"/>
                  <a:pt x="14129" y="34589"/>
                  <a:pt x="14160" y="34472"/>
                </a:cubicBezTo>
                <a:cubicBezTo>
                  <a:pt x="14177" y="34412"/>
                  <a:pt x="14191" y="34360"/>
                  <a:pt x="14244" y="34360"/>
                </a:cubicBezTo>
                <a:cubicBezTo>
                  <a:pt x="14254" y="34360"/>
                  <a:pt x="14264" y="34362"/>
                  <a:pt x="14277" y="34365"/>
                </a:cubicBezTo>
                <a:cubicBezTo>
                  <a:pt x="14648" y="34475"/>
                  <a:pt x="15032" y="34556"/>
                  <a:pt x="15380" y="34726"/>
                </a:cubicBezTo>
                <a:cubicBezTo>
                  <a:pt x="15396" y="34733"/>
                  <a:pt x="15406" y="34760"/>
                  <a:pt x="15420" y="34776"/>
                </a:cubicBezTo>
                <a:cubicBezTo>
                  <a:pt x="15430" y="34776"/>
                  <a:pt x="15440" y="34776"/>
                  <a:pt x="15451" y="34776"/>
                </a:cubicBezTo>
                <a:cubicBezTo>
                  <a:pt x="15486" y="34776"/>
                  <a:pt x="15520" y="34780"/>
                  <a:pt x="15543" y="34816"/>
                </a:cubicBezTo>
                <a:lnTo>
                  <a:pt x="15593" y="34833"/>
                </a:lnTo>
                <a:lnTo>
                  <a:pt x="15587" y="34846"/>
                </a:lnTo>
                <a:lnTo>
                  <a:pt x="15543" y="34816"/>
                </a:lnTo>
                <a:cubicBezTo>
                  <a:pt x="15533" y="34816"/>
                  <a:pt x="15523" y="34817"/>
                  <a:pt x="15512" y="34817"/>
                </a:cubicBezTo>
                <a:cubicBezTo>
                  <a:pt x="15477" y="34817"/>
                  <a:pt x="15443" y="34813"/>
                  <a:pt x="15420" y="34776"/>
                </a:cubicBezTo>
                <a:cubicBezTo>
                  <a:pt x="15399" y="34777"/>
                  <a:pt x="15379" y="34778"/>
                  <a:pt x="15359" y="34778"/>
                </a:cubicBezTo>
                <a:cubicBezTo>
                  <a:pt x="15018" y="34778"/>
                  <a:pt x="14701" y="34651"/>
                  <a:pt x="14357" y="34616"/>
                </a:cubicBezTo>
                <a:lnTo>
                  <a:pt x="14357" y="34616"/>
                </a:lnTo>
                <a:cubicBezTo>
                  <a:pt x="14460" y="34679"/>
                  <a:pt x="14571" y="34733"/>
                  <a:pt x="14684" y="34783"/>
                </a:cubicBezTo>
                <a:cubicBezTo>
                  <a:pt x="15624" y="35137"/>
                  <a:pt x="16563" y="35502"/>
                  <a:pt x="17462" y="35960"/>
                </a:cubicBezTo>
                <a:cubicBezTo>
                  <a:pt x="17491" y="35973"/>
                  <a:pt x="17531" y="36015"/>
                  <a:pt x="17567" y="36015"/>
                </a:cubicBezTo>
                <a:cubicBezTo>
                  <a:pt x="17585" y="36015"/>
                  <a:pt x="17601" y="36005"/>
                  <a:pt x="17616" y="35976"/>
                </a:cubicBezTo>
                <a:cubicBezTo>
                  <a:pt x="17649" y="35906"/>
                  <a:pt x="17566" y="35873"/>
                  <a:pt x="17512" y="35846"/>
                </a:cubicBezTo>
                <a:cubicBezTo>
                  <a:pt x="17001" y="35578"/>
                  <a:pt x="16459" y="35381"/>
                  <a:pt x="15931" y="35147"/>
                </a:cubicBezTo>
                <a:cubicBezTo>
                  <a:pt x="15861" y="35117"/>
                  <a:pt x="15794" y="35084"/>
                  <a:pt x="15710" y="35044"/>
                </a:cubicBezTo>
                <a:cubicBezTo>
                  <a:pt x="15772" y="34982"/>
                  <a:pt x="15829" y="34956"/>
                  <a:pt x="15888" y="34956"/>
                </a:cubicBezTo>
                <a:cubicBezTo>
                  <a:pt x="15929" y="34956"/>
                  <a:pt x="15972" y="34968"/>
                  <a:pt x="16018" y="34990"/>
                </a:cubicBezTo>
                <a:cubicBezTo>
                  <a:pt x="16459" y="35191"/>
                  <a:pt x="16917" y="35365"/>
                  <a:pt x="17328" y="35625"/>
                </a:cubicBezTo>
                <a:cubicBezTo>
                  <a:pt x="17536" y="35759"/>
                  <a:pt x="17790" y="35679"/>
                  <a:pt x="18007" y="35819"/>
                </a:cubicBezTo>
                <a:cubicBezTo>
                  <a:pt x="18224" y="35956"/>
                  <a:pt x="18468" y="36053"/>
                  <a:pt x="18672" y="36217"/>
                </a:cubicBezTo>
                <a:lnTo>
                  <a:pt x="18645" y="36264"/>
                </a:lnTo>
                <a:lnTo>
                  <a:pt x="18254" y="36070"/>
                </a:lnTo>
                <a:lnTo>
                  <a:pt x="18254" y="36070"/>
                </a:lnTo>
                <a:cubicBezTo>
                  <a:pt x="18224" y="36157"/>
                  <a:pt x="18288" y="36170"/>
                  <a:pt x="18321" y="36190"/>
                </a:cubicBezTo>
                <a:cubicBezTo>
                  <a:pt x="18632" y="36384"/>
                  <a:pt x="18919" y="36618"/>
                  <a:pt x="19177" y="36882"/>
                </a:cubicBezTo>
                <a:cubicBezTo>
                  <a:pt x="19207" y="36919"/>
                  <a:pt x="19254" y="36942"/>
                  <a:pt x="19304" y="36946"/>
                </a:cubicBezTo>
                <a:cubicBezTo>
                  <a:pt x="19324" y="36880"/>
                  <a:pt x="19361" y="36855"/>
                  <a:pt x="19398" y="36855"/>
                </a:cubicBezTo>
                <a:cubicBezTo>
                  <a:pt x="19434" y="36855"/>
                  <a:pt x="19469" y="36879"/>
                  <a:pt x="19488" y="36912"/>
                </a:cubicBezTo>
                <a:cubicBezTo>
                  <a:pt x="19625" y="37146"/>
                  <a:pt x="19855" y="37290"/>
                  <a:pt x="20006" y="37510"/>
                </a:cubicBezTo>
                <a:cubicBezTo>
                  <a:pt x="20073" y="37607"/>
                  <a:pt x="20210" y="37684"/>
                  <a:pt x="20280" y="37795"/>
                </a:cubicBezTo>
                <a:cubicBezTo>
                  <a:pt x="20972" y="38824"/>
                  <a:pt x="21570" y="39900"/>
                  <a:pt x="21904" y="41107"/>
                </a:cubicBezTo>
                <a:cubicBezTo>
                  <a:pt x="21924" y="41164"/>
                  <a:pt x="21951" y="41224"/>
                  <a:pt x="21904" y="41314"/>
                </a:cubicBezTo>
                <a:cubicBezTo>
                  <a:pt x="21767" y="40937"/>
                  <a:pt x="21634" y="40582"/>
                  <a:pt x="21483" y="40235"/>
                </a:cubicBezTo>
                <a:cubicBezTo>
                  <a:pt x="21283" y="39787"/>
                  <a:pt x="21079" y="39336"/>
                  <a:pt x="20831" y="38911"/>
                </a:cubicBezTo>
                <a:cubicBezTo>
                  <a:pt x="20808" y="38868"/>
                  <a:pt x="20781" y="38824"/>
                  <a:pt x="20724" y="38824"/>
                </a:cubicBezTo>
                <a:cubicBezTo>
                  <a:pt x="20915" y="39232"/>
                  <a:pt x="21112" y="39636"/>
                  <a:pt x="21293" y="40048"/>
                </a:cubicBezTo>
                <a:cubicBezTo>
                  <a:pt x="21593" y="40743"/>
                  <a:pt x="21814" y="41468"/>
                  <a:pt x="21944" y="42214"/>
                </a:cubicBezTo>
                <a:cubicBezTo>
                  <a:pt x="21794" y="41973"/>
                  <a:pt x="21644" y="41729"/>
                  <a:pt x="21490" y="41488"/>
                </a:cubicBezTo>
                <a:cubicBezTo>
                  <a:pt x="21286" y="41167"/>
                  <a:pt x="21075" y="40850"/>
                  <a:pt x="20808" y="40579"/>
                </a:cubicBezTo>
                <a:lnTo>
                  <a:pt x="20808" y="40579"/>
                </a:lnTo>
                <a:cubicBezTo>
                  <a:pt x="20881" y="40933"/>
                  <a:pt x="20985" y="41321"/>
                  <a:pt x="21219" y="41565"/>
                </a:cubicBezTo>
                <a:cubicBezTo>
                  <a:pt x="21657" y="42016"/>
                  <a:pt x="21674" y="42564"/>
                  <a:pt x="21771" y="43106"/>
                </a:cubicBezTo>
                <a:cubicBezTo>
                  <a:pt x="21844" y="43524"/>
                  <a:pt x="21995" y="43918"/>
                  <a:pt x="22075" y="44336"/>
                </a:cubicBezTo>
                <a:cubicBezTo>
                  <a:pt x="22108" y="44507"/>
                  <a:pt x="22178" y="44684"/>
                  <a:pt x="22228" y="44861"/>
                </a:cubicBezTo>
                <a:cubicBezTo>
                  <a:pt x="22299" y="45095"/>
                  <a:pt x="22362" y="45329"/>
                  <a:pt x="22419" y="45563"/>
                </a:cubicBezTo>
                <a:cubicBezTo>
                  <a:pt x="22476" y="45793"/>
                  <a:pt x="22519" y="46024"/>
                  <a:pt x="22559" y="46255"/>
                </a:cubicBezTo>
                <a:cubicBezTo>
                  <a:pt x="22603" y="46499"/>
                  <a:pt x="22636" y="46746"/>
                  <a:pt x="22676" y="46993"/>
                </a:cubicBezTo>
                <a:cubicBezTo>
                  <a:pt x="22680" y="47030"/>
                  <a:pt x="22700" y="47074"/>
                  <a:pt x="22643" y="47110"/>
                </a:cubicBezTo>
                <a:cubicBezTo>
                  <a:pt x="22533" y="46990"/>
                  <a:pt x="22579" y="46820"/>
                  <a:pt x="22503" y="46693"/>
                </a:cubicBezTo>
                <a:lnTo>
                  <a:pt x="22503" y="46693"/>
                </a:lnTo>
                <a:cubicBezTo>
                  <a:pt x="22439" y="46716"/>
                  <a:pt x="22513" y="46796"/>
                  <a:pt x="22446" y="46840"/>
                </a:cubicBezTo>
                <a:cubicBezTo>
                  <a:pt x="22359" y="46355"/>
                  <a:pt x="22275" y="45874"/>
                  <a:pt x="22185" y="45392"/>
                </a:cubicBezTo>
                <a:cubicBezTo>
                  <a:pt x="22152" y="45208"/>
                  <a:pt x="22081" y="45035"/>
                  <a:pt x="21978" y="44878"/>
                </a:cubicBezTo>
                <a:lnTo>
                  <a:pt x="21978" y="44878"/>
                </a:lnTo>
                <a:cubicBezTo>
                  <a:pt x="22045" y="45329"/>
                  <a:pt x="22095" y="45783"/>
                  <a:pt x="22152" y="46235"/>
                </a:cubicBezTo>
                <a:cubicBezTo>
                  <a:pt x="22208" y="46716"/>
                  <a:pt x="22228" y="47201"/>
                  <a:pt x="22352" y="47672"/>
                </a:cubicBezTo>
                <a:cubicBezTo>
                  <a:pt x="22369" y="47732"/>
                  <a:pt x="22389" y="47789"/>
                  <a:pt x="22412" y="47869"/>
                </a:cubicBezTo>
                <a:cubicBezTo>
                  <a:pt x="22526" y="47742"/>
                  <a:pt x="22449" y="47602"/>
                  <a:pt x="22506" y="47478"/>
                </a:cubicBezTo>
                <a:lnTo>
                  <a:pt x="22506" y="47478"/>
                </a:lnTo>
                <a:cubicBezTo>
                  <a:pt x="22646" y="48371"/>
                  <a:pt x="22790" y="49256"/>
                  <a:pt x="23101" y="50112"/>
                </a:cubicBezTo>
                <a:cubicBezTo>
                  <a:pt x="23171" y="50065"/>
                  <a:pt x="23138" y="50018"/>
                  <a:pt x="23128" y="49978"/>
                </a:cubicBezTo>
                <a:cubicBezTo>
                  <a:pt x="22994" y="49440"/>
                  <a:pt x="22857" y="48902"/>
                  <a:pt x="22723" y="48361"/>
                </a:cubicBezTo>
                <a:cubicBezTo>
                  <a:pt x="22710" y="48324"/>
                  <a:pt x="22703" y="48284"/>
                  <a:pt x="22696" y="48240"/>
                </a:cubicBezTo>
                <a:cubicBezTo>
                  <a:pt x="22690" y="48207"/>
                  <a:pt x="22710" y="48170"/>
                  <a:pt x="22747" y="48160"/>
                </a:cubicBezTo>
                <a:cubicBezTo>
                  <a:pt x="22753" y="48158"/>
                  <a:pt x="22759" y="48157"/>
                  <a:pt x="22765" y="48157"/>
                </a:cubicBezTo>
                <a:cubicBezTo>
                  <a:pt x="22796" y="48157"/>
                  <a:pt x="22804" y="48189"/>
                  <a:pt x="22810" y="48220"/>
                </a:cubicBezTo>
                <a:cubicBezTo>
                  <a:pt x="22867" y="48514"/>
                  <a:pt x="22994" y="48788"/>
                  <a:pt x="23007" y="49103"/>
                </a:cubicBezTo>
                <a:cubicBezTo>
                  <a:pt x="23021" y="49373"/>
                  <a:pt x="23141" y="49637"/>
                  <a:pt x="23231" y="49901"/>
                </a:cubicBezTo>
                <a:cubicBezTo>
                  <a:pt x="23482" y="50623"/>
                  <a:pt x="23773" y="51329"/>
                  <a:pt x="24104" y="52017"/>
                </a:cubicBezTo>
                <a:cubicBezTo>
                  <a:pt x="24161" y="52134"/>
                  <a:pt x="24244" y="52245"/>
                  <a:pt x="24204" y="52388"/>
                </a:cubicBezTo>
                <a:cubicBezTo>
                  <a:pt x="24204" y="52415"/>
                  <a:pt x="24211" y="52445"/>
                  <a:pt x="24231" y="52465"/>
                </a:cubicBezTo>
                <a:cubicBezTo>
                  <a:pt x="24505" y="52840"/>
                  <a:pt x="24649" y="53284"/>
                  <a:pt x="24953" y="53652"/>
                </a:cubicBezTo>
                <a:cubicBezTo>
                  <a:pt x="25812" y="54708"/>
                  <a:pt x="26811" y="55641"/>
                  <a:pt x="27921" y="56423"/>
                </a:cubicBezTo>
                <a:cubicBezTo>
                  <a:pt x="28322" y="56710"/>
                  <a:pt x="28777" y="56928"/>
                  <a:pt x="29158" y="57232"/>
                </a:cubicBezTo>
                <a:cubicBezTo>
                  <a:pt x="29552" y="57543"/>
                  <a:pt x="30013" y="57676"/>
                  <a:pt x="30441" y="57890"/>
                </a:cubicBezTo>
                <a:cubicBezTo>
                  <a:pt x="30562" y="57954"/>
                  <a:pt x="30642" y="58054"/>
                  <a:pt x="30759" y="58121"/>
                </a:cubicBezTo>
                <a:cubicBezTo>
                  <a:pt x="31404" y="58479"/>
                  <a:pt x="32116" y="58592"/>
                  <a:pt x="32824" y="58736"/>
                </a:cubicBezTo>
                <a:cubicBezTo>
                  <a:pt x="33252" y="58823"/>
                  <a:pt x="33680" y="58910"/>
                  <a:pt x="34101" y="59017"/>
                </a:cubicBezTo>
                <a:cubicBezTo>
                  <a:pt x="34576" y="59137"/>
                  <a:pt x="35061" y="59147"/>
                  <a:pt x="35542" y="59197"/>
                </a:cubicBezTo>
                <a:cubicBezTo>
                  <a:pt x="36027" y="59244"/>
                  <a:pt x="36505" y="59307"/>
                  <a:pt x="36989" y="59344"/>
                </a:cubicBezTo>
                <a:cubicBezTo>
                  <a:pt x="37354" y="59371"/>
                  <a:pt x="37721" y="59364"/>
                  <a:pt x="38086" y="59374"/>
                </a:cubicBezTo>
                <a:cubicBezTo>
                  <a:pt x="38216" y="59381"/>
                  <a:pt x="38346" y="59401"/>
                  <a:pt x="38477" y="59404"/>
                </a:cubicBezTo>
                <a:cubicBezTo>
                  <a:pt x="38507" y="59405"/>
                  <a:pt x="38537" y="59405"/>
                  <a:pt x="38567" y="59405"/>
                </a:cubicBezTo>
                <a:cubicBezTo>
                  <a:pt x="39317" y="59405"/>
                  <a:pt x="40047" y="59248"/>
                  <a:pt x="40780" y="59107"/>
                </a:cubicBezTo>
                <a:cubicBezTo>
                  <a:pt x="41161" y="59037"/>
                  <a:pt x="41535" y="58963"/>
                  <a:pt x="41886" y="58789"/>
                </a:cubicBezTo>
                <a:lnTo>
                  <a:pt x="41886" y="58789"/>
                </a:lnTo>
                <a:cubicBezTo>
                  <a:pt x="40860" y="59007"/>
                  <a:pt x="39820" y="59137"/>
                  <a:pt x="38778" y="59227"/>
                </a:cubicBezTo>
                <a:cubicBezTo>
                  <a:pt x="39717" y="59090"/>
                  <a:pt x="40626" y="58840"/>
                  <a:pt x="41545" y="58609"/>
                </a:cubicBezTo>
                <a:cubicBezTo>
                  <a:pt x="42464" y="58378"/>
                  <a:pt x="43307" y="57930"/>
                  <a:pt x="44229" y="57710"/>
                </a:cubicBezTo>
                <a:lnTo>
                  <a:pt x="44229" y="57710"/>
                </a:lnTo>
                <a:cubicBezTo>
                  <a:pt x="43922" y="57937"/>
                  <a:pt x="43537" y="58027"/>
                  <a:pt x="43200" y="58231"/>
                </a:cubicBezTo>
                <a:cubicBezTo>
                  <a:pt x="43231" y="58257"/>
                  <a:pt x="43261" y="58266"/>
                  <a:pt x="43287" y="58266"/>
                </a:cubicBezTo>
                <a:cubicBezTo>
                  <a:pt x="43334" y="58266"/>
                  <a:pt x="43374" y="58238"/>
                  <a:pt x="43410" y="58221"/>
                </a:cubicBezTo>
                <a:cubicBezTo>
                  <a:pt x="43738" y="58077"/>
                  <a:pt x="44062" y="57930"/>
                  <a:pt x="44396" y="57793"/>
                </a:cubicBezTo>
                <a:cubicBezTo>
                  <a:pt x="44871" y="57599"/>
                  <a:pt x="45322" y="57342"/>
                  <a:pt x="45764" y="57085"/>
                </a:cubicBezTo>
                <a:cubicBezTo>
                  <a:pt x="45941" y="56981"/>
                  <a:pt x="46141" y="57078"/>
                  <a:pt x="46308" y="56964"/>
                </a:cubicBezTo>
                <a:cubicBezTo>
                  <a:pt x="46315" y="56959"/>
                  <a:pt x="46321" y="56957"/>
                  <a:pt x="46327" y="56957"/>
                </a:cubicBezTo>
                <a:cubicBezTo>
                  <a:pt x="46356" y="56957"/>
                  <a:pt x="46360" y="57028"/>
                  <a:pt x="46365" y="57068"/>
                </a:cubicBezTo>
                <a:cubicBezTo>
                  <a:pt x="46666" y="56951"/>
                  <a:pt x="46890" y="56717"/>
                  <a:pt x="47154" y="56540"/>
                </a:cubicBezTo>
                <a:cubicBezTo>
                  <a:pt x="47311" y="56426"/>
                  <a:pt x="47462" y="56306"/>
                  <a:pt x="47605" y="56179"/>
                </a:cubicBezTo>
                <a:cubicBezTo>
                  <a:pt x="47689" y="56109"/>
                  <a:pt x="47796" y="56035"/>
                  <a:pt x="47645" y="55921"/>
                </a:cubicBezTo>
                <a:cubicBezTo>
                  <a:pt x="47609" y="55895"/>
                  <a:pt x="47589" y="55858"/>
                  <a:pt x="47642" y="55828"/>
                </a:cubicBezTo>
                <a:cubicBezTo>
                  <a:pt x="48177" y="55537"/>
                  <a:pt x="48511" y="55016"/>
                  <a:pt x="49023" y="54701"/>
                </a:cubicBezTo>
                <a:cubicBezTo>
                  <a:pt x="49043" y="54695"/>
                  <a:pt x="49063" y="54688"/>
                  <a:pt x="49083" y="54688"/>
                </a:cubicBezTo>
                <a:cubicBezTo>
                  <a:pt x="49143" y="54561"/>
                  <a:pt x="49273" y="54508"/>
                  <a:pt x="49370" y="54424"/>
                </a:cubicBezTo>
                <a:cubicBezTo>
                  <a:pt x="50035" y="53852"/>
                  <a:pt x="50587" y="53174"/>
                  <a:pt x="51209" y="52569"/>
                </a:cubicBezTo>
                <a:cubicBezTo>
                  <a:pt x="51496" y="52281"/>
                  <a:pt x="51750" y="51964"/>
                  <a:pt x="51964" y="51620"/>
                </a:cubicBezTo>
                <a:cubicBezTo>
                  <a:pt x="52011" y="51563"/>
                  <a:pt x="52038" y="51499"/>
                  <a:pt x="52048" y="51432"/>
                </a:cubicBezTo>
                <a:lnTo>
                  <a:pt x="52048" y="51432"/>
                </a:lnTo>
                <a:cubicBezTo>
                  <a:pt x="51961" y="51436"/>
                  <a:pt x="51937" y="51529"/>
                  <a:pt x="51864" y="51556"/>
                </a:cubicBezTo>
                <a:cubicBezTo>
                  <a:pt x="51810" y="51499"/>
                  <a:pt x="51810" y="51422"/>
                  <a:pt x="51780" y="51329"/>
                </a:cubicBezTo>
                <a:cubicBezTo>
                  <a:pt x="51449" y="51750"/>
                  <a:pt x="51229" y="52245"/>
                  <a:pt x="50794" y="52559"/>
                </a:cubicBezTo>
                <a:cubicBezTo>
                  <a:pt x="50828" y="52328"/>
                  <a:pt x="51025" y="52204"/>
                  <a:pt x="51142" y="52031"/>
                </a:cubicBezTo>
                <a:cubicBezTo>
                  <a:pt x="51423" y="51626"/>
                  <a:pt x="51740" y="51249"/>
                  <a:pt x="51964" y="50804"/>
                </a:cubicBezTo>
                <a:cubicBezTo>
                  <a:pt x="52014" y="50710"/>
                  <a:pt x="52018" y="50704"/>
                  <a:pt x="52018" y="50550"/>
                </a:cubicBezTo>
                <a:lnTo>
                  <a:pt x="52018" y="50550"/>
                </a:lnTo>
                <a:cubicBezTo>
                  <a:pt x="51854" y="50737"/>
                  <a:pt x="51807" y="50971"/>
                  <a:pt x="51663" y="51162"/>
                </a:cubicBezTo>
                <a:cubicBezTo>
                  <a:pt x="51616" y="51095"/>
                  <a:pt x="51660" y="51051"/>
                  <a:pt x="51677" y="51005"/>
                </a:cubicBezTo>
                <a:cubicBezTo>
                  <a:pt x="51810" y="50664"/>
                  <a:pt x="52001" y="50343"/>
                  <a:pt x="52054" y="49962"/>
                </a:cubicBezTo>
                <a:cubicBezTo>
                  <a:pt x="52081" y="49764"/>
                  <a:pt x="52191" y="49567"/>
                  <a:pt x="52302" y="49393"/>
                </a:cubicBezTo>
                <a:cubicBezTo>
                  <a:pt x="52485" y="49099"/>
                  <a:pt x="52599" y="48785"/>
                  <a:pt x="52703" y="48461"/>
                </a:cubicBezTo>
                <a:cubicBezTo>
                  <a:pt x="52790" y="48180"/>
                  <a:pt x="53030" y="47993"/>
                  <a:pt x="53131" y="47705"/>
                </a:cubicBezTo>
                <a:cubicBezTo>
                  <a:pt x="53341" y="47080"/>
                  <a:pt x="53605" y="46472"/>
                  <a:pt x="53766" y="45834"/>
                </a:cubicBezTo>
                <a:cubicBezTo>
                  <a:pt x="53843" y="45523"/>
                  <a:pt x="53859" y="45195"/>
                  <a:pt x="53970" y="44884"/>
                </a:cubicBezTo>
                <a:cubicBezTo>
                  <a:pt x="54274" y="44015"/>
                  <a:pt x="54631" y="43166"/>
                  <a:pt x="54972" y="42307"/>
                </a:cubicBezTo>
                <a:cubicBezTo>
                  <a:pt x="55397" y="41241"/>
                  <a:pt x="55962" y="40238"/>
                  <a:pt x="56650" y="39319"/>
                </a:cubicBezTo>
                <a:cubicBezTo>
                  <a:pt x="56871" y="39021"/>
                  <a:pt x="57148" y="38764"/>
                  <a:pt x="57409" y="38497"/>
                </a:cubicBezTo>
                <a:cubicBezTo>
                  <a:pt x="57536" y="38363"/>
                  <a:pt x="57606" y="38169"/>
                  <a:pt x="57807" y="38115"/>
                </a:cubicBezTo>
                <a:lnTo>
                  <a:pt x="57807" y="38115"/>
                </a:lnTo>
                <a:cubicBezTo>
                  <a:pt x="57523" y="38654"/>
                  <a:pt x="57185" y="39165"/>
                  <a:pt x="56804" y="39640"/>
                </a:cubicBezTo>
                <a:cubicBezTo>
                  <a:pt x="56637" y="39844"/>
                  <a:pt x="56473" y="40051"/>
                  <a:pt x="56319" y="40265"/>
                </a:cubicBezTo>
                <a:cubicBezTo>
                  <a:pt x="56226" y="40385"/>
                  <a:pt x="56166" y="40522"/>
                  <a:pt x="56019" y="40596"/>
                </a:cubicBezTo>
                <a:cubicBezTo>
                  <a:pt x="55942" y="40636"/>
                  <a:pt x="55892" y="40713"/>
                  <a:pt x="55885" y="40800"/>
                </a:cubicBezTo>
                <a:cubicBezTo>
                  <a:pt x="55838" y="41241"/>
                  <a:pt x="55567" y="41595"/>
                  <a:pt x="55400" y="41986"/>
                </a:cubicBezTo>
                <a:cubicBezTo>
                  <a:pt x="54976" y="42969"/>
                  <a:pt x="54611" y="43972"/>
                  <a:pt x="54220" y="44968"/>
                </a:cubicBezTo>
                <a:cubicBezTo>
                  <a:pt x="54060" y="45379"/>
                  <a:pt x="53866" y="45780"/>
                  <a:pt x="53732" y="46208"/>
                </a:cubicBezTo>
                <a:cubicBezTo>
                  <a:pt x="53649" y="46479"/>
                  <a:pt x="53719" y="46763"/>
                  <a:pt x="53592" y="47034"/>
                </a:cubicBezTo>
                <a:cubicBezTo>
                  <a:pt x="53415" y="47425"/>
                  <a:pt x="53264" y="47829"/>
                  <a:pt x="53124" y="48237"/>
                </a:cubicBezTo>
                <a:cubicBezTo>
                  <a:pt x="52997" y="48601"/>
                  <a:pt x="52897" y="48972"/>
                  <a:pt x="52783" y="49353"/>
                </a:cubicBezTo>
                <a:cubicBezTo>
                  <a:pt x="53217" y="48822"/>
                  <a:pt x="53331" y="48170"/>
                  <a:pt x="53575" y="47582"/>
                </a:cubicBezTo>
                <a:cubicBezTo>
                  <a:pt x="53635" y="47598"/>
                  <a:pt x="53629" y="47628"/>
                  <a:pt x="53619" y="47652"/>
                </a:cubicBezTo>
                <a:cubicBezTo>
                  <a:pt x="53395" y="48160"/>
                  <a:pt x="53331" y="48725"/>
                  <a:pt x="53070" y="49220"/>
                </a:cubicBezTo>
                <a:cubicBezTo>
                  <a:pt x="53017" y="49313"/>
                  <a:pt x="52994" y="49417"/>
                  <a:pt x="53004" y="49524"/>
                </a:cubicBezTo>
                <a:cubicBezTo>
                  <a:pt x="53221" y="49149"/>
                  <a:pt x="53348" y="48735"/>
                  <a:pt x="53498" y="48334"/>
                </a:cubicBezTo>
                <a:cubicBezTo>
                  <a:pt x="53709" y="47762"/>
                  <a:pt x="53866" y="47167"/>
                  <a:pt x="54107" y="46609"/>
                </a:cubicBezTo>
                <a:cubicBezTo>
                  <a:pt x="54227" y="46335"/>
                  <a:pt x="54374" y="46074"/>
                  <a:pt x="54474" y="45790"/>
                </a:cubicBezTo>
                <a:cubicBezTo>
                  <a:pt x="54655" y="45272"/>
                  <a:pt x="54825" y="44751"/>
                  <a:pt x="54892" y="44202"/>
                </a:cubicBezTo>
                <a:cubicBezTo>
                  <a:pt x="54949" y="43724"/>
                  <a:pt x="55200" y="43313"/>
                  <a:pt x="55380" y="42882"/>
                </a:cubicBezTo>
                <a:cubicBezTo>
                  <a:pt x="55561" y="42454"/>
                  <a:pt x="55808" y="42060"/>
                  <a:pt x="55999" y="41635"/>
                </a:cubicBezTo>
                <a:cubicBezTo>
                  <a:pt x="56396" y="40743"/>
                  <a:pt x="56861" y="39894"/>
                  <a:pt x="57466" y="39125"/>
                </a:cubicBezTo>
                <a:cubicBezTo>
                  <a:pt x="57623" y="38928"/>
                  <a:pt x="57777" y="38741"/>
                  <a:pt x="57997" y="38607"/>
                </a:cubicBezTo>
                <a:cubicBezTo>
                  <a:pt x="58455" y="38329"/>
                  <a:pt x="58800" y="37932"/>
                  <a:pt x="59134" y="37517"/>
                </a:cubicBezTo>
                <a:cubicBezTo>
                  <a:pt x="59435" y="37143"/>
                  <a:pt x="59816" y="36849"/>
                  <a:pt x="60173" y="36534"/>
                </a:cubicBezTo>
                <a:cubicBezTo>
                  <a:pt x="60695" y="36087"/>
                  <a:pt x="61253" y="35685"/>
                  <a:pt x="61845" y="35338"/>
                </a:cubicBezTo>
                <a:cubicBezTo>
                  <a:pt x="61901" y="35304"/>
                  <a:pt x="61975" y="35278"/>
                  <a:pt x="61982" y="35191"/>
                </a:cubicBezTo>
                <a:lnTo>
                  <a:pt x="61932" y="35171"/>
                </a:lnTo>
                <a:lnTo>
                  <a:pt x="61982" y="35151"/>
                </a:lnTo>
                <a:cubicBezTo>
                  <a:pt x="62052" y="35020"/>
                  <a:pt x="62186" y="34963"/>
                  <a:pt x="62303" y="34897"/>
                </a:cubicBezTo>
                <a:cubicBezTo>
                  <a:pt x="62978" y="34509"/>
                  <a:pt x="63630" y="34088"/>
                  <a:pt x="64328" y="33750"/>
                </a:cubicBezTo>
                <a:cubicBezTo>
                  <a:pt x="64512" y="33660"/>
                  <a:pt x="64696" y="33553"/>
                  <a:pt x="64903" y="33519"/>
                </a:cubicBezTo>
                <a:cubicBezTo>
                  <a:pt x="64953" y="33439"/>
                  <a:pt x="65023" y="33406"/>
                  <a:pt x="65144" y="33402"/>
                </a:cubicBezTo>
                <a:lnTo>
                  <a:pt x="65144" y="33402"/>
                </a:lnTo>
                <a:cubicBezTo>
                  <a:pt x="65092" y="33477"/>
                  <a:pt x="65006" y="33523"/>
                  <a:pt x="64916" y="33523"/>
                </a:cubicBezTo>
                <a:cubicBezTo>
                  <a:pt x="64913" y="33523"/>
                  <a:pt x="64910" y="33523"/>
                  <a:pt x="64906" y="33523"/>
                </a:cubicBezTo>
                <a:cubicBezTo>
                  <a:pt x="64789" y="33590"/>
                  <a:pt x="64769" y="33720"/>
                  <a:pt x="64696" y="33814"/>
                </a:cubicBezTo>
                <a:cubicBezTo>
                  <a:pt x="64997" y="33750"/>
                  <a:pt x="65261" y="33590"/>
                  <a:pt x="65545" y="33479"/>
                </a:cubicBezTo>
                <a:cubicBezTo>
                  <a:pt x="66715" y="33041"/>
                  <a:pt x="67905" y="32640"/>
                  <a:pt x="69045" y="32136"/>
                </a:cubicBezTo>
                <a:cubicBezTo>
                  <a:pt x="70291" y="31581"/>
                  <a:pt x="71552" y="31043"/>
                  <a:pt x="72728" y="30331"/>
                </a:cubicBezTo>
                <a:cubicBezTo>
                  <a:pt x="73544" y="29839"/>
                  <a:pt x="74339" y="29318"/>
                  <a:pt x="75058" y="28696"/>
                </a:cubicBezTo>
                <a:cubicBezTo>
                  <a:pt x="75629" y="28201"/>
                  <a:pt x="76228" y="27740"/>
                  <a:pt x="76759" y="27202"/>
                </a:cubicBezTo>
                <a:cubicBezTo>
                  <a:pt x="76799" y="27165"/>
                  <a:pt x="76826" y="27112"/>
                  <a:pt x="76906" y="27108"/>
                </a:cubicBezTo>
                <a:lnTo>
                  <a:pt x="76906" y="27108"/>
                </a:lnTo>
                <a:cubicBezTo>
                  <a:pt x="76906" y="27249"/>
                  <a:pt x="76743" y="27306"/>
                  <a:pt x="76739" y="27459"/>
                </a:cubicBezTo>
                <a:cubicBezTo>
                  <a:pt x="76900" y="27406"/>
                  <a:pt x="76953" y="27259"/>
                  <a:pt x="77037" y="27155"/>
                </a:cubicBezTo>
                <a:cubicBezTo>
                  <a:pt x="77338" y="26781"/>
                  <a:pt x="77625" y="26400"/>
                  <a:pt x="77902" y="26009"/>
                </a:cubicBezTo>
                <a:cubicBezTo>
                  <a:pt x="78213" y="25574"/>
                  <a:pt x="78374" y="25063"/>
                  <a:pt x="78554" y="24571"/>
                </a:cubicBezTo>
                <a:cubicBezTo>
                  <a:pt x="78825" y="23833"/>
                  <a:pt x="79052" y="23081"/>
                  <a:pt x="79229" y="22315"/>
                </a:cubicBezTo>
                <a:cubicBezTo>
                  <a:pt x="79276" y="22108"/>
                  <a:pt x="79300" y="21894"/>
                  <a:pt x="79340" y="21683"/>
                </a:cubicBezTo>
                <a:cubicBezTo>
                  <a:pt x="79403" y="21372"/>
                  <a:pt x="79467" y="21062"/>
                  <a:pt x="79437" y="20741"/>
                </a:cubicBezTo>
                <a:cubicBezTo>
                  <a:pt x="79380" y="20142"/>
                  <a:pt x="79380" y="19531"/>
                  <a:pt x="79249" y="18949"/>
                </a:cubicBezTo>
                <a:cubicBezTo>
                  <a:pt x="79129" y="18424"/>
                  <a:pt x="78922" y="17920"/>
                  <a:pt x="78795" y="17391"/>
                </a:cubicBezTo>
                <a:cubicBezTo>
                  <a:pt x="78681" y="16907"/>
                  <a:pt x="78541" y="16429"/>
                  <a:pt x="78414" y="15944"/>
                </a:cubicBezTo>
                <a:cubicBezTo>
                  <a:pt x="78404" y="15907"/>
                  <a:pt x="78400" y="15867"/>
                  <a:pt x="78384" y="15770"/>
                </a:cubicBezTo>
                <a:lnTo>
                  <a:pt x="78384" y="15770"/>
                </a:lnTo>
                <a:cubicBezTo>
                  <a:pt x="78571" y="16038"/>
                  <a:pt x="78601" y="16312"/>
                  <a:pt x="78741" y="16552"/>
                </a:cubicBezTo>
                <a:cubicBezTo>
                  <a:pt x="78785" y="16476"/>
                  <a:pt x="78751" y="16425"/>
                  <a:pt x="78735" y="16372"/>
                </a:cubicBezTo>
                <a:cubicBezTo>
                  <a:pt x="78417" y="15389"/>
                  <a:pt x="78136" y="14390"/>
                  <a:pt x="77652" y="13467"/>
                </a:cubicBezTo>
                <a:cubicBezTo>
                  <a:pt x="77511" y="13200"/>
                  <a:pt x="77281" y="13006"/>
                  <a:pt x="77104" y="12762"/>
                </a:cubicBezTo>
                <a:cubicBezTo>
                  <a:pt x="76706" y="12207"/>
                  <a:pt x="76288" y="11659"/>
                  <a:pt x="75894" y="11097"/>
                </a:cubicBezTo>
                <a:cubicBezTo>
                  <a:pt x="75813" y="10984"/>
                  <a:pt x="75726" y="10880"/>
                  <a:pt x="75636" y="10773"/>
                </a:cubicBezTo>
                <a:cubicBezTo>
                  <a:pt x="75292" y="10362"/>
                  <a:pt x="74988" y="9894"/>
                  <a:pt x="74523" y="9610"/>
                </a:cubicBezTo>
                <a:cubicBezTo>
                  <a:pt x="74132" y="9366"/>
                  <a:pt x="73791" y="9052"/>
                  <a:pt x="73517" y="8684"/>
                </a:cubicBezTo>
                <a:cubicBezTo>
                  <a:pt x="73229" y="8296"/>
                  <a:pt x="72835" y="8062"/>
                  <a:pt x="72484" y="7765"/>
                </a:cubicBezTo>
                <a:cubicBezTo>
                  <a:pt x="72420" y="7711"/>
                  <a:pt x="72347" y="7665"/>
                  <a:pt x="72261" y="7665"/>
                </a:cubicBezTo>
                <a:cubicBezTo>
                  <a:pt x="72235" y="7665"/>
                  <a:pt x="72208" y="7669"/>
                  <a:pt x="72180" y="7678"/>
                </a:cubicBezTo>
                <a:cubicBezTo>
                  <a:pt x="72167" y="7680"/>
                  <a:pt x="72155" y="7682"/>
                  <a:pt x="72142" y="7682"/>
                </a:cubicBezTo>
                <a:cubicBezTo>
                  <a:pt x="72105" y="7682"/>
                  <a:pt x="72070" y="7670"/>
                  <a:pt x="72040" y="7648"/>
                </a:cubicBezTo>
                <a:cubicBezTo>
                  <a:pt x="71394" y="7187"/>
                  <a:pt x="70716" y="6775"/>
                  <a:pt x="70031" y="6384"/>
                </a:cubicBezTo>
                <a:cubicBezTo>
                  <a:pt x="69325" y="5977"/>
                  <a:pt x="68560" y="5669"/>
                  <a:pt x="67788" y="5388"/>
                </a:cubicBezTo>
                <a:cubicBezTo>
                  <a:pt x="67768" y="5383"/>
                  <a:pt x="67747" y="5380"/>
                  <a:pt x="67726" y="5380"/>
                </a:cubicBezTo>
                <a:cubicBezTo>
                  <a:pt x="67719" y="5380"/>
                  <a:pt x="67711" y="5381"/>
                  <a:pt x="67704" y="5382"/>
                </a:cubicBezTo>
                <a:lnTo>
                  <a:pt x="67701" y="5385"/>
                </a:lnTo>
                <a:cubicBezTo>
                  <a:pt x="67878" y="5672"/>
                  <a:pt x="68182" y="5763"/>
                  <a:pt x="68470" y="5870"/>
                </a:cubicBezTo>
                <a:cubicBezTo>
                  <a:pt x="68994" y="6060"/>
                  <a:pt x="69496" y="6307"/>
                  <a:pt x="69964" y="6605"/>
                </a:cubicBezTo>
                <a:cubicBezTo>
                  <a:pt x="70649" y="7046"/>
                  <a:pt x="71381" y="7414"/>
                  <a:pt x="72050" y="7889"/>
                </a:cubicBezTo>
                <a:cubicBezTo>
                  <a:pt x="72638" y="8303"/>
                  <a:pt x="73216" y="8734"/>
                  <a:pt x="73758" y="9216"/>
                </a:cubicBezTo>
                <a:cubicBezTo>
                  <a:pt x="74042" y="9466"/>
                  <a:pt x="74349" y="9730"/>
                  <a:pt x="74526" y="10054"/>
                </a:cubicBezTo>
                <a:cubicBezTo>
                  <a:pt x="74744" y="10459"/>
                  <a:pt x="75085" y="10723"/>
                  <a:pt x="75385" y="11024"/>
                </a:cubicBezTo>
                <a:cubicBezTo>
                  <a:pt x="75726" y="11365"/>
                  <a:pt x="76000" y="11749"/>
                  <a:pt x="76265" y="12147"/>
                </a:cubicBezTo>
                <a:lnTo>
                  <a:pt x="76305" y="12190"/>
                </a:lnTo>
                <a:cubicBezTo>
                  <a:pt x="76302" y="12191"/>
                  <a:pt x="76299" y="12191"/>
                  <a:pt x="76296" y="12191"/>
                </a:cubicBezTo>
                <a:cubicBezTo>
                  <a:pt x="76266" y="12191"/>
                  <a:pt x="76236" y="12174"/>
                  <a:pt x="76221" y="12147"/>
                </a:cubicBezTo>
                <a:cubicBezTo>
                  <a:pt x="75967" y="11980"/>
                  <a:pt x="75830" y="11706"/>
                  <a:pt x="75633" y="11485"/>
                </a:cubicBezTo>
                <a:cubicBezTo>
                  <a:pt x="75182" y="10967"/>
                  <a:pt x="74704" y="10476"/>
                  <a:pt x="74199" y="10008"/>
                </a:cubicBezTo>
                <a:cubicBezTo>
                  <a:pt x="73791" y="9640"/>
                  <a:pt x="73393" y="9262"/>
                  <a:pt x="72969" y="8915"/>
                </a:cubicBezTo>
                <a:cubicBezTo>
                  <a:pt x="72217" y="8300"/>
                  <a:pt x="71421" y="7741"/>
                  <a:pt x="70586" y="7243"/>
                </a:cubicBezTo>
                <a:cubicBezTo>
                  <a:pt x="69098" y="6361"/>
                  <a:pt x="67514" y="5686"/>
                  <a:pt x="65896" y="5081"/>
                </a:cubicBezTo>
                <a:cubicBezTo>
                  <a:pt x="63857" y="4315"/>
                  <a:pt x="61774" y="3660"/>
                  <a:pt x="59662" y="3119"/>
                </a:cubicBezTo>
                <a:cubicBezTo>
                  <a:pt x="58134" y="2734"/>
                  <a:pt x="56587" y="2443"/>
                  <a:pt x="55036" y="2183"/>
                </a:cubicBezTo>
                <a:cubicBezTo>
                  <a:pt x="53980" y="2006"/>
                  <a:pt x="52920" y="1845"/>
                  <a:pt x="51850" y="1748"/>
                </a:cubicBezTo>
                <a:cubicBezTo>
                  <a:pt x="51429" y="1708"/>
                  <a:pt x="51011" y="1665"/>
                  <a:pt x="50600" y="1554"/>
                </a:cubicBezTo>
                <a:lnTo>
                  <a:pt x="50600" y="1554"/>
                </a:lnTo>
                <a:cubicBezTo>
                  <a:pt x="51483" y="1558"/>
                  <a:pt x="52362" y="1614"/>
                  <a:pt x="53244" y="1655"/>
                </a:cubicBezTo>
                <a:cubicBezTo>
                  <a:pt x="52509" y="1554"/>
                  <a:pt x="51774" y="1491"/>
                  <a:pt x="51035" y="1451"/>
                </a:cubicBezTo>
                <a:cubicBezTo>
                  <a:pt x="50718" y="1434"/>
                  <a:pt x="50402" y="1429"/>
                  <a:pt x="50086" y="1429"/>
                </a:cubicBezTo>
                <a:cubicBezTo>
                  <a:pt x="49682" y="1429"/>
                  <a:pt x="49278" y="1437"/>
                  <a:pt x="48875" y="1437"/>
                </a:cubicBezTo>
                <a:cubicBezTo>
                  <a:pt x="48510" y="1437"/>
                  <a:pt x="48146" y="1431"/>
                  <a:pt x="47782" y="1407"/>
                </a:cubicBezTo>
                <a:cubicBezTo>
                  <a:pt x="47637" y="1398"/>
                  <a:pt x="47492" y="1394"/>
                  <a:pt x="47347" y="1394"/>
                </a:cubicBezTo>
                <a:cubicBezTo>
                  <a:pt x="46677" y="1394"/>
                  <a:pt x="46019" y="1483"/>
                  <a:pt x="45356" y="1538"/>
                </a:cubicBezTo>
                <a:cubicBezTo>
                  <a:pt x="45032" y="1564"/>
                  <a:pt x="44704" y="1531"/>
                  <a:pt x="44376" y="1574"/>
                </a:cubicBezTo>
                <a:cubicBezTo>
                  <a:pt x="44537" y="1484"/>
                  <a:pt x="44721" y="1491"/>
                  <a:pt x="44888" y="1424"/>
                </a:cubicBezTo>
                <a:lnTo>
                  <a:pt x="44888" y="1424"/>
                </a:lnTo>
                <a:cubicBezTo>
                  <a:pt x="44597" y="1437"/>
                  <a:pt x="44303" y="1427"/>
                  <a:pt x="44019" y="1474"/>
                </a:cubicBezTo>
                <a:cubicBezTo>
                  <a:pt x="43738" y="1518"/>
                  <a:pt x="43450" y="1518"/>
                  <a:pt x="43170" y="1534"/>
                </a:cubicBezTo>
                <a:cubicBezTo>
                  <a:pt x="42451" y="1578"/>
                  <a:pt x="41732" y="1641"/>
                  <a:pt x="41010" y="1681"/>
                </a:cubicBezTo>
                <a:cubicBezTo>
                  <a:pt x="40439" y="1711"/>
                  <a:pt x="39867" y="1723"/>
                  <a:pt x="39296" y="1723"/>
                </a:cubicBezTo>
                <a:cubicBezTo>
                  <a:pt x="38790" y="1723"/>
                  <a:pt x="38285" y="1714"/>
                  <a:pt x="37781" y="1701"/>
                </a:cubicBezTo>
                <a:cubicBezTo>
                  <a:pt x="36709" y="1671"/>
                  <a:pt x="35642" y="1534"/>
                  <a:pt x="34576" y="1397"/>
                </a:cubicBezTo>
                <a:cubicBezTo>
                  <a:pt x="34078" y="1337"/>
                  <a:pt x="33570" y="1310"/>
                  <a:pt x="33068" y="1253"/>
                </a:cubicBezTo>
                <a:cubicBezTo>
                  <a:pt x="32477" y="1180"/>
                  <a:pt x="31889" y="1100"/>
                  <a:pt x="31297" y="1023"/>
                </a:cubicBezTo>
                <a:cubicBezTo>
                  <a:pt x="30906" y="973"/>
                  <a:pt x="30511" y="939"/>
                  <a:pt x="30124" y="869"/>
                </a:cubicBezTo>
                <a:cubicBezTo>
                  <a:pt x="29843" y="819"/>
                  <a:pt x="29562" y="755"/>
                  <a:pt x="29271" y="735"/>
                </a:cubicBezTo>
                <a:cubicBezTo>
                  <a:pt x="28907" y="709"/>
                  <a:pt x="28543" y="665"/>
                  <a:pt x="28178" y="625"/>
                </a:cubicBezTo>
                <a:cubicBezTo>
                  <a:pt x="27537" y="562"/>
                  <a:pt x="26898" y="485"/>
                  <a:pt x="26256" y="435"/>
                </a:cubicBezTo>
                <a:cubicBezTo>
                  <a:pt x="25591" y="388"/>
                  <a:pt x="24963" y="154"/>
                  <a:pt x="24301" y="94"/>
                </a:cubicBezTo>
                <a:cubicBezTo>
                  <a:pt x="23978" y="64"/>
                  <a:pt x="23656" y="34"/>
                  <a:pt x="23331" y="34"/>
                </a:cubicBezTo>
                <a:cubicBezTo>
                  <a:pt x="23252" y="34"/>
                  <a:pt x="23173" y="36"/>
                  <a:pt x="23094" y="40"/>
                </a:cubicBezTo>
                <a:cubicBezTo>
                  <a:pt x="23059" y="42"/>
                  <a:pt x="23023" y="47"/>
                  <a:pt x="22988" y="47"/>
                </a:cubicBezTo>
                <a:cubicBezTo>
                  <a:pt x="22942" y="47"/>
                  <a:pt x="22897" y="38"/>
                  <a:pt x="22857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  <p:grpSp>
        <p:nvGrpSpPr>
          <p:cNvPr id="164" name="Google Shape;164;p11"/>
          <p:cNvGrpSpPr/>
          <p:nvPr/>
        </p:nvGrpSpPr>
        <p:grpSpPr>
          <a:xfrm>
            <a:off x="-1116234" y="2685876"/>
            <a:ext cx="2628541" cy="1042825"/>
            <a:chOff x="7562131" y="4782433"/>
            <a:chExt cx="1269704" cy="503707"/>
          </a:xfrm>
        </p:grpSpPr>
        <p:sp>
          <p:nvSpPr>
            <p:cNvPr id="165" name="Google Shape;165;p11"/>
            <p:cNvSpPr/>
            <p:nvPr/>
          </p:nvSpPr>
          <p:spPr>
            <a:xfrm>
              <a:off x="7562131" y="4782433"/>
              <a:ext cx="1269555" cy="164300"/>
            </a:xfrm>
            <a:custGeom>
              <a:avLst/>
              <a:gdLst/>
              <a:ahLst/>
              <a:cxnLst/>
              <a:rect l="l" t="t" r="r" b="b"/>
              <a:pathLst>
                <a:path w="25592" h="3312" extrusionOk="0">
                  <a:moveTo>
                    <a:pt x="24774" y="0"/>
                  </a:moveTo>
                  <a:cubicBezTo>
                    <a:pt x="24471" y="0"/>
                    <a:pt x="24178" y="100"/>
                    <a:pt x="23893" y="276"/>
                  </a:cubicBezTo>
                  <a:cubicBezTo>
                    <a:pt x="23485" y="527"/>
                    <a:pt x="23181" y="891"/>
                    <a:pt x="22833" y="1205"/>
                  </a:cubicBezTo>
                  <a:cubicBezTo>
                    <a:pt x="22446" y="1556"/>
                    <a:pt x="22088" y="1717"/>
                    <a:pt x="21735" y="1717"/>
                  </a:cubicBezTo>
                  <a:cubicBezTo>
                    <a:pt x="21443" y="1717"/>
                    <a:pt x="21154" y="1607"/>
                    <a:pt x="20855" y="1402"/>
                  </a:cubicBezTo>
                  <a:cubicBezTo>
                    <a:pt x="20674" y="1275"/>
                    <a:pt x="20520" y="1108"/>
                    <a:pt x="20377" y="941"/>
                  </a:cubicBezTo>
                  <a:cubicBezTo>
                    <a:pt x="20183" y="717"/>
                    <a:pt x="19949" y="550"/>
                    <a:pt x="19705" y="389"/>
                  </a:cubicBezTo>
                  <a:cubicBezTo>
                    <a:pt x="19443" y="215"/>
                    <a:pt x="19133" y="139"/>
                    <a:pt x="18825" y="139"/>
                  </a:cubicBezTo>
                  <a:cubicBezTo>
                    <a:pt x="18324" y="139"/>
                    <a:pt x="17830" y="340"/>
                    <a:pt x="17559" y="647"/>
                  </a:cubicBezTo>
                  <a:cubicBezTo>
                    <a:pt x="17275" y="968"/>
                    <a:pt x="16971" y="1275"/>
                    <a:pt x="16670" y="1579"/>
                  </a:cubicBezTo>
                  <a:cubicBezTo>
                    <a:pt x="16330" y="1924"/>
                    <a:pt x="15916" y="2022"/>
                    <a:pt x="15481" y="2022"/>
                  </a:cubicBezTo>
                  <a:cubicBezTo>
                    <a:pt x="15364" y="2022"/>
                    <a:pt x="15245" y="2015"/>
                    <a:pt x="15125" y="2004"/>
                  </a:cubicBezTo>
                  <a:cubicBezTo>
                    <a:pt x="14851" y="1981"/>
                    <a:pt x="14617" y="1820"/>
                    <a:pt x="14407" y="1650"/>
                  </a:cubicBezTo>
                  <a:cubicBezTo>
                    <a:pt x="14236" y="1516"/>
                    <a:pt x="14079" y="1369"/>
                    <a:pt x="13915" y="1228"/>
                  </a:cubicBezTo>
                  <a:cubicBezTo>
                    <a:pt x="13534" y="904"/>
                    <a:pt x="13122" y="742"/>
                    <a:pt x="12710" y="742"/>
                  </a:cubicBezTo>
                  <a:cubicBezTo>
                    <a:pt x="12286" y="742"/>
                    <a:pt x="11862" y="914"/>
                    <a:pt x="11472" y="1259"/>
                  </a:cubicBezTo>
                  <a:cubicBezTo>
                    <a:pt x="11175" y="1523"/>
                    <a:pt x="10931" y="1830"/>
                    <a:pt x="10653" y="2118"/>
                  </a:cubicBezTo>
                  <a:cubicBezTo>
                    <a:pt x="10382" y="2396"/>
                    <a:pt x="10069" y="2533"/>
                    <a:pt x="9761" y="2533"/>
                  </a:cubicBezTo>
                  <a:cubicBezTo>
                    <a:pt x="9402" y="2533"/>
                    <a:pt x="9049" y="2348"/>
                    <a:pt x="8775" y="1984"/>
                  </a:cubicBezTo>
                  <a:cubicBezTo>
                    <a:pt x="8644" y="1813"/>
                    <a:pt x="8524" y="1633"/>
                    <a:pt x="8380" y="1476"/>
                  </a:cubicBezTo>
                  <a:cubicBezTo>
                    <a:pt x="7993" y="1053"/>
                    <a:pt x="7516" y="876"/>
                    <a:pt x="6988" y="876"/>
                  </a:cubicBezTo>
                  <a:cubicBezTo>
                    <a:pt x="6873" y="876"/>
                    <a:pt x="6755" y="885"/>
                    <a:pt x="6635" y="901"/>
                  </a:cubicBezTo>
                  <a:cubicBezTo>
                    <a:pt x="6044" y="981"/>
                    <a:pt x="5616" y="1339"/>
                    <a:pt x="5251" y="1787"/>
                  </a:cubicBezTo>
                  <a:cubicBezTo>
                    <a:pt x="5051" y="2037"/>
                    <a:pt x="4850" y="2285"/>
                    <a:pt x="4610" y="2495"/>
                  </a:cubicBezTo>
                  <a:cubicBezTo>
                    <a:pt x="4376" y="2709"/>
                    <a:pt x="4075" y="2830"/>
                    <a:pt x="3757" y="2833"/>
                  </a:cubicBezTo>
                  <a:cubicBezTo>
                    <a:pt x="3744" y="2833"/>
                    <a:pt x="3731" y="2833"/>
                    <a:pt x="3718" y="2833"/>
                  </a:cubicBezTo>
                  <a:cubicBezTo>
                    <a:pt x="3184" y="2833"/>
                    <a:pt x="2736" y="2633"/>
                    <a:pt x="2370" y="2238"/>
                  </a:cubicBezTo>
                  <a:cubicBezTo>
                    <a:pt x="2089" y="1940"/>
                    <a:pt x="1829" y="1623"/>
                    <a:pt x="1504" y="1369"/>
                  </a:cubicBezTo>
                  <a:cubicBezTo>
                    <a:pt x="1249" y="1171"/>
                    <a:pt x="980" y="1058"/>
                    <a:pt x="691" y="1058"/>
                  </a:cubicBezTo>
                  <a:cubicBezTo>
                    <a:pt x="546" y="1058"/>
                    <a:pt x="395" y="1087"/>
                    <a:pt x="238" y="1148"/>
                  </a:cubicBezTo>
                  <a:cubicBezTo>
                    <a:pt x="84" y="1208"/>
                    <a:pt x="0" y="1305"/>
                    <a:pt x="54" y="1466"/>
                  </a:cubicBezTo>
                  <a:cubicBezTo>
                    <a:pt x="91" y="1577"/>
                    <a:pt x="165" y="1627"/>
                    <a:pt x="259" y="1627"/>
                  </a:cubicBezTo>
                  <a:cubicBezTo>
                    <a:pt x="300" y="1627"/>
                    <a:pt x="345" y="1618"/>
                    <a:pt x="391" y="1600"/>
                  </a:cubicBezTo>
                  <a:cubicBezTo>
                    <a:pt x="494" y="1559"/>
                    <a:pt x="591" y="1541"/>
                    <a:pt x="684" y="1541"/>
                  </a:cubicBezTo>
                  <a:cubicBezTo>
                    <a:pt x="905" y="1541"/>
                    <a:pt x="1102" y="1645"/>
                    <a:pt x="1291" y="1803"/>
                  </a:cubicBezTo>
                  <a:cubicBezTo>
                    <a:pt x="1568" y="2037"/>
                    <a:pt x="1792" y="2322"/>
                    <a:pt x="2043" y="2579"/>
                  </a:cubicBezTo>
                  <a:cubicBezTo>
                    <a:pt x="2501" y="3055"/>
                    <a:pt x="3044" y="3312"/>
                    <a:pt x="3682" y="3312"/>
                  </a:cubicBezTo>
                  <a:cubicBezTo>
                    <a:pt x="3778" y="3312"/>
                    <a:pt x="3877" y="3306"/>
                    <a:pt x="3978" y="3294"/>
                  </a:cubicBezTo>
                  <a:cubicBezTo>
                    <a:pt x="4402" y="3244"/>
                    <a:pt x="4757" y="3037"/>
                    <a:pt x="5041" y="2733"/>
                  </a:cubicBezTo>
                  <a:cubicBezTo>
                    <a:pt x="5325" y="2432"/>
                    <a:pt x="5586" y="2101"/>
                    <a:pt x="5877" y="1807"/>
                  </a:cubicBezTo>
                  <a:cubicBezTo>
                    <a:pt x="6183" y="1499"/>
                    <a:pt x="6573" y="1348"/>
                    <a:pt x="6961" y="1348"/>
                  </a:cubicBezTo>
                  <a:cubicBezTo>
                    <a:pt x="7423" y="1348"/>
                    <a:pt x="7882" y="1561"/>
                    <a:pt x="8193" y="1974"/>
                  </a:cubicBezTo>
                  <a:cubicBezTo>
                    <a:pt x="8283" y="2098"/>
                    <a:pt x="8367" y="2225"/>
                    <a:pt x="8460" y="2345"/>
                  </a:cubicBezTo>
                  <a:cubicBezTo>
                    <a:pt x="8797" y="2780"/>
                    <a:pt x="9277" y="3003"/>
                    <a:pt x="9761" y="3003"/>
                  </a:cubicBezTo>
                  <a:cubicBezTo>
                    <a:pt x="10161" y="3003"/>
                    <a:pt x="10565" y="2851"/>
                    <a:pt x="10894" y="2539"/>
                  </a:cubicBezTo>
                  <a:cubicBezTo>
                    <a:pt x="11004" y="2432"/>
                    <a:pt x="11108" y="2322"/>
                    <a:pt x="11208" y="2205"/>
                  </a:cubicBezTo>
                  <a:cubicBezTo>
                    <a:pt x="11382" y="1987"/>
                    <a:pt x="11576" y="1787"/>
                    <a:pt x="11790" y="1610"/>
                  </a:cubicBezTo>
                  <a:cubicBezTo>
                    <a:pt x="12098" y="1364"/>
                    <a:pt x="12428" y="1214"/>
                    <a:pt x="12760" y="1214"/>
                  </a:cubicBezTo>
                  <a:cubicBezTo>
                    <a:pt x="13052" y="1214"/>
                    <a:pt x="13345" y="1329"/>
                    <a:pt x="13628" y="1596"/>
                  </a:cubicBezTo>
                  <a:cubicBezTo>
                    <a:pt x="13798" y="1757"/>
                    <a:pt x="13979" y="1910"/>
                    <a:pt x="14163" y="2057"/>
                  </a:cubicBezTo>
                  <a:cubicBezTo>
                    <a:pt x="14539" y="2361"/>
                    <a:pt x="15017" y="2511"/>
                    <a:pt x="15495" y="2511"/>
                  </a:cubicBezTo>
                  <a:cubicBezTo>
                    <a:pt x="16007" y="2511"/>
                    <a:pt x="16520" y="2339"/>
                    <a:pt x="16910" y="2001"/>
                  </a:cubicBezTo>
                  <a:cubicBezTo>
                    <a:pt x="17241" y="1710"/>
                    <a:pt x="17525" y="1376"/>
                    <a:pt x="17813" y="1048"/>
                  </a:cubicBezTo>
                  <a:cubicBezTo>
                    <a:pt x="18046" y="779"/>
                    <a:pt x="18435" y="624"/>
                    <a:pt x="18822" y="624"/>
                  </a:cubicBezTo>
                  <a:cubicBezTo>
                    <a:pt x="19091" y="624"/>
                    <a:pt x="19358" y="698"/>
                    <a:pt x="19574" y="861"/>
                  </a:cubicBezTo>
                  <a:cubicBezTo>
                    <a:pt x="19765" y="1001"/>
                    <a:pt x="19942" y="1158"/>
                    <a:pt x="20099" y="1332"/>
                  </a:cubicBezTo>
                  <a:cubicBezTo>
                    <a:pt x="20263" y="1533"/>
                    <a:pt x="20457" y="1703"/>
                    <a:pt x="20671" y="1847"/>
                  </a:cubicBezTo>
                  <a:cubicBezTo>
                    <a:pt x="21016" y="2065"/>
                    <a:pt x="21367" y="2194"/>
                    <a:pt x="21732" y="2194"/>
                  </a:cubicBezTo>
                  <a:cubicBezTo>
                    <a:pt x="21976" y="2194"/>
                    <a:pt x="22226" y="2136"/>
                    <a:pt x="22482" y="2011"/>
                  </a:cubicBezTo>
                  <a:cubicBezTo>
                    <a:pt x="22780" y="1870"/>
                    <a:pt x="23044" y="1676"/>
                    <a:pt x="23271" y="1439"/>
                  </a:cubicBezTo>
                  <a:cubicBezTo>
                    <a:pt x="23552" y="1142"/>
                    <a:pt x="23840" y="847"/>
                    <a:pt x="24197" y="644"/>
                  </a:cubicBezTo>
                  <a:cubicBezTo>
                    <a:pt x="24382" y="539"/>
                    <a:pt x="24575" y="482"/>
                    <a:pt x="24770" y="482"/>
                  </a:cubicBezTo>
                  <a:cubicBezTo>
                    <a:pt x="24899" y="482"/>
                    <a:pt x="25029" y="507"/>
                    <a:pt x="25160" y="560"/>
                  </a:cubicBezTo>
                  <a:cubicBezTo>
                    <a:pt x="25230" y="589"/>
                    <a:pt x="25293" y="604"/>
                    <a:pt x="25352" y="604"/>
                  </a:cubicBezTo>
                  <a:cubicBezTo>
                    <a:pt x="25437" y="604"/>
                    <a:pt x="25514" y="572"/>
                    <a:pt x="25591" y="503"/>
                  </a:cubicBezTo>
                  <a:lnTo>
                    <a:pt x="25591" y="252"/>
                  </a:lnTo>
                  <a:cubicBezTo>
                    <a:pt x="25518" y="206"/>
                    <a:pt x="25441" y="162"/>
                    <a:pt x="25360" y="125"/>
                  </a:cubicBezTo>
                  <a:cubicBezTo>
                    <a:pt x="25161" y="40"/>
                    <a:pt x="24966" y="0"/>
                    <a:pt x="2477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  <p:sp>
          <p:nvSpPr>
            <p:cNvPr id="166" name="Google Shape;166;p11"/>
            <p:cNvSpPr/>
            <p:nvPr/>
          </p:nvSpPr>
          <p:spPr>
            <a:xfrm>
              <a:off x="7562428" y="4944646"/>
              <a:ext cx="1269406" cy="164498"/>
            </a:xfrm>
            <a:custGeom>
              <a:avLst/>
              <a:gdLst/>
              <a:ahLst/>
              <a:cxnLst/>
              <a:rect l="l" t="t" r="r" b="b"/>
              <a:pathLst>
                <a:path w="25589" h="3316" extrusionOk="0">
                  <a:moveTo>
                    <a:pt x="24767" y="0"/>
                  </a:moveTo>
                  <a:cubicBezTo>
                    <a:pt x="24446" y="0"/>
                    <a:pt x="24140" y="107"/>
                    <a:pt x="23844" y="298"/>
                  </a:cubicBezTo>
                  <a:cubicBezTo>
                    <a:pt x="23456" y="552"/>
                    <a:pt x="23162" y="910"/>
                    <a:pt x="22821" y="1214"/>
                  </a:cubicBezTo>
                  <a:cubicBezTo>
                    <a:pt x="22453" y="1541"/>
                    <a:pt x="22087" y="1713"/>
                    <a:pt x="21719" y="1713"/>
                  </a:cubicBezTo>
                  <a:cubicBezTo>
                    <a:pt x="21368" y="1713"/>
                    <a:pt x="21015" y="1557"/>
                    <a:pt x="20655" y="1231"/>
                  </a:cubicBezTo>
                  <a:cubicBezTo>
                    <a:pt x="20551" y="1137"/>
                    <a:pt x="20454" y="1037"/>
                    <a:pt x="20364" y="933"/>
                  </a:cubicBezTo>
                  <a:cubicBezTo>
                    <a:pt x="20160" y="689"/>
                    <a:pt x="19903" y="516"/>
                    <a:pt x="19639" y="348"/>
                  </a:cubicBezTo>
                  <a:cubicBezTo>
                    <a:pt x="19406" y="203"/>
                    <a:pt x="19121" y="138"/>
                    <a:pt x="18833" y="138"/>
                  </a:cubicBezTo>
                  <a:cubicBezTo>
                    <a:pt x="18333" y="138"/>
                    <a:pt x="17824" y="333"/>
                    <a:pt x="17563" y="636"/>
                  </a:cubicBezTo>
                  <a:cubicBezTo>
                    <a:pt x="17269" y="977"/>
                    <a:pt x="16951" y="1298"/>
                    <a:pt x="16627" y="1612"/>
                  </a:cubicBezTo>
                  <a:cubicBezTo>
                    <a:pt x="16357" y="1877"/>
                    <a:pt x="15886" y="2022"/>
                    <a:pt x="15444" y="2022"/>
                  </a:cubicBezTo>
                  <a:cubicBezTo>
                    <a:pt x="15207" y="2022"/>
                    <a:pt x="14979" y="1980"/>
                    <a:pt x="14795" y="1893"/>
                  </a:cubicBezTo>
                  <a:cubicBezTo>
                    <a:pt x="14498" y="1756"/>
                    <a:pt x="14270" y="1535"/>
                    <a:pt x="14030" y="1324"/>
                  </a:cubicBezTo>
                  <a:cubicBezTo>
                    <a:pt x="13756" y="1090"/>
                    <a:pt x="13485" y="846"/>
                    <a:pt x="13114" y="773"/>
                  </a:cubicBezTo>
                  <a:cubicBezTo>
                    <a:pt x="12990" y="748"/>
                    <a:pt x="12870" y="737"/>
                    <a:pt x="12754" y="737"/>
                  </a:cubicBezTo>
                  <a:cubicBezTo>
                    <a:pt x="12241" y="737"/>
                    <a:pt x="11799" y="966"/>
                    <a:pt x="11396" y="1318"/>
                  </a:cubicBezTo>
                  <a:cubicBezTo>
                    <a:pt x="11132" y="1552"/>
                    <a:pt x="10914" y="1833"/>
                    <a:pt x="10670" y="2090"/>
                  </a:cubicBezTo>
                  <a:cubicBezTo>
                    <a:pt x="10395" y="2381"/>
                    <a:pt x="10074" y="2525"/>
                    <a:pt x="9756" y="2525"/>
                  </a:cubicBezTo>
                  <a:cubicBezTo>
                    <a:pt x="9400" y="2525"/>
                    <a:pt x="9049" y="2344"/>
                    <a:pt x="8775" y="1986"/>
                  </a:cubicBezTo>
                  <a:cubicBezTo>
                    <a:pt x="8672" y="1856"/>
                    <a:pt x="8581" y="1716"/>
                    <a:pt x="8478" y="1585"/>
                  </a:cubicBezTo>
                  <a:cubicBezTo>
                    <a:pt x="8080" y="1091"/>
                    <a:pt x="7566" y="875"/>
                    <a:pt x="6975" y="875"/>
                  </a:cubicBezTo>
                  <a:cubicBezTo>
                    <a:pt x="6886" y="875"/>
                    <a:pt x="6795" y="880"/>
                    <a:pt x="6703" y="890"/>
                  </a:cubicBezTo>
                  <a:cubicBezTo>
                    <a:pt x="6131" y="947"/>
                    <a:pt x="5693" y="1254"/>
                    <a:pt x="5332" y="1682"/>
                  </a:cubicBezTo>
                  <a:cubicBezTo>
                    <a:pt x="5118" y="1936"/>
                    <a:pt x="4918" y="2204"/>
                    <a:pt x="4674" y="2434"/>
                  </a:cubicBezTo>
                  <a:cubicBezTo>
                    <a:pt x="4421" y="2688"/>
                    <a:pt x="4074" y="2830"/>
                    <a:pt x="3717" y="2830"/>
                  </a:cubicBezTo>
                  <a:cubicBezTo>
                    <a:pt x="3697" y="2830"/>
                    <a:pt x="3678" y="2829"/>
                    <a:pt x="3658" y="2829"/>
                  </a:cubicBezTo>
                  <a:cubicBezTo>
                    <a:pt x="3076" y="2812"/>
                    <a:pt x="2625" y="2548"/>
                    <a:pt x="2254" y="2120"/>
                  </a:cubicBezTo>
                  <a:cubicBezTo>
                    <a:pt x="2007" y="1829"/>
                    <a:pt x="1746" y="1552"/>
                    <a:pt x="1438" y="1321"/>
                  </a:cubicBezTo>
                  <a:cubicBezTo>
                    <a:pt x="1202" y="1144"/>
                    <a:pt x="953" y="1055"/>
                    <a:pt x="691" y="1055"/>
                  </a:cubicBezTo>
                  <a:cubicBezTo>
                    <a:pt x="538" y="1055"/>
                    <a:pt x="380" y="1086"/>
                    <a:pt x="218" y="1147"/>
                  </a:cubicBezTo>
                  <a:cubicBezTo>
                    <a:pt x="75" y="1204"/>
                    <a:pt x="1" y="1304"/>
                    <a:pt x="44" y="1455"/>
                  </a:cubicBezTo>
                  <a:cubicBezTo>
                    <a:pt x="79" y="1566"/>
                    <a:pt x="154" y="1624"/>
                    <a:pt x="250" y="1624"/>
                  </a:cubicBezTo>
                  <a:cubicBezTo>
                    <a:pt x="283" y="1624"/>
                    <a:pt x="320" y="1617"/>
                    <a:pt x="359" y="1602"/>
                  </a:cubicBezTo>
                  <a:cubicBezTo>
                    <a:pt x="470" y="1558"/>
                    <a:pt x="575" y="1538"/>
                    <a:pt x="675" y="1538"/>
                  </a:cubicBezTo>
                  <a:cubicBezTo>
                    <a:pt x="925" y="1538"/>
                    <a:pt x="1142" y="1663"/>
                    <a:pt x="1345" y="1849"/>
                  </a:cubicBezTo>
                  <a:cubicBezTo>
                    <a:pt x="1602" y="2083"/>
                    <a:pt x="1826" y="2351"/>
                    <a:pt x="2063" y="2601"/>
                  </a:cubicBezTo>
                  <a:cubicBezTo>
                    <a:pt x="2459" y="3018"/>
                    <a:pt x="3055" y="3315"/>
                    <a:pt x="3676" y="3315"/>
                  </a:cubicBezTo>
                  <a:cubicBezTo>
                    <a:pt x="4226" y="3315"/>
                    <a:pt x="4796" y="3083"/>
                    <a:pt x="5266" y="2494"/>
                  </a:cubicBezTo>
                  <a:cubicBezTo>
                    <a:pt x="5443" y="2270"/>
                    <a:pt x="5623" y="2053"/>
                    <a:pt x="5820" y="1849"/>
                  </a:cubicBezTo>
                  <a:cubicBezTo>
                    <a:pt x="6150" y="1510"/>
                    <a:pt x="6557" y="1344"/>
                    <a:pt x="6960" y="1344"/>
                  </a:cubicBezTo>
                  <a:cubicBezTo>
                    <a:pt x="7430" y="1344"/>
                    <a:pt x="7894" y="1571"/>
                    <a:pt x="8220" y="2016"/>
                  </a:cubicBezTo>
                  <a:cubicBezTo>
                    <a:pt x="8314" y="2143"/>
                    <a:pt x="8404" y="2274"/>
                    <a:pt x="8505" y="2401"/>
                  </a:cubicBezTo>
                  <a:cubicBezTo>
                    <a:pt x="8819" y="2791"/>
                    <a:pt x="9291" y="2995"/>
                    <a:pt x="9765" y="2995"/>
                  </a:cubicBezTo>
                  <a:cubicBezTo>
                    <a:pt x="10123" y="2995"/>
                    <a:pt x="10482" y="2878"/>
                    <a:pt x="10774" y="2638"/>
                  </a:cubicBezTo>
                  <a:cubicBezTo>
                    <a:pt x="10901" y="2528"/>
                    <a:pt x="11018" y="2411"/>
                    <a:pt x="11128" y="2287"/>
                  </a:cubicBezTo>
                  <a:cubicBezTo>
                    <a:pt x="11352" y="2030"/>
                    <a:pt x="11573" y="1772"/>
                    <a:pt x="11840" y="1558"/>
                  </a:cubicBezTo>
                  <a:cubicBezTo>
                    <a:pt x="12125" y="1332"/>
                    <a:pt x="12420" y="1218"/>
                    <a:pt x="12713" y="1218"/>
                  </a:cubicBezTo>
                  <a:cubicBezTo>
                    <a:pt x="13008" y="1218"/>
                    <a:pt x="13302" y="1334"/>
                    <a:pt x="13582" y="1565"/>
                  </a:cubicBezTo>
                  <a:cubicBezTo>
                    <a:pt x="13749" y="1699"/>
                    <a:pt x="13916" y="1836"/>
                    <a:pt x="14070" y="1986"/>
                  </a:cubicBezTo>
                  <a:cubicBezTo>
                    <a:pt x="14443" y="2347"/>
                    <a:pt x="14953" y="2504"/>
                    <a:pt x="15458" y="2504"/>
                  </a:cubicBezTo>
                  <a:cubicBezTo>
                    <a:pt x="16080" y="2504"/>
                    <a:pt x="16695" y="2267"/>
                    <a:pt x="17038" y="1879"/>
                  </a:cubicBezTo>
                  <a:cubicBezTo>
                    <a:pt x="17309" y="1572"/>
                    <a:pt x="17593" y="1278"/>
                    <a:pt x="17880" y="987"/>
                  </a:cubicBezTo>
                  <a:cubicBezTo>
                    <a:pt x="18128" y="737"/>
                    <a:pt x="18457" y="608"/>
                    <a:pt x="18790" y="608"/>
                  </a:cubicBezTo>
                  <a:cubicBezTo>
                    <a:pt x="19009" y="608"/>
                    <a:pt x="19231" y="664"/>
                    <a:pt x="19431" y="780"/>
                  </a:cubicBezTo>
                  <a:cubicBezTo>
                    <a:pt x="19659" y="903"/>
                    <a:pt x="19863" y="1064"/>
                    <a:pt x="20030" y="1261"/>
                  </a:cubicBezTo>
                  <a:cubicBezTo>
                    <a:pt x="20190" y="1462"/>
                    <a:pt x="20377" y="1639"/>
                    <a:pt x="20588" y="1786"/>
                  </a:cubicBezTo>
                  <a:cubicBezTo>
                    <a:pt x="20952" y="2041"/>
                    <a:pt x="21329" y="2187"/>
                    <a:pt x="21721" y="2187"/>
                  </a:cubicBezTo>
                  <a:cubicBezTo>
                    <a:pt x="21981" y="2187"/>
                    <a:pt x="22249" y="2123"/>
                    <a:pt x="22523" y="1983"/>
                  </a:cubicBezTo>
                  <a:cubicBezTo>
                    <a:pt x="22797" y="1846"/>
                    <a:pt x="23048" y="1662"/>
                    <a:pt x="23259" y="1441"/>
                  </a:cubicBezTo>
                  <a:cubicBezTo>
                    <a:pt x="23529" y="1157"/>
                    <a:pt x="23803" y="870"/>
                    <a:pt x="24148" y="663"/>
                  </a:cubicBezTo>
                  <a:cubicBezTo>
                    <a:pt x="24349" y="542"/>
                    <a:pt x="24557" y="472"/>
                    <a:pt x="24771" y="472"/>
                  </a:cubicBezTo>
                  <a:cubicBezTo>
                    <a:pt x="24906" y="472"/>
                    <a:pt x="25042" y="500"/>
                    <a:pt x="25181" y="559"/>
                  </a:cubicBezTo>
                  <a:cubicBezTo>
                    <a:pt x="25242" y="587"/>
                    <a:pt x="25299" y="601"/>
                    <a:pt x="25352" y="601"/>
                  </a:cubicBezTo>
                  <a:cubicBezTo>
                    <a:pt x="25439" y="601"/>
                    <a:pt x="25516" y="561"/>
                    <a:pt x="25585" y="475"/>
                  </a:cubicBezTo>
                  <a:lnTo>
                    <a:pt x="25588" y="272"/>
                  </a:lnTo>
                  <a:cubicBezTo>
                    <a:pt x="25515" y="198"/>
                    <a:pt x="25425" y="141"/>
                    <a:pt x="25328" y="108"/>
                  </a:cubicBezTo>
                  <a:cubicBezTo>
                    <a:pt x="25136" y="35"/>
                    <a:pt x="24949" y="0"/>
                    <a:pt x="2476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  <p:sp>
          <p:nvSpPr>
            <p:cNvPr id="167" name="Google Shape;167;p11"/>
            <p:cNvSpPr/>
            <p:nvPr/>
          </p:nvSpPr>
          <p:spPr>
            <a:xfrm>
              <a:off x="7622998" y="5121593"/>
              <a:ext cx="1208687" cy="164548"/>
            </a:xfrm>
            <a:custGeom>
              <a:avLst/>
              <a:gdLst/>
              <a:ahLst/>
              <a:cxnLst/>
              <a:rect l="l" t="t" r="r" b="b"/>
              <a:pathLst>
                <a:path w="24365" h="3317" extrusionOk="0">
                  <a:moveTo>
                    <a:pt x="23589" y="0"/>
                  </a:moveTo>
                  <a:cubicBezTo>
                    <a:pt x="23305" y="0"/>
                    <a:pt x="23032" y="95"/>
                    <a:pt x="22766" y="264"/>
                  </a:cubicBezTo>
                  <a:cubicBezTo>
                    <a:pt x="22365" y="518"/>
                    <a:pt x="22071" y="896"/>
                    <a:pt x="21730" y="1220"/>
                  </a:cubicBezTo>
                  <a:cubicBezTo>
                    <a:pt x="21383" y="1546"/>
                    <a:pt x="21036" y="1717"/>
                    <a:pt x="20686" y="1717"/>
                  </a:cubicBezTo>
                  <a:cubicBezTo>
                    <a:pt x="20354" y="1717"/>
                    <a:pt x="20019" y="1562"/>
                    <a:pt x="19678" y="1237"/>
                  </a:cubicBezTo>
                  <a:cubicBezTo>
                    <a:pt x="19571" y="1137"/>
                    <a:pt x="19474" y="1030"/>
                    <a:pt x="19380" y="916"/>
                  </a:cubicBezTo>
                  <a:cubicBezTo>
                    <a:pt x="19183" y="682"/>
                    <a:pt x="18942" y="485"/>
                    <a:pt x="18675" y="338"/>
                  </a:cubicBezTo>
                  <a:cubicBezTo>
                    <a:pt x="18431" y="198"/>
                    <a:pt x="18162" y="130"/>
                    <a:pt x="17895" y="130"/>
                  </a:cubicBezTo>
                  <a:cubicBezTo>
                    <a:pt x="17479" y="130"/>
                    <a:pt x="17068" y="295"/>
                    <a:pt x="16763" y="609"/>
                  </a:cubicBezTo>
                  <a:cubicBezTo>
                    <a:pt x="16445" y="936"/>
                    <a:pt x="16155" y="1291"/>
                    <a:pt x="15834" y="1618"/>
                  </a:cubicBezTo>
                  <a:cubicBezTo>
                    <a:pt x="15571" y="1885"/>
                    <a:pt x="15143" y="2026"/>
                    <a:pt x="14730" y="2026"/>
                  </a:cubicBezTo>
                  <a:cubicBezTo>
                    <a:pt x="14487" y="2026"/>
                    <a:pt x="14248" y="1977"/>
                    <a:pt x="14052" y="1876"/>
                  </a:cubicBezTo>
                  <a:cubicBezTo>
                    <a:pt x="13751" y="1715"/>
                    <a:pt x="13527" y="1464"/>
                    <a:pt x="13277" y="1247"/>
                  </a:cubicBezTo>
                  <a:cubicBezTo>
                    <a:pt x="13049" y="1047"/>
                    <a:pt x="12815" y="846"/>
                    <a:pt x="12505" y="776"/>
                  </a:cubicBezTo>
                  <a:cubicBezTo>
                    <a:pt x="12383" y="749"/>
                    <a:pt x="12265" y="737"/>
                    <a:pt x="12151" y="737"/>
                  </a:cubicBezTo>
                  <a:cubicBezTo>
                    <a:pt x="11716" y="737"/>
                    <a:pt x="11333" y="919"/>
                    <a:pt x="10984" y="1210"/>
                  </a:cubicBezTo>
                  <a:cubicBezTo>
                    <a:pt x="10673" y="1468"/>
                    <a:pt x="10432" y="1792"/>
                    <a:pt x="10165" y="2096"/>
                  </a:cubicBezTo>
                  <a:cubicBezTo>
                    <a:pt x="9912" y="2385"/>
                    <a:pt x="9634" y="2528"/>
                    <a:pt x="9338" y="2528"/>
                  </a:cubicBezTo>
                  <a:cubicBezTo>
                    <a:pt x="9134" y="2528"/>
                    <a:pt x="8921" y="2460"/>
                    <a:pt x="8701" y="2323"/>
                  </a:cubicBezTo>
                  <a:cubicBezTo>
                    <a:pt x="8567" y="2233"/>
                    <a:pt x="8450" y="2120"/>
                    <a:pt x="8360" y="1989"/>
                  </a:cubicBezTo>
                  <a:cubicBezTo>
                    <a:pt x="8256" y="1839"/>
                    <a:pt x="8163" y="1688"/>
                    <a:pt x="8049" y="1548"/>
                  </a:cubicBezTo>
                  <a:cubicBezTo>
                    <a:pt x="7677" y="1087"/>
                    <a:pt x="7206" y="871"/>
                    <a:pt x="6659" y="871"/>
                  </a:cubicBezTo>
                  <a:cubicBezTo>
                    <a:pt x="6551" y="871"/>
                    <a:pt x="6441" y="880"/>
                    <a:pt x="6328" y="896"/>
                  </a:cubicBezTo>
                  <a:cubicBezTo>
                    <a:pt x="5756" y="980"/>
                    <a:pt x="5351" y="1334"/>
                    <a:pt x="5011" y="1775"/>
                  </a:cubicBezTo>
                  <a:cubicBezTo>
                    <a:pt x="4823" y="2023"/>
                    <a:pt x="4636" y="2273"/>
                    <a:pt x="4406" y="2484"/>
                  </a:cubicBezTo>
                  <a:cubicBezTo>
                    <a:pt x="4182" y="2698"/>
                    <a:pt x="3887" y="2821"/>
                    <a:pt x="3580" y="2828"/>
                  </a:cubicBezTo>
                  <a:cubicBezTo>
                    <a:pt x="3565" y="2829"/>
                    <a:pt x="3550" y="2829"/>
                    <a:pt x="3535" y="2829"/>
                  </a:cubicBezTo>
                  <a:cubicBezTo>
                    <a:pt x="2982" y="2829"/>
                    <a:pt x="2551" y="2586"/>
                    <a:pt x="2199" y="2173"/>
                  </a:cubicBezTo>
                  <a:cubicBezTo>
                    <a:pt x="1949" y="1876"/>
                    <a:pt x="1701" y="1578"/>
                    <a:pt x="1394" y="1337"/>
                  </a:cubicBezTo>
                  <a:cubicBezTo>
                    <a:pt x="1167" y="1158"/>
                    <a:pt x="925" y="1060"/>
                    <a:pt x="664" y="1060"/>
                  </a:cubicBezTo>
                  <a:cubicBezTo>
                    <a:pt x="541" y="1060"/>
                    <a:pt x="413" y="1082"/>
                    <a:pt x="281" y="1127"/>
                  </a:cubicBezTo>
                  <a:cubicBezTo>
                    <a:pt x="117" y="1184"/>
                    <a:pt x="0" y="1271"/>
                    <a:pt x="57" y="1458"/>
                  </a:cubicBezTo>
                  <a:cubicBezTo>
                    <a:pt x="91" y="1581"/>
                    <a:pt x="163" y="1623"/>
                    <a:pt x="248" y="1623"/>
                  </a:cubicBezTo>
                  <a:cubicBezTo>
                    <a:pt x="303" y="1623"/>
                    <a:pt x="364" y="1605"/>
                    <a:pt x="425" y="1581"/>
                  </a:cubicBezTo>
                  <a:cubicBezTo>
                    <a:pt x="507" y="1550"/>
                    <a:pt x="585" y="1536"/>
                    <a:pt x="659" y="1536"/>
                  </a:cubicBezTo>
                  <a:cubicBezTo>
                    <a:pt x="865" y="1536"/>
                    <a:pt x="1042" y="1643"/>
                    <a:pt x="1207" y="1785"/>
                  </a:cubicBezTo>
                  <a:cubicBezTo>
                    <a:pt x="1464" y="2006"/>
                    <a:pt x="1685" y="2267"/>
                    <a:pt x="1902" y="2527"/>
                  </a:cubicBezTo>
                  <a:cubicBezTo>
                    <a:pt x="2156" y="2832"/>
                    <a:pt x="2487" y="3065"/>
                    <a:pt x="2858" y="3206"/>
                  </a:cubicBezTo>
                  <a:cubicBezTo>
                    <a:pt x="2968" y="3246"/>
                    <a:pt x="3092" y="3236"/>
                    <a:pt x="3186" y="3316"/>
                  </a:cubicBezTo>
                  <a:lnTo>
                    <a:pt x="3854" y="3316"/>
                  </a:lnTo>
                  <a:cubicBezTo>
                    <a:pt x="4496" y="3139"/>
                    <a:pt x="4904" y="2678"/>
                    <a:pt x="5281" y="2176"/>
                  </a:cubicBezTo>
                  <a:cubicBezTo>
                    <a:pt x="5385" y="2036"/>
                    <a:pt x="5499" y="1906"/>
                    <a:pt x="5622" y="1785"/>
                  </a:cubicBezTo>
                  <a:cubicBezTo>
                    <a:pt x="5912" y="1494"/>
                    <a:pt x="6277" y="1351"/>
                    <a:pt x="6638" y="1351"/>
                  </a:cubicBezTo>
                  <a:cubicBezTo>
                    <a:pt x="7068" y="1351"/>
                    <a:pt x="7493" y="1553"/>
                    <a:pt x="7782" y="1946"/>
                  </a:cubicBezTo>
                  <a:cubicBezTo>
                    <a:pt x="7889" y="2093"/>
                    <a:pt x="7985" y="2243"/>
                    <a:pt x="8092" y="2387"/>
                  </a:cubicBezTo>
                  <a:cubicBezTo>
                    <a:pt x="8395" y="2786"/>
                    <a:pt x="8858" y="3000"/>
                    <a:pt x="9320" y="3000"/>
                  </a:cubicBezTo>
                  <a:cubicBezTo>
                    <a:pt x="9604" y="3000"/>
                    <a:pt x="9887" y="2919"/>
                    <a:pt x="10131" y="2751"/>
                  </a:cubicBezTo>
                  <a:cubicBezTo>
                    <a:pt x="10342" y="2601"/>
                    <a:pt x="10512" y="2407"/>
                    <a:pt x="10673" y="2206"/>
                  </a:cubicBezTo>
                  <a:cubicBezTo>
                    <a:pt x="10833" y="2006"/>
                    <a:pt x="11007" y="1815"/>
                    <a:pt x="11194" y="1638"/>
                  </a:cubicBezTo>
                  <a:cubicBezTo>
                    <a:pt x="11488" y="1363"/>
                    <a:pt x="11795" y="1225"/>
                    <a:pt x="12103" y="1225"/>
                  </a:cubicBezTo>
                  <a:cubicBezTo>
                    <a:pt x="12394" y="1225"/>
                    <a:pt x="12687" y="1348"/>
                    <a:pt x="12973" y="1595"/>
                  </a:cubicBezTo>
                  <a:cubicBezTo>
                    <a:pt x="13146" y="1745"/>
                    <a:pt x="13314" y="1899"/>
                    <a:pt x="13481" y="2056"/>
                  </a:cubicBezTo>
                  <a:cubicBezTo>
                    <a:pt x="13818" y="2373"/>
                    <a:pt x="14271" y="2508"/>
                    <a:pt x="14719" y="2508"/>
                  </a:cubicBezTo>
                  <a:cubicBezTo>
                    <a:pt x="15298" y="2508"/>
                    <a:pt x="15870" y="2282"/>
                    <a:pt x="16171" y="1939"/>
                  </a:cubicBezTo>
                  <a:cubicBezTo>
                    <a:pt x="16442" y="1632"/>
                    <a:pt x="16736" y="1344"/>
                    <a:pt x="16990" y="1027"/>
                  </a:cubicBezTo>
                  <a:cubicBezTo>
                    <a:pt x="17192" y="775"/>
                    <a:pt x="17554" y="622"/>
                    <a:pt x="17920" y="622"/>
                  </a:cubicBezTo>
                  <a:cubicBezTo>
                    <a:pt x="18171" y="622"/>
                    <a:pt x="18424" y="694"/>
                    <a:pt x="18628" y="856"/>
                  </a:cubicBezTo>
                  <a:cubicBezTo>
                    <a:pt x="18812" y="993"/>
                    <a:pt x="18979" y="1154"/>
                    <a:pt x="19126" y="1327"/>
                  </a:cubicBezTo>
                  <a:cubicBezTo>
                    <a:pt x="19277" y="1518"/>
                    <a:pt x="19454" y="1685"/>
                    <a:pt x="19651" y="1829"/>
                  </a:cubicBezTo>
                  <a:cubicBezTo>
                    <a:pt x="19985" y="2061"/>
                    <a:pt x="20330" y="2196"/>
                    <a:pt x="20689" y="2196"/>
                  </a:cubicBezTo>
                  <a:cubicBezTo>
                    <a:pt x="20929" y="2196"/>
                    <a:pt x="21176" y="2135"/>
                    <a:pt x="21429" y="2003"/>
                  </a:cubicBezTo>
                  <a:cubicBezTo>
                    <a:pt x="21720" y="1849"/>
                    <a:pt x="21981" y="1648"/>
                    <a:pt x="22195" y="1401"/>
                  </a:cubicBezTo>
                  <a:cubicBezTo>
                    <a:pt x="22435" y="1130"/>
                    <a:pt x="22679" y="873"/>
                    <a:pt x="22990" y="676"/>
                  </a:cubicBezTo>
                  <a:cubicBezTo>
                    <a:pt x="23185" y="553"/>
                    <a:pt x="23386" y="481"/>
                    <a:pt x="23592" y="481"/>
                  </a:cubicBezTo>
                  <a:cubicBezTo>
                    <a:pt x="23719" y="481"/>
                    <a:pt x="23848" y="509"/>
                    <a:pt x="23980" y="569"/>
                  </a:cubicBezTo>
                  <a:cubicBezTo>
                    <a:pt x="24037" y="594"/>
                    <a:pt x="24089" y="607"/>
                    <a:pt x="24138" y="607"/>
                  </a:cubicBezTo>
                  <a:cubicBezTo>
                    <a:pt x="24223" y="607"/>
                    <a:pt x="24296" y="566"/>
                    <a:pt x="24364" y="485"/>
                  </a:cubicBezTo>
                  <a:lnTo>
                    <a:pt x="24364" y="278"/>
                  </a:lnTo>
                  <a:cubicBezTo>
                    <a:pt x="24297" y="201"/>
                    <a:pt x="24210" y="141"/>
                    <a:pt x="24113" y="107"/>
                  </a:cubicBezTo>
                  <a:cubicBezTo>
                    <a:pt x="23934" y="35"/>
                    <a:pt x="23759" y="0"/>
                    <a:pt x="2358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</p:grpSp>
      <p:sp>
        <p:nvSpPr>
          <p:cNvPr id="168" name="Google Shape;168;p11"/>
          <p:cNvSpPr/>
          <p:nvPr/>
        </p:nvSpPr>
        <p:spPr>
          <a:xfrm rot="9598860" flipH="1">
            <a:off x="-617272" y="-1609821"/>
            <a:ext cx="2557000" cy="2643091"/>
          </a:xfrm>
          <a:custGeom>
            <a:avLst/>
            <a:gdLst/>
            <a:ahLst/>
            <a:cxnLst/>
            <a:rect l="l" t="t" r="r" b="b"/>
            <a:pathLst>
              <a:path w="37869" h="39144" extrusionOk="0">
                <a:moveTo>
                  <a:pt x="12139" y="10108"/>
                </a:moveTo>
                <a:cubicBezTo>
                  <a:pt x="12142" y="10108"/>
                  <a:pt x="12145" y="10108"/>
                  <a:pt x="12148" y="10110"/>
                </a:cubicBezTo>
                <a:cubicBezTo>
                  <a:pt x="12158" y="10113"/>
                  <a:pt x="12168" y="10123"/>
                  <a:pt x="12174" y="10130"/>
                </a:cubicBezTo>
                <a:cubicBezTo>
                  <a:pt x="12160" y="10135"/>
                  <a:pt x="12149" y="10139"/>
                  <a:pt x="12141" y="10139"/>
                </a:cubicBezTo>
                <a:cubicBezTo>
                  <a:pt x="12137" y="10139"/>
                  <a:pt x="12134" y="10138"/>
                  <a:pt x="12131" y="10137"/>
                </a:cubicBezTo>
                <a:cubicBezTo>
                  <a:pt x="12111" y="10133"/>
                  <a:pt x="12111" y="10120"/>
                  <a:pt x="12128" y="10113"/>
                </a:cubicBezTo>
                <a:cubicBezTo>
                  <a:pt x="12131" y="10109"/>
                  <a:pt x="12135" y="10108"/>
                  <a:pt x="12139" y="10108"/>
                </a:cubicBezTo>
                <a:close/>
                <a:moveTo>
                  <a:pt x="11954" y="10151"/>
                </a:moveTo>
                <a:cubicBezTo>
                  <a:pt x="11959" y="10151"/>
                  <a:pt x="11965" y="10152"/>
                  <a:pt x="11970" y="10153"/>
                </a:cubicBezTo>
                <a:cubicBezTo>
                  <a:pt x="11980" y="10157"/>
                  <a:pt x="11987" y="10163"/>
                  <a:pt x="12007" y="10177"/>
                </a:cubicBezTo>
                <a:cubicBezTo>
                  <a:pt x="11988" y="10179"/>
                  <a:pt x="11971" y="10181"/>
                  <a:pt x="11953" y="10181"/>
                </a:cubicBezTo>
                <a:cubicBezTo>
                  <a:pt x="11946" y="10181"/>
                  <a:pt x="11938" y="10181"/>
                  <a:pt x="11930" y="10180"/>
                </a:cubicBezTo>
                <a:cubicBezTo>
                  <a:pt x="11914" y="10177"/>
                  <a:pt x="11910" y="10163"/>
                  <a:pt x="11930" y="10157"/>
                </a:cubicBezTo>
                <a:cubicBezTo>
                  <a:pt x="11938" y="10153"/>
                  <a:pt x="11946" y="10151"/>
                  <a:pt x="11954" y="10151"/>
                </a:cubicBezTo>
                <a:close/>
                <a:moveTo>
                  <a:pt x="11151" y="10197"/>
                </a:moveTo>
                <a:cubicBezTo>
                  <a:pt x="11155" y="10197"/>
                  <a:pt x="11162" y="10203"/>
                  <a:pt x="11165" y="10207"/>
                </a:cubicBezTo>
                <a:lnTo>
                  <a:pt x="11138" y="10220"/>
                </a:lnTo>
                <a:lnTo>
                  <a:pt x="11125" y="10210"/>
                </a:lnTo>
                <a:cubicBezTo>
                  <a:pt x="11131" y="10207"/>
                  <a:pt x="11141" y="10200"/>
                  <a:pt x="11151" y="10197"/>
                </a:cubicBezTo>
                <a:close/>
                <a:moveTo>
                  <a:pt x="7391" y="10577"/>
                </a:moveTo>
                <a:cubicBezTo>
                  <a:pt x="7407" y="10577"/>
                  <a:pt x="7423" y="10577"/>
                  <a:pt x="7438" y="10578"/>
                </a:cubicBezTo>
                <a:cubicBezTo>
                  <a:pt x="6886" y="10705"/>
                  <a:pt x="6352" y="10892"/>
                  <a:pt x="5783" y="10979"/>
                </a:cubicBezTo>
                <a:cubicBezTo>
                  <a:pt x="5973" y="10821"/>
                  <a:pt x="6960" y="10577"/>
                  <a:pt x="7391" y="10577"/>
                </a:cubicBezTo>
                <a:close/>
                <a:moveTo>
                  <a:pt x="1405" y="13890"/>
                </a:moveTo>
                <a:lnTo>
                  <a:pt x="1475" y="13920"/>
                </a:lnTo>
                <a:cubicBezTo>
                  <a:pt x="1384" y="14138"/>
                  <a:pt x="1311" y="14365"/>
                  <a:pt x="1204" y="14575"/>
                </a:cubicBezTo>
                <a:cubicBezTo>
                  <a:pt x="1080" y="14816"/>
                  <a:pt x="973" y="15064"/>
                  <a:pt x="850" y="15301"/>
                </a:cubicBezTo>
                <a:cubicBezTo>
                  <a:pt x="786" y="15421"/>
                  <a:pt x="826" y="15608"/>
                  <a:pt x="773" y="15755"/>
                </a:cubicBezTo>
                <a:cubicBezTo>
                  <a:pt x="616" y="16210"/>
                  <a:pt x="589" y="16695"/>
                  <a:pt x="415" y="17146"/>
                </a:cubicBezTo>
                <a:cubicBezTo>
                  <a:pt x="358" y="17283"/>
                  <a:pt x="375" y="17440"/>
                  <a:pt x="462" y="17564"/>
                </a:cubicBezTo>
                <a:cubicBezTo>
                  <a:pt x="542" y="17677"/>
                  <a:pt x="502" y="17898"/>
                  <a:pt x="462" y="18068"/>
                </a:cubicBezTo>
                <a:cubicBezTo>
                  <a:pt x="435" y="18175"/>
                  <a:pt x="465" y="18262"/>
                  <a:pt x="485" y="18366"/>
                </a:cubicBezTo>
                <a:cubicBezTo>
                  <a:pt x="566" y="18754"/>
                  <a:pt x="683" y="19138"/>
                  <a:pt x="662" y="19543"/>
                </a:cubicBezTo>
                <a:cubicBezTo>
                  <a:pt x="505" y="19195"/>
                  <a:pt x="358" y="18841"/>
                  <a:pt x="328" y="18466"/>
                </a:cubicBezTo>
                <a:cubicBezTo>
                  <a:pt x="271" y="17711"/>
                  <a:pt x="248" y="16955"/>
                  <a:pt x="442" y="16213"/>
                </a:cubicBezTo>
                <a:cubicBezTo>
                  <a:pt x="475" y="16063"/>
                  <a:pt x="529" y="15919"/>
                  <a:pt x="596" y="15782"/>
                </a:cubicBezTo>
                <a:cubicBezTo>
                  <a:pt x="749" y="15495"/>
                  <a:pt x="749" y="15167"/>
                  <a:pt x="873" y="14870"/>
                </a:cubicBezTo>
                <a:cubicBezTo>
                  <a:pt x="1020" y="14522"/>
                  <a:pt x="1211" y="14208"/>
                  <a:pt x="1405" y="13890"/>
                </a:cubicBezTo>
                <a:close/>
                <a:moveTo>
                  <a:pt x="713" y="19656"/>
                </a:moveTo>
                <a:lnTo>
                  <a:pt x="719" y="19673"/>
                </a:lnTo>
                <a:lnTo>
                  <a:pt x="709" y="19683"/>
                </a:lnTo>
                <a:cubicBezTo>
                  <a:pt x="706" y="19680"/>
                  <a:pt x="703" y="19673"/>
                  <a:pt x="703" y="19670"/>
                </a:cubicBezTo>
                <a:cubicBezTo>
                  <a:pt x="703" y="19666"/>
                  <a:pt x="709" y="19660"/>
                  <a:pt x="713" y="19656"/>
                </a:cubicBezTo>
                <a:close/>
                <a:moveTo>
                  <a:pt x="753" y="19783"/>
                </a:moveTo>
                <a:lnTo>
                  <a:pt x="759" y="19800"/>
                </a:lnTo>
                <a:lnTo>
                  <a:pt x="743" y="19800"/>
                </a:lnTo>
                <a:lnTo>
                  <a:pt x="753" y="19783"/>
                </a:lnTo>
                <a:close/>
                <a:moveTo>
                  <a:pt x="1384" y="21284"/>
                </a:moveTo>
                <a:lnTo>
                  <a:pt x="1384" y="21284"/>
                </a:lnTo>
                <a:cubicBezTo>
                  <a:pt x="1552" y="21411"/>
                  <a:pt x="1652" y="21592"/>
                  <a:pt x="1745" y="21775"/>
                </a:cubicBezTo>
                <a:cubicBezTo>
                  <a:pt x="1578" y="21648"/>
                  <a:pt x="1471" y="21475"/>
                  <a:pt x="1384" y="21284"/>
                </a:cubicBezTo>
                <a:close/>
                <a:moveTo>
                  <a:pt x="3290" y="23326"/>
                </a:moveTo>
                <a:lnTo>
                  <a:pt x="3290" y="23326"/>
                </a:lnTo>
                <a:cubicBezTo>
                  <a:pt x="3367" y="23336"/>
                  <a:pt x="3427" y="23393"/>
                  <a:pt x="3450" y="23467"/>
                </a:cubicBezTo>
                <a:lnTo>
                  <a:pt x="3454" y="23463"/>
                </a:lnTo>
                <a:cubicBezTo>
                  <a:pt x="3540" y="23473"/>
                  <a:pt x="3617" y="23534"/>
                  <a:pt x="3644" y="23621"/>
                </a:cubicBezTo>
                <a:cubicBezTo>
                  <a:pt x="3534" y="23617"/>
                  <a:pt x="3490" y="23540"/>
                  <a:pt x="3437" y="23480"/>
                </a:cubicBezTo>
                <a:cubicBezTo>
                  <a:pt x="3360" y="23460"/>
                  <a:pt x="3303" y="23400"/>
                  <a:pt x="3290" y="23326"/>
                </a:cubicBezTo>
                <a:close/>
                <a:moveTo>
                  <a:pt x="3708" y="23681"/>
                </a:moveTo>
                <a:cubicBezTo>
                  <a:pt x="3885" y="23707"/>
                  <a:pt x="4002" y="23838"/>
                  <a:pt x="4132" y="23938"/>
                </a:cubicBezTo>
                <a:cubicBezTo>
                  <a:pt x="4233" y="24017"/>
                  <a:pt x="4060" y="23999"/>
                  <a:pt x="4065" y="24058"/>
                </a:cubicBezTo>
                <a:lnTo>
                  <a:pt x="4065" y="24058"/>
                </a:lnTo>
                <a:cubicBezTo>
                  <a:pt x="3993" y="24044"/>
                  <a:pt x="3924" y="24020"/>
                  <a:pt x="3901" y="23935"/>
                </a:cubicBezTo>
                <a:cubicBezTo>
                  <a:pt x="3965" y="23928"/>
                  <a:pt x="3972" y="23901"/>
                  <a:pt x="3925" y="23865"/>
                </a:cubicBezTo>
                <a:cubicBezTo>
                  <a:pt x="3845" y="23811"/>
                  <a:pt x="3771" y="23748"/>
                  <a:pt x="3708" y="23681"/>
                </a:cubicBezTo>
                <a:close/>
                <a:moveTo>
                  <a:pt x="4070" y="24062"/>
                </a:moveTo>
                <a:lnTo>
                  <a:pt x="4070" y="24062"/>
                </a:lnTo>
                <a:cubicBezTo>
                  <a:pt x="4121" y="24067"/>
                  <a:pt x="4167" y="24095"/>
                  <a:pt x="4191" y="24142"/>
                </a:cubicBezTo>
                <a:lnTo>
                  <a:pt x="4191" y="24142"/>
                </a:lnTo>
                <a:cubicBezTo>
                  <a:pt x="4137" y="24140"/>
                  <a:pt x="4094" y="24109"/>
                  <a:pt x="4070" y="24062"/>
                </a:cubicBezTo>
                <a:close/>
                <a:moveTo>
                  <a:pt x="8281" y="25782"/>
                </a:moveTo>
                <a:cubicBezTo>
                  <a:pt x="8282" y="25782"/>
                  <a:pt x="8283" y="25783"/>
                  <a:pt x="8284" y="25783"/>
                </a:cubicBezTo>
                <a:cubicBezTo>
                  <a:pt x="8287" y="25783"/>
                  <a:pt x="8294" y="25787"/>
                  <a:pt x="8297" y="25790"/>
                </a:cubicBezTo>
                <a:lnTo>
                  <a:pt x="8280" y="25797"/>
                </a:lnTo>
                <a:lnTo>
                  <a:pt x="8270" y="25787"/>
                </a:lnTo>
                <a:cubicBezTo>
                  <a:pt x="8273" y="25787"/>
                  <a:pt x="8278" y="25782"/>
                  <a:pt x="8281" y="25782"/>
                </a:cubicBezTo>
                <a:close/>
                <a:moveTo>
                  <a:pt x="8404" y="25823"/>
                </a:moveTo>
                <a:cubicBezTo>
                  <a:pt x="8407" y="25823"/>
                  <a:pt x="8414" y="25823"/>
                  <a:pt x="8421" y="25827"/>
                </a:cubicBezTo>
                <a:cubicBezTo>
                  <a:pt x="8417" y="25830"/>
                  <a:pt x="8414" y="25840"/>
                  <a:pt x="8414" y="25840"/>
                </a:cubicBezTo>
                <a:cubicBezTo>
                  <a:pt x="8408" y="25840"/>
                  <a:pt x="8405" y="25837"/>
                  <a:pt x="8399" y="25834"/>
                </a:cubicBezTo>
                <a:lnTo>
                  <a:pt x="8399" y="25834"/>
                </a:lnTo>
                <a:cubicBezTo>
                  <a:pt x="8402" y="25830"/>
                  <a:pt x="8404" y="25823"/>
                  <a:pt x="8404" y="25823"/>
                </a:cubicBezTo>
                <a:close/>
                <a:moveTo>
                  <a:pt x="8624" y="25829"/>
                </a:moveTo>
                <a:cubicBezTo>
                  <a:pt x="8649" y="25829"/>
                  <a:pt x="8675" y="25837"/>
                  <a:pt x="8701" y="25847"/>
                </a:cubicBezTo>
                <a:cubicBezTo>
                  <a:pt x="10028" y="26261"/>
                  <a:pt x="11359" y="26666"/>
                  <a:pt x="12539" y="27434"/>
                </a:cubicBezTo>
                <a:cubicBezTo>
                  <a:pt x="12761" y="27577"/>
                  <a:pt x="12979" y="27732"/>
                  <a:pt x="13156" y="27940"/>
                </a:cubicBezTo>
                <a:lnTo>
                  <a:pt x="13156" y="27940"/>
                </a:lnTo>
                <a:cubicBezTo>
                  <a:pt x="12863" y="27881"/>
                  <a:pt x="12619" y="27713"/>
                  <a:pt x="12395" y="27541"/>
                </a:cubicBezTo>
                <a:cubicBezTo>
                  <a:pt x="11800" y="27077"/>
                  <a:pt x="11105" y="26826"/>
                  <a:pt x="10413" y="26572"/>
                </a:cubicBezTo>
                <a:cubicBezTo>
                  <a:pt x="9858" y="26368"/>
                  <a:pt x="9296" y="26181"/>
                  <a:pt x="8741" y="25984"/>
                </a:cubicBezTo>
                <a:cubicBezTo>
                  <a:pt x="8668" y="25960"/>
                  <a:pt x="8601" y="25927"/>
                  <a:pt x="8524" y="25897"/>
                </a:cubicBezTo>
                <a:cubicBezTo>
                  <a:pt x="8554" y="25846"/>
                  <a:pt x="8588" y="25829"/>
                  <a:pt x="8624" y="25829"/>
                </a:cubicBezTo>
                <a:close/>
                <a:moveTo>
                  <a:pt x="14252" y="28783"/>
                </a:moveTo>
                <a:cubicBezTo>
                  <a:pt x="14430" y="28869"/>
                  <a:pt x="14576" y="29014"/>
                  <a:pt x="14666" y="29195"/>
                </a:cubicBezTo>
                <a:lnTo>
                  <a:pt x="14666" y="29195"/>
                </a:lnTo>
                <a:cubicBezTo>
                  <a:pt x="14488" y="29105"/>
                  <a:pt x="14346" y="28960"/>
                  <a:pt x="14252" y="28783"/>
                </a:cubicBezTo>
                <a:close/>
                <a:moveTo>
                  <a:pt x="16102" y="31700"/>
                </a:moveTo>
                <a:cubicBezTo>
                  <a:pt x="16168" y="31721"/>
                  <a:pt x="16163" y="31773"/>
                  <a:pt x="16165" y="31820"/>
                </a:cubicBezTo>
                <a:lnTo>
                  <a:pt x="16165" y="31820"/>
                </a:lnTo>
                <a:cubicBezTo>
                  <a:pt x="16141" y="31799"/>
                  <a:pt x="16120" y="31778"/>
                  <a:pt x="16102" y="31756"/>
                </a:cubicBezTo>
                <a:cubicBezTo>
                  <a:pt x="16095" y="31743"/>
                  <a:pt x="16102" y="31720"/>
                  <a:pt x="16102" y="31700"/>
                </a:cubicBezTo>
                <a:close/>
                <a:moveTo>
                  <a:pt x="16369" y="32211"/>
                </a:moveTo>
                <a:lnTo>
                  <a:pt x="16375" y="32243"/>
                </a:lnTo>
                <a:lnTo>
                  <a:pt x="16375" y="32243"/>
                </a:lnTo>
                <a:lnTo>
                  <a:pt x="16356" y="32221"/>
                </a:lnTo>
                <a:lnTo>
                  <a:pt x="16369" y="32211"/>
                </a:lnTo>
                <a:close/>
                <a:moveTo>
                  <a:pt x="16380" y="32252"/>
                </a:moveTo>
                <a:lnTo>
                  <a:pt x="16403" y="32274"/>
                </a:lnTo>
                <a:lnTo>
                  <a:pt x="16386" y="32285"/>
                </a:lnTo>
                <a:lnTo>
                  <a:pt x="16380" y="32252"/>
                </a:lnTo>
                <a:close/>
                <a:moveTo>
                  <a:pt x="30819" y="36921"/>
                </a:moveTo>
                <a:cubicBezTo>
                  <a:pt x="30819" y="36922"/>
                  <a:pt x="30819" y="36923"/>
                  <a:pt x="30819" y="36924"/>
                </a:cubicBezTo>
                <a:lnTo>
                  <a:pt x="30819" y="36921"/>
                </a:lnTo>
                <a:close/>
                <a:moveTo>
                  <a:pt x="30411" y="37208"/>
                </a:moveTo>
                <a:cubicBezTo>
                  <a:pt x="30132" y="37507"/>
                  <a:pt x="29781" y="37694"/>
                  <a:pt x="29402" y="37841"/>
                </a:cubicBezTo>
                <a:lnTo>
                  <a:pt x="29402" y="37841"/>
                </a:lnTo>
                <a:cubicBezTo>
                  <a:pt x="29490" y="37695"/>
                  <a:pt x="29658" y="37665"/>
                  <a:pt x="29786" y="37579"/>
                </a:cubicBezTo>
                <a:cubicBezTo>
                  <a:pt x="29987" y="37439"/>
                  <a:pt x="30194" y="37315"/>
                  <a:pt x="30411" y="37208"/>
                </a:cubicBezTo>
                <a:close/>
                <a:moveTo>
                  <a:pt x="29393" y="37847"/>
                </a:moveTo>
                <a:cubicBezTo>
                  <a:pt x="29357" y="37909"/>
                  <a:pt x="29300" y="37926"/>
                  <a:pt x="29233" y="37927"/>
                </a:cubicBezTo>
                <a:lnTo>
                  <a:pt x="29233" y="37927"/>
                </a:lnTo>
                <a:cubicBezTo>
                  <a:pt x="29269" y="37864"/>
                  <a:pt x="29327" y="37847"/>
                  <a:pt x="29393" y="37847"/>
                </a:cubicBezTo>
                <a:close/>
                <a:moveTo>
                  <a:pt x="29219" y="37935"/>
                </a:moveTo>
                <a:cubicBezTo>
                  <a:pt x="29214" y="37941"/>
                  <a:pt x="29208" y="37946"/>
                  <a:pt x="29201" y="37950"/>
                </a:cubicBezTo>
                <a:cubicBezTo>
                  <a:pt x="29201" y="37951"/>
                  <a:pt x="29200" y="37951"/>
                  <a:pt x="29199" y="37951"/>
                </a:cubicBezTo>
                <a:cubicBezTo>
                  <a:pt x="29195" y="37951"/>
                  <a:pt x="29191" y="37947"/>
                  <a:pt x="29188" y="37947"/>
                </a:cubicBezTo>
                <a:lnTo>
                  <a:pt x="29219" y="37935"/>
                </a:lnTo>
                <a:close/>
                <a:moveTo>
                  <a:pt x="18756" y="36139"/>
                </a:moveTo>
                <a:lnTo>
                  <a:pt x="18756" y="36139"/>
                </a:lnTo>
                <a:cubicBezTo>
                  <a:pt x="19471" y="37001"/>
                  <a:pt x="20370" y="37633"/>
                  <a:pt x="21326" y="38194"/>
                </a:cubicBezTo>
                <a:cubicBezTo>
                  <a:pt x="21304" y="38200"/>
                  <a:pt x="21279" y="38203"/>
                  <a:pt x="21252" y="38203"/>
                </a:cubicBezTo>
                <a:cubicBezTo>
                  <a:pt x="20627" y="38203"/>
                  <a:pt x="18833" y="36661"/>
                  <a:pt x="18756" y="36139"/>
                </a:cubicBezTo>
                <a:close/>
                <a:moveTo>
                  <a:pt x="29068" y="37977"/>
                </a:moveTo>
                <a:cubicBezTo>
                  <a:pt x="28844" y="38147"/>
                  <a:pt x="28583" y="38258"/>
                  <a:pt x="28306" y="38301"/>
                </a:cubicBezTo>
                <a:lnTo>
                  <a:pt x="29068" y="37977"/>
                </a:lnTo>
                <a:close/>
                <a:moveTo>
                  <a:pt x="28182" y="38355"/>
                </a:moveTo>
                <a:cubicBezTo>
                  <a:pt x="28189" y="38355"/>
                  <a:pt x="28192" y="38355"/>
                  <a:pt x="28199" y="38358"/>
                </a:cubicBezTo>
                <a:lnTo>
                  <a:pt x="28199" y="38361"/>
                </a:lnTo>
                <a:cubicBezTo>
                  <a:pt x="28195" y="38365"/>
                  <a:pt x="28192" y="38371"/>
                  <a:pt x="28192" y="38371"/>
                </a:cubicBezTo>
                <a:cubicBezTo>
                  <a:pt x="28189" y="38368"/>
                  <a:pt x="28182" y="38368"/>
                  <a:pt x="28179" y="38365"/>
                </a:cubicBezTo>
                <a:cubicBezTo>
                  <a:pt x="28179" y="38361"/>
                  <a:pt x="28182" y="38355"/>
                  <a:pt x="28182" y="38355"/>
                </a:cubicBezTo>
                <a:close/>
                <a:moveTo>
                  <a:pt x="28065" y="38398"/>
                </a:moveTo>
                <a:lnTo>
                  <a:pt x="28065" y="38411"/>
                </a:lnTo>
                <a:lnTo>
                  <a:pt x="28052" y="38405"/>
                </a:lnTo>
                <a:lnTo>
                  <a:pt x="28065" y="38398"/>
                </a:lnTo>
                <a:close/>
                <a:moveTo>
                  <a:pt x="25810" y="0"/>
                </a:moveTo>
                <a:cubicBezTo>
                  <a:pt x="25785" y="0"/>
                  <a:pt x="25763" y="7"/>
                  <a:pt x="25765" y="49"/>
                </a:cubicBezTo>
                <a:cubicBezTo>
                  <a:pt x="25765" y="69"/>
                  <a:pt x="25809" y="89"/>
                  <a:pt x="25845" y="115"/>
                </a:cubicBezTo>
                <a:cubicBezTo>
                  <a:pt x="25267" y="142"/>
                  <a:pt x="24709" y="115"/>
                  <a:pt x="24147" y="199"/>
                </a:cubicBezTo>
                <a:cubicBezTo>
                  <a:pt x="22536" y="436"/>
                  <a:pt x="21022" y="908"/>
                  <a:pt x="19698" y="1897"/>
                </a:cubicBezTo>
                <a:cubicBezTo>
                  <a:pt x="19558" y="2001"/>
                  <a:pt x="19518" y="2185"/>
                  <a:pt x="19381" y="2275"/>
                </a:cubicBezTo>
                <a:cubicBezTo>
                  <a:pt x="18843" y="2636"/>
                  <a:pt x="18595" y="3237"/>
                  <a:pt x="18161" y="3679"/>
                </a:cubicBezTo>
                <a:cubicBezTo>
                  <a:pt x="17636" y="4210"/>
                  <a:pt x="17285" y="4875"/>
                  <a:pt x="16787" y="5427"/>
                </a:cubicBezTo>
                <a:cubicBezTo>
                  <a:pt x="16576" y="5661"/>
                  <a:pt x="16480" y="5972"/>
                  <a:pt x="16366" y="6262"/>
                </a:cubicBezTo>
                <a:cubicBezTo>
                  <a:pt x="16315" y="6392"/>
                  <a:pt x="16268" y="6501"/>
                  <a:pt x="16154" y="6501"/>
                </a:cubicBezTo>
                <a:cubicBezTo>
                  <a:pt x="16118" y="6501"/>
                  <a:pt x="16076" y="6490"/>
                  <a:pt x="16025" y="6466"/>
                </a:cubicBezTo>
                <a:cubicBezTo>
                  <a:pt x="15998" y="6456"/>
                  <a:pt x="15971" y="6453"/>
                  <a:pt x="15945" y="6453"/>
                </a:cubicBezTo>
                <a:cubicBezTo>
                  <a:pt x="15948" y="6530"/>
                  <a:pt x="16018" y="6520"/>
                  <a:pt x="16045" y="6557"/>
                </a:cubicBezTo>
                <a:cubicBezTo>
                  <a:pt x="16050" y="6557"/>
                  <a:pt x="16054" y="6556"/>
                  <a:pt x="16059" y="6556"/>
                </a:cubicBezTo>
                <a:cubicBezTo>
                  <a:pt x="16174" y="6556"/>
                  <a:pt x="16233" y="6598"/>
                  <a:pt x="16172" y="6727"/>
                </a:cubicBezTo>
                <a:cubicBezTo>
                  <a:pt x="16085" y="6914"/>
                  <a:pt x="16052" y="7128"/>
                  <a:pt x="15878" y="7265"/>
                </a:cubicBezTo>
                <a:cubicBezTo>
                  <a:pt x="15878" y="7339"/>
                  <a:pt x="15861" y="7399"/>
                  <a:pt x="15788" y="7432"/>
                </a:cubicBezTo>
                <a:cubicBezTo>
                  <a:pt x="15788" y="7472"/>
                  <a:pt x="15764" y="7513"/>
                  <a:pt x="15724" y="7529"/>
                </a:cubicBezTo>
                <a:cubicBezTo>
                  <a:pt x="15644" y="7727"/>
                  <a:pt x="15527" y="7907"/>
                  <a:pt x="15380" y="8064"/>
                </a:cubicBezTo>
                <a:cubicBezTo>
                  <a:pt x="15356" y="8091"/>
                  <a:pt x="15330" y="8121"/>
                  <a:pt x="15303" y="8151"/>
                </a:cubicBezTo>
                <a:cubicBezTo>
                  <a:pt x="15316" y="8362"/>
                  <a:pt x="15213" y="8582"/>
                  <a:pt x="15062" y="8622"/>
                </a:cubicBezTo>
                <a:cubicBezTo>
                  <a:pt x="14885" y="8679"/>
                  <a:pt x="14731" y="8789"/>
                  <a:pt x="14628" y="8940"/>
                </a:cubicBezTo>
                <a:cubicBezTo>
                  <a:pt x="14454" y="9167"/>
                  <a:pt x="14230" y="9304"/>
                  <a:pt x="14006" y="9441"/>
                </a:cubicBezTo>
                <a:cubicBezTo>
                  <a:pt x="13582" y="9702"/>
                  <a:pt x="13127" y="9906"/>
                  <a:pt x="12626" y="9983"/>
                </a:cubicBezTo>
                <a:cubicBezTo>
                  <a:pt x="12604" y="10018"/>
                  <a:pt x="12573" y="10025"/>
                  <a:pt x="12541" y="10025"/>
                </a:cubicBezTo>
                <a:cubicBezTo>
                  <a:pt x="12527" y="10025"/>
                  <a:pt x="12512" y="10024"/>
                  <a:pt x="12499" y="10023"/>
                </a:cubicBezTo>
                <a:cubicBezTo>
                  <a:pt x="12445" y="10051"/>
                  <a:pt x="12397" y="10108"/>
                  <a:pt x="12345" y="10108"/>
                </a:cubicBezTo>
                <a:cubicBezTo>
                  <a:pt x="12315" y="10108"/>
                  <a:pt x="12283" y="10090"/>
                  <a:pt x="12248" y="10036"/>
                </a:cubicBezTo>
                <a:cubicBezTo>
                  <a:pt x="12240" y="10025"/>
                  <a:pt x="12228" y="10020"/>
                  <a:pt x="12214" y="10020"/>
                </a:cubicBezTo>
                <a:cubicBezTo>
                  <a:pt x="12184" y="10020"/>
                  <a:pt x="12143" y="10039"/>
                  <a:pt x="12111" y="10046"/>
                </a:cubicBezTo>
                <a:cubicBezTo>
                  <a:pt x="11837" y="10100"/>
                  <a:pt x="11563" y="10153"/>
                  <a:pt x="11282" y="10183"/>
                </a:cubicBezTo>
                <a:cubicBezTo>
                  <a:pt x="11529" y="9989"/>
                  <a:pt x="11847" y="9936"/>
                  <a:pt x="12081" y="9732"/>
                </a:cubicBezTo>
                <a:lnTo>
                  <a:pt x="12081" y="9729"/>
                </a:lnTo>
                <a:cubicBezTo>
                  <a:pt x="11853" y="9752"/>
                  <a:pt x="11629" y="9776"/>
                  <a:pt x="11449" y="9946"/>
                </a:cubicBezTo>
                <a:cubicBezTo>
                  <a:pt x="11389" y="9999"/>
                  <a:pt x="11278" y="10003"/>
                  <a:pt x="11192" y="10016"/>
                </a:cubicBezTo>
                <a:cubicBezTo>
                  <a:pt x="10369" y="10143"/>
                  <a:pt x="9547" y="10270"/>
                  <a:pt x="8725" y="10387"/>
                </a:cubicBezTo>
                <a:cubicBezTo>
                  <a:pt x="8504" y="10414"/>
                  <a:pt x="8280" y="10427"/>
                  <a:pt x="8060" y="10427"/>
                </a:cubicBezTo>
                <a:cubicBezTo>
                  <a:pt x="8397" y="10227"/>
                  <a:pt x="8795" y="10317"/>
                  <a:pt x="9153" y="10203"/>
                </a:cubicBezTo>
                <a:cubicBezTo>
                  <a:pt x="9023" y="10198"/>
                  <a:pt x="8894" y="10196"/>
                  <a:pt x="8765" y="10196"/>
                </a:cubicBezTo>
                <a:cubicBezTo>
                  <a:pt x="8366" y="10196"/>
                  <a:pt x="7969" y="10220"/>
                  <a:pt x="7575" y="10270"/>
                </a:cubicBezTo>
                <a:cubicBezTo>
                  <a:pt x="7618" y="10347"/>
                  <a:pt x="7689" y="10300"/>
                  <a:pt x="7742" y="10354"/>
                </a:cubicBezTo>
                <a:cubicBezTo>
                  <a:pt x="7721" y="10352"/>
                  <a:pt x="7701" y="10351"/>
                  <a:pt x="7681" y="10351"/>
                </a:cubicBezTo>
                <a:cubicBezTo>
                  <a:pt x="7407" y="10351"/>
                  <a:pt x="7195" y="10528"/>
                  <a:pt x="6933" y="10538"/>
                </a:cubicBezTo>
                <a:cubicBezTo>
                  <a:pt x="6281" y="10568"/>
                  <a:pt x="5666" y="10775"/>
                  <a:pt x="5048" y="10955"/>
                </a:cubicBezTo>
                <a:cubicBezTo>
                  <a:pt x="4764" y="11039"/>
                  <a:pt x="4470" y="11103"/>
                  <a:pt x="4196" y="11210"/>
                </a:cubicBezTo>
                <a:cubicBezTo>
                  <a:pt x="3958" y="11310"/>
                  <a:pt x="3731" y="11430"/>
                  <a:pt x="3517" y="11577"/>
                </a:cubicBezTo>
                <a:cubicBezTo>
                  <a:pt x="2795" y="12055"/>
                  <a:pt x="2177" y="12643"/>
                  <a:pt x="1588" y="13282"/>
                </a:cubicBezTo>
                <a:cubicBezTo>
                  <a:pt x="833" y="14098"/>
                  <a:pt x="472" y="15074"/>
                  <a:pt x="251" y="16120"/>
                </a:cubicBezTo>
                <a:cubicBezTo>
                  <a:pt x="134" y="16685"/>
                  <a:pt x="57" y="17256"/>
                  <a:pt x="24" y="17831"/>
                </a:cubicBezTo>
                <a:cubicBezTo>
                  <a:pt x="1" y="18212"/>
                  <a:pt x="91" y="18577"/>
                  <a:pt x="164" y="18944"/>
                </a:cubicBezTo>
                <a:cubicBezTo>
                  <a:pt x="205" y="19151"/>
                  <a:pt x="208" y="19372"/>
                  <a:pt x="378" y="19593"/>
                </a:cubicBezTo>
                <a:cubicBezTo>
                  <a:pt x="301" y="19188"/>
                  <a:pt x="205" y="18831"/>
                  <a:pt x="191" y="18463"/>
                </a:cubicBezTo>
                <a:cubicBezTo>
                  <a:pt x="128" y="18309"/>
                  <a:pt x="118" y="18149"/>
                  <a:pt x="114" y="17948"/>
                </a:cubicBezTo>
                <a:lnTo>
                  <a:pt x="114" y="17948"/>
                </a:lnTo>
                <a:cubicBezTo>
                  <a:pt x="171" y="18115"/>
                  <a:pt x="208" y="18289"/>
                  <a:pt x="221" y="18466"/>
                </a:cubicBezTo>
                <a:cubicBezTo>
                  <a:pt x="328" y="18861"/>
                  <a:pt x="408" y="19265"/>
                  <a:pt x="545" y="19650"/>
                </a:cubicBezTo>
                <a:cubicBezTo>
                  <a:pt x="646" y="19927"/>
                  <a:pt x="813" y="20181"/>
                  <a:pt x="910" y="20465"/>
                </a:cubicBezTo>
                <a:cubicBezTo>
                  <a:pt x="957" y="20606"/>
                  <a:pt x="1044" y="20729"/>
                  <a:pt x="947" y="20880"/>
                </a:cubicBezTo>
                <a:lnTo>
                  <a:pt x="983" y="20926"/>
                </a:lnTo>
                <a:cubicBezTo>
                  <a:pt x="1214" y="21237"/>
                  <a:pt x="1405" y="21555"/>
                  <a:pt x="1505" y="21946"/>
                </a:cubicBezTo>
                <a:cubicBezTo>
                  <a:pt x="1572" y="22200"/>
                  <a:pt x="1809" y="22417"/>
                  <a:pt x="2066" y="22558"/>
                </a:cubicBezTo>
                <a:cubicBezTo>
                  <a:pt x="2094" y="22529"/>
                  <a:pt x="2118" y="22518"/>
                  <a:pt x="2139" y="22518"/>
                </a:cubicBezTo>
                <a:cubicBezTo>
                  <a:pt x="2184" y="22518"/>
                  <a:pt x="2216" y="22568"/>
                  <a:pt x="2250" y="22604"/>
                </a:cubicBezTo>
                <a:cubicBezTo>
                  <a:pt x="2805" y="23179"/>
                  <a:pt x="3350" y="23768"/>
                  <a:pt x="4018" y="24222"/>
                </a:cubicBezTo>
                <a:cubicBezTo>
                  <a:pt x="4222" y="24359"/>
                  <a:pt x="4363" y="24580"/>
                  <a:pt x="4603" y="24673"/>
                </a:cubicBezTo>
                <a:cubicBezTo>
                  <a:pt x="4656" y="24691"/>
                  <a:pt x="4699" y="24729"/>
                  <a:pt x="4754" y="24729"/>
                </a:cubicBezTo>
                <a:cubicBezTo>
                  <a:pt x="4761" y="24729"/>
                  <a:pt x="4769" y="24729"/>
                  <a:pt x="4777" y="24727"/>
                </a:cubicBezTo>
                <a:cubicBezTo>
                  <a:pt x="4821" y="24663"/>
                  <a:pt x="4854" y="24617"/>
                  <a:pt x="4750" y="24553"/>
                </a:cubicBezTo>
                <a:cubicBezTo>
                  <a:pt x="4570" y="24443"/>
                  <a:pt x="4347" y="24389"/>
                  <a:pt x="4236" y="24186"/>
                </a:cubicBezTo>
                <a:lnTo>
                  <a:pt x="4236" y="24186"/>
                </a:lnTo>
                <a:cubicBezTo>
                  <a:pt x="4415" y="24234"/>
                  <a:pt x="4551" y="24360"/>
                  <a:pt x="4704" y="24449"/>
                </a:cubicBezTo>
                <a:cubicBezTo>
                  <a:pt x="4921" y="24573"/>
                  <a:pt x="5145" y="24660"/>
                  <a:pt x="5406" y="24667"/>
                </a:cubicBezTo>
                <a:cubicBezTo>
                  <a:pt x="5586" y="24670"/>
                  <a:pt x="5737" y="24797"/>
                  <a:pt x="5904" y="24871"/>
                </a:cubicBezTo>
                <a:cubicBezTo>
                  <a:pt x="6619" y="25185"/>
                  <a:pt x="7338" y="25492"/>
                  <a:pt x="8090" y="25720"/>
                </a:cubicBezTo>
                <a:cubicBezTo>
                  <a:pt x="8113" y="25730"/>
                  <a:pt x="8140" y="25740"/>
                  <a:pt x="8163" y="25753"/>
                </a:cubicBezTo>
                <a:cubicBezTo>
                  <a:pt x="8118" y="25762"/>
                  <a:pt x="8075" y="25766"/>
                  <a:pt x="8033" y="25766"/>
                </a:cubicBezTo>
                <a:cubicBezTo>
                  <a:pt x="7873" y="25766"/>
                  <a:pt x="7731" y="25709"/>
                  <a:pt x="7588" y="25670"/>
                </a:cubicBezTo>
                <a:cubicBezTo>
                  <a:pt x="7234" y="25576"/>
                  <a:pt x="6910" y="25379"/>
                  <a:pt x="6535" y="25345"/>
                </a:cubicBezTo>
                <a:cubicBezTo>
                  <a:pt x="6532" y="25352"/>
                  <a:pt x="6525" y="25359"/>
                  <a:pt x="6519" y="25365"/>
                </a:cubicBezTo>
                <a:cubicBezTo>
                  <a:pt x="6596" y="25536"/>
                  <a:pt x="6806" y="25436"/>
                  <a:pt x="6903" y="25563"/>
                </a:cubicBezTo>
                <a:lnTo>
                  <a:pt x="7023" y="25569"/>
                </a:lnTo>
                <a:lnTo>
                  <a:pt x="7023" y="25593"/>
                </a:lnTo>
                <a:lnTo>
                  <a:pt x="6903" y="25603"/>
                </a:lnTo>
                <a:cubicBezTo>
                  <a:pt x="7191" y="25770"/>
                  <a:pt x="7525" y="25797"/>
                  <a:pt x="7819" y="25930"/>
                </a:cubicBezTo>
                <a:cubicBezTo>
                  <a:pt x="8447" y="26204"/>
                  <a:pt x="9119" y="26321"/>
                  <a:pt x="9771" y="26502"/>
                </a:cubicBezTo>
                <a:cubicBezTo>
                  <a:pt x="10276" y="26642"/>
                  <a:pt x="10744" y="26903"/>
                  <a:pt x="11235" y="27100"/>
                </a:cubicBezTo>
                <a:cubicBezTo>
                  <a:pt x="11660" y="27271"/>
                  <a:pt x="12071" y="27475"/>
                  <a:pt x="12462" y="27715"/>
                </a:cubicBezTo>
                <a:cubicBezTo>
                  <a:pt x="12656" y="27839"/>
                  <a:pt x="12846" y="27956"/>
                  <a:pt x="12987" y="28150"/>
                </a:cubicBezTo>
                <a:cubicBezTo>
                  <a:pt x="13090" y="28290"/>
                  <a:pt x="13221" y="28410"/>
                  <a:pt x="13368" y="28504"/>
                </a:cubicBezTo>
                <a:cubicBezTo>
                  <a:pt x="13976" y="28929"/>
                  <a:pt x="14454" y="29480"/>
                  <a:pt x="14942" y="30038"/>
                </a:cubicBezTo>
                <a:cubicBezTo>
                  <a:pt x="15316" y="30456"/>
                  <a:pt x="15654" y="30911"/>
                  <a:pt x="15948" y="31389"/>
                </a:cubicBezTo>
                <a:cubicBezTo>
                  <a:pt x="15981" y="31446"/>
                  <a:pt x="16105" y="31526"/>
                  <a:pt x="15945" y="31596"/>
                </a:cubicBezTo>
                <a:cubicBezTo>
                  <a:pt x="15918" y="31606"/>
                  <a:pt x="15931" y="31646"/>
                  <a:pt x="15945" y="31669"/>
                </a:cubicBezTo>
                <a:cubicBezTo>
                  <a:pt x="16122" y="31967"/>
                  <a:pt x="16205" y="32315"/>
                  <a:pt x="16416" y="32595"/>
                </a:cubicBezTo>
                <a:cubicBezTo>
                  <a:pt x="16423" y="32529"/>
                  <a:pt x="16429" y="32465"/>
                  <a:pt x="16436" y="32405"/>
                </a:cubicBezTo>
                <a:cubicBezTo>
                  <a:pt x="16444" y="32403"/>
                  <a:pt x="16452" y="32402"/>
                  <a:pt x="16459" y="32402"/>
                </a:cubicBezTo>
                <a:cubicBezTo>
                  <a:pt x="16533" y="32402"/>
                  <a:pt x="16548" y="32500"/>
                  <a:pt x="16615" y="32500"/>
                </a:cubicBezTo>
                <a:cubicBezTo>
                  <a:pt x="16620" y="32500"/>
                  <a:pt x="16625" y="32499"/>
                  <a:pt x="16630" y="32498"/>
                </a:cubicBezTo>
                <a:cubicBezTo>
                  <a:pt x="16620" y="32445"/>
                  <a:pt x="16610" y="32391"/>
                  <a:pt x="16600" y="32331"/>
                </a:cubicBezTo>
                <a:lnTo>
                  <a:pt x="16600" y="32331"/>
                </a:lnTo>
                <a:cubicBezTo>
                  <a:pt x="16697" y="32361"/>
                  <a:pt x="16663" y="32438"/>
                  <a:pt x="16670" y="32498"/>
                </a:cubicBezTo>
                <a:cubicBezTo>
                  <a:pt x="16820" y="32625"/>
                  <a:pt x="16847" y="32823"/>
                  <a:pt x="16927" y="32990"/>
                </a:cubicBezTo>
                <a:cubicBezTo>
                  <a:pt x="17161" y="33484"/>
                  <a:pt x="17385" y="33986"/>
                  <a:pt x="17646" y="34471"/>
                </a:cubicBezTo>
                <a:cubicBezTo>
                  <a:pt x="17683" y="34537"/>
                  <a:pt x="17723" y="34604"/>
                  <a:pt x="17636" y="34698"/>
                </a:cubicBezTo>
                <a:cubicBezTo>
                  <a:pt x="17469" y="34424"/>
                  <a:pt x="17288" y="34163"/>
                  <a:pt x="17145" y="33886"/>
                </a:cubicBezTo>
                <a:cubicBezTo>
                  <a:pt x="16974" y="33558"/>
                  <a:pt x="16777" y="33244"/>
                  <a:pt x="16670" y="32890"/>
                </a:cubicBezTo>
                <a:cubicBezTo>
                  <a:pt x="16637" y="32789"/>
                  <a:pt x="16540" y="32846"/>
                  <a:pt x="16503" y="32789"/>
                </a:cubicBezTo>
                <a:lnTo>
                  <a:pt x="16503" y="32789"/>
                </a:lnTo>
                <a:cubicBezTo>
                  <a:pt x="16493" y="32856"/>
                  <a:pt x="16510" y="32930"/>
                  <a:pt x="16546" y="32990"/>
                </a:cubicBezTo>
                <a:cubicBezTo>
                  <a:pt x="17041" y="34046"/>
                  <a:pt x="17583" y="35076"/>
                  <a:pt x="18301" y="36005"/>
                </a:cubicBezTo>
                <a:cubicBezTo>
                  <a:pt x="18719" y="36546"/>
                  <a:pt x="19267" y="36967"/>
                  <a:pt x="19702" y="37486"/>
                </a:cubicBezTo>
                <a:cubicBezTo>
                  <a:pt x="20347" y="38261"/>
                  <a:pt x="21243" y="38522"/>
                  <a:pt x="22142" y="38796"/>
                </a:cubicBezTo>
                <a:cubicBezTo>
                  <a:pt x="22660" y="38946"/>
                  <a:pt x="23188" y="39063"/>
                  <a:pt x="23723" y="39143"/>
                </a:cubicBezTo>
                <a:lnTo>
                  <a:pt x="24559" y="39143"/>
                </a:lnTo>
                <a:cubicBezTo>
                  <a:pt x="25297" y="39133"/>
                  <a:pt x="26003" y="38913"/>
                  <a:pt x="26728" y="38826"/>
                </a:cubicBezTo>
                <a:cubicBezTo>
                  <a:pt x="26777" y="38820"/>
                  <a:pt x="26827" y="38803"/>
                  <a:pt x="26875" y="38803"/>
                </a:cubicBezTo>
                <a:cubicBezTo>
                  <a:pt x="26911" y="38803"/>
                  <a:pt x="26947" y="38813"/>
                  <a:pt x="26982" y="38846"/>
                </a:cubicBezTo>
                <a:lnTo>
                  <a:pt x="26979" y="38843"/>
                </a:lnTo>
                <a:cubicBezTo>
                  <a:pt x="27620" y="38772"/>
                  <a:pt x="28259" y="38655"/>
                  <a:pt x="28830" y="38341"/>
                </a:cubicBezTo>
                <a:cubicBezTo>
                  <a:pt x="29348" y="38057"/>
                  <a:pt x="29880" y="37806"/>
                  <a:pt x="30395" y="37519"/>
                </a:cubicBezTo>
                <a:cubicBezTo>
                  <a:pt x="30679" y="37359"/>
                  <a:pt x="30940" y="37165"/>
                  <a:pt x="31173" y="36934"/>
                </a:cubicBezTo>
                <a:cubicBezTo>
                  <a:pt x="31347" y="36767"/>
                  <a:pt x="31555" y="36630"/>
                  <a:pt x="31758" y="36503"/>
                </a:cubicBezTo>
                <a:cubicBezTo>
                  <a:pt x="32009" y="36342"/>
                  <a:pt x="32220" y="36169"/>
                  <a:pt x="32363" y="35891"/>
                </a:cubicBezTo>
                <a:cubicBezTo>
                  <a:pt x="32484" y="35654"/>
                  <a:pt x="32694" y="35467"/>
                  <a:pt x="32878" y="35266"/>
                </a:cubicBezTo>
                <a:cubicBezTo>
                  <a:pt x="33256" y="34862"/>
                  <a:pt x="33533" y="34390"/>
                  <a:pt x="33801" y="33912"/>
                </a:cubicBezTo>
                <a:lnTo>
                  <a:pt x="33694" y="33866"/>
                </a:lnTo>
                <a:cubicBezTo>
                  <a:pt x="33162" y="34815"/>
                  <a:pt x="32460" y="35627"/>
                  <a:pt x="31678" y="36369"/>
                </a:cubicBezTo>
                <a:cubicBezTo>
                  <a:pt x="31528" y="36513"/>
                  <a:pt x="31387" y="36670"/>
                  <a:pt x="31194" y="36754"/>
                </a:cubicBezTo>
                <a:cubicBezTo>
                  <a:pt x="31010" y="36961"/>
                  <a:pt x="30749" y="37031"/>
                  <a:pt x="30475" y="37188"/>
                </a:cubicBezTo>
                <a:cubicBezTo>
                  <a:pt x="30562" y="37024"/>
                  <a:pt x="30685" y="36994"/>
                  <a:pt x="30776" y="36921"/>
                </a:cubicBezTo>
                <a:lnTo>
                  <a:pt x="30819" y="36921"/>
                </a:lnTo>
                <a:cubicBezTo>
                  <a:pt x="30817" y="36889"/>
                  <a:pt x="30833" y="36860"/>
                  <a:pt x="30859" y="36847"/>
                </a:cubicBezTo>
                <a:lnTo>
                  <a:pt x="30936" y="36797"/>
                </a:lnTo>
                <a:cubicBezTo>
                  <a:pt x="31244" y="36516"/>
                  <a:pt x="31578" y="36269"/>
                  <a:pt x="31879" y="35978"/>
                </a:cubicBezTo>
                <a:cubicBezTo>
                  <a:pt x="32544" y="35326"/>
                  <a:pt x="33095" y="34591"/>
                  <a:pt x="33573" y="33792"/>
                </a:cubicBezTo>
                <a:cubicBezTo>
                  <a:pt x="33607" y="33742"/>
                  <a:pt x="33620" y="33675"/>
                  <a:pt x="33694" y="33658"/>
                </a:cubicBezTo>
                <a:lnTo>
                  <a:pt x="33694" y="33665"/>
                </a:lnTo>
                <a:lnTo>
                  <a:pt x="33737" y="33601"/>
                </a:lnTo>
                <a:lnTo>
                  <a:pt x="33727" y="33598"/>
                </a:lnTo>
                <a:lnTo>
                  <a:pt x="33727" y="33588"/>
                </a:lnTo>
                <a:cubicBezTo>
                  <a:pt x="33724" y="33538"/>
                  <a:pt x="33741" y="33491"/>
                  <a:pt x="33777" y="33458"/>
                </a:cubicBezTo>
                <a:cubicBezTo>
                  <a:pt x="33807" y="33357"/>
                  <a:pt x="33861" y="33271"/>
                  <a:pt x="33928" y="33194"/>
                </a:cubicBezTo>
                <a:lnTo>
                  <a:pt x="33975" y="33110"/>
                </a:lnTo>
                <a:cubicBezTo>
                  <a:pt x="34001" y="33040"/>
                  <a:pt x="34028" y="32970"/>
                  <a:pt x="34061" y="32900"/>
                </a:cubicBezTo>
                <a:cubicBezTo>
                  <a:pt x="35151" y="30844"/>
                  <a:pt x="35873" y="28658"/>
                  <a:pt x="36308" y="26375"/>
                </a:cubicBezTo>
                <a:cubicBezTo>
                  <a:pt x="36361" y="26097"/>
                  <a:pt x="36401" y="25817"/>
                  <a:pt x="36465" y="25539"/>
                </a:cubicBezTo>
                <a:lnTo>
                  <a:pt x="36465" y="25539"/>
                </a:lnTo>
                <a:cubicBezTo>
                  <a:pt x="36532" y="25797"/>
                  <a:pt x="36418" y="26051"/>
                  <a:pt x="36485" y="26308"/>
                </a:cubicBezTo>
                <a:cubicBezTo>
                  <a:pt x="36515" y="26061"/>
                  <a:pt x="36558" y="25817"/>
                  <a:pt x="36568" y="25569"/>
                </a:cubicBezTo>
                <a:cubicBezTo>
                  <a:pt x="36592" y="24984"/>
                  <a:pt x="36619" y="24403"/>
                  <a:pt x="36649" y="23821"/>
                </a:cubicBezTo>
                <a:cubicBezTo>
                  <a:pt x="36669" y="23393"/>
                  <a:pt x="36545" y="22955"/>
                  <a:pt x="36598" y="22534"/>
                </a:cubicBezTo>
                <a:cubicBezTo>
                  <a:pt x="36625" y="22317"/>
                  <a:pt x="36598" y="22106"/>
                  <a:pt x="36609" y="21899"/>
                </a:cubicBezTo>
                <a:cubicBezTo>
                  <a:pt x="36619" y="21635"/>
                  <a:pt x="36605" y="21368"/>
                  <a:pt x="36568" y="21107"/>
                </a:cubicBezTo>
                <a:cubicBezTo>
                  <a:pt x="36512" y="20636"/>
                  <a:pt x="36525" y="20161"/>
                  <a:pt x="36538" y="19690"/>
                </a:cubicBezTo>
                <a:cubicBezTo>
                  <a:pt x="36558" y="19014"/>
                  <a:pt x="36669" y="18349"/>
                  <a:pt x="36776" y="17684"/>
                </a:cubicBezTo>
                <a:cubicBezTo>
                  <a:pt x="36899" y="16915"/>
                  <a:pt x="37030" y="16150"/>
                  <a:pt x="37203" y="15391"/>
                </a:cubicBezTo>
                <a:cubicBezTo>
                  <a:pt x="37367" y="14672"/>
                  <a:pt x="37384" y="13927"/>
                  <a:pt x="37585" y="13218"/>
                </a:cubicBezTo>
                <a:cubicBezTo>
                  <a:pt x="37735" y="12674"/>
                  <a:pt x="37795" y="12122"/>
                  <a:pt x="37869" y="11567"/>
                </a:cubicBezTo>
                <a:lnTo>
                  <a:pt x="37869" y="10147"/>
                </a:lnTo>
                <a:cubicBezTo>
                  <a:pt x="37825" y="9819"/>
                  <a:pt x="37782" y="9491"/>
                  <a:pt x="37745" y="9161"/>
                </a:cubicBezTo>
                <a:cubicBezTo>
                  <a:pt x="37668" y="8449"/>
                  <a:pt x="37534" y="7747"/>
                  <a:pt x="37347" y="7058"/>
                </a:cubicBezTo>
                <a:cubicBezTo>
                  <a:pt x="37247" y="6707"/>
                  <a:pt x="37000" y="6453"/>
                  <a:pt x="36836" y="6145"/>
                </a:cubicBezTo>
                <a:cubicBezTo>
                  <a:pt x="36532" y="5567"/>
                  <a:pt x="36107" y="5066"/>
                  <a:pt x="35686" y="4571"/>
                </a:cubicBezTo>
                <a:cubicBezTo>
                  <a:pt x="35629" y="4494"/>
                  <a:pt x="35586" y="4407"/>
                  <a:pt x="35562" y="4314"/>
                </a:cubicBezTo>
                <a:cubicBezTo>
                  <a:pt x="35449" y="3976"/>
                  <a:pt x="35155" y="3799"/>
                  <a:pt x="34910" y="3582"/>
                </a:cubicBezTo>
                <a:cubicBezTo>
                  <a:pt x="34509" y="3231"/>
                  <a:pt x="34065" y="2923"/>
                  <a:pt x="33657" y="2579"/>
                </a:cubicBezTo>
                <a:cubicBezTo>
                  <a:pt x="32698" y="1767"/>
                  <a:pt x="31555" y="1302"/>
                  <a:pt x="30401" y="874"/>
                </a:cubicBezTo>
                <a:cubicBezTo>
                  <a:pt x="29616" y="583"/>
                  <a:pt x="28784" y="426"/>
                  <a:pt x="27975" y="206"/>
                </a:cubicBezTo>
                <a:cubicBezTo>
                  <a:pt x="27640" y="118"/>
                  <a:pt x="27302" y="58"/>
                  <a:pt x="26959" y="58"/>
                </a:cubicBezTo>
                <a:cubicBezTo>
                  <a:pt x="26846" y="58"/>
                  <a:pt x="26732" y="65"/>
                  <a:pt x="26618" y="79"/>
                </a:cubicBezTo>
                <a:cubicBezTo>
                  <a:pt x="26578" y="82"/>
                  <a:pt x="26539" y="84"/>
                  <a:pt x="26500" y="84"/>
                </a:cubicBezTo>
                <a:cubicBezTo>
                  <a:pt x="26399" y="84"/>
                  <a:pt x="26299" y="72"/>
                  <a:pt x="26203" y="45"/>
                </a:cubicBezTo>
                <a:lnTo>
                  <a:pt x="26541" y="25"/>
                </a:lnTo>
                <a:lnTo>
                  <a:pt x="26541" y="2"/>
                </a:lnTo>
                <a:lnTo>
                  <a:pt x="25855" y="2"/>
                </a:lnTo>
                <a:cubicBezTo>
                  <a:pt x="25853" y="2"/>
                  <a:pt x="25850" y="2"/>
                  <a:pt x="25848" y="2"/>
                </a:cubicBezTo>
                <a:cubicBezTo>
                  <a:pt x="25836" y="2"/>
                  <a:pt x="25823" y="0"/>
                  <a:pt x="2581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noFill/>
        <a:effectLst/>
      </p:bgPr>
    </p:bg>
    <p:spTree>
      <p:nvGrpSpPr>
        <p:cNvPr id="1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CUSTOM_5">
    <p:spTree>
      <p:nvGrpSpPr>
        <p:cNvPr id="1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p14"/>
          <p:cNvSpPr txBox="1">
            <a:spLocks noGrp="1"/>
          </p:cNvSpPr>
          <p:nvPr>
            <p:ph type="title"/>
          </p:nvPr>
        </p:nvSpPr>
        <p:spPr>
          <a:xfrm>
            <a:off x="661225" y="2377350"/>
            <a:ext cx="6237600" cy="3310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118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200" name="Google Shape;200;p14"/>
          <p:cNvSpPr/>
          <p:nvPr/>
        </p:nvSpPr>
        <p:spPr>
          <a:xfrm rot="1009107">
            <a:off x="3306234" y="-429731"/>
            <a:ext cx="1406026" cy="1902795"/>
          </a:xfrm>
          <a:custGeom>
            <a:avLst/>
            <a:gdLst/>
            <a:ahLst/>
            <a:cxnLst/>
            <a:rect l="l" t="t" r="r" b="b"/>
            <a:pathLst>
              <a:path w="11374" h="15392" extrusionOk="0">
                <a:moveTo>
                  <a:pt x="6817" y="19"/>
                </a:moveTo>
                <a:lnTo>
                  <a:pt x="6538" y="1"/>
                </a:lnTo>
                <a:cubicBezTo>
                  <a:pt x="6361" y="19"/>
                  <a:pt x="6185" y="85"/>
                  <a:pt x="6045" y="187"/>
                </a:cubicBezTo>
                <a:cubicBezTo>
                  <a:pt x="5878" y="289"/>
                  <a:pt x="5757" y="438"/>
                  <a:pt x="5673" y="605"/>
                </a:cubicBezTo>
                <a:cubicBezTo>
                  <a:pt x="5636" y="689"/>
                  <a:pt x="5599" y="773"/>
                  <a:pt x="5562" y="856"/>
                </a:cubicBezTo>
                <a:cubicBezTo>
                  <a:pt x="5524" y="931"/>
                  <a:pt x="5487" y="1005"/>
                  <a:pt x="5459" y="1089"/>
                </a:cubicBezTo>
                <a:cubicBezTo>
                  <a:pt x="5376" y="1256"/>
                  <a:pt x="5301" y="1424"/>
                  <a:pt x="5227" y="1600"/>
                </a:cubicBezTo>
                <a:cubicBezTo>
                  <a:pt x="5078" y="1926"/>
                  <a:pt x="4929" y="2261"/>
                  <a:pt x="4771" y="2577"/>
                </a:cubicBezTo>
                <a:cubicBezTo>
                  <a:pt x="4446" y="3256"/>
                  <a:pt x="4111" y="3925"/>
                  <a:pt x="3739" y="4576"/>
                </a:cubicBezTo>
                <a:cubicBezTo>
                  <a:pt x="2930" y="5990"/>
                  <a:pt x="2093" y="7394"/>
                  <a:pt x="1321" y="8826"/>
                </a:cubicBezTo>
                <a:cubicBezTo>
                  <a:pt x="1135" y="9189"/>
                  <a:pt x="959" y="9560"/>
                  <a:pt x="782" y="9932"/>
                </a:cubicBezTo>
                <a:cubicBezTo>
                  <a:pt x="680" y="10156"/>
                  <a:pt x="577" y="10379"/>
                  <a:pt x="484" y="10602"/>
                </a:cubicBezTo>
                <a:cubicBezTo>
                  <a:pt x="345" y="10946"/>
                  <a:pt x="233" y="11290"/>
                  <a:pt x="131" y="11634"/>
                </a:cubicBezTo>
                <a:cubicBezTo>
                  <a:pt x="19" y="11941"/>
                  <a:pt x="1" y="12267"/>
                  <a:pt x="47" y="12592"/>
                </a:cubicBezTo>
                <a:cubicBezTo>
                  <a:pt x="84" y="12852"/>
                  <a:pt x="215" y="13104"/>
                  <a:pt x="410" y="13280"/>
                </a:cubicBezTo>
                <a:cubicBezTo>
                  <a:pt x="605" y="13438"/>
                  <a:pt x="921" y="13578"/>
                  <a:pt x="1182" y="13522"/>
                </a:cubicBezTo>
                <a:cubicBezTo>
                  <a:pt x="1377" y="13475"/>
                  <a:pt x="1591" y="13457"/>
                  <a:pt x="1758" y="13317"/>
                </a:cubicBezTo>
                <a:cubicBezTo>
                  <a:pt x="1842" y="13243"/>
                  <a:pt x="1926" y="13169"/>
                  <a:pt x="2009" y="13085"/>
                </a:cubicBezTo>
                <a:cubicBezTo>
                  <a:pt x="1944" y="13280"/>
                  <a:pt x="1888" y="13466"/>
                  <a:pt x="1842" y="13652"/>
                </a:cubicBezTo>
                <a:cubicBezTo>
                  <a:pt x="1749" y="14024"/>
                  <a:pt x="1842" y="14405"/>
                  <a:pt x="2084" y="14703"/>
                </a:cubicBezTo>
                <a:lnTo>
                  <a:pt x="2260" y="14898"/>
                </a:lnTo>
                <a:cubicBezTo>
                  <a:pt x="2400" y="15019"/>
                  <a:pt x="2567" y="15094"/>
                  <a:pt x="2744" y="15131"/>
                </a:cubicBezTo>
                <a:cubicBezTo>
                  <a:pt x="3014" y="15168"/>
                  <a:pt x="3293" y="15112"/>
                  <a:pt x="3516" y="14954"/>
                </a:cubicBezTo>
                <a:cubicBezTo>
                  <a:pt x="3758" y="14787"/>
                  <a:pt x="3972" y="14591"/>
                  <a:pt x="4157" y="14378"/>
                </a:cubicBezTo>
                <a:lnTo>
                  <a:pt x="4288" y="14238"/>
                </a:lnTo>
                <a:cubicBezTo>
                  <a:pt x="4288" y="14303"/>
                  <a:pt x="4297" y="14378"/>
                  <a:pt x="4316" y="14443"/>
                </a:cubicBezTo>
                <a:cubicBezTo>
                  <a:pt x="4343" y="14712"/>
                  <a:pt x="4474" y="14954"/>
                  <a:pt x="4678" y="15131"/>
                </a:cubicBezTo>
                <a:cubicBezTo>
                  <a:pt x="4892" y="15307"/>
                  <a:pt x="5162" y="15391"/>
                  <a:pt x="5441" y="15373"/>
                </a:cubicBezTo>
                <a:cubicBezTo>
                  <a:pt x="5785" y="15354"/>
                  <a:pt x="6120" y="15196"/>
                  <a:pt x="6343" y="14926"/>
                </a:cubicBezTo>
                <a:cubicBezTo>
                  <a:pt x="6445" y="14815"/>
                  <a:pt x="6547" y="14712"/>
                  <a:pt x="6640" y="14591"/>
                </a:cubicBezTo>
                <a:cubicBezTo>
                  <a:pt x="6761" y="14452"/>
                  <a:pt x="6873" y="14303"/>
                  <a:pt x="6994" y="14164"/>
                </a:cubicBezTo>
                <a:cubicBezTo>
                  <a:pt x="7208" y="13885"/>
                  <a:pt x="7422" y="13596"/>
                  <a:pt x="7608" y="13308"/>
                </a:cubicBezTo>
                <a:cubicBezTo>
                  <a:pt x="8054" y="12648"/>
                  <a:pt x="8491" y="11978"/>
                  <a:pt x="8919" y="11318"/>
                </a:cubicBezTo>
                <a:cubicBezTo>
                  <a:pt x="9337" y="10686"/>
                  <a:pt x="9756" y="10053"/>
                  <a:pt x="10137" y="9402"/>
                </a:cubicBezTo>
                <a:cubicBezTo>
                  <a:pt x="10332" y="9049"/>
                  <a:pt x="10527" y="8714"/>
                  <a:pt x="10713" y="8361"/>
                </a:cubicBezTo>
                <a:cubicBezTo>
                  <a:pt x="10909" y="7970"/>
                  <a:pt x="11085" y="7570"/>
                  <a:pt x="11253" y="7161"/>
                </a:cubicBezTo>
                <a:cubicBezTo>
                  <a:pt x="11364" y="6910"/>
                  <a:pt x="11374" y="6622"/>
                  <a:pt x="11281" y="6362"/>
                </a:cubicBezTo>
                <a:cubicBezTo>
                  <a:pt x="11216" y="6185"/>
                  <a:pt x="11113" y="6036"/>
                  <a:pt x="10974" y="5924"/>
                </a:cubicBezTo>
                <a:cubicBezTo>
                  <a:pt x="11030" y="5785"/>
                  <a:pt x="11095" y="5645"/>
                  <a:pt x="11151" y="5515"/>
                </a:cubicBezTo>
                <a:cubicBezTo>
                  <a:pt x="11262" y="5274"/>
                  <a:pt x="11318" y="5004"/>
                  <a:pt x="11309" y="4743"/>
                </a:cubicBezTo>
                <a:cubicBezTo>
                  <a:pt x="11290" y="4548"/>
                  <a:pt x="11216" y="4371"/>
                  <a:pt x="11104" y="4213"/>
                </a:cubicBezTo>
                <a:cubicBezTo>
                  <a:pt x="10992" y="4037"/>
                  <a:pt x="10844" y="3962"/>
                  <a:pt x="10667" y="3851"/>
                </a:cubicBezTo>
                <a:cubicBezTo>
                  <a:pt x="10481" y="3758"/>
                  <a:pt x="10267" y="3730"/>
                  <a:pt x="10063" y="3767"/>
                </a:cubicBezTo>
                <a:lnTo>
                  <a:pt x="9802" y="3832"/>
                </a:lnTo>
                <a:cubicBezTo>
                  <a:pt x="9691" y="3888"/>
                  <a:pt x="9588" y="3944"/>
                  <a:pt x="9486" y="4000"/>
                </a:cubicBezTo>
                <a:cubicBezTo>
                  <a:pt x="9393" y="4055"/>
                  <a:pt x="9309" y="4120"/>
                  <a:pt x="9235" y="4204"/>
                </a:cubicBezTo>
                <a:cubicBezTo>
                  <a:pt x="9086" y="4344"/>
                  <a:pt x="8937" y="4492"/>
                  <a:pt x="8798" y="4641"/>
                </a:cubicBezTo>
                <a:lnTo>
                  <a:pt x="8779" y="4660"/>
                </a:lnTo>
                <a:lnTo>
                  <a:pt x="8807" y="4585"/>
                </a:lnTo>
                <a:cubicBezTo>
                  <a:pt x="8891" y="4390"/>
                  <a:pt x="8937" y="4167"/>
                  <a:pt x="8928" y="3953"/>
                </a:cubicBezTo>
                <a:cubicBezTo>
                  <a:pt x="8909" y="3665"/>
                  <a:pt x="8779" y="3386"/>
                  <a:pt x="8556" y="3200"/>
                </a:cubicBezTo>
                <a:cubicBezTo>
                  <a:pt x="8240" y="2930"/>
                  <a:pt x="7803" y="2846"/>
                  <a:pt x="7422" y="2995"/>
                </a:cubicBezTo>
                <a:cubicBezTo>
                  <a:pt x="7161" y="3097"/>
                  <a:pt x="6919" y="3246"/>
                  <a:pt x="6724" y="3432"/>
                </a:cubicBezTo>
                <a:lnTo>
                  <a:pt x="6603" y="3553"/>
                </a:lnTo>
                <a:lnTo>
                  <a:pt x="6678" y="3395"/>
                </a:lnTo>
                <a:cubicBezTo>
                  <a:pt x="6826" y="3079"/>
                  <a:pt x="6966" y="2763"/>
                  <a:pt x="7115" y="2437"/>
                </a:cubicBezTo>
                <a:cubicBezTo>
                  <a:pt x="7217" y="2205"/>
                  <a:pt x="7319" y="1963"/>
                  <a:pt x="7431" y="1740"/>
                </a:cubicBezTo>
                <a:cubicBezTo>
                  <a:pt x="7552" y="1591"/>
                  <a:pt x="7626" y="1424"/>
                  <a:pt x="7663" y="1238"/>
                </a:cubicBezTo>
                <a:cubicBezTo>
                  <a:pt x="7701" y="968"/>
                  <a:pt x="7635" y="689"/>
                  <a:pt x="7487" y="466"/>
                </a:cubicBezTo>
                <a:lnTo>
                  <a:pt x="7477" y="456"/>
                </a:lnTo>
                <a:cubicBezTo>
                  <a:pt x="7329" y="224"/>
                  <a:pt x="7087" y="66"/>
                  <a:pt x="6817" y="19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  <p:grpSp>
        <p:nvGrpSpPr>
          <p:cNvPr id="201" name="Google Shape;201;p14"/>
          <p:cNvGrpSpPr/>
          <p:nvPr/>
        </p:nvGrpSpPr>
        <p:grpSpPr>
          <a:xfrm>
            <a:off x="-979134" y="6592016"/>
            <a:ext cx="2628541" cy="1042825"/>
            <a:chOff x="7562131" y="4782433"/>
            <a:chExt cx="1269704" cy="503707"/>
          </a:xfrm>
        </p:grpSpPr>
        <p:sp>
          <p:nvSpPr>
            <p:cNvPr id="202" name="Google Shape;202;p14"/>
            <p:cNvSpPr/>
            <p:nvPr/>
          </p:nvSpPr>
          <p:spPr>
            <a:xfrm>
              <a:off x="7562131" y="4782433"/>
              <a:ext cx="1269555" cy="164300"/>
            </a:xfrm>
            <a:custGeom>
              <a:avLst/>
              <a:gdLst/>
              <a:ahLst/>
              <a:cxnLst/>
              <a:rect l="l" t="t" r="r" b="b"/>
              <a:pathLst>
                <a:path w="25592" h="3312" extrusionOk="0">
                  <a:moveTo>
                    <a:pt x="24774" y="0"/>
                  </a:moveTo>
                  <a:cubicBezTo>
                    <a:pt x="24471" y="0"/>
                    <a:pt x="24178" y="100"/>
                    <a:pt x="23893" y="276"/>
                  </a:cubicBezTo>
                  <a:cubicBezTo>
                    <a:pt x="23485" y="527"/>
                    <a:pt x="23181" y="891"/>
                    <a:pt x="22833" y="1205"/>
                  </a:cubicBezTo>
                  <a:cubicBezTo>
                    <a:pt x="22446" y="1556"/>
                    <a:pt x="22088" y="1717"/>
                    <a:pt x="21735" y="1717"/>
                  </a:cubicBezTo>
                  <a:cubicBezTo>
                    <a:pt x="21443" y="1717"/>
                    <a:pt x="21154" y="1607"/>
                    <a:pt x="20855" y="1402"/>
                  </a:cubicBezTo>
                  <a:cubicBezTo>
                    <a:pt x="20674" y="1275"/>
                    <a:pt x="20520" y="1108"/>
                    <a:pt x="20377" y="941"/>
                  </a:cubicBezTo>
                  <a:cubicBezTo>
                    <a:pt x="20183" y="717"/>
                    <a:pt x="19949" y="550"/>
                    <a:pt x="19705" y="389"/>
                  </a:cubicBezTo>
                  <a:cubicBezTo>
                    <a:pt x="19443" y="215"/>
                    <a:pt x="19133" y="139"/>
                    <a:pt x="18825" y="139"/>
                  </a:cubicBezTo>
                  <a:cubicBezTo>
                    <a:pt x="18324" y="139"/>
                    <a:pt x="17830" y="340"/>
                    <a:pt x="17559" y="647"/>
                  </a:cubicBezTo>
                  <a:cubicBezTo>
                    <a:pt x="17275" y="968"/>
                    <a:pt x="16971" y="1275"/>
                    <a:pt x="16670" y="1579"/>
                  </a:cubicBezTo>
                  <a:cubicBezTo>
                    <a:pt x="16330" y="1924"/>
                    <a:pt x="15916" y="2022"/>
                    <a:pt x="15481" y="2022"/>
                  </a:cubicBezTo>
                  <a:cubicBezTo>
                    <a:pt x="15364" y="2022"/>
                    <a:pt x="15245" y="2015"/>
                    <a:pt x="15125" y="2004"/>
                  </a:cubicBezTo>
                  <a:cubicBezTo>
                    <a:pt x="14851" y="1981"/>
                    <a:pt x="14617" y="1820"/>
                    <a:pt x="14407" y="1650"/>
                  </a:cubicBezTo>
                  <a:cubicBezTo>
                    <a:pt x="14236" y="1516"/>
                    <a:pt x="14079" y="1369"/>
                    <a:pt x="13915" y="1228"/>
                  </a:cubicBezTo>
                  <a:cubicBezTo>
                    <a:pt x="13534" y="904"/>
                    <a:pt x="13122" y="742"/>
                    <a:pt x="12710" y="742"/>
                  </a:cubicBezTo>
                  <a:cubicBezTo>
                    <a:pt x="12286" y="742"/>
                    <a:pt x="11862" y="914"/>
                    <a:pt x="11472" y="1259"/>
                  </a:cubicBezTo>
                  <a:cubicBezTo>
                    <a:pt x="11175" y="1523"/>
                    <a:pt x="10931" y="1830"/>
                    <a:pt x="10653" y="2118"/>
                  </a:cubicBezTo>
                  <a:cubicBezTo>
                    <a:pt x="10382" y="2396"/>
                    <a:pt x="10069" y="2533"/>
                    <a:pt x="9761" y="2533"/>
                  </a:cubicBezTo>
                  <a:cubicBezTo>
                    <a:pt x="9402" y="2533"/>
                    <a:pt x="9049" y="2348"/>
                    <a:pt x="8775" y="1984"/>
                  </a:cubicBezTo>
                  <a:cubicBezTo>
                    <a:pt x="8644" y="1813"/>
                    <a:pt x="8524" y="1633"/>
                    <a:pt x="8380" y="1476"/>
                  </a:cubicBezTo>
                  <a:cubicBezTo>
                    <a:pt x="7993" y="1053"/>
                    <a:pt x="7516" y="876"/>
                    <a:pt x="6988" y="876"/>
                  </a:cubicBezTo>
                  <a:cubicBezTo>
                    <a:pt x="6873" y="876"/>
                    <a:pt x="6755" y="885"/>
                    <a:pt x="6635" y="901"/>
                  </a:cubicBezTo>
                  <a:cubicBezTo>
                    <a:pt x="6044" y="981"/>
                    <a:pt x="5616" y="1339"/>
                    <a:pt x="5251" y="1787"/>
                  </a:cubicBezTo>
                  <a:cubicBezTo>
                    <a:pt x="5051" y="2037"/>
                    <a:pt x="4850" y="2285"/>
                    <a:pt x="4610" y="2495"/>
                  </a:cubicBezTo>
                  <a:cubicBezTo>
                    <a:pt x="4376" y="2709"/>
                    <a:pt x="4075" y="2830"/>
                    <a:pt x="3757" y="2833"/>
                  </a:cubicBezTo>
                  <a:cubicBezTo>
                    <a:pt x="3744" y="2833"/>
                    <a:pt x="3731" y="2833"/>
                    <a:pt x="3718" y="2833"/>
                  </a:cubicBezTo>
                  <a:cubicBezTo>
                    <a:pt x="3184" y="2833"/>
                    <a:pt x="2736" y="2633"/>
                    <a:pt x="2370" y="2238"/>
                  </a:cubicBezTo>
                  <a:cubicBezTo>
                    <a:pt x="2089" y="1940"/>
                    <a:pt x="1829" y="1623"/>
                    <a:pt x="1504" y="1369"/>
                  </a:cubicBezTo>
                  <a:cubicBezTo>
                    <a:pt x="1249" y="1171"/>
                    <a:pt x="980" y="1058"/>
                    <a:pt x="691" y="1058"/>
                  </a:cubicBezTo>
                  <a:cubicBezTo>
                    <a:pt x="546" y="1058"/>
                    <a:pt x="395" y="1087"/>
                    <a:pt x="238" y="1148"/>
                  </a:cubicBezTo>
                  <a:cubicBezTo>
                    <a:pt x="84" y="1208"/>
                    <a:pt x="0" y="1305"/>
                    <a:pt x="54" y="1466"/>
                  </a:cubicBezTo>
                  <a:cubicBezTo>
                    <a:pt x="91" y="1577"/>
                    <a:pt x="165" y="1627"/>
                    <a:pt x="259" y="1627"/>
                  </a:cubicBezTo>
                  <a:cubicBezTo>
                    <a:pt x="300" y="1627"/>
                    <a:pt x="345" y="1618"/>
                    <a:pt x="391" y="1600"/>
                  </a:cubicBezTo>
                  <a:cubicBezTo>
                    <a:pt x="494" y="1559"/>
                    <a:pt x="591" y="1541"/>
                    <a:pt x="684" y="1541"/>
                  </a:cubicBezTo>
                  <a:cubicBezTo>
                    <a:pt x="905" y="1541"/>
                    <a:pt x="1102" y="1645"/>
                    <a:pt x="1291" y="1803"/>
                  </a:cubicBezTo>
                  <a:cubicBezTo>
                    <a:pt x="1568" y="2037"/>
                    <a:pt x="1792" y="2322"/>
                    <a:pt x="2043" y="2579"/>
                  </a:cubicBezTo>
                  <a:cubicBezTo>
                    <a:pt x="2501" y="3055"/>
                    <a:pt x="3044" y="3312"/>
                    <a:pt x="3682" y="3312"/>
                  </a:cubicBezTo>
                  <a:cubicBezTo>
                    <a:pt x="3778" y="3312"/>
                    <a:pt x="3877" y="3306"/>
                    <a:pt x="3978" y="3294"/>
                  </a:cubicBezTo>
                  <a:cubicBezTo>
                    <a:pt x="4402" y="3244"/>
                    <a:pt x="4757" y="3037"/>
                    <a:pt x="5041" y="2733"/>
                  </a:cubicBezTo>
                  <a:cubicBezTo>
                    <a:pt x="5325" y="2432"/>
                    <a:pt x="5586" y="2101"/>
                    <a:pt x="5877" y="1807"/>
                  </a:cubicBezTo>
                  <a:cubicBezTo>
                    <a:pt x="6183" y="1499"/>
                    <a:pt x="6573" y="1348"/>
                    <a:pt x="6961" y="1348"/>
                  </a:cubicBezTo>
                  <a:cubicBezTo>
                    <a:pt x="7423" y="1348"/>
                    <a:pt x="7882" y="1561"/>
                    <a:pt x="8193" y="1974"/>
                  </a:cubicBezTo>
                  <a:cubicBezTo>
                    <a:pt x="8283" y="2098"/>
                    <a:pt x="8367" y="2225"/>
                    <a:pt x="8460" y="2345"/>
                  </a:cubicBezTo>
                  <a:cubicBezTo>
                    <a:pt x="8797" y="2780"/>
                    <a:pt x="9277" y="3003"/>
                    <a:pt x="9761" y="3003"/>
                  </a:cubicBezTo>
                  <a:cubicBezTo>
                    <a:pt x="10161" y="3003"/>
                    <a:pt x="10565" y="2851"/>
                    <a:pt x="10894" y="2539"/>
                  </a:cubicBezTo>
                  <a:cubicBezTo>
                    <a:pt x="11004" y="2432"/>
                    <a:pt x="11108" y="2322"/>
                    <a:pt x="11208" y="2205"/>
                  </a:cubicBezTo>
                  <a:cubicBezTo>
                    <a:pt x="11382" y="1987"/>
                    <a:pt x="11576" y="1787"/>
                    <a:pt x="11790" y="1610"/>
                  </a:cubicBezTo>
                  <a:cubicBezTo>
                    <a:pt x="12098" y="1364"/>
                    <a:pt x="12428" y="1214"/>
                    <a:pt x="12760" y="1214"/>
                  </a:cubicBezTo>
                  <a:cubicBezTo>
                    <a:pt x="13052" y="1214"/>
                    <a:pt x="13345" y="1329"/>
                    <a:pt x="13628" y="1596"/>
                  </a:cubicBezTo>
                  <a:cubicBezTo>
                    <a:pt x="13798" y="1757"/>
                    <a:pt x="13979" y="1910"/>
                    <a:pt x="14163" y="2057"/>
                  </a:cubicBezTo>
                  <a:cubicBezTo>
                    <a:pt x="14539" y="2361"/>
                    <a:pt x="15017" y="2511"/>
                    <a:pt x="15495" y="2511"/>
                  </a:cubicBezTo>
                  <a:cubicBezTo>
                    <a:pt x="16007" y="2511"/>
                    <a:pt x="16520" y="2339"/>
                    <a:pt x="16910" y="2001"/>
                  </a:cubicBezTo>
                  <a:cubicBezTo>
                    <a:pt x="17241" y="1710"/>
                    <a:pt x="17525" y="1376"/>
                    <a:pt x="17813" y="1048"/>
                  </a:cubicBezTo>
                  <a:cubicBezTo>
                    <a:pt x="18046" y="779"/>
                    <a:pt x="18435" y="624"/>
                    <a:pt x="18822" y="624"/>
                  </a:cubicBezTo>
                  <a:cubicBezTo>
                    <a:pt x="19091" y="624"/>
                    <a:pt x="19358" y="698"/>
                    <a:pt x="19574" y="861"/>
                  </a:cubicBezTo>
                  <a:cubicBezTo>
                    <a:pt x="19765" y="1001"/>
                    <a:pt x="19942" y="1158"/>
                    <a:pt x="20099" y="1332"/>
                  </a:cubicBezTo>
                  <a:cubicBezTo>
                    <a:pt x="20263" y="1533"/>
                    <a:pt x="20457" y="1703"/>
                    <a:pt x="20671" y="1847"/>
                  </a:cubicBezTo>
                  <a:cubicBezTo>
                    <a:pt x="21016" y="2065"/>
                    <a:pt x="21367" y="2194"/>
                    <a:pt x="21732" y="2194"/>
                  </a:cubicBezTo>
                  <a:cubicBezTo>
                    <a:pt x="21976" y="2194"/>
                    <a:pt x="22226" y="2136"/>
                    <a:pt x="22482" y="2011"/>
                  </a:cubicBezTo>
                  <a:cubicBezTo>
                    <a:pt x="22780" y="1870"/>
                    <a:pt x="23044" y="1676"/>
                    <a:pt x="23271" y="1439"/>
                  </a:cubicBezTo>
                  <a:cubicBezTo>
                    <a:pt x="23552" y="1142"/>
                    <a:pt x="23840" y="847"/>
                    <a:pt x="24197" y="644"/>
                  </a:cubicBezTo>
                  <a:cubicBezTo>
                    <a:pt x="24382" y="539"/>
                    <a:pt x="24575" y="482"/>
                    <a:pt x="24770" y="482"/>
                  </a:cubicBezTo>
                  <a:cubicBezTo>
                    <a:pt x="24899" y="482"/>
                    <a:pt x="25029" y="507"/>
                    <a:pt x="25160" y="560"/>
                  </a:cubicBezTo>
                  <a:cubicBezTo>
                    <a:pt x="25230" y="589"/>
                    <a:pt x="25293" y="604"/>
                    <a:pt x="25352" y="604"/>
                  </a:cubicBezTo>
                  <a:cubicBezTo>
                    <a:pt x="25437" y="604"/>
                    <a:pt x="25514" y="572"/>
                    <a:pt x="25591" y="503"/>
                  </a:cubicBezTo>
                  <a:lnTo>
                    <a:pt x="25591" y="252"/>
                  </a:lnTo>
                  <a:cubicBezTo>
                    <a:pt x="25518" y="206"/>
                    <a:pt x="25441" y="162"/>
                    <a:pt x="25360" y="125"/>
                  </a:cubicBezTo>
                  <a:cubicBezTo>
                    <a:pt x="25161" y="40"/>
                    <a:pt x="24966" y="0"/>
                    <a:pt x="24774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  <p:sp>
          <p:nvSpPr>
            <p:cNvPr id="203" name="Google Shape;203;p14"/>
            <p:cNvSpPr/>
            <p:nvPr/>
          </p:nvSpPr>
          <p:spPr>
            <a:xfrm>
              <a:off x="7562428" y="4944646"/>
              <a:ext cx="1269406" cy="164498"/>
            </a:xfrm>
            <a:custGeom>
              <a:avLst/>
              <a:gdLst/>
              <a:ahLst/>
              <a:cxnLst/>
              <a:rect l="l" t="t" r="r" b="b"/>
              <a:pathLst>
                <a:path w="25589" h="3316" extrusionOk="0">
                  <a:moveTo>
                    <a:pt x="24767" y="0"/>
                  </a:moveTo>
                  <a:cubicBezTo>
                    <a:pt x="24446" y="0"/>
                    <a:pt x="24140" y="107"/>
                    <a:pt x="23844" y="298"/>
                  </a:cubicBezTo>
                  <a:cubicBezTo>
                    <a:pt x="23456" y="552"/>
                    <a:pt x="23162" y="910"/>
                    <a:pt x="22821" y="1214"/>
                  </a:cubicBezTo>
                  <a:cubicBezTo>
                    <a:pt x="22453" y="1541"/>
                    <a:pt x="22087" y="1713"/>
                    <a:pt x="21719" y="1713"/>
                  </a:cubicBezTo>
                  <a:cubicBezTo>
                    <a:pt x="21368" y="1713"/>
                    <a:pt x="21015" y="1557"/>
                    <a:pt x="20655" y="1231"/>
                  </a:cubicBezTo>
                  <a:cubicBezTo>
                    <a:pt x="20551" y="1137"/>
                    <a:pt x="20454" y="1037"/>
                    <a:pt x="20364" y="933"/>
                  </a:cubicBezTo>
                  <a:cubicBezTo>
                    <a:pt x="20160" y="689"/>
                    <a:pt x="19903" y="516"/>
                    <a:pt x="19639" y="348"/>
                  </a:cubicBezTo>
                  <a:cubicBezTo>
                    <a:pt x="19406" y="203"/>
                    <a:pt x="19121" y="138"/>
                    <a:pt x="18833" y="138"/>
                  </a:cubicBezTo>
                  <a:cubicBezTo>
                    <a:pt x="18333" y="138"/>
                    <a:pt x="17824" y="333"/>
                    <a:pt x="17563" y="636"/>
                  </a:cubicBezTo>
                  <a:cubicBezTo>
                    <a:pt x="17269" y="977"/>
                    <a:pt x="16951" y="1298"/>
                    <a:pt x="16627" y="1612"/>
                  </a:cubicBezTo>
                  <a:cubicBezTo>
                    <a:pt x="16357" y="1877"/>
                    <a:pt x="15886" y="2022"/>
                    <a:pt x="15444" y="2022"/>
                  </a:cubicBezTo>
                  <a:cubicBezTo>
                    <a:pt x="15207" y="2022"/>
                    <a:pt x="14979" y="1980"/>
                    <a:pt x="14795" y="1893"/>
                  </a:cubicBezTo>
                  <a:cubicBezTo>
                    <a:pt x="14498" y="1756"/>
                    <a:pt x="14270" y="1535"/>
                    <a:pt x="14030" y="1324"/>
                  </a:cubicBezTo>
                  <a:cubicBezTo>
                    <a:pt x="13756" y="1090"/>
                    <a:pt x="13485" y="846"/>
                    <a:pt x="13114" y="773"/>
                  </a:cubicBezTo>
                  <a:cubicBezTo>
                    <a:pt x="12990" y="748"/>
                    <a:pt x="12870" y="737"/>
                    <a:pt x="12754" y="737"/>
                  </a:cubicBezTo>
                  <a:cubicBezTo>
                    <a:pt x="12241" y="737"/>
                    <a:pt x="11799" y="966"/>
                    <a:pt x="11396" y="1318"/>
                  </a:cubicBezTo>
                  <a:cubicBezTo>
                    <a:pt x="11132" y="1552"/>
                    <a:pt x="10914" y="1833"/>
                    <a:pt x="10670" y="2090"/>
                  </a:cubicBezTo>
                  <a:cubicBezTo>
                    <a:pt x="10395" y="2381"/>
                    <a:pt x="10074" y="2525"/>
                    <a:pt x="9756" y="2525"/>
                  </a:cubicBezTo>
                  <a:cubicBezTo>
                    <a:pt x="9400" y="2525"/>
                    <a:pt x="9049" y="2344"/>
                    <a:pt x="8775" y="1986"/>
                  </a:cubicBezTo>
                  <a:cubicBezTo>
                    <a:pt x="8672" y="1856"/>
                    <a:pt x="8581" y="1716"/>
                    <a:pt x="8478" y="1585"/>
                  </a:cubicBezTo>
                  <a:cubicBezTo>
                    <a:pt x="8080" y="1091"/>
                    <a:pt x="7566" y="875"/>
                    <a:pt x="6975" y="875"/>
                  </a:cubicBezTo>
                  <a:cubicBezTo>
                    <a:pt x="6886" y="875"/>
                    <a:pt x="6795" y="880"/>
                    <a:pt x="6703" y="890"/>
                  </a:cubicBezTo>
                  <a:cubicBezTo>
                    <a:pt x="6131" y="947"/>
                    <a:pt x="5693" y="1254"/>
                    <a:pt x="5332" y="1682"/>
                  </a:cubicBezTo>
                  <a:cubicBezTo>
                    <a:pt x="5118" y="1936"/>
                    <a:pt x="4918" y="2204"/>
                    <a:pt x="4674" y="2434"/>
                  </a:cubicBezTo>
                  <a:cubicBezTo>
                    <a:pt x="4421" y="2688"/>
                    <a:pt x="4074" y="2830"/>
                    <a:pt x="3717" y="2830"/>
                  </a:cubicBezTo>
                  <a:cubicBezTo>
                    <a:pt x="3697" y="2830"/>
                    <a:pt x="3678" y="2829"/>
                    <a:pt x="3658" y="2829"/>
                  </a:cubicBezTo>
                  <a:cubicBezTo>
                    <a:pt x="3076" y="2812"/>
                    <a:pt x="2625" y="2548"/>
                    <a:pt x="2254" y="2120"/>
                  </a:cubicBezTo>
                  <a:cubicBezTo>
                    <a:pt x="2007" y="1829"/>
                    <a:pt x="1746" y="1552"/>
                    <a:pt x="1438" y="1321"/>
                  </a:cubicBezTo>
                  <a:cubicBezTo>
                    <a:pt x="1202" y="1144"/>
                    <a:pt x="953" y="1055"/>
                    <a:pt x="691" y="1055"/>
                  </a:cubicBezTo>
                  <a:cubicBezTo>
                    <a:pt x="538" y="1055"/>
                    <a:pt x="380" y="1086"/>
                    <a:pt x="218" y="1147"/>
                  </a:cubicBezTo>
                  <a:cubicBezTo>
                    <a:pt x="75" y="1204"/>
                    <a:pt x="1" y="1304"/>
                    <a:pt x="44" y="1455"/>
                  </a:cubicBezTo>
                  <a:cubicBezTo>
                    <a:pt x="79" y="1566"/>
                    <a:pt x="154" y="1624"/>
                    <a:pt x="250" y="1624"/>
                  </a:cubicBezTo>
                  <a:cubicBezTo>
                    <a:pt x="283" y="1624"/>
                    <a:pt x="320" y="1617"/>
                    <a:pt x="359" y="1602"/>
                  </a:cubicBezTo>
                  <a:cubicBezTo>
                    <a:pt x="470" y="1558"/>
                    <a:pt x="575" y="1538"/>
                    <a:pt x="675" y="1538"/>
                  </a:cubicBezTo>
                  <a:cubicBezTo>
                    <a:pt x="925" y="1538"/>
                    <a:pt x="1142" y="1663"/>
                    <a:pt x="1345" y="1849"/>
                  </a:cubicBezTo>
                  <a:cubicBezTo>
                    <a:pt x="1602" y="2083"/>
                    <a:pt x="1826" y="2351"/>
                    <a:pt x="2063" y="2601"/>
                  </a:cubicBezTo>
                  <a:cubicBezTo>
                    <a:pt x="2459" y="3018"/>
                    <a:pt x="3055" y="3315"/>
                    <a:pt x="3676" y="3315"/>
                  </a:cubicBezTo>
                  <a:cubicBezTo>
                    <a:pt x="4226" y="3315"/>
                    <a:pt x="4796" y="3083"/>
                    <a:pt x="5266" y="2494"/>
                  </a:cubicBezTo>
                  <a:cubicBezTo>
                    <a:pt x="5443" y="2270"/>
                    <a:pt x="5623" y="2053"/>
                    <a:pt x="5820" y="1849"/>
                  </a:cubicBezTo>
                  <a:cubicBezTo>
                    <a:pt x="6150" y="1510"/>
                    <a:pt x="6557" y="1344"/>
                    <a:pt x="6960" y="1344"/>
                  </a:cubicBezTo>
                  <a:cubicBezTo>
                    <a:pt x="7430" y="1344"/>
                    <a:pt x="7894" y="1571"/>
                    <a:pt x="8220" y="2016"/>
                  </a:cubicBezTo>
                  <a:cubicBezTo>
                    <a:pt x="8314" y="2143"/>
                    <a:pt x="8404" y="2274"/>
                    <a:pt x="8505" y="2401"/>
                  </a:cubicBezTo>
                  <a:cubicBezTo>
                    <a:pt x="8819" y="2791"/>
                    <a:pt x="9291" y="2995"/>
                    <a:pt x="9765" y="2995"/>
                  </a:cubicBezTo>
                  <a:cubicBezTo>
                    <a:pt x="10123" y="2995"/>
                    <a:pt x="10482" y="2878"/>
                    <a:pt x="10774" y="2638"/>
                  </a:cubicBezTo>
                  <a:cubicBezTo>
                    <a:pt x="10901" y="2528"/>
                    <a:pt x="11018" y="2411"/>
                    <a:pt x="11128" y="2287"/>
                  </a:cubicBezTo>
                  <a:cubicBezTo>
                    <a:pt x="11352" y="2030"/>
                    <a:pt x="11573" y="1772"/>
                    <a:pt x="11840" y="1558"/>
                  </a:cubicBezTo>
                  <a:cubicBezTo>
                    <a:pt x="12125" y="1332"/>
                    <a:pt x="12420" y="1218"/>
                    <a:pt x="12713" y="1218"/>
                  </a:cubicBezTo>
                  <a:cubicBezTo>
                    <a:pt x="13008" y="1218"/>
                    <a:pt x="13302" y="1334"/>
                    <a:pt x="13582" y="1565"/>
                  </a:cubicBezTo>
                  <a:cubicBezTo>
                    <a:pt x="13749" y="1699"/>
                    <a:pt x="13916" y="1836"/>
                    <a:pt x="14070" y="1986"/>
                  </a:cubicBezTo>
                  <a:cubicBezTo>
                    <a:pt x="14443" y="2347"/>
                    <a:pt x="14953" y="2504"/>
                    <a:pt x="15458" y="2504"/>
                  </a:cubicBezTo>
                  <a:cubicBezTo>
                    <a:pt x="16080" y="2504"/>
                    <a:pt x="16695" y="2267"/>
                    <a:pt x="17038" y="1879"/>
                  </a:cubicBezTo>
                  <a:cubicBezTo>
                    <a:pt x="17309" y="1572"/>
                    <a:pt x="17593" y="1278"/>
                    <a:pt x="17880" y="987"/>
                  </a:cubicBezTo>
                  <a:cubicBezTo>
                    <a:pt x="18128" y="737"/>
                    <a:pt x="18457" y="608"/>
                    <a:pt x="18790" y="608"/>
                  </a:cubicBezTo>
                  <a:cubicBezTo>
                    <a:pt x="19009" y="608"/>
                    <a:pt x="19231" y="664"/>
                    <a:pt x="19431" y="780"/>
                  </a:cubicBezTo>
                  <a:cubicBezTo>
                    <a:pt x="19659" y="903"/>
                    <a:pt x="19863" y="1064"/>
                    <a:pt x="20030" y="1261"/>
                  </a:cubicBezTo>
                  <a:cubicBezTo>
                    <a:pt x="20190" y="1462"/>
                    <a:pt x="20377" y="1639"/>
                    <a:pt x="20588" y="1786"/>
                  </a:cubicBezTo>
                  <a:cubicBezTo>
                    <a:pt x="20952" y="2041"/>
                    <a:pt x="21329" y="2187"/>
                    <a:pt x="21721" y="2187"/>
                  </a:cubicBezTo>
                  <a:cubicBezTo>
                    <a:pt x="21981" y="2187"/>
                    <a:pt x="22249" y="2123"/>
                    <a:pt x="22523" y="1983"/>
                  </a:cubicBezTo>
                  <a:cubicBezTo>
                    <a:pt x="22797" y="1846"/>
                    <a:pt x="23048" y="1662"/>
                    <a:pt x="23259" y="1441"/>
                  </a:cubicBezTo>
                  <a:cubicBezTo>
                    <a:pt x="23529" y="1157"/>
                    <a:pt x="23803" y="870"/>
                    <a:pt x="24148" y="663"/>
                  </a:cubicBezTo>
                  <a:cubicBezTo>
                    <a:pt x="24349" y="542"/>
                    <a:pt x="24557" y="472"/>
                    <a:pt x="24771" y="472"/>
                  </a:cubicBezTo>
                  <a:cubicBezTo>
                    <a:pt x="24906" y="472"/>
                    <a:pt x="25042" y="500"/>
                    <a:pt x="25181" y="559"/>
                  </a:cubicBezTo>
                  <a:cubicBezTo>
                    <a:pt x="25242" y="587"/>
                    <a:pt x="25299" y="601"/>
                    <a:pt x="25352" y="601"/>
                  </a:cubicBezTo>
                  <a:cubicBezTo>
                    <a:pt x="25439" y="601"/>
                    <a:pt x="25516" y="561"/>
                    <a:pt x="25585" y="475"/>
                  </a:cubicBezTo>
                  <a:lnTo>
                    <a:pt x="25588" y="272"/>
                  </a:lnTo>
                  <a:cubicBezTo>
                    <a:pt x="25515" y="198"/>
                    <a:pt x="25425" y="141"/>
                    <a:pt x="25328" y="108"/>
                  </a:cubicBezTo>
                  <a:cubicBezTo>
                    <a:pt x="25136" y="35"/>
                    <a:pt x="24949" y="0"/>
                    <a:pt x="2476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  <p:sp>
          <p:nvSpPr>
            <p:cNvPr id="204" name="Google Shape;204;p14"/>
            <p:cNvSpPr/>
            <p:nvPr/>
          </p:nvSpPr>
          <p:spPr>
            <a:xfrm>
              <a:off x="7622998" y="5121593"/>
              <a:ext cx="1208687" cy="164548"/>
            </a:xfrm>
            <a:custGeom>
              <a:avLst/>
              <a:gdLst/>
              <a:ahLst/>
              <a:cxnLst/>
              <a:rect l="l" t="t" r="r" b="b"/>
              <a:pathLst>
                <a:path w="24365" h="3317" extrusionOk="0">
                  <a:moveTo>
                    <a:pt x="23589" y="0"/>
                  </a:moveTo>
                  <a:cubicBezTo>
                    <a:pt x="23305" y="0"/>
                    <a:pt x="23032" y="95"/>
                    <a:pt x="22766" y="264"/>
                  </a:cubicBezTo>
                  <a:cubicBezTo>
                    <a:pt x="22365" y="518"/>
                    <a:pt x="22071" y="896"/>
                    <a:pt x="21730" y="1220"/>
                  </a:cubicBezTo>
                  <a:cubicBezTo>
                    <a:pt x="21383" y="1546"/>
                    <a:pt x="21036" y="1717"/>
                    <a:pt x="20686" y="1717"/>
                  </a:cubicBezTo>
                  <a:cubicBezTo>
                    <a:pt x="20354" y="1717"/>
                    <a:pt x="20019" y="1562"/>
                    <a:pt x="19678" y="1237"/>
                  </a:cubicBezTo>
                  <a:cubicBezTo>
                    <a:pt x="19571" y="1137"/>
                    <a:pt x="19474" y="1030"/>
                    <a:pt x="19380" y="916"/>
                  </a:cubicBezTo>
                  <a:cubicBezTo>
                    <a:pt x="19183" y="682"/>
                    <a:pt x="18942" y="485"/>
                    <a:pt x="18675" y="338"/>
                  </a:cubicBezTo>
                  <a:cubicBezTo>
                    <a:pt x="18431" y="198"/>
                    <a:pt x="18162" y="130"/>
                    <a:pt x="17895" y="130"/>
                  </a:cubicBezTo>
                  <a:cubicBezTo>
                    <a:pt x="17479" y="130"/>
                    <a:pt x="17068" y="295"/>
                    <a:pt x="16763" y="609"/>
                  </a:cubicBezTo>
                  <a:cubicBezTo>
                    <a:pt x="16445" y="936"/>
                    <a:pt x="16155" y="1291"/>
                    <a:pt x="15834" y="1618"/>
                  </a:cubicBezTo>
                  <a:cubicBezTo>
                    <a:pt x="15571" y="1885"/>
                    <a:pt x="15143" y="2026"/>
                    <a:pt x="14730" y="2026"/>
                  </a:cubicBezTo>
                  <a:cubicBezTo>
                    <a:pt x="14487" y="2026"/>
                    <a:pt x="14248" y="1977"/>
                    <a:pt x="14052" y="1876"/>
                  </a:cubicBezTo>
                  <a:cubicBezTo>
                    <a:pt x="13751" y="1715"/>
                    <a:pt x="13527" y="1464"/>
                    <a:pt x="13277" y="1247"/>
                  </a:cubicBezTo>
                  <a:cubicBezTo>
                    <a:pt x="13049" y="1047"/>
                    <a:pt x="12815" y="846"/>
                    <a:pt x="12505" y="776"/>
                  </a:cubicBezTo>
                  <a:cubicBezTo>
                    <a:pt x="12383" y="749"/>
                    <a:pt x="12265" y="737"/>
                    <a:pt x="12151" y="737"/>
                  </a:cubicBezTo>
                  <a:cubicBezTo>
                    <a:pt x="11716" y="737"/>
                    <a:pt x="11333" y="919"/>
                    <a:pt x="10984" y="1210"/>
                  </a:cubicBezTo>
                  <a:cubicBezTo>
                    <a:pt x="10673" y="1468"/>
                    <a:pt x="10432" y="1792"/>
                    <a:pt x="10165" y="2096"/>
                  </a:cubicBezTo>
                  <a:cubicBezTo>
                    <a:pt x="9912" y="2385"/>
                    <a:pt x="9634" y="2528"/>
                    <a:pt x="9338" y="2528"/>
                  </a:cubicBezTo>
                  <a:cubicBezTo>
                    <a:pt x="9134" y="2528"/>
                    <a:pt x="8921" y="2460"/>
                    <a:pt x="8701" y="2323"/>
                  </a:cubicBezTo>
                  <a:cubicBezTo>
                    <a:pt x="8567" y="2233"/>
                    <a:pt x="8450" y="2120"/>
                    <a:pt x="8360" y="1989"/>
                  </a:cubicBezTo>
                  <a:cubicBezTo>
                    <a:pt x="8256" y="1839"/>
                    <a:pt x="8163" y="1688"/>
                    <a:pt x="8049" y="1548"/>
                  </a:cubicBezTo>
                  <a:cubicBezTo>
                    <a:pt x="7677" y="1087"/>
                    <a:pt x="7206" y="871"/>
                    <a:pt x="6659" y="871"/>
                  </a:cubicBezTo>
                  <a:cubicBezTo>
                    <a:pt x="6551" y="871"/>
                    <a:pt x="6441" y="880"/>
                    <a:pt x="6328" y="896"/>
                  </a:cubicBezTo>
                  <a:cubicBezTo>
                    <a:pt x="5756" y="980"/>
                    <a:pt x="5351" y="1334"/>
                    <a:pt x="5011" y="1775"/>
                  </a:cubicBezTo>
                  <a:cubicBezTo>
                    <a:pt x="4823" y="2023"/>
                    <a:pt x="4636" y="2273"/>
                    <a:pt x="4406" y="2484"/>
                  </a:cubicBezTo>
                  <a:cubicBezTo>
                    <a:pt x="4182" y="2698"/>
                    <a:pt x="3887" y="2821"/>
                    <a:pt x="3580" y="2828"/>
                  </a:cubicBezTo>
                  <a:cubicBezTo>
                    <a:pt x="3565" y="2829"/>
                    <a:pt x="3550" y="2829"/>
                    <a:pt x="3535" y="2829"/>
                  </a:cubicBezTo>
                  <a:cubicBezTo>
                    <a:pt x="2982" y="2829"/>
                    <a:pt x="2551" y="2586"/>
                    <a:pt x="2199" y="2173"/>
                  </a:cubicBezTo>
                  <a:cubicBezTo>
                    <a:pt x="1949" y="1876"/>
                    <a:pt x="1701" y="1578"/>
                    <a:pt x="1394" y="1337"/>
                  </a:cubicBezTo>
                  <a:cubicBezTo>
                    <a:pt x="1167" y="1158"/>
                    <a:pt x="925" y="1060"/>
                    <a:pt x="664" y="1060"/>
                  </a:cubicBezTo>
                  <a:cubicBezTo>
                    <a:pt x="541" y="1060"/>
                    <a:pt x="413" y="1082"/>
                    <a:pt x="281" y="1127"/>
                  </a:cubicBezTo>
                  <a:cubicBezTo>
                    <a:pt x="117" y="1184"/>
                    <a:pt x="0" y="1271"/>
                    <a:pt x="57" y="1458"/>
                  </a:cubicBezTo>
                  <a:cubicBezTo>
                    <a:pt x="91" y="1581"/>
                    <a:pt x="163" y="1623"/>
                    <a:pt x="248" y="1623"/>
                  </a:cubicBezTo>
                  <a:cubicBezTo>
                    <a:pt x="303" y="1623"/>
                    <a:pt x="364" y="1605"/>
                    <a:pt x="425" y="1581"/>
                  </a:cubicBezTo>
                  <a:cubicBezTo>
                    <a:pt x="507" y="1550"/>
                    <a:pt x="585" y="1536"/>
                    <a:pt x="659" y="1536"/>
                  </a:cubicBezTo>
                  <a:cubicBezTo>
                    <a:pt x="865" y="1536"/>
                    <a:pt x="1042" y="1643"/>
                    <a:pt x="1207" y="1785"/>
                  </a:cubicBezTo>
                  <a:cubicBezTo>
                    <a:pt x="1464" y="2006"/>
                    <a:pt x="1685" y="2267"/>
                    <a:pt x="1902" y="2527"/>
                  </a:cubicBezTo>
                  <a:cubicBezTo>
                    <a:pt x="2156" y="2832"/>
                    <a:pt x="2487" y="3065"/>
                    <a:pt x="2858" y="3206"/>
                  </a:cubicBezTo>
                  <a:cubicBezTo>
                    <a:pt x="2968" y="3246"/>
                    <a:pt x="3092" y="3236"/>
                    <a:pt x="3186" y="3316"/>
                  </a:cubicBezTo>
                  <a:lnTo>
                    <a:pt x="3854" y="3316"/>
                  </a:lnTo>
                  <a:cubicBezTo>
                    <a:pt x="4496" y="3139"/>
                    <a:pt x="4904" y="2678"/>
                    <a:pt x="5281" y="2176"/>
                  </a:cubicBezTo>
                  <a:cubicBezTo>
                    <a:pt x="5385" y="2036"/>
                    <a:pt x="5499" y="1906"/>
                    <a:pt x="5622" y="1785"/>
                  </a:cubicBezTo>
                  <a:cubicBezTo>
                    <a:pt x="5912" y="1494"/>
                    <a:pt x="6277" y="1351"/>
                    <a:pt x="6638" y="1351"/>
                  </a:cubicBezTo>
                  <a:cubicBezTo>
                    <a:pt x="7068" y="1351"/>
                    <a:pt x="7493" y="1553"/>
                    <a:pt x="7782" y="1946"/>
                  </a:cubicBezTo>
                  <a:cubicBezTo>
                    <a:pt x="7889" y="2093"/>
                    <a:pt x="7985" y="2243"/>
                    <a:pt x="8092" y="2387"/>
                  </a:cubicBezTo>
                  <a:cubicBezTo>
                    <a:pt x="8395" y="2786"/>
                    <a:pt x="8858" y="3000"/>
                    <a:pt x="9320" y="3000"/>
                  </a:cubicBezTo>
                  <a:cubicBezTo>
                    <a:pt x="9604" y="3000"/>
                    <a:pt x="9887" y="2919"/>
                    <a:pt x="10131" y="2751"/>
                  </a:cubicBezTo>
                  <a:cubicBezTo>
                    <a:pt x="10342" y="2601"/>
                    <a:pt x="10512" y="2407"/>
                    <a:pt x="10673" y="2206"/>
                  </a:cubicBezTo>
                  <a:cubicBezTo>
                    <a:pt x="10833" y="2006"/>
                    <a:pt x="11007" y="1815"/>
                    <a:pt x="11194" y="1638"/>
                  </a:cubicBezTo>
                  <a:cubicBezTo>
                    <a:pt x="11488" y="1363"/>
                    <a:pt x="11795" y="1225"/>
                    <a:pt x="12103" y="1225"/>
                  </a:cubicBezTo>
                  <a:cubicBezTo>
                    <a:pt x="12394" y="1225"/>
                    <a:pt x="12687" y="1348"/>
                    <a:pt x="12973" y="1595"/>
                  </a:cubicBezTo>
                  <a:cubicBezTo>
                    <a:pt x="13146" y="1745"/>
                    <a:pt x="13314" y="1899"/>
                    <a:pt x="13481" y="2056"/>
                  </a:cubicBezTo>
                  <a:cubicBezTo>
                    <a:pt x="13818" y="2373"/>
                    <a:pt x="14271" y="2508"/>
                    <a:pt x="14719" y="2508"/>
                  </a:cubicBezTo>
                  <a:cubicBezTo>
                    <a:pt x="15298" y="2508"/>
                    <a:pt x="15870" y="2282"/>
                    <a:pt x="16171" y="1939"/>
                  </a:cubicBezTo>
                  <a:cubicBezTo>
                    <a:pt x="16442" y="1632"/>
                    <a:pt x="16736" y="1344"/>
                    <a:pt x="16990" y="1027"/>
                  </a:cubicBezTo>
                  <a:cubicBezTo>
                    <a:pt x="17192" y="775"/>
                    <a:pt x="17554" y="622"/>
                    <a:pt x="17920" y="622"/>
                  </a:cubicBezTo>
                  <a:cubicBezTo>
                    <a:pt x="18171" y="622"/>
                    <a:pt x="18424" y="694"/>
                    <a:pt x="18628" y="856"/>
                  </a:cubicBezTo>
                  <a:cubicBezTo>
                    <a:pt x="18812" y="993"/>
                    <a:pt x="18979" y="1154"/>
                    <a:pt x="19126" y="1327"/>
                  </a:cubicBezTo>
                  <a:cubicBezTo>
                    <a:pt x="19277" y="1518"/>
                    <a:pt x="19454" y="1685"/>
                    <a:pt x="19651" y="1829"/>
                  </a:cubicBezTo>
                  <a:cubicBezTo>
                    <a:pt x="19985" y="2061"/>
                    <a:pt x="20330" y="2196"/>
                    <a:pt x="20689" y="2196"/>
                  </a:cubicBezTo>
                  <a:cubicBezTo>
                    <a:pt x="20929" y="2196"/>
                    <a:pt x="21176" y="2135"/>
                    <a:pt x="21429" y="2003"/>
                  </a:cubicBezTo>
                  <a:cubicBezTo>
                    <a:pt x="21720" y="1849"/>
                    <a:pt x="21981" y="1648"/>
                    <a:pt x="22195" y="1401"/>
                  </a:cubicBezTo>
                  <a:cubicBezTo>
                    <a:pt x="22435" y="1130"/>
                    <a:pt x="22679" y="873"/>
                    <a:pt x="22990" y="676"/>
                  </a:cubicBezTo>
                  <a:cubicBezTo>
                    <a:pt x="23185" y="553"/>
                    <a:pt x="23386" y="481"/>
                    <a:pt x="23592" y="481"/>
                  </a:cubicBezTo>
                  <a:cubicBezTo>
                    <a:pt x="23719" y="481"/>
                    <a:pt x="23848" y="509"/>
                    <a:pt x="23980" y="569"/>
                  </a:cubicBezTo>
                  <a:cubicBezTo>
                    <a:pt x="24037" y="594"/>
                    <a:pt x="24089" y="607"/>
                    <a:pt x="24138" y="607"/>
                  </a:cubicBezTo>
                  <a:cubicBezTo>
                    <a:pt x="24223" y="607"/>
                    <a:pt x="24296" y="566"/>
                    <a:pt x="24364" y="485"/>
                  </a:cubicBezTo>
                  <a:lnTo>
                    <a:pt x="24364" y="278"/>
                  </a:lnTo>
                  <a:cubicBezTo>
                    <a:pt x="24297" y="201"/>
                    <a:pt x="24210" y="141"/>
                    <a:pt x="24113" y="107"/>
                  </a:cubicBezTo>
                  <a:cubicBezTo>
                    <a:pt x="23934" y="35"/>
                    <a:pt x="23759" y="0"/>
                    <a:pt x="23589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</p:grpSp>
      <p:sp>
        <p:nvSpPr>
          <p:cNvPr id="205" name="Google Shape;205;p14"/>
          <p:cNvSpPr/>
          <p:nvPr/>
        </p:nvSpPr>
        <p:spPr>
          <a:xfrm rot="-999116">
            <a:off x="6326187" y="7848199"/>
            <a:ext cx="1659573" cy="2265128"/>
          </a:xfrm>
          <a:custGeom>
            <a:avLst/>
            <a:gdLst/>
            <a:ahLst/>
            <a:cxnLst/>
            <a:rect l="l" t="t" r="r" b="b"/>
            <a:pathLst>
              <a:path w="18699" h="25522" extrusionOk="0">
                <a:moveTo>
                  <a:pt x="5997" y="0"/>
                </a:moveTo>
                <a:cubicBezTo>
                  <a:pt x="5028" y="281"/>
                  <a:pt x="4550" y="1033"/>
                  <a:pt x="4202" y="1902"/>
                </a:cubicBezTo>
                <a:cubicBezTo>
                  <a:pt x="4095" y="2166"/>
                  <a:pt x="3995" y="2434"/>
                  <a:pt x="3911" y="2704"/>
                </a:cubicBezTo>
                <a:cubicBezTo>
                  <a:pt x="3557" y="3868"/>
                  <a:pt x="3480" y="5061"/>
                  <a:pt x="3517" y="6271"/>
                </a:cubicBezTo>
                <a:cubicBezTo>
                  <a:pt x="3574" y="8012"/>
                  <a:pt x="3878" y="9720"/>
                  <a:pt x="4262" y="11415"/>
                </a:cubicBezTo>
                <a:cubicBezTo>
                  <a:pt x="4296" y="11556"/>
                  <a:pt x="4316" y="11703"/>
                  <a:pt x="4342" y="11843"/>
                </a:cubicBezTo>
                <a:cubicBezTo>
                  <a:pt x="4352" y="11890"/>
                  <a:pt x="4369" y="11943"/>
                  <a:pt x="4309" y="11970"/>
                </a:cubicBezTo>
                <a:cubicBezTo>
                  <a:pt x="4278" y="11984"/>
                  <a:pt x="4248" y="11997"/>
                  <a:pt x="4217" y="11997"/>
                </a:cubicBezTo>
                <a:cubicBezTo>
                  <a:pt x="4191" y="11997"/>
                  <a:pt x="4165" y="11988"/>
                  <a:pt x="4138" y="11963"/>
                </a:cubicBezTo>
                <a:cubicBezTo>
                  <a:pt x="4048" y="11886"/>
                  <a:pt x="3955" y="11813"/>
                  <a:pt x="3864" y="11736"/>
                </a:cubicBezTo>
                <a:cubicBezTo>
                  <a:pt x="3386" y="11325"/>
                  <a:pt x="2858" y="10977"/>
                  <a:pt x="2287" y="10707"/>
                </a:cubicBezTo>
                <a:cubicBezTo>
                  <a:pt x="2010" y="10574"/>
                  <a:pt x="1708" y="10504"/>
                  <a:pt x="1401" y="10504"/>
                </a:cubicBezTo>
                <a:cubicBezTo>
                  <a:pt x="1374" y="10504"/>
                  <a:pt x="1348" y="10505"/>
                  <a:pt x="1321" y="10506"/>
                </a:cubicBezTo>
                <a:cubicBezTo>
                  <a:pt x="726" y="10529"/>
                  <a:pt x="298" y="10857"/>
                  <a:pt x="127" y="11432"/>
                </a:cubicBezTo>
                <a:cubicBezTo>
                  <a:pt x="81" y="11582"/>
                  <a:pt x="44" y="11733"/>
                  <a:pt x="0" y="11886"/>
                </a:cubicBezTo>
                <a:lnTo>
                  <a:pt x="0" y="12679"/>
                </a:lnTo>
                <a:cubicBezTo>
                  <a:pt x="111" y="12966"/>
                  <a:pt x="137" y="13270"/>
                  <a:pt x="221" y="13561"/>
                </a:cubicBezTo>
                <a:cubicBezTo>
                  <a:pt x="635" y="15032"/>
                  <a:pt x="1377" y="16335"/>
                  <a:pt x="2270" y="17562"/>
                </a:cubicBezTo>
                <a:cubicBezTo>
                  <a:pt x="3624" y="19421"/>
                  <a:pt x="5245" y="21022"/>
                  <a:pt x="6966" y="22533"/>
                </a:cubicBezTo>
                <a:cubicBezTo>
                  <a:pt x="7782" y="23248"/>
                  <a:pt x="8617" y="23940"/>
                  <a:pt x="9456" y="24622"/>
                </a:cubicBezTo>
                <a:cubicBezTo>
                  <a:pt x="10065" y="25120"/>
                  <a:pt x="10794" y="25307"/>
                  <a:pt x="11546" y="25437"/>
                </a:cubicBezTo>
                <a:cubicBezTo>
                  <a:pt x="11696" y="25461"/>
                  <a:pt x="11846" y="25484"/>
                  <a:pt x="11997" y="25508"/>
                </a:cubicBezTo>
                <a:cubicBezTo>
                  <a:pt x="12052" y="25517"/>
                  <a:pt x="12104" y="25521"/>
                  <a:pt x="12155" y="25521"/>
                </a:cubicBezTo>
                <a:cubicBezTo>
                  <a:pt x="12419" y="25521"/>
                  <a:pt x="12625" y="25397"/>
                  <a:pt x="12779" y="25153"/>
                </a:cubicBezTo>
                <a:cubicBezTo>
                  <a:pt x="12799" y="25120"/>
                  <a:pt x="12822" y="25083"/>
                  <a:pt x="12839" y="25046"/>
                </a:cubicBezTo>
                <a:cubicBezTo>
                  <a:pt x="14116" y="22509"/>
                  <a:pt x="15383" y="19969"/>
                  <a:pt x="16285" y="17268"/>
                </a:cubicBezTo>
                <a:cubicBezTo>
                  <a:pt x="17218" y="14484"/>
                  <a:pt x="17910" y="11639"/>
                  <a:pt x="18465" y="8761"/>
                </a:cubicBezTo>
                <a:cubicBezTo>
                  <a:pt x="18602" y="8043"/>
                  <a:pt x="18699" y="7324"/>
                  <a:pt x="18662" y="6588"/>
                </a:cubicBezTo>
                <a:cubicBezTo>
                  <a:pt x="18617" y="5692"/>
                  <a:pt x="18111" y="5182"/>
                  <a:pt x="17289" y="5182"/>
                </a:cubicBezTo>
                <a:cubicBezTo>
                  <a:pt x="17198" y="5182"/>
                  <a:pt x="17103" y="5189"/>
                  <a:pt x="17004" y="5201"/>
                </a:cubicBezTo>
                <a:cubicBezTo>
                  <a:pt x="16048" y="5322"/>
                  <a:pt x="15249" y="5790"/>
                  <a:pt x="14517" y="6381"/>
                </a:cubicBezTo>
                <a:cubicBezTo>
                  <a:pt x="13879" y="6899"/>
                  <a:pt x="13397" y="7554"/>
                  <a:pt x="12949" y="8236"/>
                </a:cubicBezTo>
                <a:cubicBezTo>
                  <a:pt x="12395" y="9075"/>
                  <a:pt x="11866" y="9934"/>
                  <a:pt x="11218" y="10710"/>
                </a:cubicBezTo>
                <a:cubicBezTo>
                  <a:pt x="11148" y="10793"/>
                  <a:pt x="11074" y="10874"/>
                  <a:pt x="10981" y="10984"/>
                </a:cubicBezTo>
                <a:cubicBezTo>
                  <a:pt x="10897" y="10693"/>
                  <a:pt x="10900" y="10426"/>
                  <a:pt x="10884" y="10162"/>
                </a:cubicBezTo>
                <a:cubicBezTo>
                  <a:pt x="10787" y="8671"/>
                  <a:pt x="10723" y="7177"/>
                  <a:pt x="10590" y="5689"/>
                </a:cubicBezTo>
                <a:cubicBezTo>
                  <a:pt x="10463" y="4295"/>
                  <a:pt x="10118" y="2982"/>
                  <a:pt x="9233" y="1862"/>
                </a:cubicBezTo>
                <a:cubicBezTo>
                  <a:pt x="8858" y="1384"/>
                  <a:pt x="8420" y="963"/>
                  <a:pt x="7932" y="609"/>
                </a:cubicBezTo>
                <a:cubicBezTo>
                  <a:pt x="7535" y="318"/>
                  <a:pt x="7093" y="134"/>
                  <a:pt x="6625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  <p:sp>
        <p:nvSpPr>
          <p:cNvPr id="206" name="Google Shape;206;p14"/>
          <p:cNvSpPr/>
          <p:nvPr/>
        </p:nvSpPr>
        <p:spPr>
          <a:xfrm rot="3666164" flipH="1">
            <a:off x="5017458" y="-188634"/>
            <a:ext cx="5467008" cy="4086892"/>
          </a:xfrm>
          <a:custGeom>
            <a:avLst/>
            <a:gdLst/>
            <a:ahLst/>
            <a:cxnLst/>
            <a:rect l="l" t="t" r="r" b="b"/>
            <a:pathLst>
              <a:path w="79467" h="59406" extrusionOk="0">
                <a:moveTo>
                  <a:pt x="76305" y="12190"/>
                </a:moveTo>
                <a:lnTo>
                  <a:pt x="76305" y="12190"/>
                </a:lnTo>
                <a:cubicBezTo>
                  <a:pt x="76355" y="12210"/>
                  <a:pt x="76388" y="12261"/>
                  <a:pt x="76388" y="12314"/>
                </a:cubicBezTo>
                <a:cubicBezTo>
                  <a:pt x="76308" y="12307"/>
                  <a:pt x="76305" y="12251"/>
                  <a:pt x="76305" y="12190"/>
                </a:cubicBezTo>
                <a:close/>
                <a:moveTo>
                  <a:pt x="76388" y="12314"/>
                </a:moveTo>
                <a:cubicBezTo>
                  <a:pt x="76422" y="12334"/>
                  <a:pt x="76458" y="12354"/>
                  <a:pt x="76452" y="12401"/>
                </a:cubicBezTo>
                <a:cubicBezTo>
                  <a:pt x="76445" y="12411"/>
                  <a:pt x="76435" y="12418"/>
                  <a:pt x="76425" y="12418"/>
                </a:cubicBezTo>
                <a:cubicBezTo>
                  <a:pt x="76378" y="12398"/>
                  <a:pt x="76392" y="12351"/>
                  <a:pt x="76388" y="12314"/>
                </a:cubicBezTo>
                <a:close/>
                <a:moveTo>
                  <a:pt x="76488" y="12498"/>
                </a:moveTo>
                <a:lnTo>
                  <a:pt x="76488" y="12498"/>
                </a:lnTo>
                <a:cubicBezTo>
                  <a:pt x="76575" y="12525"/>
                  <a:pt x="76582" y="12592"/>
                  <a:pt x="76595" y="12648"/>
                </a:cubicBezTo>
                <a:cubicBezTo>
                  <a:pt x="76659" y="12655"/>
                  <a:pt x="76692" y="12692"/>
                  <a:pt x="76722" y="12742"/>
                </a:cubicBezTo>
                <a:cubicBezTo>
                  <a:pt x="77020" y="13193"/>
                  <a:pt x="77287" y="13664"/>
                  <a:pt x="77528" y="14149"/>
                </a:cubicBezTo>
                <a:cubicBezTo>
                  <a:pt x="77555" y="14186"/>
                  <a:pt x="77548" y="14236"/>
                  <a:pt x="77515" y="14266"/>
                </a:cubicBezTo>
                <a:cubicBezTo>
                  <a:pt x="77364" y="14002"/>
                  <a:pt x="77224" y="13741"/>
                  <a:pt x="77073" y="13491"/>
                </a:cubicBezTo>
                <a:cubicBezTo>
                  <a:pt x="76940" y="13267"/>
                  <a:pt x="76796" y="13043"/>
                  <a:pt x="76656" y="12822"/>
                </a:cubicBezTo>
                <a:cubicBezTo>
                  <a:pt x="76619" y="12769"/>
                  <a:pt x="76589" y="12719"/>
                  <a:pt x="76595" y="12652"/>
                </a:cubicBezTo>
                <a:cubicBezTo>
                  <a:pt x="76512" y="12635"/>
                  <a:pt x="76488" y="12581"/>
                  <a:pt x="76488" y="12498"/>
                </a:cubicBezTo>
                <a:close/>
                <a:moveTo>
                  <a:pt x="77581" y="14358"/>
                </a:moveTo>
                <a:cubicBezTo>
                  <a:pt x="77609" y="14358"/>
                  <a:pt x="77590" y="14390"/>
                  <a:pt x="77598" y="14403"/>
                </a:cubicBezTo>
                <a:lnTo>
                  <a:pt x="77598" y="14403"/>
                </a:lnTo>
                <a:lnTo>
                  <a:pt x="77568" y="14360"/>
                </a:lnTo>
                <a:cubicBezTo>
                  <a:pt x="77573" y="14359"/>
                  <a:pt x="77577" y="14358"/>
                  <a:pt x="77581" y="14358"/>
                </a:cubicBezTo>
                <a:close/>
                <a:moveTo>
                  <a:pt x="77598" y="14403"/>
                </a:moveTo>
                <a:lnTo>
                  <a:pt x="77625" y="14433"/>
                </a:lnTo>
                <a:lnTo>
                  <a:pt x="77605" y="14443"/>
                </a:lnTo>
                <a:cubicBezTo>
                  <a:pt x="77605" y="14430"/>
                  <a:pt x="77602" y="14417"/>
                  <a:pt x="77598" y="14403"/>
                </a:cubicBezTo>
                <a:close/>
                <a:moveTo>
                  <a:pt x="77790" y="24947"/>
                </a:moveTo>
                <a:cubicBezTo>
                  <a:pt x="77794" y="24947"/>
                  <a:pt x="77798" y="24948"/>
                  <a:pt x="77802" y="24949"/>
                </a:cubicBezTo>
                <a:cubicBezTo>
                  <a:pt x="77859" y="24962"/>
                  <a:pt x="77852" y="25016"/>
                  <a:pt x="77839" y="25053"/>
                </a:cubicBezTo>
                <a:cubicBezTo>
                  <a:pt x="77632" y="25571"/>
                  <a:pt x="77465" y="26112"/>
                  <a:pt x="76983" y="26467"/>
                </a:cubicBezTo>
                <a:cubicBezTo>
                  <a:pt x="76920" y="26513"/>
                  <a:pt x="76880" y="26594"/>
                  <a:pt x="76833" y="26660"/>
                </a:cubicBezTo>
                <a:cubicBezTo>
                  <a:pt x="76619" y="26981"/>
                  <a:pt x="76348" y="27245"/>
                  <a:pt x="76061" y="27499"/>
                </a:cubicBezTo>
                <a:cubicBezTo>
                  <a:pt x="75830" y="27703"/>
                  <a:pt x="75643" y="27947"/>
                  <a:pt x="75422" y="28158"/>
                </a:cubicBezTo>
                <a:cubicBezTo>
                  <a:pt x="75295" y="28285"/>
                  <a:pt x="75145" y="28389"/>
                  <a:pt x="75004" y="28502"/>
                </a:cubicBezTo>
                <a:cubicBezTo>
                  <a:pt x="74981" y="28520"/>
                  <a:pt x="74943" y="28551"/>
                  <a:pt x="74917" y="28551"/>
                </a:cubicBezTo>
                <a:cubicBezTo>
                  <a:pt x="74909" y="28551"/>
                  <a:pt x="74903" y="28548"/>
                  <a:pt x="74897" y="28542"/>
                </a:cubicBezTo>
                <a:cubicBezTo>
                  <a:pt x="74845" y="28479"/>
                  <a:pt x="74803" y="28456"/>
                  <a:pt x="74769" y="28456"/>
                </a:cubicBezTo>
                <a:cubicBezTo>
                  <a:pt x="74686" y="28456"/>
                  <a:pt x="74642" y="28589"/>
                  <a:pt x="74583" y="28636"/>
                </a:cubicBezTo>
                <a:cubicBezTo>
                  <a:pt x="74429" y="28756"/>
                  <a:pt x="74312" y="28913"/>
                  <a:pt x="74149" y="29024"/>
                </a:cubicBezTo>
                <a:cubicBezTo>
                  <a:pt x="73925" y="29174"/>
                  <a:pt x="73641" y="29181"/>
                  <a:pt x="73430" y="29351"/>
                </a:cubicBezTo>
                <a:cubicBezTo>
                  <a:pt x="73424" y="29354"/>
                  <a:pt x="73418" y="29358"/>
                  <a:pt x="73412" y="29362"/>
                </a:cubicBezTo>
                <a:lnTo>
                  <a:pt x="73412" y="29362"/>
                </a:lnTo>
                <a:lnTo>
                  <a:pt x="73423" y="29351"/>
                </a:lnTo>
                <a:cubicBezTo>
                  <a:pt x="75051" y="28205"/>
                  <a:pt x="76488" y="26904"/>
                  <a:pt x="77495" y="25123"/>
                </a:cubicBezTo>
                <a:cubicBezTo>
                  <a:pt x="77508" y="25230"/>
                  <a:pt x="77515" y="25287"/>
                  <a:pt x="77528" y="25387"/>
                </a:cubicBezTo>
                <a:cubicBezTo>
                  <a:pt x="77608" y="25237"/>
                  <a:pt x="77665" y="25120"/>
                  <a:pt x="77729" y="25006"/>
                </a:cubicBezTo>
                <a:cubicBezTo>
                  <a:pt x="77740" y="24979"/>
                  <a:pt x="77760" y="24947"/>
                  <a:pt x="77790" y="24947"/>
                </a:cubicBezTo>
                <a:close/>
                <a:moveTo>
                  <a:pt x="73371" y="29391"/>
                </a:moveTo>
                <a:cubicBezTo>
                  <a:pt x="73374" y="29391"/>
                  <a:pt x="73377" y="29391"/>
                  <a:pt x="73380" y="29391"/>
                </a:cubicBezTo>
                <a:cubicBezTo>
                  <a:pt x="73365" y="29416"/>
                  <a:pt x="73335" y="29432"/>
                  <a:pt x="73305" y="29432"/>
                </a:cubicBezTo>
                <a:cubicBezTo>
                  <a:pt x="73302" y="29432"/>
                  <a:pt x="73299" y="29432"/>
                  <a:pt x="73296" y="29431"/>
                </a:cubicBezTo>
                <a:cubicBezTo>
                  <a:pt x="73315" y="29407"/>
                  <a:pt x="73341" y="29391"/>
                  <a:pt x="73371" y="29391"/>
                </a:cubicBezTo>
                <a:close/>
                <a:moveTo>
                  <a:pt x="73163" y="29495"/>
                </a:moveTo>
                <a:cubicBezTo>
                  <a:pt x="73173" y="29498"/>
                  <a:pt x="73183" y="29502"/>
                  <a:pt x="73196" y="29508"/>
                </a:cubicBezTo>
                <a:cubicBezTo>
                  <a:pt x="73186" y="29518"/>
                  <a:pt x="73179" y="29528"/>
                  <a:pt x="73173" y="29538"/>
                </a:cubicBezTo>
                <a:cubicBezTo>
                  <a:pt x="73166" y="29528"/>
                  <a:pt x="73156" y="29522"/>
                  <a:pt x="73149" y="29512"/>
                </a:cubicBezTo>
                <a:cubicBezTo>
                  <a:pt x="73149" y="29508"/>
                  <a:pt x="73159" y="29495"/>
                  <a:pt x="73163" y="29495"/>
                </a:cubicBezTo>
                <a:close/>
                <a:moveTo>
                  <a:pt x="73046" y="29599"/>
                </a:moveTo>
                <a:lnTo>
                  <a:pt x="73016" y="29625"/>
                </a:lnTo>
                <a:lnTo>
                  <a:pt x="73006" y="29605"/>
                </a:lnTo>
                <a:lnTo>
                  <a:pt x="73046" y="29599"/>
                </a:lnTo>
                <a:close/>
                <a:moveTo>
                  <a:pt x="71097" y="30825"/>
                </a:moveTo>
                <a:lnTo>
                  <a:pt x="71097" y="30825"/>
                </a:lnTo>
                <a:cubicBezTo>
                  <a:pt x="69763" y="31518"/>
                  <a:pt x="68448" y="32241"/>
                  <a:pt x="66996" y="32660"/>
                </a:cubicBezTo>
                <a:cubicBezTo>
                  <a:pt x="67025" y="32671"/>
                  <a:pt x="67054" y="32675"/>
                  <a:pt x="67083" y="32675"/>
                </a:cubicBezTo>
                <a:cubicBezTo>
                  <a:pt x="67190" y="32675"/>
                  <a:pt x="67298" y="32620"/>
                  <a:pt x="67444" y="32620"/>
                </a:cubicBezTo>
                <a:cubicBezTo>
                  <a:pt x="67450" y="32620"/>
                  <a:pt x="67457" y="32620"/>
                  <a:pt x="67464" y="32620"/>
                </a:cubicBezTo>
                <a:cubicBezTo>
                  <a:pt x="67019" y="32894"/>
                  <a:pt x="66548" y="32874"/>
                  <a:pt x="66120" y="33011"/>
                </a:cubicBezTo>
                <a:cubicBezTo>
                  <a:pt x="66464" y="32747"/>
                  <a:pt x="66865" y="32600"/>
                  <a:pt x="67243" y="32396"/>
                </a:cubicBezTo>
                <a:lnTo>
                  <a:pt x="67243" y="32396"/>
                </a:lnTo>
                <a:lnTo>
                  <a:pt x="66190" y="32674"/>
                </a:lnTo>
                <a:cubicBezTo>
                  <a:pt x="66183" y="32657"/>
                  <a:pt x="66180" y="32644"/>
                  <a:pt x="66173" y="32627"/>
                </a:cubicBezTo>
                <a:cubicBezTo>
                  <a:pt x="66457" y="32523"/>
                  <a:pt x="66738" y="32423"/>
                  <a:pt x="67022" y="32316"/>
                </a:cubicBezTo>
                <a:cubicBezTo>
                  <a:pt x="68232" y="31868"/>
                  <a:pt x="69429" y="31387"/>
                  <a:pt x="70616" y="30872"/>
                </a:cubicBezTo>
                <a:cubicBezTo>
                  <a:pt x="70670" y="30848"/>
                  <a:pt x="70728" y="30843"/>
                  <a:pt x="70786" y="30843"/>
                </a:cubicBezTo>
                <a:cubicBezTo>
                  <a:pt x="70838" y="30843"/>
                  <a:pt x="70891" y="30847"/>
                  <a:pt x="70943" y="30847"/>
                </a:cubicBezTo>
                <a:cubicBezTo>
                  <a:pt x="70995" y="30847"/>
                  <a:pt x="71047" y="30843"/>
                  <a:pt x="71097" y="30825"/>
                </a:cubicBezTo>
                <a:close/>
                <a:moveTo>
                  <a:pt x="65963" y="33031"/>
                </a:moveTo>
                <a:cubicBezTo>
                  <a:pt x="65973" y="33031"/>
                  <a:pt x="65989" y="33043"/>
                  <a:pt x="66016" y="33058"/>
                </a:cubicBezTo>
                <a:cubicBezTo>
                  <a:pt x="65993" y="33075"/>
                  <a:pt x="65966" y="33088"/>
                  <a:pt x="65936" y="33098"/>
                </a:cubicBezTo>
                <a:cubicBezTo>
                  <a:pt x="65935" y="33099"/>
                  <a:pt x="65934" y="33099"/>
                  <a:pt x="65934" y="33099"/>
                </a:cubicBezTo>
                <a:cubicBezTo>
                  <a:pt x="65923" y="33099"/>
                  <a:pt x="65908" y="33081"/>
                  <a:pt x="65896" y="33072"/>
                </a:cubicBezTo>
                <a:cubicBezTo>
                  <a:pt x="65916" y="33055"/>
                  <a:pt x="65936" y="33041"/>
                  <a:pt x="65959" y="33031"/>
                </a:cubicBezTo>
                <a:cubicBezTo>
                  <a:pt x="65960" y="33031"/>
                  <a:pt x="65962" y="33031"/>
                  <a:pt x="65963" y="33031"/>
                </a:cubicBezTo>
                <a:close/>
                <a:moveTo>
                  <a:pt x="65735" y="33105"/>
                </a:moveTo>
                <a:lnTo>
                  <a:pt x="65789" y="33132"/>
                </a:lnTo>
                <a:cubicBezTo>
                  <a:pt x="65776" y="33152"/>
                  <a:pt x="65755" y="33165"/>
                  <a:pt x="65735" y="33179"/>
                </a:cubicBezTo>
                <a:cubicBezTo>
                  <a:pt x="65733" y="33180"/>
                  <a:pt x="65731" y="33180"/>
                  <a:pt x="65728" y="33180"/>
                </a:cubicBezTo>
                <a:cubicBezTo>
                  <a:pt x="65716" y="33180"/>
                  <a:pt x="65699" y="33168"/>
                  <a:pt x="65685" y="33165"/>
                </a:cubicBezTo>
                <a:cubicBezTo>
                  <a:pt x="65702" y="33145"/>
                  <a:pt x="65715" y="33128"/>
                  <a:pt x="65735" y="33105"/>
                </a:cubicBezTo>
                <a:close/>
                <a:moveTo>
                  <a:pt x="65542" y="33201"/>
                </a:moveTo>
                <a:cubicBezTo>
                  <a:pt x="65554" y="33201"/>
                  <a:pt x="65567" y="33202"/>
                  <a:pt x="65582" y="33205"/>
                </a:cubicBezTo>
                <a:cubicBezTo>
                  <a:pt x="65558" y="33279"/>
                  <a:pt x="65501" y="33285"/>
                  <a:pt x="65411" y="33299"/>
                </a:cubicBezTo>
                <a:cubicBezTo>
                  <a:pt x="65449" y="33231"/>
                  <a:pt x="65487" y="33201"/>
                  <a:pt x="65542" y="33201"/>
                </a:cubicBezTo>
                <a:close/>
                <a:moveTo>
                  <a:pt x="64021" y="33409"/>
                </a:moveTo>
                <a:cubicBezTo>
                  <a:pt x="64027" y="33409"/>
                  <a:pt x="64031" y="33412"/>
                  <a:pt x="64034" y="33412"/>
                </a:cubicBezTo>
                <a:lnTo>
                  <a:pt x="64034" y="33416"/>
                </a:lnTo>
                <a:cubicBezTo>
                  <a:pt x="64034" y="33423"/>
                  <a:pt x="64031" y="33426"/>
                  <a:pt x="64031" y="33426"/>
                </a:cubicBezTo>
                <a:cubicBezTo>
                  <a:pt x="64024" y="33423"/>
                  <a:pt x="64021" y="33423"/>
                  <a:pt x="64017" y="33419"/>
                </a:cubicBezTo>
                <a:cubicBezTo>
                  <a:pt x="64017" y="33416"/>
                  <a:pt x="64021" y="33409"/>
                  <a:pt x="64021" y="33409"/>
                </a:cubicBezTo>
                <a:close/>
                <a:moveTo>
                  <a:pt x="63803" y="33476"/>
                </a:moveTo>
                <a:lnTo>
                  <a:pt x="63830" y="33526"/>
                </a:lnTo>
                <a:lnTo>
                  <a:pt x="62149" y="34439"/>
                </a:lnTo>
                <a:lnTo>
                  <a:pt x="62122" y="34389"/>
                </a:lnTo>
                <a:cubicBezTo>
                  <a:pt x="62650" y="34021"/>
                  <a:pt x="63229" y="33753"/>
                  <a:pt x="63803" y="33476"/>
                </a:cubicBezTo>
                <a:close/>
                <a:moveTo>
                  <a:pt x="62014" y="34461"/>
                </a:moveTo>
                <a:cubicBezTo>
                  <a:pt x="62017" y="34461"/>
                  <a:pt x="62021" y="34462"/>
                  <a:pt x="62025" y="34462"/>
                </a:cubicBezTo>
                <a:cubicBezTo>
                  <a:pt x="62032" y="34469"/>
                  <a:pt x="62039" y="34479"/>
                  <a:pt x="62039" y="34492"/>
                </a:cubicBezTo>
                <a:cubicBezTo>
                  <a:pt x="62025" y="34522"/>
                  <a:pt x="61999" y="34525"/>
                  <a:pt x="61973" y="34525"/>
                </a:cubicBezTo>
                <a:cubicBezTo>
                  <a:pt x="61967" y="34525"/>
                  <a:pt x="61961" y="34525"/>
                  <a:pt x="61955" y="34525"/>
                </a:cubicBezTo>
                <a:cubicBezTo>
                  <a:pt x="61951" y="34525"/>
                  <a:pt x="61946" y="34525"/>
                  <a:pt x="61942" y="34525"/>
                </a:cubicBezTo>
                <a:lnTo>
                  <a:pt x="61942" y="34525"/>
                </a:lnTo>
                <a:cubicBezTo>
                  <a:pt x="61957" y="34495"/>
                  <a:pt x="61972" y="34461"/>
                  <a:pt x="62014" y="34461"/>
                </a:cubicBezTo>
                <a:close/>
                <a:moveTo>
                  <a:pt x="15627" y="34953"/>
                </a:moveTo>
                <a:lnTo>
                  <a:pt x="15644" y="34960"/>
                </a:lnTo>
                <a:lnTo>
                  <a:pt x="15637" y="34973"/>
                </a:lnTo>
                <a:cubicBezTo>
                  <a:pt x="15630" y="34973"/>
                  <a:pt x="15627" y="34970"/>
                  <a:pt x="15620" y="34967"/>
                </a:cubicBezTo>
                <a:cubicBezTo>
                  <a:pt x="15620" y="34967"/>
                  <a:pt x="15627" y="34957"/>
                  <a:pt x="15627" y="34953"/>
                </a:cubicBezTo>
                <a:close/>
                <a:moveTo>
                  <a:pt x="60232" y="35687"/>
                </a:moveTo>
                <a:lnTo>
                  <a:pt x="60227" y="35695"/>
                </a:lnTo>
                <a:cubicBezTo>
                  <a:pt x="60229" y="35692"/>
                  <a:pt x="60230" y="35690"/>
                  <a:pt x="60232" y="35687"/>
                </a:cubicBezTo>
                <a:close/>
                <a:moveTo>
                  <a:pt x="60100" y="35779"/>
                </a:moveTo>
                <a:lnTo>
                  <a:pt x="60100" y="35779"/>
                </a:lnTo>
                <a:cubicBezTo>
                  <a:pt x="60000" y="36087"/>
                  <a:pt x="59692" y="36194"/>
                  <a:pt x="59481" y="36394"/>
                </a:cubicBezTo>
                <a:cubicBezTo>
                  <a:pt x="59405" y="36464"/>
                  <a:pt x="59308" y="36514"/>
                  <a:pt x="59207" y="36541"/>
                </a:cubicBezTo>
                <a:cubicBezTo>
                  <a:pt x="59481" y="36257"/>
                  <a:pt x="59759" y="35983"/>
                  <a:pt x="60100" y="35779"/>
                </a:cubicBezTo>
                <a:close/>
                <a:moveTo>
                  <a:pt x="18762" y="36298"/>
                </a:moveTo>
                <a:cubicBezTo>
                  <a:pt x="18765" y="36298"/>
                  <a:pt x="18769" y="36299"/>
                  <a:pt x="18772" y="36300"/>
                </a:cubicBezTo>
                <a:cubicBezTo>
                  <a:pt x="18829" y="36311"/>
                  <a:pt x="18842" y="36354"/>
                  <a:pt x="18846" y="36404"/>
                </a:cubicBezTo>
                <a:cubicBezTo>
                  <a:pt x="18909" y="36404"/>
                  <a:pt x="18963" y="36411"/>
                  <a:pt x="18973" y="36488"/>
                </a:cubicBezTo>
                <a:lnTo>
                  <a:pt x="19013" y="36528"/>
                </a:lnTo>
                <a:cubicBezTo>
                  <a:pt x="19016" y="36527"/>
                  <a:pt x="19019" y="36527"/>
                  <a:pt x="19021" y="36527"/>
                </a:cubicBezTo>
                <a:cubicBezTo>
                  <a:pt x="19052" y="36527"/>
                  <a:pt x="19081" y="36544"/>
                  <a:pt x="19097" y="36571"/>
                </a:cubicBezTo>
                <a:cubicBezTo>
                  <a:pt x="19094" y="36572"/>
                  <a:pt x="19091" y="36572"/>
                  <a:pt x="19088" y="36572"/>
                </a:cubicBezTo>
                <a:cubicBezTo>
                  <a:pt x="19058" y="36572"/>
                  <a:pt x="19028" y="36556"/>
                  <a:pt x="19013" y="36531"/>
                </a:cubicBezTo>
                <a:lnTo>
                  <a:pt x="18969" y="36491"/>
                </a:lnTo>
                <a:cubicBezTo>
                  <a:pt x="18916" y="36488"/>
                  <a:pt x="18866" y="36458"/>
                  <a:pt x="18846" y="36407"/>
                </a:cubicBezTo>
                <a:cubicBezTo>
                  <a:pt x="18799" y="36397"/>
                  <a:pt x="18752" y="36387"/>
                  <a:pt x="18739" y="36334"/>
                </a:cubicBezTo>
                <a:cubicBezTo>
                  <a:pt x="18733" y="36315"/>
                  <a:pt x="18746" y="36298"/>
                  <a:pt x="18762" y="36298"/>
                </a:cubicBezTo>
                <a:close/>
                <a:moveTo>
                  <a:pt x="59057" y="36665"/>
                </a:moveTo>
                <a:lnTo>
                  <a:pt x="59057" y="36665"/>
                </a:lnTo>
                <a:cubicBezTo>
                  <a:pt x="59064" y="36689"/>
                  <a:pt x="59056" y="36694"/>
                  <a:pt x="59045" y="36694"/>
                </a:cubicBezTo>
                <a:cubicBezTo>
                  <a:pt x="59040" y="36694"/>
                  <a:pt x="59033" y="36692"/>
                  <a:pt x="59027" y="36692"/>
                </a:cubicBezTo>
                <a:cubicBezTo>
                  <a:pt x="59023" y="36692"/>
                  <a:pt x="59019" y="36693"/>
                  <a:pt x="59017" y="36695"/>
                </a:cubicBezTo>
                <a:lnTo>
                  <a:pt x="59057" y="36665"/>
                </a:lnTo>
                <a:close/>
                <a:moveTo>
                  <a:pt x="57810" y="38109"/>
                </a:moveTo>
                <a:cubicBezTo>
                  <a:pt x="57809" y="38111"/>
                  <a:pt x="57809" y="38114"/>
                  <a:pt x="57807" y="38115"/>
                </a:cubicBezTo>
                <a:lnTo>
                  <a:pt x="57810" y="38109"/>
                </a:lnTo>
                <a:close/>
                <a:moveTo>
                  <a:pt x="22917" y="47602"/>
                </a:moveTo>
                <a:cubicBezTo>
                  <a:pt x="23168" y="48681"/>
                  <a:pt x="23723" y="49654"/>
                  <a:pt x="24003" y="50724"/>
                </a:cubicBezTo>
                <a:cubicBezTo>
                  <a:pt x="23686" y="50500"/>
                  <a:pt x="22897" y="48267"/>
                  <a:pt x="22917" y="47602"/>
                </a:cubicBezTo>
                <a:close/>
                <a:moveTo>
                  <a:pt x="51249" y="51392"/>
                </a:moveTo>
                <a:lnTo>
                  <a:pt x="51249" y="51392"/>
                </a:lnTo>
                <a:cubicBezTo>
                  <a:pt x="51245" y="51429"/>
                  <a:pt x="51259" y="51472"/>
                  <a:pt x="51212" y="51493"/>
                </a:cubicBezTo>
                <a:cubicBezTo>
                  <a:pt x="51202" y="51493"/>
                  <a:pt x="51192" y="51486"/>
                  <a:pt x="51185" y="51479"/>
                </a:cubicBezTo>
                <a:cubicBezTo>
                  <a:pt x="51179" y="51429"/>
                  <a:pt x="51215" y="51412"/>
                  <a:pt x="51249" y="51392"/>
                </a:cubicBezTo>
                <a:close/>
                <a:moveTo>
                  <a:pt x="50794" y="52559"/>
                </a:moveTo>
                <a:lnTo>
                  <a:pt x="50794" y="52559"/>
                </a:lnTo>
                <a:cubicBezTo>
                  <a:pt x="50784" y="52639"/>
                  <a:pt x="50744" y="52693"/>
                  <a:pt x="50640" y="52713"/>
                </a:cubicBezTo>
                <a:cubicBezTo>
                  <a:pt x="50664" y="52612"/>
                  <a:pt x="50711" y="52569"/>
                  <a:pt x="50794" y="52559"/>
                </a:cubicBezTo>
                <a:close/>
                <a:moveTo>
                  <a:pt x="50528" y="52829"/>
                </a:moveTo>
                <a:cubicBezTo>
                  <a:pt x="50537" y="52829"/>
                  <a:pt x="50546" y="52831"/>
                  <a:pt x="50557" y="52836"/>
                </a:cubicBezTo>
                <a:cubicBezTo>
                  <a:pt x="50570" y="52913"/>
                  <a:pt x="50517" y="52937"/>
                  <a:pt x="50460" y="52963"/>
                </a:cubicBezTo>
                <a:cubicBezTo>
                  <a:pt x="50400" y="52926"/>
                  <a:pt x="50447" y="52893"/>
                  <a:pt x="50467" y="52870"/>
                </a:cubicBezTo>
                <a:cubicBezTo>
                  <a:pt x="50482" y="52849"/>
                  <a:pt x="50501" y="52829"/>
                  <a:pt x="50528" y="52829"/>
                </a:cubicBezTo>
                <a:close/>
                <a:moveTo>
                  <a:pt x="50383" y="53043"/>
                </a:moveTo>
                <a:lnTo>
                  <a:pt x="50390" y="53050"/>
                </a:lnTo>
                <a:lnTo>
                  <a:pt x="50373" y="53060"/>
                </a:lnTo>
                <a:lnTo>
                  <a:pt x="50383" y="53043"/>
                </a:lnTo>
                <a:close/>
                <a:moveTo>
                  <a:pt x="50327" y="53103"/>
                </a:moveTo>
                <a:cubicBezTo>
                  <a:pt x="50329" y="53103"/>
                  <a:pt x="50331" y="53104"/>
                  <a:pt x="50333" y="53104"/>
                </a:cubicBezTo>
                <a:cubicBezTo>
                  <a:pt x="50333" y="53150"/>
                  <a:pt x="50296" y="53187"/>
                  <a:pt x="50249" y="53187"/>
                </a:cubicBezTo>
                <a:cubicBezTo>
                  <a:pt x="50246" y="53142"/>
                  <a:pt x="50283" y="53103"/>
                  <a:pt x="50327" y="53103"/>
                </a:cubicBezTo>
                <a:close/>
                <a:moveTo>
                  <a:pt x="51123" y="51582"/>
                </a:moveTo>
                <a:cubicBezTo>
                  <a:pt x="51130" y="51582"/>
                  <a:pt x="51148" y="51594"/>
                  <a:pt x="51148" y="51599"/>
                </a:cubicBezTo>
                <a:cubicBezTo>
                  <a:pt x="51155" y="51646"/>
                  <a:pt x="51118" y="51666"/>
                  <a:pt x="51085" y="51686"/>
                </a:cubicBezTo>
                <a:cubicBezTo>
                  <a:pt x="50941" y="52027"/>
                  <a:pt x="50711" y="52318"/>
                  <a:pt x="50500" y="52616"/>
                </a:cubicBezTo>
                <a:cubicBezTo>
                  <a:pt x="49745" y="53679"/>
                  <a:pt x="48769" y="54518"/>
                  <a:pt x="47752" y="55320"/>
                </a:cubicBezTo>
                <a:cubicBezTo>
                  <a:pt x="47726" y="55336"/>
                  <a:pt x="47692" y="55350"/>
                  <a:pt x="47659" y="55360"/>
                </a:cubicBezTo>
                <a:cubicBezTo>
                  <a:pt x="47629" y="55410"/>
                  <a:pt x="47599" y="55464"/>
                  <a:pt x="47515" y="55467"/>
                </a:cubicBezTo>
                <a:cubicBezTo>
                  <a:pt x="47515" y="55357"/>
                  <a:pt x="47589" y="55363"/>
                  <a:pt x="47659" y="55357"/>
                </a:cubicBezTo>
                <a:cubicBezTo>
                  <a:pt x="47782" y="55133"/>
                  <a:pt x="48016" y="55022"/>
                  <a:pt x="48200" y="54862"/>
                </a:cubicBezTo>
                <a:cubicBezTo>
                  <a:pt x="48769" y="54370"/>
                  <a:pt x="49303" y="53842"/>
                  <a:pt x="49805" y="53287"/>
                </a:cubicBezTo>
                <a:cubicBezTo>
                  <a:pt x="50233" y="52813"/>
                  <a:pt x="50620" y="52305"/>
                  <a:pt x="50971" y="51770"/>
                </a:cubicBezTo>
                <a:cubicBezTo>
                  <a:pt x="50998" y="51730"/>
                  <a:pt x="51025" y="51686"/>
                  <a:pt x="51082" y="51683"/>
                </a:cubicBezTo>
                <a:cubicBezTo>
                  <a:pt x="51085" y="51646"/>
                  <a:pt x="51072" y="51603"/>
                  <a:pt x="51122" y="51583"/>
                </a:cubicBezTo>
                <a:cubicBezTo>
                  <a:pt x="51122" y="51582"/>
                  <a:pt x="51123" y="51582"/>
                  <a:pt x="51123" y="51582"/>
                </a:cubicBezTo>
                <a:close/>
                <a:moveTo>
                  <a:pt x="47405" y="55503"/>
                </a:moveTo>
                <a:cubicBezTo>
                  <a:pt x="47412" y="55503"/>
                  <a:pt x="47423" y="55511"/>
                  <a:pt x="47432" y="55514"/>
                </a:cubicBezTo>
                <a:cubicBezTo>
                  <a:pt x="47428" y="55524"/>
                  <a:pt x="47425" y="55540"/>
                  <a:pt x="47415" y="55544"/>
                </a:cubicBezTo>
                <a:cubicBezTo>
                  <a:pt x="47414" y="55544"/>
                  <a:pt x="47413" y="55544"/>
                  <a:pt x="47412" y="55544"/>
                </a:cubicBezTo>
                <a:cubicBezTo>
                  <a:pt x="47404" y="55544"/>
                  <a:pt x="47393" y="55537"/>
                  <a:pt x="47385" y="55534"/>
                </a:cubicBezTo>
                <a:cubicBezTo>
                  <a:pt x="47391" y="55520"/>
                  <a:pt x="47391" y="55507"/>
                  <a:pt x="47401" y="55504"/>
                </a:cubicBezTo>
                <a:cubicBezTo>
                  <a:pt x="47402" y="55503"/>
                  <a:pt x="47403" y="55503"/>
                  <a:pt x="47405" y="55503"/>
                </a:cubicBezTo>
                <a:close/>
                <a:moveTo>
                  <a:pt x="47232" y="55650"/>
                </a:moveTo>
                <a:cubicBezTo>
                  <a:pt x="47235" y="55650"/>
                  <a:pt x="47238" y="55650"/>
                  <a:pt x="47241" y="55651"/>
                </a:cubicBezTo>
                <a:cubicBezTo>
                  <a:pt x="47223" y="55675"/>
                  <a:pt x="47196" y="55691"/>
                  <a:pt x="47166" y="55691"/>
                </a:cubicBezTo>
                <a:cubicBezTo>
                  <a:pt x="47163" y="55691"/>
                  <a:pt x="47160" y="55691"/>
                  <a:pt x="47157" y="55691"/>
                </a:cubicBezTo>
                <a:cubicBezTo>
                  <a:pt x="47173" y="55666"/>
                  <a:pt x="47202" y="55650"/>
                  <a:pt x="47232" y="55650"/>
                </a:cubicBezTo>
                <a:close/>
                <a:moveTo>
                  <a:pt x="46556" y="56834"/>
                </a:moveTo>
                <a:cubicBezTo>
                  <a:pt x="46552" y="56840"/>
                  <a:pt x="46548" y="56845"/>
                  <a:pt x="46544" y="56851"/>
                </a:cubicBezTo>
                <a:lnTo>
                  <a:pt x="46544" y="56851"/>
                </a:lnTo>
                <a:cubicBezTo>
                  <a:pt x="46555" y="56845"/>
                  <a:pt x="46563" y="56842"/>
                  <a:pt x="46569" y="56842"/>
                </a:cubicBezTo>
                <a:cubicBezTo>
                  <a:pt x="46574" y="56842"/>
                  <a:pt x="46578" y="56845"/>
                  <a:pt x="46582" y="56847"/>
                </a:cubicBezTo>
                <a:cubicBezTo>
                  <a:pt x="46572" y="56851"/>
                  <a:pt x="46559" y="56857"/>
                  <a:pt x="46549" y="56861"/>
                </a:cubicBezTo>
                <a:lnTo>
                  <a:pt x="46538" y="56861"/>
                </a:lnTo>
                <a:cubicBezTo>
                  <a:pt x="46511" y="56901"/>
                  <a:pt x="46489" y="56931"/>
                  <a:pt x="46467" y="56931"/>
                </a:cubicBezTo>
                <a:cubicBezTo>
                  <a:pt x="46461" y="56931"/>
                  <a:pt x="46455" y="56929"/>
                  <a:pt x="46449" y="56924"/>
                </a:cubicBezTo>
                <a:cubicBezTo>
                  <a:pt x="46409" y="56894"/>
                  <a:pt x="46465" y="56881"/>
                  <a:pt x="46492" y="56867"/>
                </a:cubicBezTo>
                <a:cubicBezTo>
                  <a:pt x="46502" y="56864"/>
                  <a:pt x="46516" y="56861"/>
                  <a:pt x="46529" y="56861"/>
                </a:cubicBezTo>
                <a:cubicBezTo>
                  <a:pt x="46532" y="56859"/>
                  <a:pt x="46535" y="56857"/>
                  <a:pt x="46537" y="56855"/>
                </a:cubicBezTo>
                <a:lnTo>
                  <a:pt x="46537" y="56855"/>
                </a:lnTo>
                <a:lnTo>
                  <a:pt x="46532" y="56861"/>
                </a:lnTo>
                <a:lnTo>
                  <a:pt x="46538" y="56861"/>
                </a:lnTo>
                <a:cubicBezTo>
                  <a:pt x="46540" y="56858"/>
                  <a:pt x="46542" y="56854"/>
                  <a:pt x="46544" y="56851"/>
                </a:cubicBezTo>
                <a:lnTo>
                  <a:pt x="46544" y="56851"/>
                </a:lnTo>
                <a:cubicBezTo>
                  <a:pt x="46542" y="56852"/>
                  <a:pt x="46540" y="56854"/>
                  <a:pt x="46537" y="56855"/>
                </a:cubicBezTo>
                <a:lnTo>
                  <a:pt x="46537" y="56855"/>
                </a:lnTo>
                <a:lnTo>
                  <a:pt x="46556" y="56834"/>
                </a:lnTo>
                <a:close/>
                <a:moveTo>
                  <a:pt x="30301" y="57292"/>
                </a:moveTo>
                <a:lnTo>
                  <a:pt x="30326" y="57317"/>
                </a:lnTo>
                <a:lnTo>
                  <a:pt x="30326" y="57317"/>
                </a:lnTo>
                <a:lnTo>
                  <a:pt x="30291" y="57312"/>
                </a:lnTo>
                <a:lnTo>
                  <a:pt x="30301" y="57292"/>
                </a:lnTo>
                <a:close/>
                <a:moveTo>
                  <a:pt x="46415" y="56386"/>
                </a:moveTo>
                <a:lnTo>
                  <a:pt x="46405" y="56403"/>
                </a:lnTo>
                <a:cubicBezTo>
                  <a:pt x="46228" y="56603"/>
                  <a:pt x="45991" y="56720"/>
                  <a:pt x="45767" y="56854"/>
                </a:cubicBezTo>
                <a:cubicBezTo>
                  <a:pt x="45453" y="57038"/>
                  <a:pt x="45132" y="57212"/>
                  <a:pt x="44784" y="57409"/>
                </a:cubicBezTo>
                <a:cubicBezTo>
                  <a:pt x="44811" y="57279"/>
                  <a:pt x="44891" y="57255"/>
                  <a:pt x="44948" y="57222"/>
                </a:cubicBezTo>
                <a:cubicBezTo>
                  <a:pt x="45393" y="56954"/>
                  <a:pt x="45837" y="56690"/>
                  <a:pt x="46285" y="56430"/>
                </a:cubicBezTo>
                <a:cubicBezTo>
                  <a:pt x="46322" y="56413"/>
                  <a:pt x="46362" y="56403"/>
                  <a:pt x="46405" y="56403"/>
                </a:cubicBezTo>
                <a:cubicBezTo>
                  <a:pt x="46409" y="56396"/>
                  <a:pt x="46412" y="56389"/>
                  <a:pt x="46415" y="56386"/>
                </a:cubicBezTo>
                <a:close/>
                <a:moveTo>
                  <a:pt x="44665" y="57412"/>
                </a:moveTo>
                <a:cubicBezTo>
                  <a:pt x="44674" y="57412"/>
                  <a:pt x="44683" y="57413"/>
                  <a:pt x="44694" y="57416"/>
                </a:cubicBezTo>
                <a:cubicBezTo>
                  <a:pt x="44691" y="57509"/>
                  <a:pt x="44617" y="57476"/>
                  <a:pt x="44567" y="57489"/>
                </a:cubicBezTo>
                <a:lnTo>
                  <a:pt x="44560" y="57502"/>
                </a:lnTo>
                <a:lnTo>
                  <a:pt x="44567" y="57486"/>
                </a:lnTo>
                <a:cubicBezTo>
                  <a:pt x="44589" y="57446"/>
                  <a:pt x="44617" y="57412"/>
                  <a:pt x="44665" y="57412"/>
                </a:cubicBezTo>
                <a:close/>
                <a:moveTo>
                  <a:pt x="42391" y="58124"/>
                </a:moveTo>
                <a:cubicBezTo>
                  <a:pt x="42394" y="58124"/>
                  <a:pt x="42401" y="58128"/>
                  <a:pt x="42404" y="58131"/>
                </a:cubicBezTo>
                <a:cubicBezTo>
                  <a:pt x="42404" y="58134"/>
                  <a:pt x="42401" y="58141"/>
                  <a:pt x="42401" y="58141"/>
                </a:cubicBezTo>
                <a:cubicBezTo>
                  <a:pt x="42394" y="58141"/>
                  <a:pt x="42391" y="58141"/>
                  <a:pt x="42384" y="58138"/>
                </a:cubicBezTo>
                <a:cubicBezTo>
                  <a:pt x="42388" y="58134"/>
                  <a:pt x="42391" y="58124"/>
                  <a:pt x="42391" y="58124"/>
                </a:cubicBezTo>
                <a:close/>
                <a:moveTo>
                  <a:pt x="30338" y="57324"/>
                </a:moveTo>
                <a:lnTo>
                  <a:pt x="30338" y="57324"/>
                </a:lnTo>
                <a:cubicBezTo>
                  <a:pt x="30596" y="57407"/>
                  <a:pt x="30858" y="57480"/>
                  <a:pt x="31126" y="57536"/>
                </a:cubicBezTo>
                <a:cubicBezTo>
                  <a:pt x="31624" y="57643"/>
                  <a:pt x="32079" y="57870"/>
                  <a:pt x="32560" y="58014"/>
                </a:cubicBezTo>
                <a:cubicBezTo>
                  <a:pt x="32798" y="58087"/>
                  <a:pt x="33028" y="58168"/>
                  <a:pt x="33226" y="58325"/>
                </a:cubicBezTo>
                <a:cubicBezTo>
                  <a:pt x="33146" y="58347"/>
                  <a:pt x="33068" y="58357"/>
                  <a:pt x="32992" y="58357"/>
                </a:cubicBezTo>
                <a:cubicBezTo>
                  <a:pt x="32727" y="58357"/>
                  <a:pt x="32478" y="58244"/>
                  <a:pt x="32226" y="58174"/>
                </a:cubicBezTo>
                <a:cubicBezTo>
                  <a:pt x="31598" y="57997"/>
                  <a:pt x="30989" y="57760"/>
                  <a:pt x="30408" y="57469"/>
                </a:cubicBezTo>
                <a:cubicBezTo>
                  <a:pt x="30315" y="57427"/>
                  <a:pt x="30363" y="57367"/>
                  <a:pt x="30338" y="57324"/>
                </a:cubicBezTo>
                <a:close/>
                <a:moveTo>
                  <a:pt x="42294" y="58151"/>
                </a:moveTo>
                <a:cubicBezTo>
                  <a:pt x="41354" y="58625"/>
                  <a:pt x="39497" y="59015"/>
                  <a:pt x="37475" y="59015"/>
                </a:cubicBezTo>
                <a:cubicBezTo>
                  <a:pt x="36102" y="59015"/>
                  <a:pt x="34652" y="58835"/>
                  <a:pt x="33363" y="58378"/>
                </a:cubicBezTo>
                <a:cubicBezTo>
                  <a:pt x="33387" y="58264"/>
                  <a:pt x="33442" y="58225"/>
                  <a:pt x="33520" y="58225"/>
                </a:cubicBezTo>
                <a:cubicBezTo>
                  <a:pt x="33547" y="58225"/>
                  <a:pt x="33577" y="58230"/>
                  <a:pt x="33610" y="58238"/>
                </a:cubicBezTo>
                <a:cubicBezTo>
                  <a:pt x="34593" y="58448"/>
                  <a:pt x="35595" y="58542"/>
                  <a:pt x="36575" y="58753"/>
                </a:cubicBezTo>
                <a:cubicBezTo>
                  <a:pt x="36999" y="58846"/>
                  <a:pt x="37414" y="58860"/>
                  <a:pt x="37898" y="58860"/>
                </a:cubicBezTo>
                <a:cubicBezTo>
                  <a:pt x="37725" y="58751"/>
                  <a:pt x="37551" y="58735"/>
                  <a:pt x="37376" y="58735"/>
                </a:cubicBezTo>
                <a:cubicBezTo>
                  <a:pt x="37306" y="58735"/>
                  <a:pt x="37235" y="58738"/>
                  <a:pt x="37164" y="58738"/>
                </a:cubicBezTo>
                <a:cubicBezTo>
                  <a:pt x="37048" y="58738"/>
                  <a:pt x="36931" y="58731"/>
                  <a:pt x="36812" y="58696"/>
                </a:cubicBezTo>
                <a:cubicBezTo>
                  <a:pt x="37172" y="58696"/>
                  <a:pt x="37515" y="58689"/>
                  <a:pt x="37849" y="58689"/>
                </a:cubicBezTo>
                <a:cubicBezTo>
                  <a:pt x="38135" y="58689"/>
                  <a:pt x="38415" y="58694"/>
                  <a:pt x="38694" y="58713"/>
                </a:cubicBezTo>
                <a:cubicBezTo>
                  <a:pt x="38819" y="58722"/>
                  <a:pt x="38949" y="58754"/>
                  <a:pt x="39071" y="58754"/>
                </a:cubicBezTo>
                <a:cubicBezTo>
                  <a:pt x="39130" y="58754"/>
                  <a:pt x="39186" y="58746"/>
                  <a:pt x="39239" y="58726"/>
                </a:cubicBezTo>
                <a:cubicBezTo>
                  <a:pt x="39800" y="58512"/>
                  <a:pt x="40409" y="58535"/>
                  <a:pt x="40980" y="58385"/>
                </a:cubicBezTo>
                <a:cubicBezTo>
                  <a:pt x="41014" y="58372"/>
                  <a:pt x="41047" y="58365"/>
                  <a:pt x="41081" y="58365"/>
                </a:cubicBezTo>
                <a:cubicBezTo>
                  <a:pt x="41140" y="58375"/>
                  <a:pt x="41199" y="58380"/>
                  <a:pt x="41257" y="58380"/>
                </a:cubicBezTo>
                <a:cubicBezTo>
                  <a:pt x="41571" y="58380"/>
                  <a:pt x="41861" y="58244"/>
                  <a:pt x="42164" y="58171"/>
                </a:cubicBezTo>
                <a:cubicBezTo>
                  <a:pt x="42194" y="58164"/>
                  <a:pt x="42230" y="58161"/>
                  <a:pt x="42294" y="58151"/>
                </a:cubicBezTo>
                <a:close/>
                <a:moveTo>
                  <a:pt x="20517" y="0"/>
                </a:moveTo>
                <a:cubicBezTo>
                  <a:pt x="20483" y="34"/>
                  <a:pt x="20443" y="42"/>
                  <a:pt x="20402" y="42"/>
                </a:cubicBezTo>
                <a:cubicBezTo>
                  <a:pt x="20366" y="42"/>
                  <a:pt x="20330" y="37"/>
                  <a:pt x="20293" y="37"/>
                </a:cubicBezTo>
                <a:cubicBezTo>
                  <a:pt x="19110" y="60"/>
                  <a:pt x="17933" y="184"/>
                  <a:pt x="16770" y="408"/>
                </a:cubicBezTo>
                <a:cubicBezTo>
                  <a:pt x="16674" y="426"/>
                  <a:pt x="16578" y="431"/>
                  <a:pt x="16482" y="431"/>
                </a:cubicBezTo>
                <a:cubicBezTo>
                  <a:pt x="16396" y="431"/>
                  <a:pt x="16311" y="427"/>
                  <a:pt x="16225" y="427"/>
                </a:cubicBezTo>
                <a:cubicBezTo>
                  <a:pt x="16146" y="427"/>
                  <a:pt x="16067" y="430"/>
                  <a:pt x="15988" y="441"/>
                </a:cubicBezTo>
                <a:cubicBezTo>
                  <a:pt x="15393" y="535"/>
                  <a:pt x="14805" y="655"/>
                  <a:pt x="14223" y="809"/>
                </a:cubicBezTo>
                <a:cubicBezTo>
                  <a:pt x="13678" y="946"/>
                  <a:pt x="13113" y="999"/>
                  <a:pt x="12599" y="1240"/>
                </a:cubicBezTo>
                <a:cubicBezTo>
                  <a:pt x="12542" y="1267"/>
                  <a:pt x="12478" y="1280"/>
                  <a:pt x="12425" y="1307"/>
                </a:cubicBezTo>
                <a:cubicBezTo>
                  <a:pt x="12264" y="1397"/>
                  <a:pt x="12485" y="1357"/>
                  <a:pt x="12448" y="1417"/>
                </a:cubicBezTo>
                <a:cubicBezTo>
                  <a:pt x="11960" y="1614"/>
                  <a:pt x="11455" y="1815"/>
                  <a:pt x="10997" y="2109"/>
                </a:cubicBezTo>
                <a:cubicBezTo>
                  <a:pt x="10827" y="2226"/>
                  <a:pt x="10643" y="2320"/>
                  <a:pt x="10449" y="2397"/>
                </a:cubicBezTo>
                <a:cubicBezTo>
                  <a:pt x="9945" y="2570"/>
                  <a:pt x="9604" y="2988"/>
                  <a:pt x="9152" y="3249"/>
                </a:cubicBezTo>
                <a:cubicBezTo>
                  <a:pt x="8885" y="3403"/>
                  <a:pt x="8601" y="3540"/>
                  <a:pt x="8374" y="3760"/>
                </a:cubicBezTo>
                <a:cubicBezTo>
                  <a:pt x="8344" y="3785"/>
                  <a:pt x="8306" y="3800"/>
                  <a:pt x="8266" y="3800"/>
                </a:cubicBezTo>
                <a:cubicBezTo>
                  <a:pt x="8256" y="3800"/>
                  <a:pt x="8246" y="3799"/>
                  <a:pt x="8236" y="3797"/>
                </a:cubicBezTo>
                <a:cubicBezTo>
                  <a:pt x="8143" y="3897"/>
                  <a:pt x="7972" y="3844"/>
                  <a:pt x="7889" y="3971"/>
                </a:cubicBezTo>
                <a:cubicBezTo>
                  <a:pt x="7852" y="4014"/>
                  <a:pt x="7809" y="4051"/>
                  <a:pt x="7762" y="4081"/>
                </a:cubicBezTo>
                <a:cubicBezTo>
                  <a:pt x="7730" y="4107"/>
                  <a:pt x="7708" y="4118"/>
                  <a:pt x="7692" y="4118"/>
                </a:cubicBezTo>
                <a:cubicBezTo>
                  <a:pt x="7656" y="4118"/>
                  <a:pt x="7654" y="4064"/>
                  <a:pt x="7652" y="4011"/>
                </a:cubicBezTo>
                <a:lnTo>
                  <a:pt x="7648" y="4008"/>
                </a:lnTo>
                <a:cubicBezTo>
                  <a:pt x="7481" y="4061"/>
                  <a:pt x="7351" y="4178"/>
                  <a:pt x="7224" y="4295"/>
                </a:cubicBezTo>
                <a:cubicBezTo>
                  <a:pt x="6308" y="5131"/>
                  <a:pt x="5442" y="6020"/>
                  <a:pt x="4630" y="6953"/>
                </a:cubicBezTo>
                <a:cubicBezTo>
                  <a:pt x="4536" y="7063"/>
                  <a:pt x="4469" y="7213"/>
                  <a:pt x="4312" y="7267"/>
                </a:cubicBezTo>
                <a:cubicBezTo>
                  <a:pt x="4299" y="7297"/>
                  <a:pt x="4292" y="7340"/>
                  <a:pt x="4269" y="7350"/>
                </a:cubicBezTo>
                <a:cubicBezTo>
                  <a:pt x="4261" y="7355"/>
                  <a:pt x="4256" y="7357"/>
                  <a:pt x="4251" y="7357"/>
                </a:cubicBezTo>
                <a:cubicBezTo>
                  <a:pt x="4233" y="7357"/>
                  <a:pt x="4234" y="7326"/>
                  <a:pt x="4229" y="7307"/>
                </a:cubicBezTo>
                <a:cubicBezTo>
                  <a:pt x="3995" y="7427"/>
                  <a:pt x="3898" y="7671"/>
                  <a:pt x="3764" y="7872"/>
                </a:cubicBezTo>
                <a:cubicBezTo>
                  <a:pt x="3416" y="8390"/>
                  <a:pt x="3082" y="8921"/>
                  <a:pt x="2761" y="9456"/>
                </a:cubicBezTo>
                <a:cubicBezTo>
                  <a:pt x="2227" y="10342"/>
                  <a:pt x="1765" y="11271"/>
                  <a:pt x="1381" y="12234"/>
                </a:cubicBezTo>
                <a:cubicBezTo>
                  <a:pt x="1154" y="12805"/>
                  <a:pt x="1017" y="13414"/>
                  <a:pt x="863" y="14012"/>
                </a:cubicBezTo>
                <a:cubicBezTo>
                  <a:pt x="696" y="14651"/>
                  <a:pt x="495" y="15279"/>
                  <a:pt x="305" y="15911"/>
                </a:cubicBezTo>
                <a:cubicBezTo>
                  <a:pt x="117" y="16556"/>
                  <a:pt x="20" y="17224"/>
                  <a:pt x="14" y="17896"/>
                </a:cubicBezTo>
                <a:cubicBezTo>
                  <a:pt x="0" y="18555"/>
                  <a:pt x="14" y="19210"/>
                  <a:pt x="117" y="19878"/>
                </a:cubicBezTo>
                <a:cubicBezTo>
                  <a:pt x="241" y="19551"/>
                  <a:pt x="184" y="19233"/>
                  <a:pt x="124" y="18926"/>
                </a:cubicBezTo>
                <a:cubicBezTo>
                  <a:pt x="47" y="18511"/>
                  <a:pt x="57" y="18097"/>
                  <a:pt x="81" y="17676"/>
                </a:cubicBezTo>
                <a:lnTo>
                  <a:pt x="81" y="17676"/>
                </a:lnTo>
                <a:cubicBezTo>
                  <a:pt x="94" y="17742"/>
                  <a:pt x="107" y="17806"/>
                  <a:pt x="117" y="17869"/>
                </a:cubicBezTo>
                <a:cubicBezTo>
                  <a:pt x="127" y="17940"/>
                  <a:pt x="134" y="18007"/>
                  <a:pt x="137" y="18077"/>
                </a:cubicBezTo>
                <a:cubicBezTo>
                  <a:pt x="131" y="18675"/>
                  <a:pt x="241" y="19263"/>
                  <a:pt x="315" y="19852"/>
                </a:cubicBezTo>
                <a:cubicBezTo>
                  <a:pt x="358" y="20219"/>
                  <a:pt x="438" y="20594"/>
                  <a:pt x="355" y="20968"/>
                </a:cubicBezTo>
                <a:cubicBezTo>
                  <a:pt x="331" y="21082"/>
                  <a:pt x="378" y="21189"/>
                  <a:pt x="401" y="21296"/>
                </a:cubicBezTo>
                <a:cubicBezTo>
                  <a:pt x="773" y="22837"/>
                  <a:pt x="1217" y="24354"/>
                  <a:pt x="1896" y="25795"/>
                </a:cubicBezTo>
                <a:cubicBezTo>
                  <a:pt x="2146" y="26333"/>
                  <a:pt x="2531" y="26787"/>
                  <a:pt x="2888" y="27255"/>
                </a:cubicBezTo>
                <a:cubicBezTo>
                  <a:pt x="3330" y="27827"/>
                  <a:pt x="3757" y="28409"/>
                  <a:pt x="4269" y="28920"/>
                </a:cubicBezTo>
                <a:cubicBezTo>
                  <a:pt x="4473" y="29121"/>
                  <a:pt x="4677" y="29304"/>
                  <a:pt x="4954" y="29405"/>
                </a:cubicBezTo>
                <a:cubicBezTo>
                  <a:pt x="5335" y="29542"/>
                  <a:pt x="5619" y="29826"/>
                  <a:pt x="5880" y="30120"/>
                </a:cubicBezTo>
                <a:cubicBezTo>
                  <a:pt x="5997" y="30250"/>
                  <a:pt x="6134" y="30321"/>
                  <a:pt x="6284" y="30394"/>
                </a:cubicBezTo>
                <a:cubicBezTo>
                  <a:pt x="6752" y="30621"/>
                  <a:pt x="7230" y="30835"/>
                  <a:pt x="7682" y="31093"/>
                </a:cubicBezTo>
                <a:cubicBezTo>
                  <a:pt x="7896" y="31216"/>
                  <a:pt x="8140" y="31323"/>
                  <a:pt x="8273" y="31574"/>
                </a:cubicBezTo>
                <a:cubicBezTo>
                  <a:pt x="8337" y="31691"/>
                  <a:pt x="8511" y="31738"/>
                  <a:pt x="8654" y="31775"/>
                </a:cubicBezTo>
                <a:lnTo>
                  <a:pt x="8654" y="31774"/>
                </a:lnTo>
                <a:lnTo>
                  <a:pt x="8654" y="31774"/>
                </a:lnTo>
                <a:cubicBezTo>
                  <a:pt x="8878" y="31983"/>
                  <a:pt x="9160" y="32099"/>
                  <a:pt x="9430" y="32202"/>
                </a:cubicBezTo>
                <a:cubicBezTo>
                  <a:pt x="9854" y="32366"/>
                  <a:pt x="10262" y="32580"/>
                  <a:pt x="10640" y="32838"/>
                </a:cubicBezTo>
                <a:cubicBezTo>
                  <a:pt x="11626" y="33479"/>
                  <a:pt x="12689" y="33931"/>
                  <a:pt x="13822" y="34228"/>
                </a:cubicBezTo>
                <a:cubicBezTo>
                  <a:pt x="13849" y="34235"/>
                  <a:pt x="13875" y="34241"/>
                  <a:pt x="13902" y="34251"/>
                </a:cubicBezTo>
                <a:cubicBezTo>
                  <a:pt x="13962" y="34285"/>
                  <a:pt x="14066" y="34265"/>
                  <a:pt x="14066" y="34378"/>
                </a:cubicBezTo>
                <a:cubicBezTo>
                  <a:pt x="14063" y="34439"/>
                  <a:pt x="14009" y="34472"/>
                  <a:pt x="13825" y="34512"/>
                </a:cubicBezTo>
                <a:cubicBezTo>
                  <a:pt x="14083" y="34536"/>
                  <a:pt x="13912" y="34706"/>
                  <a:pt x="13986" y="34806"/>
                </a:cubicBezTo>
                <a:cubicBezTo>
                  <a:pt x="14093" y="34713"/>
                  <a:pt x="14129" y="34589"/>
                  <a:pt x="14160" y="34472"/>
                </a:cubicBezTo>
                <a:cubicBezTo>
                  <a:pt x="14177" y="34412"/>
                  <a:pt x="14191" y="34360"/>
                  <a:pt x="14244" y="34360"/>
                </a:cubicBezTo>
                <a:cubicBezTo>
                  <a:pt x="14254" y="34360"/>
                  <a:pt x="14264" y="34362"/>
                  <a:pt x="14277" y="34365"/>
                </a:cubicBezTo>
                <a:cubicBezTo>
                  <a:pt x="14648" y="34475"/>
                  <a:pt x="15032" y="34556"/>
                  <a:pt x="15380" y="34726"/>
                </a:cubicBezTo>
                <a:cubicBezTo>
                  <a:pt x="15396" y="34733"/>
                  <a:pt x="15406" y="34760"/>
                  <a:pt x="15420" y="34776"/>
                </a:cubicBezTo>
                <a:cubicBezTo>
                  <a:pt x="15430" y="34776"/>
                  <a:pt x="15440" y="34776"/>
                  <a:pt x="15451" y="34776"/>
                </a:cubicBezTo>
                <a:cubicBezTo>
                  <a:pt x="15486" y="34776"/>
                  <a:pt x="15520" y="34780"/>
                  <a:pt x="15543" y="34816"/>
                </a:cubicBezTo>
                <a:lnTo>
                  <a:pt x="15593" y="34833"/>
                </a:lnTo>
                <a:lnTo>
                  <a:pt x="15587" y="34846"/>
                </a:lnTo>
                <a:lnTo>
                  <a:pt x="15543" y="34816"/>
                </a:lnTo>
                <a:cubicBezTo>
                  <a:pt x="15533" y="34816"/>
                  <a:pt x="15523" y="34817"/>
                  <a:pt x="15512" y="34817"/>
                </a:cubicBezTo>
                <a:cubicBezTo>
                  <a:pt x="15477" y="34817"/>
                  <a:pt x="15443" y="34813"/>
                  <a:pt x="15420" y="34776"/>
                </a:cubicBezTo>
                <a:cubicBezTo>
                  <a:pt x="15399" y="34777"/>
                  <a:pt x="15379" y="34778"/>
                  <a:pt x="15359" y="34778"/>
                </a:cubicBezTo>
                <a:cubicBezTo>
                  <a:pt x="15018" y="34778"/>
                  <a:pt x="14701" y="34651"/>
                  <a:pt x="14357" y="34616"/>
                </a:cubicBezTo>
                <a:lnTo>
                  <a:pt x="14357" y="34616"/>
                </a:lnTo>
                <a:cubicBezTo>
                  <a:pt x="14460" y="34679"/>
                  <a:pt x="14571" y="34733"/>
                  <a:pt x="14684" y="34783"/>
                </a:cubicBezTo>
                <a:cubicBezTo>
                  <a:pt x="15624" y="35137"/>
                  <a:pt x="16563" y="35502"/>
                  <a:pt x="17462" y="35960"/>
                </a:cubicBezTo>
                <a:cubicBezTo>
                  <a:pt x="17491" y="35973"/>
                  <a:pt x="17531" y="36015"/>
                  <a:pt x="17567" y="36015"/>
                </a:cubicBezTo>
                <a:cubicBezTo>
                  <a:pt x="17585" y="36015"/>
                  <a:pt x="17601" y="36005"/>
                  <a:pt x="17616" y="35976"/>
                </a:cubicBezTo>
                <a:cubicBezTo>
                  <a:pt x="17649" y="35906"/>
                  <a:pt x="17566" y="35873"/>
                  <a:pt x="17512" y="35846"/>
                </a:cubicBezTo>
                <a:cubicBezTo>
                  <a:pt x="17001" y="35578"/>
                  <a:pt x="16459" y="35381"/>
                  <a:pt x="15931" y="35147"/>
                </a:cubicBezTo>
                <a:cubicBezTo>
                  <a:pt x="15861" y="35117"/>
                  <a:pt x="15794" y="35084"/>
                  <a:pt x="15710" y="35044"/>
                </a:cubicBezTo>
                <a:cubicBezTo>
                  <a:pt x="15772" y="34982"/>
                  <a:pt x="15829" y="34956"/>
                  <a:pt x="15888" y="34956"/>
                </a:cubicBezTo>
                <a:cubicBezTo>
                  <a:pt x="15929" y="34956"/>
                  <a:pt x="15972" y="34968"/>
                  <a:pt x="16018" y="34990"/>
                </a:cubicBezTo>
                <a:cubicBezTo>
                  <a:pt x="16459" y="35191"/>
                  <a:pt x="16917" y="35365"/>
                  <a:pt x="17328" y="35625"/>
                </a:cubicBezTo>
                <a:cubicBezTo>
                  <a:pt x="17536" y="35759"/>
                  <a:pt x="17790" y="35679"/>
                  <a:pt x="18007" y="35819"/>
                </a:cubicBezTo>
                <a:cubicBezTo>
                  <a:pt x="18224" y="35956"/>
                  <a:pt x="18468" y="36053"/>
                  <a:pt x="18672" y="36217"/>
                </a:cubicBezTo>
                <a:lnTo>
                  <a:pt x="18645" y="36264"/>
                </a:lnTo>
                <a:lnTo>
                  <a:pt x="18254" y="36070"/>
                </a:lnTo>
                <a:lnTo>
                  <a:pt x="18254" y="36070"/>
                </a:lnTo>
                <a:cubicBezTo>
                  <a:pt x="18224" y="36157"/>
                  <a:pt x="18288" y="36170"/>
                  <a:pt x="18321" y="36190"/>
                </a:cubicBezTo>
                <a:cubicBezTo>
                  <a:pt x="18632" y="36384"/>
                  <a:pt x="18919" y="36618"/>
                  <a:pt x="19177" y="36882"/>
                </a:cubicBezTo>
                <a:cubicBezTo>
                  <a:pt x="19207" y="36919"/>
                  <a:pt x="19254" y="36942"/>
                  <a:pt x="19304" y="36946"/>
                </a:cubicBezTo>
                <a:cubicBezTo>
                  <a:pt x="19324" y="36880"/>
                  <a:pt x="19361" y="36855"/>
                  <a:pt x="19398" y="36855"/>
                </a:cubicBezTo>
                <a:cubicBezTo>
                  <a:pt x="19434" y="36855"/>
                  <a:pt x="19469" y="36879"/>
                  <a:pt x="19488" y="36912"/>
                </a:cubicBezTo>
                <a:cubicBezTo>
                  <a:pt x="19625" y="37146"/>
                  <a:pt x="19855" y="37290"/>
                  <a:pt x="20006" y="37510"/>
                </a:cubicBezTo>
                <a:cubicBezTo>
                  <a:pt x="20073" y="37607"/>
                  <a:pt x="20210" y="37684"/>
                  <a:pt x="20280" y="37795"/>
                </a:cubicBezTo>
                <a:cubicBezTo>
                  <a:pt x="20972" y="38824"/>
                  <a:pt x="21570" y="39900"/>
                  <a:pt x="21904" y="41107"/>
                </a:cubicBezTo>
                <a:cubicBezTo>
                  <a:pt x="21924" y="41164"/>
                  <a:pt x="21951" y="41224"/>
                  <a:pt x="21904" y="41314"/>
                </a:cubicBezTo>
                <a:cubicBezTo>
                  <a:pt x="21767" y="40937"/>
                  <a:pt x="21634" y="40582"/>
                  <a:pt x="21483" y="40235"/>
                </a:cubicBezTo>
                <a:cubicBezTo>
                  <a:pt x="21283" y="39787"/>
                  <a:pt x="21079" y="39336"/>
                  <a:pt x="20831" y="38911"/>
                </a:cubicBezTo>
                <a:cubicBezTo>
                  <a:pt x="20808" y="38868"/>
                  <a:pt x="20781" y="38824"/>
                  <a:pt x="20724" y="38824"/>
                </a:cubicBezTo>
                <a:cubicBezTo>
                  <a:pt x="20915" y="39232"/>
                  <a:pt x="21112" y="39636"/>
                  <a:pt x="21293" y="40048"/>
                </a:cubicBezTo>
                <a:cubicBezTo>
                  <a:pt x="21593" y="40743"/>
                  <a:pt x="21814" y="41468"/>
                  <a:pt x="21944" y="42214"/>
                </a:cubicBezTo>
                <a:cubicBezTo>
                  <a:pt x="21794" y="41973"/>
                  <a:pt x="21644" y="41729"/>
                  <a:pt x="21490" y="41488"/>
                </a:cubicBezTo>
                <a:cubicBezTo>
                  <a:pt x="21286" y="41167"/>
                  <a:pt x="21075" y="40850"/>
                  <a:pt x="20808" y="40579"/>
                </a:cubicBezTo>
                <a:lnTo>
                  <a:pt x="20808" y="40579"/>
                </a:lnTo>
                <a:cubicBezTo>
                  <a:pt x="20881" y="40933"/>
                  <a:pt x="20985" y="41321"/>
                  <a:pt x="21219" y="41565"/>
                </a:cubicBezTo>
                <a:cubicBezTo>
                  <a:pt x="21657" y="42016"/>
                  <a:pt x="21674" y="42564"/>
                  <a:pt x="21771" y="43106"/>
                </a:cubicBezTo>
                <a:cubicBezTo>
                  <a:pt x="21844" y="43524"/>
                  <a:pt x="21995" y="43918"/>
                  <a:pt x="22075" y="44336"/>
                </a:cubicBezTo>
                <a:cubicBezTo>
                  <a:pt x="22108" y="44507"/>
                  <a:pt x="22178" y="44684"/>
                  <a:pt x="22228" y="44861"/>
                </a:cubicBezTo>
                <a:cubicBezTo>
                  <a:pt x="22299" y="45095"/>
                  <a:pt x="22362" y="45329"/>
                  <a:pt x="22419" y="45563"/>
                </a:cubicBezTo>
                <a:cubicBezTo>
                  <a:pt x="22476" y="45793"/>
                  <a:pt x="22519" y="46024"/>
                  <a:pt x="22559" y="46255"/>
                </a:cubicBezTo>
                <a:cubicBezTo>
                  <a:pt x="22603" y="46499"/>
                  <a:pt x="22636" y="46746"/>
                  <a:pt x="22676" y="46993"/>
                </a:cubicBezTo>
                <a:cubicBezTo>
                  <a:pt x="22680" y="47030"/>
                  <a:pt x="22700" y="47074"/>
                  <a:pt x="22643" y="47110"/>
                </a:cubicBezTo>
                <a:cubicBezTo>
                  <a:pt x="22533" y="46990"/>
                  <a:pt x="22579" y="46820"/>
                  <a:pt x="22503" y="46693"/>
                </a:cubicBezTo>
                <a:lnTo>
                  <a:pt x="22503" y="46693"/>
                </a:lnTo>
                <a:cubicBezTo>
                  <a:pt x="22439" y="46716"/>
                  <a:pt x="22513" y="46796"/>
                  <a:pt x="22446" y="46840"/>
                </a:cubicBezTo>
                <a:cubicBezTo>
                  <a:pt x="22359" y="46355"/>
                  <a:pt x="22275" y="45874"/>
                  <a:pt x="22185" y="45392"/>
                </a:cubicBezTo>
                <a:cubicBezTo>
                  <a:pt x="22152" y="45208"/>
                  <a:pt x="22081" y="45035"/>
                  <a:pt x="21978" y="44878"/>
                </a:cubicBezTo>
                <a:lnTo>
                  <a:pt x="21978" y="44878"/>
                </a:lnTo>
                <a:cubicBezTo>
                  <a:pt x="22045" y="45329"/>
                  <a:pt x="22095" y="45783"/>
                  <a:pt x="22152" y="46235"/>
                </a:cubicBezTo>
                <a:cubicBezTo>
                  <a:pt x="22208" y="46716"/>
                  <a:pt x="22228" y="47201"/>
                  <a:pt x="22352" y="47672"/>
                </a:cubicBezTo>
                <a:cubicBezTo>
                  <a:pt x="22369" y="47732"/>
                  <a:pt x="22389" y="47789"/>
                  <a:pt x="22412" y="47869"/>
                </a:cubicBezTo>
                <a:cubicBezTo>
                  <a:pt x="22526" y="47742"/>
                  <a:pt x="22449" y="47602"/>
                  <a:pt x="22506" y="47478"/>
                </a:cubicBezTo>
                <a:lnTo>
                  <a:pt x="22506" y="47478"/>
                </a:lnTo>
                <a:cubicBezTo>
                  <a:pt x="22646" y="48371"/>
                  <a:pt x="22790" y="49256"/>
                  <a:pt x="23101" y="50112"/>
                </a:cubicBezTo>
                <a:cubicBezTo>
                  <a:pt x="23171" y="50065"/>
                  <a:pt x="23138" y="50018"/>
                  <a:pt x="23128" y="49978"/>
                </a:cubicBezTo>
                <a:cubicBezTo>
                  <a:pt x="22994" y="49440"/>
                  <a:pt x="22857" y="48902"/>
                  <a:pt x="22723" y="48361"/>
                </a:cubicBezTo>
                <a:cubicBezTo>
                  <a:pt x="22710" y="48324"/>
                  <a:pt x="22703" y="48284"/>
                  <a:pt x="22696" y="48240"/>
                </a:cubicBezTo>
                <a:cubicBezTo>
                  <a:pt x="22690" y="48207"/>
                  <a:pt x="22710" y="48170"/>
                  <a:pt x="22747" y="48160"/>
                </a:cubicBezTo>
                <a:cubicBezTo>
                  <a:pt x="22753" y="48158"/>
                  <a:pt x="22759" y="48157"/>
                  <a:pt x="22765" y="48157"/>
                </a:cubicBezTo>
                <a:cubicBezTo>
                  <a:pt x="22796" y="48157"/>
                  <a:pt x="22804" y="48189"/>
                  <a:pt x="22810" y="48220"/>
                </a:cubicBezTo>
                <a:cubicBezTo>
                  <a:pt x="22867" y="48514"/>
                  <a:pt x="22994" y="48788"/>
                  <a:pt x="23007" y="49103"/>
                </a:cubicBezTo>
                <a:cubicBezTo>
                  <a:pt x="23021" y="49373"/>
                  <a:pt x="23141" y="49637"/>
                  <a:pt x="23231" y="49901"/>
                </a:cubicBezTo>
                <a:cubicBezTo>
                  <a:pt x="23482" y="50623"/>
                  <a:pt x="23773" y="51329"/>
                  <a:pt x="24104" y="52017"/>
                </a:cubicBezTo>
                <a:cubicBezTo>
                  <a:pt x="24161" y="52134"/>
                  <a:pt x="24244" y="52245"/>
                  <a:pt x="24204" y="52388"/>
                </a:cubicBezTo>
                <a:cubicBezTo>
                  <a:pt x="24204" y="52415"/>
                  <a:pt x="24211" y="52445"/>
                  <a:pt x="24231" y="52465"/>
                </a:cubicBezTo>
                <a:cubicBezTo>
                  <a:pt x="24505" y="52840"/>
                  <a:pt x="24649" y="53284"/>
                  <a:pt x="24953" y="53652"/>
                </a:cubicBezTo>
                <a:cubicBezTo>
                  <a:pt x="25812" y="54708"/>
                  <a:pt x="26811" y="55641"/>
                  <a:pt x="27921" y="56423"/>
                </a:cubicBezTo>
                <a:cubicBezTo>
                  <a:pt x="28322" y="56710"/>
                  <a:pt x="28777" y="56928"/>
                  <a:pt x="29158" y="57232"/>
                </a:cubicBezTo>
                <a:cubicBezTo>
                  <a:pt x="29552" y="57543"/>
                  <a:pt x="30013" y="57676"/>
                  <a:pt x="30441" y="57890"/>
                </a:cubicBezTo>
                <a:cubicBezTo>
                  <a:pt x="30562" y="57954"/>
                  <a:pt x="30642" y="58054"/>
                  <a:pt x="30759" y="58121"/>
                </a:cubicBezTo>
                <a:cubicBezTo>
                  <a:pt x="31404" y="58479"/>
                  <a:pt x="32116" y="58592"/>
                  <a:pt x="32824" y="58736"/>
                </a:cubicBezTo>
                <a:cubicBezTo>
                  <a:pt x="33252" y="58823"/>
                  <a:pt x="33680" y="58910"/>
                  <a:pt x="34101" y="59017"/>
                </a:cubicBezTo>
                <a:cubicBezTo>
                  <a:pt x="34576" y="59137"/>
                  <a:pt x="35061" y="59147"/>
                  <a:pt x="35542" y="59197"/>
                </a:cubicBezTo>
                <a:cubicBezTo>
                  <a:pt x="36027" y="59244"/>
                  <a:pt x="36505" y="59307"/>
                  <a:pt x="36989" y="59344"/>
                </a:cubicBezTo>
                <a:cubicBezTo>
                  <a:pt x="37354" y="59371"/>
                  <a:pt x="37721" y="59364"/>
                  <a:pt x="38086" y="59374"/>
                </a:cubicBezTo>
                <a:cubicBezTo>
                  <a:pt x="38216" y="59381"/>
                  <a:pt x="38346" y="59401"/>
                  <a:pt x="38477" y="59404"/>
                </a:cubicBezTo>
                <a:cubicBezTo>
                  <a:pt x="38507" y="59405"/>
                  <a:pt x="38537" y="59405"/>
                  <a:pt x="38567" y="59405"/>
                </a:cubicBezTo>
                <a:cubicBezTo>
                  <a:pt x="39317" y="59405"/>
                  <a:pt x="40047" y="59248"/>
                  <a:pt x="40780" y="59107"/>
                </a:cubicBezTo>
                <a:cubicBezTo>
                  <a:pt x="41161" y="59037"/>
                  <a:pt x="41535" y="58963"/>
                  <a:pt x="41886" y="58789"/>
                </a:cubicBezTo>
                <a:lnTo>
                  <a:pt x="41886" y="58789"/>
                </a:lnTo>
                <a:cubicBezTo>
                  <a:pt x="40860" y="59007"/>
                  <a:pt x="39820" y="59137"/>
                  <a:pt x="38778" y="59227"/>
                </a:cubicBezTo>
                <a:cubicBezTo>
                  <a:pt x="39717" y="59090"/>
                  <a:pt x="40626" y="58840"/>
                  <a:pt x="41545" y="58609"/>
                </a:cubicBezTo>
                <a:cubicBezTo>
                  <a:pt x="42464" y="58378"/>
                  <a:pt x="43307" y="57930"/>
                  <a:pt x="44229" y="57710"/>
                </a:cubicBezTo>
                <a:lnTo>
                  <a:pt x="44229" y="57710"/>
                </a:lnTo>
                <a:cubicBezTo>
                  <a:pt x="43922" y="57937"/>
                  <a:pt x="43537" y="58027"/>
                  <a:pt x="43200" y="58231"/>
                </a:cubicBezTo>
                <a:cubicBezTo>
                  <a:pt x="43231" y="58257"/>
                  <a:pt x="43261" y="58266"/>
                  <a:pt x="43287" y="58266"/>
                </a:cubicBezTo>
                <a:cubicBezTo>
                  <a:pt x="43334" y="58266"/>
                  <a:pt x="43374" y="58238"/>
                  <a:pt x="43410" y="58221"/>
                </a:cubicBezTo>
                <a:cubicBezTo>
                  <a:pt x="43738" y="58077"/>
                  <a:pt x="44062" y="57930"/>
                  <a:pt x="44396" y="57793"/>
                </a:cubicBezTo>
                <a:cubicBezTo>
                  <a:pt x="44871" y="57599"/>
                  <a:pt x="45322" y="57342"/>
                  <a:pt x="45764" y="57085"/>
                </a:cubicBezTo>
                <a:cubicBezTo>
                  <a:pt x="45941" y="56981"/>
                  <a:pt x="46141" y="57078"/>
                  <a:pt x="46308" y="56964"/>
                </a:cubicBezTo>
                <a:cubicBezTo>
                  <a:pt x="46315" y="56959"/>
                  <a:pt x="46321" y="56957"/>
                  <a:pt x="46327" y="56957"/>
                </a:cubicBezTo>
                <a:cubicBezTo>
                  <a:pt x="46356" y="56957"/>
                  <a:pt x="46360" y="57028"/>
                  <a:pt x="46365" y="57068"/>
                </a:cubicBezTo>
                <a:cubicBezTo>
                  <a:pt x="46666" y="56951"/>
                  <a:pt x="46890" y="56717"/>
                  <a:pt x="47154" y="56540"/>
                </a:cubicBezTo>
                <a:cubicBezTo>
                  <a:pt x="47311" y="56426"/>
                  <a:pt x="47462" y="56306"/>
                  <a:pt x="47605" y="56179"/>
                </a:cubicBezTo>
                <a:cubicBezTo>
                  <a:pt x="47689" y="56109"/>
                  <a:pt x="47796" y="56035"/>
                  <a:pt x="47645" y="55921"/>
                </a:cubicBezTo>
                <a:cubicBezTo>
                  <a:pt x="47609" y="55895"/>
                  <a:pt x="47589" y="55858"/>
                  <a:pt x="47642" y="55828"/>
                </a:cubicBezTo>
                <a:cubicBezTo>
                  <a:pt x="48177" y="55537"/>
                  <a:pt x="48511" y="55016"/>
                  <a:pt x="49023" y="54701"/>
                </a:cubicBezTo>
                <a:cubicBezTo>
                  <a:pt x="49043" y="54695"/>
                  <a:pt x="49063" y="54688"/>
                  <a:pt x="49083" y="54688"/>
                </a:cubicBezTo>
                <a:cubicBezTo>
                  <a:pt x="49143" y="54561"/>
                  <a:pt x="49273" y="54508"/>
                  <a:pt x="49370" y="54424"/>
                </a:cubicBezTo>
                <a:cubicBezTo>
                  <a:pt x="50035" y="53852"/>
                  <a:pt x="50587" y="53174"/>
                  <a:pt x="51209" y="52569"/>
                </a:cubicBezTo>
                <a:cubicBezTo>
                  <a:pt x="51496" y="52281"/>
                  <a:pt x="51750" y="51964"/>
                  <a:pt x="51964" y="51620"/>
                </a:cubicBezTo>
                <a:cubicBezTo>
                  <a:pt x="52011" y="51563"/>
                  <a:pt x="52038" y="51499"/>
                  <a:pt x="52048" y="51432"/>
                </a:cubicBezTo>
                <a:lnTo>
                  <a:pt x="52048" y="51432"/>
                </a:lnTo>
                <a:cubicBezTo>
                  <a:pt x="51961" y="51436"/>
                  <a:pt x="51937" y="51529"/>
                  <a:pt x="51864" y="51556"/>
                </a:cubicBezTo>
                <a:cubicBezTo>
                  <a:pt x="51810" y="51499"/>
                  <a:pt x="51810" y="51422"/>
                  <a:pt x="51780" y="51329"/>
                </a:cubicBezTo>
                <a:cubicBezTo>
                  <a:pt x="51449" y="51750"/>
                  <a:pt x="51229" y="52245"/>
                  <a:pt x="50794" y="52559"/>
                </a:cubicBezTo>
                <a:cubicBezTo>
                  <a:pt x="50828" y="52328"/>
                  <a:pt x="51025" y="52204"/>
                  <a:pt x="51142" y="52031"/>
                </a:cubicBezTo>
                <a:cubicBezTo>
                  <a:pt x="51423" y="51626"/>
                  <a:pt x="51740" y="51249"/>
                  <a:pt x="51964" y="50804"/>
                </a:cubicBezTo>
                <a:cubicBezTo>
                  <a:pt x="52014" y="50710"/>
                  <a:pt x="52018" y="50704"/>
                  <a:pt x="52018" y="50550"/>
                </a:cubicBezTo>
                <a:lnTo>
                  <a:pt x="52018" y="50550"/>
                </a:lnTo>
                <a:cubicBezTo>
                  <a:pt x="51854" y="50737"/>
                  <a:pt x="51807" y="50971"/>
                  <a:pt x="51663" y="51162"/>
                </a:cubicBezTo>
                <a:cubicBezTo>
                  <a:pt x="51616" y="51095"/>
                  <a:pt x="51660" y="51051"/>
                  <a:pt x="51677" y="51005"/>
                </a:cubicBezTo>
                <a:cubicBezTo>
                  <a:pt x="51810" y="50664"/>
                  <a:pt x="52001" y="50343"/>
                  <a:pt x="52054" y="49962"/>
                </a:cubicBezTo>
                <a:cubicBezTo>
                  <a:pt x="52081" y="49764"/>
                  <a:pt x="52191" y="49567"/>
                  <a:pt x="52302" y="49393"/>
                </a:cubicBezTo>
                <a:cubicBezTo>
                  <a:pt x="52485" y="49099"/>
                  <a:pt x="52599" y="48785"/>
                  <a:pt x="52703" y="48461"/>
                </a:cubicBezTo>
                <a:cubicBezTo>
                  <a:pt x="52790" y="48180"/>
                  <a:pt x="53030" y="47993"/>
                  <a:pt x="53131" y="47705"/>
                </a:cubicBezTo>
                <a:cubicBezTo>
                  <a:pt x="53341" y="47080"/>
                  <a:pt x="53605" y="46472"/>
                  <a:pt x="53766" y="45834"/>
                </a:cubicBezTo>
                <a:cubicBezTo>
                  <a:pt x="53843" y="45523"/>
                  <a:pt x="53859" y="45195"/>
                  <a:pt x="53970" y="44884"/>
                </a:cubicBezTo>
                <a:cubicBezTo>
                  <a:pt x="54274" y="44015"/>
                  <a:pt x="54631" y="43166"/>
                  <a:pt x="54972" y="42307"/>
                </a:cubicBezTo>
                <a:cubicBezTo>
                  <a:pt x="55397" y="41241"/>
                  <a:pt x="55962" y="40238"/>
                  <a:pt x="56650" y="39319"/>
                </a:cubicBezTo>
                <a:cubicBezTo>
                  <a:pt x="56871" y="39021"/>
                  <a:pt x="57148" y="38764"/>
                  <a:pt x="57409" y="38497"/>
                </a:cubicBezTo>
                <a:cubicBezTo>
                  <a:pt x="57536" y="38363"/>
                  <a:pt x="57606" y="38169"/>
                  <a:pt x="57807" y="38115"/>
                </a:cubicBezTo>
                <a:lnTo>
                  <a:pt x="57807" y="38115"/>
                </a:lnTo>
                <a:cubicBezTo>
                  <a:pt x="57523" y="38654"/>
                  <a:pt x="57185" y="39165"/>
                  <a:pt x="56804" y="39640"/>
                </a:cubicBezTo>
                <a:cubicBezTo>
                  <a:pt x="56637" y="39844"/>
                  <a:pt x="56473" y="40051"/>
                  <a:pt x="56319" y="40265"/>
                </a:cubicBezTo>
                <a:cubicBezTo>
                  <a:pt x="56226" y="40385"/>
                  <a:pt x="56166" y="40522"/>
                  <a:pt x="56019" y="40596"/>
                </a:cubicBezTo>
                <a:cubicBezTo>
                  <a:pt x="55942" y="40636"/>
                  <a:pt x="55892" y="40713"/>
                  <a:pt x="55885" y="40800"/>
                </a:cubicBezTo>
                <a:cubicBezTo>
                  <a:pt x="55838" y="41241"/>
                  <a:pt x="55567" y="41595"/>
                  <a:pt x="55400" y="41986"/>
                </a:cubicBezTo>
                <a:cubicBezTo>
                  <a:pt x="54976" y="42969"/>
                  <a:pt x="54611" y="43972"/>
                  <a:pt x="54220" y="44968"/>
                </a:cubicBezTo>
                <a:cubicBezTo>
                  <a:pt x="54060" y="45379"/>
                  <a:pt x="53866" y="45780"/>
                  <a:pt x="53732" y="46208"/>
                </a:cubicBezTo>
                <a:cubicBezTo>
                  <a:pt x="53649" y="46479"/>
                  <a:pt x="53719" y="46763"/>
                  <a:pt x="53592" y="47034"/>
                </a:cubicBezTo>
                <a:cubicBezTo>
                  <a:pt x="53415" y="47425"/>
                  <a:pt x="53264" y="47829"/>
                  <a:pt x="53124" y="48237"/>
                </a:cubicBezTo>
                <a:cubicBezTo>
                  <a:pt x="52997" y="48601"/>
                  <a:pt x="52897" y="48972"/>
                  <a:pt x="52783" y="49353"/>
                </a:cubicBezTo>
                <a:cubicBezTo>
                  <a:pt x="53217" y="48822"/>
                  <a:pt x="53331" y="48170"/>
                  <a:pt x="53575" y="47582"/>
                </a:cubicBezTo>
                <a:cubicBezTo>
                  <a:pt x="53635" y="47598"/>
                  <a:pt x="53629" y="47628"/>
                  <a:pt x="53619" y="47652"/>
                </a:cubicBezTo>
                <a:cubicBezTo>
                  <a:pt x="53395" y="48160"/>
                  <a:pt x="53331" y="48725"/>
                  <a:pt x="53070" y="49220"/>
                </a:cubicBezTo>
                <a:cubicBezTo>
                  <a:pt x="53017" y="49313"/>
                  <a:pt x="52994" y="49417"/>
                  <a:pt x="53004" y="49524"/>
                </a:cubicBezTo>
                <a:cubicBezTo>
                  <a:pt x="53221" y="49149"/>
                  <a:pt x="53348" y="48735"/>
                  <a:pt x="53498" y="48334"/>
                </a:cubicBezTo>
                <a:cubicBezTo>
                  <a:pt x="53709" y="47762"/>
                  <a:pt x="53866" y="47167"/>
                  <a:pt x="54107" y="46609"/>
                </a:cubicBezTo>
                <a:cubicBezTo>
                  <a:pt x="54227" y="46335"/>
                  <a:pt x="54374" y="46074"/>
                  <a:pt x="54474" y="45790"/>
                </a:cubicBezTo>
                <a:cubicBezTo>
                  <a:pt x="54655" y="45272"/>
                  <a:pt x="54825" y="44751"/>
                  <a:pt x="54892" y="44202"/>
                </a:cubicBezTo>
                <a:cubicBezTo>
                  <a:pt x="54949" y="43724"/>
                  <a:pt x="55200" y="43313"/>
                  <a:pt x="55380" y="42882"/>
                </a:cubicBezTo>
                <a:cubicBezTo>
                  <a:pt x="55561" y="42454"/>
                  <a:pt x="55808" y="42060"/>
                  <a:pt x="55999" y="41635"/>
                </a:cubicBezTo>
                <a:cubicBezTo>
                  <a:pt x="56396" y="40743"/>
                  <a:pt x="56861" y="39894"/>
                  <a:pt x="57466" y="39125"/>
                </a:cubicBezTo>
                <a:cubicBezTo>
                  <a:pt x="57623" y="38928"/>
                  <a:pt x="57777" y="38741"/>
                  <a:pt x="57997" y="38607"/>
                </a:cubicBezTo>
                <a:cubicBezTo>
                  <a:pt x="58455" y="38329"/>
                  <a:pt x="58800" y="37932"/>
                  <a:pt x="59134" y="37517"/>
                </a:cubicBezTo>
                <a:cubicBezTo>
                  <a:pt x="59435" y="37143"/>
                  <a:pt x="59816" y="36849"/>
                  <a:pt x="60173" y="36534"/>
                </a:cubicBezTo>
                <a:cubicBezTo>
                  <a:pt x="60695" y="36087"/>
                  <a:pt x="61253" y="35685"/>
                  <a:pt x="61845" y="35338"/>
                </a:cubicBezTo>
                <a:cubicBezTo>
                  <a:pt x="61901" y="35304"/>
                  <a:pt x="61975" y="35278"/>
                  <a:pt x="61982" y="35191"/>
                </a:cubicBezTo>
                <a:lnTo>
                  <a:pt x="61932" y="35171"/>
                </a:lnTo>
                <a:lnTo>
                  <a:pt x="61982" y="35151"/>
                </a:lnTo>
                <a:cubicBezTo>
                  <a:pt x="62052" y="35020"/>
                  <a:pt x="62186" y="34963"/>
                  <a:pt x="62303" y="34897"/>
                </a:cubicBezTo>
                <a:cubicBezTo>
                  <a:pt x="62978" y="34509"/>
                  <a:pt x="63630" y="34088"/>
                  <a:pt x="64328" y="33750"/>
                </a:cubicBezTo>
                <a:cubicBezTo>
                  <a:pt x="64512" y="33660"/>
                  <a:pt x="64696" y="33553"/>
                  <a:pt x="64903" y="33519"/>
                </a:cubicBezTo>
                <a:cubicBezTo>
                  <a:pt x="64953" y="33439"/>
                  <a:pt x="65023" y="33406"/>
                  <a:pt x="65144" y="33402"/>
                </a:cubicBezTo>
                <a:lnTo>
                  <a:pt x="65144" y="33402"/>
                </a:lnTo>
                <a:cubicBezTo>
                  <a:pt x="65092" y="33477"/>
                  <a:pt x="65006" y="33523"/>
                  <a:pt x="64916" y="33523"/>
                </a:cubicBezTo>
                <a:cubicBezTo>
                  <a:pt x="64913" y="33523"/>
                  <a:pt x="64910" y="33523"/>
                  <a:pt x="64906" y="33523"/>
                </a:cubicBezTo>
                <a:cubicBezTo>
                  <a:pt x="64789" y="33590"/>
                  <a:pt x="64769" y="33720"/>
                  <a:pt x="64696" y="33814"/>
                </a:cubicBezTo>
                <a:cubicBezTo>
                  <a:pt x="64997" y="33750"/>
                  <a:pt x="65261" y="33590"/>
                  <a:pt x="65545" y="33479"/>
                </a:cubicBezTo>
                <a:cubicBezTo>
                  <a:pt x="66715" y="33041"/>
                  <a:pt x="67905" y="32640"/>
                  <a:pt x="69045" y="32136"/>
                </a:cubicBezTo>
                <a:cubicBezTo>
                  <a:pt x="70291" y="31581"/>
                  <a:pt x="71552" y="31043"/>
                  <a:pt x="72728" y="30331"/>
                </a:cubicBezTo>
                <a:cubicBezTo>
                  <a:pt x="73544" y="29839"/>
                  <a:pt x="74339" y="29318"/>
                  <a:pt x="75058" y="28696"/>
                </a:cubicBezTo>
                <a:cubicBezTo>
                  <a:pt x="75629" y="28201"/>
                  <a:pt x="76228" y="27740"/>
                  <a:pt x="76759" y="27202"/>
                </a:cubicBezTo>
                <a:cubicBezTo>
                  <a:pt x="76799" y="27165"/>
                  <a:pt x="76826" y="27112"/>
                  <a:pt x="76906" y="27108"/>
                </a:cubicBezTo>
                <a:lnTo>
                  <a:pt x="76906" y="27108"/>
                </a:lnTo>
                <a:cubicBezTo>
                  <a:pt x="76906" y="27249"/>
                  <a:pt x="76743" y="27306"/>
                  <a:pt x="76739" y="27459"/>
                </a:cubicBezTo>
                <a:cubicBezTo>
                  <a:pt x="76900" y="27406"/>
                  <a:pt x="76953" y="27259"/>
                  <a:pt x="77037" y="27155"/>
                </a:cubicBezTo>
                <a:cubicBezTo>
                  <a:pt x="77338" y="26781"/>
                  <a:pt x="77625" y="26400"/>
                  <a:pt x="77902" y="26009"/>
                </a:cubicBezTo>
                <a:cubicBezTo>
                  <a:pt x="78213" y="25574"/>
                  <a:pt x="78374" y="25063"/>
                  <a:pt x="78554" y="24571"/>
                </a:cubicBezTo>
                <a:cubicBezTo>
                  <a:pt x="78825" y="23833"/>
                  <a:pt x="79052" y="23081"/>
                  <a:pt x="79229" y="22315"/>
                </a:cubicBezTo>
                <a:cubicBezTo>
                  <a:pt x="79276" y="22108"/>
                  <a:pt x="79300" y="21894"/>
                  <a:pt x="79340" y="21683"/>
                </a:cubicBezTo>
                <a:cubicBezTo>
                  <a:pt x="79403" y="21372"/>
                  <a:pt x="79467" y="21062"/>
                  <a:pt x="79437" y="20741"/>
                </a:cubicBezTo>
                <a:cubicBezTo>
                  <a:pt x="79380" y="20142"/>
                  <a:pt x="79380" y="19531"/>
                  <a:pt x="79249" y="18949"/>
                </a:cubicBezTo>
                <a:cubicBezTo>
                  <a:pt x="79129" y="18424"/>
                  <a:pt x="78922" y="17920"/>
                  <a:pt x="78795" y="17391"/>
                </a:cubicBezTo>
                <a:cubicBezTo>
                  <a:pt x="78681" y="16907"/>
                  <a:pt x="78541" y="16429"/>
                  <a:pt x="78414" y="15944"/>
                </a:cubicBezTo>
                <a:cubicBezTo>
                  <a:pt x="78404" y="15907"/>
                  <a:pt x="78400" y="15867"/>
                  <a:pt x="78384" y="15770"/>
                </a:cubicBezTo>
                <a:lnTo>
                  <a:pt x="78384" y="15770"/>
                </a:lnTo>
                <a:cubicBezTo>
                  <a:pt x="78571" y="16038"/>
                  <a:pt x="78601" y="16312"/>
                  <a:pt x="78741" y="16552"/>
                </a:cubicBezTo>
                <a:cubicBezTo>
                  <a:pt x="78785" y="16476"/>
                  <a:pt x="78751" y="16425"/>
                  <a:pt x="78735" y="16372"/>
                </a:cubicBezTo>
                <a:cubicBezTo>
                  <a:pt x="78417" y="15389"/>
                  <a:pt x="78136" y="14390"/>
                  <a:pt x="77652" y="13467"/>
                </a:cubicBezTo>
                <a:cubicBezTo>
                  <a:pt x="77511" y="13200"/>
                  <a:pt x="77281" y="13006"/>
                  <a:pt x="77104" y="12762"/>
                </a:cubicBezTo>
                <a:cubicBezTo>
                  <a:pt x="76706" y="12207"/>
                  <a:pt x="76288" y="11659"/>
                  <a:pt x="75894" y="11097"/>
                </a:cubicBezTo>
                <a:cubicBezTo>
                  <a:pt x="75813" y="10984"/>
                  <a:pt x="75726" y="10880"/>
                  <a:pt x="75636" y="10773"/>
                </a:cubicBezTo>
                <a:cubicBezTo>
                  <a:pt x="75292" y="10362"/>
                  <a:pt x="74988" y="9894"/>
                  <a:pt x="74523" y="9610"/>
                </a:cubicBezTo>
                <a:cubicBezTo>
                  <a:pt x="74132" y="9366"/>
                  <a:pt x="73791" y="9052"/>
                  <a:pt x="73517" y="8684"/>
                </a:cubicBezTo>
                <a:cubicBezTo>
                  <a:pt x="73229" y="8296"/>
                  <a:pt x="72835" y="8062"/>
                  <a:pt x="72484" y="7765"/>
                </a:cubicBezTo>
                <a:cubicBezTo>
                  <a:pt x="72420" y="7711"/>
                  <a:pt x="72347" y="7665"/>
                  <a:pt x="72261" y="7665"/>
                </a:cubicBezTo>
                <a:cubicBezTo>
                  <a:pt x="72235" y="7665"/>
                  <a:pt x="72208" y="7669"/>
                  <a:pt x="72180" y="7678"/>
                </a:cubicBezTo>
                <a:cubicBezTo>
                  <a:pt x="72167" y="7680"/>
                  <a:pt x="72155" y="7682"/>
                  <a:pt x="72142" y="7682"/>
                </a:cubicBezTo>
                <a:cubicBezTo>
                  <a:pt x="72105" y="7682"/>
                  <a:pt x="72070" y="7670"/>
                  <a:pt x="72040" y="7648"/>
                </a:cubicBezTo>
                <a:cubicBezTo>
                  <a:pt x="71394" y="7187"/>
                  <a:pt x="70716" y="6775"/>
                  <a:pt x="70031" y="6384"/>
                </a:cubicBezTo>
                <a:cubicBezTo>
                  <a:pt x="69325" y="5977"/>
                  <a:pt x="68560" y="5669"/>
                  <a:pt x="67788" y="5388"/>
                </a:cubicBezTo>
                <a:cubicBezTo>
                  <a:pt x="67768" y="5383"/>
                  <a:pt x="67747" y="5380"/>
                  <a:pt x="67726" y="5380"/>
                </a:cubicBezTo>
                <a:cubicBezTo>
                  <a:pt x="67719" y="5380"/>
                  <a:pt x="67711" y="5381"/>
                  <a:pt x="67704" y="5382"/>
                </a:cubicBezTo>
                <a:lnTo>
                  <a:pt x="67701" y="5385"/>
                </a:lnTo>
                <a:cubicBezTo>
                  <a:pt x="67878" y="5672"/>
                  <a:pt x="68182" y="5763"/>
                  <a:pt x="68470" y="5870"/>
                </a:cubicBezTo>
                <a:cubicBezTo>
                  <a:pt x="68994" y="6060"/>
                  <a:pt x="69496" y="6307"/>
                  <a:pt x="69964" y="6605"/>
                </a:cubicBezTo>
                <a:cubicBezTo>
                  <a:pt x="70649" y="7046"/>
                  <a:pt x="71381" y="7414"/>
                  <a:pt x="72050" y="7889"/>
                </a:cubicBezTo>
                <a:cubicBezTo>
                  <a:pt x="72638" y="8303"/>
                  <a:pt x="73216" y="8734"/>
                  <a:pt x="73758" y="9216"/>
                </a:cubicBezTo>
                <a:cubicBezTo>
                  <a:pt x="74042" y="9466"/>
                  <a:pt x="74349" y="9730"/>
                  <a:pt x="74526" y="10054"/>
                </a:cubicBezTo>
                <a:cubicBezTo>
                  <a:pt x="74744" y="10459"/>
                  <a:pt x="75085" y="10723"/>
                  <a:pt x="75385" y="11024"/>
                </a:cubicBezTo>
                <a:cubicBezTo>
                  <a:pt x="75726" y="11365"/>
                  <a:pt x="76000" y="11749"/>
                  <a:pt x="76265" y="12147"/>
                </a:cubicBezTo>
                <a:lnTo>
                  <a:pt x="76305" y="12190"/>
                </a:lnTo>
                <a:cubicBezTo>
                  <a:pt x="76302" y="12191"/>
                  <a:pt x="76299" y="12191"/>
                  <a:pt x="76296" y="12191"/>
                </a:cubicBezTo>
                <a:cubicBezTo>
                  <a:pt x="76266" y="12191"/>
                  <a:pt x="76236" y="12174"/>
                  <a:pt x="76221" y="12147"/>
                </a:cubicBezTo>
                <a:cubicBezTo>
                  <a:pt x="75967" y="11980"/>
                  <a:pt x="75830" y="11706"/>
                  <a:pt x="75633" y="11485"/>
                </a:cubicBezTo>
                <a:cubicBezTo>
                  <a:pt x="75182" y="10967"/>
                  <a:pt x="74704" y="10476"/>
                  <a:pt x="74199" y="10008"/>
                </a:cubicBezTo>
                <a:cubicBezTo>
                  <a:pt x="73791" y="9640"/>
                  <a:pt x="73393" y="9262"/>
                  <a:pt x="72969" y="8915"/>
                </a:cubicBezTo>
                <a:cubicBezTo>
                  <a:pt x="72217" y="8300"/>
                  <a:pt x="71421" y="7741"/>
                  <a:pt x="70586" y="7243"/>
                </a:cubicBezTo>
                <a:cubicBezTo>
                  <a:pt x="69098" y="6361"/>
                  <a:pt x="67514" y="5686"/>
                  <a:pt x="65896" y="5081"/>
                </a:cubicBezTo>
                <a:cubicBezTo>
                  <a:pt x="63857" y="4315"/>
                  <a:pt x="61774" y="3660"/>
                  <a:pt x="59662" y="3119"/>
                </a:cubicBezTo>
                <a:cubicBezTo>
                  <a:pt x="58134" y="2734"/>
                  <a:pt x="56587" y="2443"/>
                  <a:pt x="55036" y="2183"/>
                </a:cubicBezTo>
                <a:cubicBezTo>
                  <a:pt x="53980" y="2006"/>
                  <a:pt x="52920" y="1845"/>
                  <a:pt x="51850" y="1748"/>
                </a:cubicBezTo>
                <a:cubicBezTo>
                  <a:pt x="51429" y="1708"/>
                  <a:pt x="51011" y="1665"/>
                  <a:pt x="50600" y="1554"/>
                </a:cubicBezTo>
                <a:lnTo>
                  <a:pt x="50600" y="1554"/>
                </a:lnTo>
                <a:cubicBezTo>
                  <a:pt x="51483" y="1558"/>
                  <a:pt x="52362" y="1614"/>
                  <a:pt x="53244" y="1655"/>
                </a:cubicBezTo>
                <a:cubicBezTo>
                  <a:pt x="52509" y="1554"/>
                  <a:pt x="51774" y="1491"/>
                  <a:pt x="51035" y="1451"/>
                </a:cubicBezTo>
                <a:cubicBezTo>
                  <a:pt x="50718" y="1434"/>
                  <a:pt x="50402" y="1429"/>
                  <a:pt x="50086" y="1429"/>
                </a:cubicBezTo>
                <a:cubicBezTo>
                  <a:pt x="49682" y="1429"/>
                  <a:pt x="49278" y="1437"/>
                  <a:pt x="48875" y="1437"/>
                </a:cubicBezTo>
                <a:cubicBezTo>
                  <a:pt x="48510" y="1437"/>
                  <a:pt x="48146" y="1431"/>
                  <a:pt x="47782" y="1407"/>
                </a:cubicBezTo>
                <a:cubicBezTo>
                  <a:pt x="47637" y="1398"/>
                  <a:pt x="47492" y="1394"/>
                  <a:pt x="47347" y="1394"/>
                </a:cubicBezTo>
                <a:cubicBezTo>
                  <a:pt x="46677" y="1394"/>
                  <a:pt x="46019" y="1483"/>
                  <a:pt x="45356" y="1538"/>
                </a:cubicBezTo>
                <a:cubicBezTo>
                  <a:pt x="45032" y="1564"/>
                  <a:pt x="44704" y="1531"/>
                  <a:pt x="44376" y="1574"/>
                </a:cubicBezTo>
                <a:cubicBezTo>
                  <a:pt x="44537" y="1484"/>
                  <a:pt x="44721" y="1491"/>
                  <a:pt x="44888" y="1424"/>
                </a:cubicBezTo>
                <a:lnTo>
                  <a:pt x="44888" y="1424"/>
                </a:lnTo>
                <a:cubicBezTo>
                  <a:pt x="44597" y="1437"/>
                  <a:pt x="44303" y="1427"/>
                  <a:pt x="44019" y="1474"/>
                </a:cubicBezTo>
                <a:cubicBezTo>
                  <a:pt x="43738" y="1518"/>
                  <a:pt x="43450" y="1518"/>
                  <a:pt x="43170" y="1534"/>
                </a:cubicBezTo>
                <a:cubicBezTo>
                  <a:pt x="42451" y="1578"/>
                  <a:pt x="41732" y="1641"/>
                  <a:pt x="41010" y="1681"/>
                </a:cubicBezTo>
                <a:cubicBezTo>
                  <a:pt x="40439" y="1711"/>
                  <a:pt x="39867" y="1723"/>
                  <a:pt x="39296" y="1723"/>
                </a:cubicBezTo>
                <a:cubicBezTo>
                  <a:pt x="38790" y="1723"/>
                  <a:pt x="38285" y="1714"/>
                  <a:pt x="37781" y="1701"/>
                </a:cubicBezTo>
                <a:cubicBezTo>
                  <a:pt x="36709" y="1671"/>
                  <a:pt x="35642" y="1534"/>
                  <a:pt x="34576" y="1397"/>
                </a:cubicBezTo>
                <a:cubicBezTo>
                  <a:pt x="34078" y="1337"/>
                  <a:pt x="33570" y="1310"/>
                  <a:pt x="33068" y="1253"/>
                </a:cubicBezTo>
                <a:cubicBezTo>
                  <a:pt x="32477" y="1180"/>
                  <a:pt x="31889" y="1100"/>
                  <a:pt x="31297" y="1023"/>
                </a:cubicBezTo>
                <a:cubicBezTo>
                  <a:pt x="30906" y="973"/>
                  <a:pt x="30511" y="939"/>
                  <a:pt x="30124" y="869"/>
                </a:cubicBezTo>
                <a:cubicBezTo>
                  <a:pt x="29843" y="819"/>
                  <a:pt x="29562" y="755"/>
                  <a:pt x="29271" y="735"/>
                </a:cubicBezTo>
                <a:cubicBezTo>
                  <a:pt x="28907" y="709"/>
                  <a:pt x="28543" y="665"/>
                  <a:pt x="28178" y="625"/>
                </a:cubicBezTo>
                <a:cubicBezTo>
                  <a:pt x="27537" y="562"/>
                  <a:pt x="26898" y="485"/>
                  <a:pt x="26256" y="435"/>
                </a:cubicBezTo>
                <a:cubicBezTo>
                  <a:pt x="25591" y="388"/>
                  <a:pt x="24963" y="154"/>
                  <a:pt x="24301" y="94"/>
                </a:cubicBezTo>
                <a:cubicBezTo>
                  <a:pt x="23978" y="64"/>
                  <a:pt x="23656" y="34"/>
                  <a:pt x="23331" y="34"/>
                </a:cubicBezTo>
                <a:cubicBezTo>
                  <a:pt x="23252" y="34"/>
                  <a:pt x="23173" y="36"/>
                  <a:pt x="23094" y="40"/>
                </a:cubicBezTo>
                <a:cubicBezTo>
                  <a:pt x="23059" y="42"/>
                  <a:pt x="23023" y="47"/>
                  <a:pt x="22988" y="47"/>
                </a:cubicBezTo>
                <a:cubicBezTo>
                  <a:pt x="22942" y="47"/>
                  <a:pt x="22897" y="38"/>
                  <a:pt x="22857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  <p:sp>
        <p:nvSpPr>
          <p:cNvPr id="207" name="Google Shape;207;p14"/>
          <p:cNvSpPr/>
          <p:nvPr/>
        </p:nvSpPr>
        <p:spPr>
          <a:xfrm rot="1037627" flipH="1">
            <a:off x="-852535" y="9550254"/>
            <a:ext cx="2557009" cy="2643100"/>
          </a:xfrm>
          <a:custGeom>
            <a:avLst/>
            <a:gdLst/>
            <a:ahLst/>
            <a:cxnLst/>
            <a:rect l="l" t="t" r="r" b="b"/>
            <a:pathLst>
              <a:path w="37869" h="39144" extrusionOk="0">
                <a:moveTo>
                  <a:pt x="12139" y="10108"/>
                </a:moveTo>
                <a:cubicBezTo>
                  <a:pt x="12142" y="10108"/>
                  <a:pt x="12145" y="10108"/>
                  <a:pt x="12148" y="10110"/>
                </a:cubicBezTo>
                <a:cubicBezTo>
                  <a:pt x="12158" y="10113"/>
                  <a:pt x="12168" y="10123"/>
                  <a:pt x="12174" y="10130"/>
                </a:cubicBezTo>
                <a:cubicBezTo>
                  <a:pt x="12160" y="10135"/>
                  <a:pt x="12149" y="10139"/>
                  <a:pt x="12141" y="10139"/>
                </a:cubicBezTo>
                <a:cubicBezTo>
                  <a:pt x="12137" y="10139"/>
                  <a:pt x="12134" y="10138"/>
                  <a:pt x="12131" y="10137"/>
                </a:cubicBezTo>
                <a:cubicBezTo>
                  <a:pt x="12111" y="10133"/>
                  <a:pt x="12111" y="10120"/>
                  <a:pt x="12128" y="10113"/>
                </a:cubicBezTo>
                <a:cubicBezTo>
                  <a:pt x="12131" y="10109"/>
                  <a:pt x="12135" y="10108"/>
                  <a:pt x="12139" y="10108"/>
                </a:cubicBezTo>
                <a:close/>
                <a:moveTo>
                  <a:pt x="11954" y="10151"/>
                </a:moveTo>
                <a:cubicBezTo>
                  <a:pt x="11959" y="10151"/>
                  <a:pt x="11965" y="10152"/>
                  <a:pt x="11970" y="10153"/>
                </a:cubicBezTo>
                <a:cubicBezTo>
                  <a:pt x="11980" y="10157"/>
                  <a:pt x="11987" y="10163"/>
                  <a:pt x="12007" y="10177"/>
                </a:cubicBezTo>
                <a:cubicBezTo>
                  <a:pt x="11988" y="10179"/>
                  <a:pt x="11971" y="10181"/>
                  <a:pt x="11953" y="10181"/>
                </a:cubicBezTo>
                <a:cubicBezTo>
                  <a:pt x="11946" y="10181"/>
                  <a:pt x="11938" y="10181"/>
                  <a:pt x="11930" y="10180"/>
                </a:cubicBezTo>
                <a:cubicBezTo>
                  <a:pt x="11914" y="10177"/>
                  <a:pt x="11910" y="10163"/>
                  <a:pt x="11930" y="10157"/>
                </a:cubicBezTo>
                <a:cubicBezTo>
                  <a:pt x="11938" y="10153"/>
                  <a:pt x="11946" y="10151"/>
                  <a:pt x="11954" y="10151"/>
                </a:cubicBezTo>
                <a:close/>
                <a:moveTo>
                  <a:pt x="11151" y="10197"/>
                </a:moveTo>
                <a:cubicBezTo>
                  <a:pt x="11155" y="10197"/>
                  <a:pt x="11162" y="10203"/>
                  <a:pt x="11165" y="10207"/>
                </a:cubicBezTo>
                <a:lnTo>
                  <a:pt x="11138" y="10220"/>
                </a:lnTo>
                <a:lnTo>
                  <a:pt x="11125" y="10210"/>
                </a:lnTo>
                <a:cubicBezTo>
                  <a:pt x="11131" y="10207"/>
                  <a:pt x="11141" y="10200"/>
                  <a:pt x="11151" y="10197"/>
                </a:cubicBezTo>
                <a:close/>
                <a:moveTo>
                  <a:pt x="7391" y="10577"/>
                </a:moveTo>
                <a:cubicBezTo>
                  <a:pt x="7407" y="10577"/>
                  <a:pt x="7423" y="10577"/>
                  <a:pt x="7438" y="10578"/>
                </a:cubicBezTo>
                <a:cubicBezTo>
                  <a:pt x="6886" y="10705"/>
                  <a:pt x="6352" y="10892"/>
                  <a:pt x="5783" y="10979"/>
                </a:cubicBezTo>
                <a:cubicBezTo>
                  <a:pt x="5973" y="10821"/>
                  <a:pt x="6960" y="10577"/>
                  <a:pt x="7391" y="10577"/>
                </a:cubicBezTo>
                <a:close/>
                <a:moveTo>
                  <a:pt x="1405" y="13890"/>
                </a:moveTo>
                <a:lnTo>
                  <a:pt x="1475" y="13920"/>
                </a:lnTo>
                <a:cubicBezTo>
                  <a:pt x="1384" y="14138"/>
                  <a:pt x="1311" y="14365"/>
                  <a:pt x="1204" y="14575"/>
                </a:cubicBezTo>
                <a:cubicBezTo>
                  <a:pt x="1080" y="14816"/>
                  <a:pt x="973" y="15064"/>
                  <a:pt x="850" y="15301"/>
                </a:cubicBezTo>
                <a:cubicBezTo>
                  <a:pt x="786" y="15421"/>
                  <a:pt x="826" y="15608"/>
                  <a:pt x="773" y="15755"/>
                </a:cubicBezTo>
                <a:cubicBezTo>
                  <a:pt x="616" y="16210"/>
                  <a:pt x="589" y="16695"/>
                  <a:pt x="415" y="17146"/>
                </a:cubicBezTo>
                <a:cubicBezTo>
                  <a:pt x="358" y="17283"/>
                  <a:pt x="375" y="17440"/>
                  <a:pt x="462" y="17564"/>
                </a:cubicBezTo>
                <a:cubicBezTo>
                  <a:pt x="542" y="17677"/>
                  <a:pt x="502" y="17898"/>
                  <a:pt x="462" y="18068"/>
                </a:cubicBezTo>
                <a:cubicBezTo>
                  <a:pt x="435" y="18175"/>
                  <a:pt x="465" y="18262"/>
                  <a:pt x="485" y="18366"/>
                </a:cubicBezTo>
                <a:cubicBezTo>
                  <a:pt x="566" y="18754"/>
                  <a:pt x="683" y="19138"/>
                  <a:pt x="662" y="19543"/>
                </a:cubicBezTo>
                <a:cubicBezTo>
                  <a:pt x="505" y="19195"/>
                  <a:pt x="358" y="18841"/>
                  <a:pt x="328" y="18466"/>
                </a:cubicBezTo>
                <a:cubicBezTo>
                  <a:pt x="271" y="17711"/>
                  <a:pt x="248" y="16955"/>
                  <a:pt x="442" y="16213"/>
                </a:cubicBezTo>
                <a:cubicBezTo>
                  <a:pt x="475" y="16063"/>
                  <a:pt x="529" y="15919"/>
                  <a:pt x="596" y="15782"/>
                </a:cubicBezTo>
                <a:cubicBezTo>
                  <a:pt x="749" y="15495"/>
                  <a:pt x="749" y="15167"/>
                  <a:pt x="873" y="14870"/>
                </a:cubicBezTo>
                <a:cubicBezTo>
                  <a:pt x="1020" y="14522"/>
                  <a:pt x="1211" y="14208"/>
                  <a:pt x="1405" y="13890"/>
                </a:cubicBezTo>
                <a:close/>
                <a:moveTo>
                  <a:pt x="713" y="19656"/>
                </a:moveTo>
                <a:lnTo>
                  <a:pt x="719" y="19673"/>
                </a:lnTo>
                <a:lnTo>
                  <a:pt x="709" y="19683"/>
                </a:lnTo>
                <a:cubicBezTo>
                  <a:pt x="706" y="19680"/>
                  <a:pt x="703" y="19673"/>
                  <a:pt x="703" y="19670"/>
                </a:cubicBezTo>
                <a:cubicBezTo>
                  <a:pt x="703" y="19666"/>
                  <a:pt x="709" y="19660"/>
                  <a:pt x="713" y="19656"/>
                </a:cubicBezTo>
                <a:close/>
                <a:moveTo>
                  <a:pt x="753" y="19783"/>
                </a:moveTo>
                <a:lnTo>
                  <a:pt x="759" y="19800"/>
                </a:lnTo>
                <a:lnTo>
                  <a:pt x="743" y="19800"/>
                </a:lnTo>
                <a:lnTo>
                  <a:pt x="753" y="19783"/>
                </a:lnTo>
                <a:close/>
                <a:moveTo>
                  <a:pt x="1384" y="21284"/>
                </a:moveTo>
                <a:lnTo>
                  <a:pt x="1384" y="21284"/>
                </a:lnTo>
                <a:cubicBezTo>
                  <a:pt x="1552" y="21411"/>
                  <a:pt x="1652" y="21592"/>
                  <a:pt x="1745" y="21775"/>
                </a:cubicBezTo>
                <a:cubicBezTo>
                  <a:pt x="1578" y="21648"/>
                  <a:pt x="1471" y="21475"/>
                  <a:pt x="1384" y="21284"/>
                </a:cubicBezTo>
                <a:close/>
                <a:moveTo>
                  <a:pt x="3290" y="23326"/>
                </a:moveTo>
                <a:lnTo>
                  <a:pt x="3290" y="23326"/>
                </a:lnTo>
                <a:cubicBezTo>
                  <a:pt x="3367" y="23336"/>
                  <a:pt x="3427" y="23393"/>
                  <a:pt x="3450" y="23467"/>
                </a:cubicBezTo>
                <a:lnTo>
                  <a:pt x="3454" y="23463"/>
                </a:lnTo>
                <a:cubicBezTo>
                  <a:pt x="3540" y="23473"/>
                  <a:pt x="3617" y="23534"/>
                  <a:pt x="3644" y="23621"/>
                </a:cubicBezTo>
                <a:cubicBezTo>
                  <a:pt x="3534" y="23617"/>
                  <a:pt x="3490" y="23540"/>
                  <a:pt x="3437" y="23480"/>
                </a:cubicBezTo>
                <a:cubicBezTo>
                  <a:pt x="3360" y="23460"/>
                  <a:pt x="3303" y="23400"/>
                  <a:pt x="3290" y="23326"/>
                </a:cubicBezTo>
                <a:close/>
                <a:moveTo>
                  <a:pt x="3708" y="23681"/>
                </a:moveTo>
                <a:cubicBezTo>
                  <a:pt x="3885" y="23707"/>
                  <a:pt x="4002" y="23838"/>
                  <a:pt x="4132" y="23938"/>
                </a:cubicBezTo>
                <a:cubicBezTo>
                  <a:pt x="4233" y="24017"/>
                  <a:pt x="4060" y="23999"/>
                  <a:pt x="4065" y="24058"/>
                </a:cubicBezTo>
                <a:lnTo>
                  <a:pt x="4065" y="24058"/>
                </a:lnTo>
                <a:cubicBezTo>
                  <a:pt x="3993" y="24044"/>
                  <a:pt x="3924" y="24020"/>
                  <a:pt x="3901" y="23935"/>
                </a:cubicBezTo>
                <a:cubicBezTo>
                  <a:pt x="3965" y="23928"/>
                  <a:pt x="3972" y="23901"/>
                  <a:pt x="3925" y="23865"/>
                </a:cubicBezTo>
                <a:cubicBezTo>
                  <a:pt x="3845" y="23811"/>
                  <a:pt x="3771" y="23748"/>
                  <a:pt x="3708" y="23681"/>
                </a:cubicBezTo>
                <a:close/>
                <a:moveTo>
                  <a:pt x="4070" y="24062"/>
                </a:moveTo>
                <a:lnTo>
                  <a:pt x="4070" y="24062"/>
                </a:lnTo>
                <a:cubicBezTo>
                  <a:pt x="4121" y="24067"/>
                  <a:pt x="4167" y="24095"/>
                  <a:pt x="4191" y="24142"/>
                </a:cubicBezTo>
                <a:lnTo>
                  <a:pt x="4191" y="24142"/>
                </a:lnTo>
                <a:cubicBezTo>
                  <a:pt x="4137" y="24140"/>
                  <a:pt x="4094" y="24109"/>
                  <a:pt x="4070" y="24062"/>
                </a:cubicBezTo>
                <a:close/>
                <a:moveTo>
                  <a:pt x="8281" y="25782"/>
                </a:moveTo>
                <a:cubicBezTo>
                  <a:pt x="8282" y="25782"/>
                  <a:pt x="8283" y="25783"/>
                  <a:pt x="8284" y="25783"/>
                </a:cubicBezTo>
                <a:cubicBezTo>
                  <a:pt x="8287" y="25783"/>
                  <a:pt x="8294" y="25787"/>
                  <a:pt x="8297" y="25790"/>
                </a:cubicBezTo>
                <a:lnTo>
                  <a:pt x="8280" y="25797"/>
                </a:lnTo>
                <a:lnTo>
                  <a:pt x="8270" y="25787"/>
                </a:lnTo>
                <a:cubicBezTo>
                  <a:pt x="8273" y="25787"/>
                  <a:pt x="8278" y="25782"/>
                  <a:pt x="8281" y="25782"/>
                </a:cubicBezTo>
                <a:close/>
                <a:moveTo>
                  <a:pt x="8404" y="25823"/>
                </a:moveTo>
                <a:cubicBezTo>
                  <a:pt x="8407" y="25823"/>
                  <a:pt x="8414" y="25823"/>
                  <a:pt x="8421" y="25827"/>
                </a:cubicBezTo>
                <a:cubicBezTo>
                  <a:pt x="8417" y="25830"/>
                  <a:pt x="8414" y="25840"/>
                  <a:pt x="8414" y="25840"/>
                </a:cubicBezTo>
                <a:cubicBezTo>
                  <a:pt x="8408" y="25840"/>
                  <a:pt x="8405" y="25837"/>
                  <a:pt x="8399" y="25834"/>
                </a:cubicBezTo>
                <a:lnTo>
                  <a:pt x="8399" y="25834"/>
                </a:lnTo>
                <a:cubicBezTo>
                  <a:pt x="8402" y="25830"/>
                  <a:pt x="8404" y="25823"/>
                  <a:pt x="8404" y="25823"/>
                </a:cubicBezTo>
                <a:close/>
                <a:moveTo>
                  <a:pt x="8624" y="25829"/>
                </a:moveTo>
                <a:cubicBezTo>
                  <a:pt x="8649" y="25829"/>
                  <a:pt x="8675" y="25837"/>
                  <a:pt x="8701" y="25847"/>
                </a:cubicBezTo>
                <a:cubicBezTo>
                  <a:pt x="10028" y="26261"/>
                  <a:pt x="11359" y="26666"/>
                  <a:pt x="12539" y="27434"/>
                </a:cubicBezTo>
                <a:cubicBezTo>
                  <a:pt x="12761" y="27577"/>
                  <a:pt x="12979" y="27732"/>
                  <a:pt x="13156" y="27940"/>
                </a:cubicBezTo>
                <a:lnTo>
                  <a:pt x="13156" y="27940"/>
                </a:lnTo>
                <a:cubicBezTo>
                  <a:pt x="12863" y="27881"/>
                  <a:pt x="12619" y="27713"/>
                  <a:pt x="12395" y="27541"/>
                </a:cubicBezTo>
                <a:cubicBezTo>
                  <a:pt x="11800" y="27077"/>
                  <a:pt x="11105" y="26826"/>
                  <a:pt x="10413" y="26572"/>
                </a:cubicBezTo>
                <a:cubicBezTo>
                  <a:pt x="9858" y="26368"/>
                  <a:pt x="9296" y="26181"/>
                  <a:pt x="8741" y="25984"/>
                </a:cubicBezTo>
                <a:cubicBezTo>
                  <a:pt x="8668" y="25960"/>
                  <a:pt x="8601" y="25927"/>
                  <a:pt x="8524" y="25897"/>
                </a:cubicBezTo>
                <a:cubicBezTo>
                  <a:pt x="8554" y="25846"/>
                  <a:pt x="8588" y="25829"/>
                  <a:pt x="8624" y="25829"/>
                </a:cubicBezTo>
                <a:close/>
                <a:moveTo>
                  <a:pt x="14252" y="28783"/>
                </a:moveTo>
                <a:cubicBezTo>
                  <a:pt x="14430" y="28869"/>
                  <a:pt x="14576" y="29014"/>
                  <a:pt x="14666" y="29195"/>
                </a:cubicBezTo>
                <a:lnTo>
                  <a:pt x="14666" y="29195"/>
                </a:lnTo>
                <a:cubicBezTo>
                  <a:pt x="14488" y="29105"/>
                  <a:pt x="14346" y="28960"/>
                  <a:pt x="14252" y="28783"/>
                </a:cubicBezTo>
                <a:close/>
                <a:moveTo>
                  <a:pt x="16102" y="31700"/>
                </a:moveTo>
                <a:cubicBezTo>
                  <a:pt x="16168" y="31721"/>
                  <a:pt x="16163" y="31773"/>
                  <a:pt x="16165" y="31820"/>
                </a:cubicBezTo>
                <a:lnTo>
                  <a:pt x="16165" y="31820"/>
                </a:lnTo>
                <a:cubicBezTo>
                  <a:pt x="16141" y="31799"/>
                  <a:pt x="16120" y="31778"/>
                  <a:pt x="16102" y="31756"/>
                </a:cubicBezTo>
                <a:cubicBezTo>
                  <a:pt x="16095" y="31743"/>
                  <a:pt x="16102" y="31720"/>
                  <a:pt x="16102" y="31700"/>
                </a:cubicBezTo>
                <a:close/>
                <a:moveTo>
                  <a:pt x="16369" y="32211"/>
                </a:moveTo>
                <a:lnTo>
                  <a:pt x="16375" y="32243"/>
                </a:lnTo>
                <a:lnTo>
                  <a:pt x="16375" y="32243"/>
                </a:lnTo>
                <a:lnTo>
                  <a:pt x="16356" y="32221"/>
                </a:lnTo>
                <a:lnTo>
                  <a:pt x="16369" y="32211"/>
                </a:lnTo>
                <a:close/>
                <a:moveTo>
                  <a:pt x="16380" y="32252"/>
                </a:moveTo>
                <a:lnTo>
                  <a:pt x="16403" y="32274"/>
                </a:lnTo>
                <a:lnTo>
                  <a:pt x="16386" y="32285"/>
                </a:lnTo>
                <a:lnTo>
                  <a:pt x="16380" y="32252"/>
                </a:lnTo>
                <a:close/>
                <a:moveTo>
                  <a:pt x="30819" y="36921"/>
                </a:moveTo>
                <a:cubicBezTo>
                  <a:pt x="30819" y="36922"/>
                  <a:pt x="30819" y="36923"/>
                  <a:pt x="30819" y="36924"/>
                </a:cubicBezTo>
                <a:lnTo>
                  <a:pt x="30819" y="36921"/>
                </a:lnTo>
                <a:close/>
                <a:moveTo>
                  <a:pt x="30411" y="37208"/>
                </a:moveTo>
                <a:cubicBezTo>
                  <a:pt x="30132" y="37507"/>
                  <a:pt x="29781" y="37694"/>
                  <a:pt x="29402" y="37841"/>
                </a:cubicBezTo>
                <a:lnTo>
                  <a:pt x="29402" y="37841"/>
                </a:lnTo>
                <a:cubicBezTo>
                  <a:pt x="29490" y="37695"/>
                  <a:pt x="29658" y="37665"/>
                  <a:pt x="29786" y="37579"/>
                </a:cubicBezTo>
                <a:cubicBezTo>
                  <a:pt x="29987" y="37439"/>
                  <a:pt x="30194" y="37315"/>
                  <a:pt x="30411" y="37208"/>
                </a:cubicBezTo>
                <a:close/>
                <a:moveTo>
                  <a:pt x="29393" y="37847"/>
                </a:moveTo>
                <a:cubicBezTo>
                  <a:pt x="29357" y="37909"/>
                  <a:pt x="29300" y="37926"/>
                  <a:pt x="29233" y="37927"/>
                </a:cubicBezTo>
                <a:lnTo>
                  <a:pt x="29233" y="37927"/>
                </a:lnTo>
                <a:cubicBezTo>
                  <a:pt x="29269" y="37864"/>
                  <a:pt x="29327" y="37847"/>
                  <a:pt x="29393" y="37847"/>
                </a:cubicBezTo>
                <a:close/>
                <a:moveTo>
                  <a:pt x="29219" y="37935"/>
                </a:moveTo>
                <a:cubicBezTo>
                  <a:pt x="29214" y="37941"/>
                  <a:pt x="29208" y="37946"/>
                  <a:pt x="29201" y="37950"/>
                </a:cubicBezTo>
                <a:cubicBezTo>
                  <a:pt x="29201" y="37951"/>
                  <a:pt x="29200" y="37951"/>
                  <a:pt x="29199" y="37951"/>
                </a:cubicBezTo>
                <a:cubicBezTo>
                  <a:pt x="29195" y="37951"/>
                  <a:pt x="29191" y="37947"/>
                  <a:pt x="29188" y="37947"/>
                </a:cubicBezTo>
                <a:lnTo>
                  <a:pt x="29219" y="37935"/>
                </a:lnTo>
                <a:close/>
                <a:moveTo>
                  <a:pt x="18756" y="36139"/>
                </a:moveTo>
                <a:lnTo>
                  <a:pt x="18756" y="36139"/>
                </a:lnTo>
                <a:cubicBezTo>
                  <a:pt x="19471" y="37001"/>
                  <a:pt x="20370" y="37633"/>
                  <a:pt x="21326" y="38194"/>
                </a:cubicBezTo>
                <a:cubicBezTo>
                  <a:pt x="21304" y="38200"/>
                  <a:pt x="21279" y="38203"/>
                  <a:pt x="21252" y="38203"/>
                </a:cubicBezTo>
                <a:cubicBezTo>
                  <a:pt x="20627" y="38203"/>
                  <a:pt x="18833" y="36661"/>
                  <a:pt x="18756" y="36139"/>
                </a:cubicBezTo>
                <a:close/>
                <a:moveTo>
                  <a:pt x="29068" y="37977"/>
                </a:moveTo>
                <a:cubicBezTo>
                  <a:pt x="28844" y="38147"/>
                  <a:pt x="28583" y="38258"/>
                  <a:pt x="28306" y="38301"/>
                </a:cubicBezTo>
                <a:lnTo>
                  <a:pt x="29068" y="37977"/>
                </a:lnTo>
                <a:close/>
                <a:moveTo>
                  <a:pt x="28182" y="38355"/>
                </a:moveTo>
                <a:cubicBezTo>
                  <a:pt x="28189" y="38355"/>
                  <a:pt x="28192" y="38355"/>
                  <a:pt x="28199" y="38358"/>
                </a:cubicBezTo>
                <a:lnTo>
                  <a:pt x="28199" y="38361"/>
                </a:lnTo>
                <a:cubicBezTo>
                  <a:pt x="28195" y="38365"/>
                  <a:pt x="28192" y="38371"/>
                  <a:pt x="28192" y="38371"/>
                </a:cubicBezTo>
                <a:cubicBezTo>
                  <a:pt x="28189" y="38368"/>
                  <a:pt x="28182" y="38368"/>
                  <a:pt x="28179" y="38365"/>
                </a:cubicBezTo>
                <a:cubicBezTo>
                  <a:pt x="28179" y="38361"/>
                  <a:pt x="28182" y="38355"/>
                  <a:pt x="28182" y="38355"/>
                </a:cubicBezTo>
                <a:close/>
                <a:moveTo>
                  <a:pt x="28065" y="38398"/>
                </a:moveTo>
                <a:lnTo>
                  <a:pt x="28065" y="38411"/>
                </a:lnTo>
                <a:lnTo>
                  <a:pt x="28052" y="38405"/>
                </a:lnTo>
                <a:lnTo>
                  <a:pt x="28065" y="38398"/>
                </a:lnTo>
                <a:close/>
                <a:moveTo>
                  <a:pt x="25810" y="0"/>
                </a:moveTo>
                <a:cubicBezTo>
                  <a:pt x="25785" y="0"/>
                  <a:pt x="25763" y="7"/>
                  <a:pt x="25765" y="49"/>
                </a:cubicBezTo>
                <a:cubicBezTo>
                  <a:pt x="25765" y="69"/>
                  <a:pt x="25809" y="89"/>
                  <a:pt x="25845" y="115"/>
                </a:cubicBezTo>
                <a:cubicBezTo>
                  <a:pt x="25267" y="142"/>
                  <a:pt x="24709" y="115"/>
                  <a:pt x="24147" y="199"/>
                </a:cubicBezTo>
                <a:cubicBezTo>
                  <a:pt x="22536" y="436"/>
                  <a:pt x="21022" y="908"/>
                  <a:pt x="19698" y="1897"/>
                </a:cubicBezTo>
                <a:cubicBezTo>
                  <a:pt x="19558" y="2001"/>
                  <a:pt x="19518" y="2185"/>
                  <a:pt x="19381" y="2275"/>
                </a:cubicBezTo>
                <a:cubicBezTo>
                  <a:pt x="18843" y="2636"/>
                  <a:pt x="18595" y="3237"/>
                  <a:pt x="18161" y="3679"/>
                </a:cubicBezTo>
                <a:cubicBezTo>
                  <a:pt x="17636" y="4210"/>
                  <a:pt x="17285" y="4875"/>
                  <a:pt x="16787" y="5427"/>
                </a:cubicBezTo>
                <a:cubicBezTo>
                  <a:pt x="16576" y="5661"/>
                  <a:pt x="16480" y="5972"/>
                  <a:pt x="16366" y="6262"/>
                </a:cubicBezTo>
                <a:cubicBezTo>
                  <a:pt x="16315" y="6392"/>
                  <a:pt x="16268" y="6501"/>
                  <a:pt x="16154" y="6501"/>
                </a:cubicBezTo>
                <a:cubicBezTo>
                  <a:pt x="16118" y="6501"/>
                  <a:pt x="16076" y="6490"/>
                  <a:pt x="16025" y="6466"/>
                </a:cubicBezTo>
                <a:cubicBezTo>
                  <a:pt x="15998" y="6456"/>
                  <a:pt x="15971" y="6453"/>
                  <a:pt x="15945" y="6453"/>
                </a:cubicBezTo>
                <a:cubicBezTo>
                  <a:pt x="15948" y="6530"/>
                  <a:pt x="16018" y="6520"/>
                  <a:pt x="16045" y="6557"/>
                </a:cubicBezTo>
                <a:cubicBezTo>
                  <a:pt x="16050" y="6557"/>
                  <a:pt x="16054" y="6556"/>
                  <a:pt x="16059" y="6556"/>
                </a:cubicBezTo>
                <a:cubicBezTo>
                  <a:pt x="16174" y="6556"/>
                  <a:pt x="16233" y="6598"/>
                  <a:pt x="16172" y="6727"/>
                </a:cubicBezTo>
                <a:cubicBezTo>
                  <a:pt x="16085" y="6914"/>
                  <a:pt x="16052" y="7128"/>
                  <a:pt x="15878" y="7265"/>
                </a:cubicBezTo>
                <a:cubicBezTo>
                  <a:pt x="15878" y="7339"/>
                  <a:pt x="15861" y="7399"/>
                  <a:pt x="15788" y="7432"/>
                </a:cubicBezTo>
                <a:cubicBezTo>
                  <a:pt x="15788" y="7472"/>
                  <a:pt x="15764" y="7513"/>
                  <a:pt x="15724" y="7529"/>
                </a:cubicBezTo>
                <a:cubicBezTo>
                  <a:pt x="15644" y="7727"/>
                  <a:pt x="15527" y="7907"/>
                  <a:pt x="15380" y="8064"/>
                </a:cubicBezTo>
                <a:cubicBezTo>
                  <a:pt x="15356" y="8091"/>
                  <a:pt x="15330" y="8121"/>
                  <a:pt x="15303" y="8151"/>
                </a:cubicBezTo>
                <a:cubicBezTo>
                  <a:pt x="15316" y="8362"/>
                  <a:pt x="15213" y="8582"/>
                  <a:pt x="15062" y="8622"/>
                </a:cubicBezTo>
                <a:cubicBezTo>
                  <a:pt x="14885" y="8679"/>
                  <a:pt x="14731" y="8789"/>
                  <a:pt x="14628" y="8940"/>
                </a:cubicBezTo>
                <a:cubicBezTo>
                  <a:pt x="14454" y="9167"/>
                  <a:pt x="14230" y="9304"/>
                  <a:pt x="14006" y="9441"/>
                </a:cubicBezTo>
                <a:cubicBezTo>
                  <a:pt x="13582" y="9702"/>
                  <a:pt x="13127" y="9906"/>
                  <a:pt x="12626" y="9983"/>
                </a:cubicBezTo>
                <a:cubicBezTo>
                  <a:pt x="12604" y="10018"/>
                  <a:pt x="12573" y="10025"/>
                  <a:pt x="12541" y="10025"/>
                </a:cubicBezTo>
                <a:cubicBezTo>
                  <a:pt x="12527" y="10025"/>
                  <a:pt x="12512" y="10024"/>
                  <a:pt x="12499" y="10023"/>
                </a:cubicBezTo>
                <a:cubicBezTo>
                  <a:pt x="12445" y="10051"/>
                  <a:pt x="12397" y="10108"/>
                  <a:pt x="12345" y="10108"/>
                </a:cubicBezTo>
                <a:cubicBezTo>
                  <a:pt x="12315" y="10108"/>
                  <a:pt x="12283" y="10090"/>
                  <a:pt x="12248" y="10036"/>
                </a:cubicBezTo>
                <a:cubicBezTo>
                  <a:pt x="12240" y="10025"/>
                  <a:pt x="12228" y="10020"/>
                  <a:pt x="12214" y="10020"/>
                </a:cubicBezTo>
                <a:cubicBezTo>
                  <a:pt x="12184" y="10020"/>
                  <a:pt x="12143" y="10039"/>
                  <a:pt x="12111" y="10046"/>
                </a:cubicBezTo>
                <a:cubicBezTo>
                  <a:pt x="11837" y="10100"/>
                  <a:pt x="11563" y="10153"/>
                  <a:pt x="11282" y="10183"/>
                </a:cubicBezTo>
                <a:cubicBezTo>
                  <a:pt x="11529" y="9989"/>
                  <a:pt x="11847" y="9936"/>
                  <a:pt x="12081" y="9732"/>
                </a:cubicBezTo>
                <a:lnTo>
                  <a:pt x="12081" y="9729"/>
                </a:lnTo>
                <a:cubicBezTo>
                  <a:pt x="11853" y="9752"/>
                  <a:pt x="11629" y="9776"/>
                  <a:pt x="11449" y="9946"/>
                </a:cubicBezTo>
                <a:cubicBezTo>
                  <a:pt x="11389" y="9999"/>
                  <a:pt x="11278" y="10003"/>
                  <a:pt x="11192" y="10016"/>
                </a:cubicBezTo>
                <a:cubicBezTo>
                  <a:pt x="10369" y="10143"/>
                  <a:pt x="9547" y="10270"/>
                  <a:pt x="8725" y="10387"/>
                </a:cubicBezTo>
                <a:cubicBezTo>
                  <a:pt x="8504" y="10414"/>
                  <a:pt x="8280" y="10427"/>
                  <a:pt x="8060" y="10427"/>
                </a:cubicBezTo>
                <a:cubicBezTo>
                  <a:pt x="8397" y="10227"/>
                  <a:pt x="8795" y="10317"/>
                  <a:pt x="9153" y="10203"/>
                </a:cubicBezTo>
                <a:cubicBezTo>
                  <a:pt x="9023" y="10198"/>
                  <a:pt x="8894" y="10196"/>
                  <a:pt x="8765" y="10196"/>
                </a:cubicBezTo>
                <a:cubicBezTo>
                  <a:pt x="8366" y="10196"/>
                  <a:pt x="7969" y="10220"/>
                  <a:pt x="7575" y="10270"/>
                </a:cubicBezTo>
                <a:cubicBezTo>
                  <a:pt x="7618" y="10347"/>
                  <a:pt x="7689" y="10300"/>
                  <a:pt x="7742" y="10354"/>
                </a:cubicBezTo>
                <a:cubicBezTo>
                  <a:pt x="7721" y="10352"/>
                  <a:pt x="7701" y="10351"/>
                  <a:pt x="7681" y="10351"/>
                </a:cubicBezTo>
                <a:cubicBezTo>
                  <a:pt x="7407" y="10351"/>
                  <a:pt x="7195" y="10528"/>
                  <a:pt x="6933" y="10538"/>
                </a:cubicBezTo>
                <a:cubicBezTo>
                  <a:pt x="6281" y="10568"/>
                  <a:pt x="5666" y="10775"/>
                  <a:pt x="5048" y="10955"/>
                </a:cubicBezTo>
                <a:cubicBezTo>
                  <a:pt x="4764" y="11039"/>
                  <a:pt x="4470" y="11103"/>
                  <a:pt x="4196" y="11210"/>
                </a:cubicBezTo>
                <a:cubicBezTo>
                  <a:pt x="3958" y="11310"/>
                  <a:pt x="3731" y="11430"/>
                  <a:pt x="3517" y="11577"/>
                </a:cubicBezTo>
                <a:cubicBezTo>
                  <a:pt x="2795" y="12055"/>
                  <a:pt x="2177" y="12643"/>
                  <a:pt x="1588" y="13282"/>
                </a:cubicBezTo>
                <a:cubicBezTo>
                  <a:pt x="833" y="14098"/>
                  <a:pt x="472" y="15074"/>
                  <a:pt x="251" y="16120"/>
                </a:cubicBezTo>
                <a:cubicBezTo>
                  <a:pt x="134" y="16685"/>
                  <a:pt x="57" y="17256"/>
                  <a:pt x="24" y="17831"/>
                </a:cubicBezTo>
                <a:cubicBezTo>
                  <a:pt x="1" y="18212"/>
                  <a:pt x="91" y="18577"/>
                  <a:pt x="164" y="18944"/>
                </a:cubicBezTo>
                <a:cubicBezTo>
                  <a:pt x="205" y="19151"/>
                  <a:pt x="208" y="19372"/>
                  <a:pt x="378" y="19593"/>
                </a:cubicBezTo>
                <a:cubicBezTo>
                  <a:pt x="301" y="19188"/>
                  <a:pt x="205" y="18831"/>
                  <a:pt x="191" y="18463"/>
                </a:cubicBezTo>
                <a:cubicBezTo>
                  <a:pt x="128" y="18309"/>
                  <a:pt x="118" y="18149"/>
                  <a:pt x="114" y="17948"/>
                </a:cubicBezTo>
                <a:lnTo>
                  <a:pt x="114" y="17948"/>
                </a:lnTo>
                <a:cubicBezTo>
                  <a:pt x="171" y="18115"/>
                  <a:pt x="208" y="18289"/>
                  <a:pt x="221" y="18466"/>
                </a:cubicBezTo>
                <a:cubicBezTo>
                  <a:pt x="328" y="18861"/>
                  <a:pt x="408" y="19265"/>
                  <a:pt x="545" y="19650"/>
                </a:cubicBezTo>
                <a:cubicBezTo>
                  <a:pt x="646" y="19927"/>
                  <a:pt x="813" y="20181"/>
                  <a:pt x="910" y="20465"/>
                </a:cubicBezTo>
                <a:cubicBezTo>
                  <a:pt x="957" y="20606"/>
                  <a:pt x="1044" y="20729"/>
                  <a:pt x="947" y="20880"/>
                </a:cubicBezTo>
                <a:lnTo>
                  <a:pt x="983" y="20926"/>
                </a:lnTo>
                <a:cubicBezTo>
                  <a:pt x="1214" y="21237"/>
                  <a:pt x="1405" y="21555"/>
                  <a:pt x="1505" y="21946"/>
                </a:cubicBezTo>
                <a:cubicBezTo>
                  <a:pt x="1572" y="22200"/>
                  <a:pt x="1809" y="22417"/>
                  <a:pt x="2066" y="22558"/>
                </a:cubicBezTo>
                <a:cubicBezTo>
                  <a:pt x="2094" y="22529"/>
                  <a:pt x="2118" y="22518"/>
                  <a:pt x="2139" y="22518"/>
                </a:cubicBezTo>
                <a:cubicBezTo>
                  <a:pt x="2184" y="22518"/>
                  <a:pt x="2216" y="22568"/>
                  <a:pt x="2250" y="22604"/>
                </a:cubicBezTo>
                <a:cubicBezTo>
                  <a:pt x="2805" y="23179"/>
                  <a:pt x="3350" y="23768"/>
                  <a:pt x="4018" y="24222"/>
                </a:cubicBezTo>
                <a:cubicBezTo>
                  <a:pt x="4222" y="24359"/>
                  <a:pt x="4363" y="24580"/>
                  <a:pt x="4603" y="24673"/>
                </a:cubicBezTo>
                <a:cubicBezTo>
                  <a:pt x="4656" y="24691"/>
                  <a:pt x="4699" y="24729"/>
                  <a:pt x="4754" y="24729"/>
                </a:cubicBezTo>
                <a:cubicBezTo>
                  <a:pt x="4761" y="24729"/>
                  <a:pt x="4769" y="24729"/>
                  <a:pt x="4777" y="24727"/>
                </a:cubicBezTo>
                <a:cubicBezTo>
                  <a:pt x="4821" y="24663"/>
                  <a:pt x="4854" y="24617"/>
                  <a:pt x="4750" y="24553"/>
                </a:cubicBezTo>
                <a:cubicBezTo>
                  <a:pt x="4570" y="24443"/>
                  <a:pt x="4347" y="24389"/>
                  <a:pt x="4236" y="24186"/>
                </a:cubicBezTo>
                <a:lnTo>
                  <a:pt x="4236" y="24186"/>
                </a:lnTo>
                <a:cubicBezTo>
                  <a:pt x="4415" y="24234"/>
                  <a:pt x="4551" y="24360"/>
                  <a:pt x="4704" y="24449"/>
                </a:cubicBezTo>
                <a:cubicBezTo>
                  <a:pt x="4921" y="24573"/>
                  <a:pt x="5145" y="24660"/>
                  <a:pt x="5406" y="24667"/>
                </a:cubicBezTo>
                <a:cubicBezTo>
                  <a:pt x="5586" y="24670"/>
                  <a:pt x="5737" y="24797"/>
                  <a:pt x="5904" y="24871"/>
                </a:cubicBezTo>
                <a:cubicBezTo>
                  <a:pt x="6619" y="25185"/>
                  <a:pt x="7338" y="25492"/>
                  <a:pt x="8090" y="25720"/>
                </a:cubicBezTo>
                <a:cubicBezTo>
                  <a:pt x="8113" y="25730"/>
                  <a:pt x="8140" y="25740"/>
                  <a:pt x="8163" y="25753"/>
                </a:cubicBezTo>
                <a:cubicBezTo>
                  <a:pt x="8118" y="25762"/>
                  <a:pt x="8075" y="25766"/>
                  <a:pt x="8033" y="25766"/>
                </a:cubicBezTo>
                <a:cubicBezTo>
                  <a:pt x="7873" y="25766"/>
                  <a:pt x="7731" y="25709"/>
                  <a:pt x="7588" y="25670"/>
                </a:cubicBezTo>
                <a:cubicBezTo>
                  <a:pt x="7234" y="25576"/>
                  <a:pt x="6910" y="25379"/>
                  <a:pt x="6535" y="25345"/>
                </a:cubicBezTo>
                <a:cubicBezTo>
                  <a:pt x="6532" y="25352"/>
                  <a:pt x="6525" y="25359"/>
                  <a:pt x="6519" y="25365"/>
                </a:cubicBezTo>
                <a:cubicBezTo>
                  <a:pt x="6596" y="25536"/>
                  <a:pt x="6806" y="25436"/>
                  <a:pt x="6903" y="25563"/>
                </a:cubicBezTo>
                <a:lnTo>
                  <a:pt x="7023" y="25569"/>
                </a:lnTo>
                <a:lnTo>
                  <a:pt x="7023" y="25593"/>
                </a:lnTo>
                <a:lnTo>
                  <a:pt x="6903" y="25603"/>
                </a:lnTo>
                <a:cubicBezTo>
                  <a:pt x="7191" y="25770"/>
                  <a:pt x="7525" y="25797"/>
                  <a:pt x="7819" y="25930"/>
                </a:cubicBezTo>
                <a:cubicBezTo>
                  <a:pt x="8447" y="26204"/>
                  <a:pt x="9119" y="26321"/>
                  <a:pt x="9771" y="26502"/>
                </a:cubicBezTo>
                <a:cubicBezTo>
                  <a:pt x="10276" y="26642"/>
                  <a:pt x="10744" y="26903"/>
                  <a:pt x="11235" y="27100"/>
                </a:cubicBezTo>
                <a:cubicBezTo>
                  <a:pt x="11660" y="27271"/>
                  <a:pt x="12071" y="27475"/>
                  <a:pt x="12462" y="27715"/>
                </a:cubicBezTo>
                <a:cubicBezTo>
                  <a:pt x="12656" y="27839"/>
                  <a:pt x="12846" y="27956"/>
                  <a:pt x="12987" y="28150"/>
                </a:cubicBezTo>
                <a:cubicBezTo>
                  <a:pt x="13090" y="28290"/>
                  <a:pt x="13221" y="28410"/>
                  <a:pt x="13368" y="28504"/>
                </a:cubicBezTo>
                <a:cubicBezTo>
                  <a:pt x="13976" y="28929"/>
                  <a:pt x="14454" y="29480"/>
                  <a:pt x="14942" y="30038"/>
                </a:cubicBezTo>
                <a:cubicBezTo>
                  <a:pt x="15316" y="30456"/>
                  <a:pt x="15654" y="30911"/>
                  <a:pt x="15948" y="31389"/>
                </a:cubicBezTo>
                <a:cubicBezTo>
                  <a:pt x="15981" y="31446"/>
                  <a:pt x="16105" y="31526"/>
                  <a:pt x="15945" y="31596"/>
                </a:cubicBezTo>
                <a:cubicBezTo>
                  <a:pt x="15918" y="31606"/>
                  <a:pt x="15931" y="31646"/>
                  <a:pt x="15945" y="31669"/>
                </a:cubicBezTo>
                <a:cubicBezTo>
                  <a:pt x="16122" y="31967"/>
                  <a:pt x="16205" y="32315"/>
                  <a:pt x="16416" y="32595"/>
                </a:cubicBezTo>
                <a:cubicBezTo>
                  <a:pt x="16423" y="32529"/>
                  <a:pt x="16429" y="32465"/>
                  <a:pt x="16436" y="32405"/>
                </a:cubicBezTo>
                <a:cubicBezTo>
                  <a:pt x="16444" y="32403"/>
                  <a:pt x="16452" y="32402"/>
                  <a:pt x="16459" y="32402"/>
                </a:cubicBezTo>
                <a:cubicBezTo>
                  <a:pt x="16533" y="32402"/>
                  <a:pt x="16548" y="32500"/>
                  <a:pt x="16615" y="32500"/>
                </a:cubicBezTo>
                <a:cubicBezTo>
                  <a:pt x="16620" y="32500"/>
                  <a:pt x="16625" y="32499"/>
                  <a:pt x="16630" y="32498"/>
                </a:cubicBezTo>
                <a:cubicBezTo>
                  <a:pt x="16620" y="32445"/>
                  <a:pt x="16610" y="32391"/>
                  <a:pt x="16600" y="32331"/>
                </a:cubicBezTo>
                <a:lnTo>
                  <a:pt x="16600" y="32331"/>
                </a:lnTo>
                <a:cubicBezTo>
                  <a:pt x="16697" y="32361"/>
                  <a:pt x="16663" y="32438"/>
                  <a:pt x="16670" y="32498"/>
                </a:cubicBezTo>
                <a:cubicBezTo>
                  <a:pt x="16820" y="32625"/>
                  <a:pt x="16847" y="32823"/>
                  <a:pt x="16927" y="32990"/>
                </a:cubicBezTo>
                <a:cubicBezTo>
                  <a:pt x="17161" y="33484"/>
                  <a:pt x="17385" y="33986"/>
                  <a:pt x="17646" y="34471"/>
                </a:cubicBezTo>
                <a:cubicBezTo>
                  <a:pt x="17683" y="34537"/>
                  <a:pt x="17723" y="34604"/>
                  <a:pt x="17636" y="34698"/>
                </a:cubicBezTo>
                <a:cubicBezTo>
                  <a:pt x="17469" y="34424"/>
                  <a:pt x="17288" y="34163"/>
                  <a:pt x="17145" y="33886"/>
                </a:cubicBezTo>
                <a:cubicBezTo>
                  <a:pt x="16974" y="33558"/>
                  <a:pt x="16777" y="33244"/>
                  <a:pt x="16670" y="32890"/>
                </a:cubicBezTo>
                <a:cubicBezTo>
                  <a:pt x="16637" y="32789"/>
                  <a:pt x="16540" y="32846"/>
                  <a:pt x="16503" y="32789"/>
                </a:cubicBezTo>
                <a:lnTo>
                  <a:pt x="16503" y="32789"/>
                </a:lnTo>
                <a:cubicBezTo>
                  <a:pt x="16493" y="32856"/>
                  <a:pt x="16510" y="32930"/>
                  <a:pt x="16546" y="32990"/>
                </a:cubicBezTo>
                <a:cubicBezTo>
                  <a:pt x="17041" y="34046"/>
                  <a:pt x="17583" y="35076"/>
                  <a:pt x="18301" y="36005"/>
                </a:cubicBezTo>
                <a:cubicBezTo>
                  <a:pt x="18719" y="36546"/>
                  <a:pt x="19267" y="36967"/>
                  <a:pt x="19702" y="37486"/>
                </a:cubicBezTo>
                <a:cubicBezTo>
                  <a:pt x="20347" y="38261"/>
                  <a:pt x="21243" y="38522"/>
                  <a:pt x="22142" y="38796"/>
                </a:cubicBezTo>
                <a:cubicBezTo>
                  <a:pt x="22660" y="38946"/>
                  <a:pt x="23188" y="39063"/>
                  <a:pt x="23723" y="39143"/>
                </a:cubicBezTo>
                <a:lnTo>
                  <a:pt x="24559" y="39143"/>
                </a:lnTo>
                <a:cubicBezTo>
                  <a:pt x="25297" y="39133"/>
                  <a:pt x="26003" y="38913"/>
                  <a:pt x="26728" y="38826"/>
                </a:cubicBezTo>
                <a:cubicBezTo>
                  <a:pt x="26777" y="38820"/>
                  <a:pt x="26827" y="38803"/>
                  <a:pt x="26875" y="38803"/>
                </a:cubicBezTo>
                <a:cubicBezTo>
                  <a:pt x="26911" y="38803"/>
                  <a:pt x="26947" y="38813"/>
                  <a:pt x="26982" y="38846"/>
                </a:cubicBezTo>
                <a:lnTo>
                  <a:pt x="26979" y="38843"/>
                </a:lnTo>
                <a:cubicBezTo>
                  <a:pt x="27620" y="38772"/>
                  <a:pt x="28259" y="38655"/>
                  <a:pt x="28830" y="38341"/>
                </a:cubicBezTo>
                <a:cubicBezTo>
                  <a:pt x="29348" y="38057"/>
                  <a:pt x="29880" y="37806"/>
                  <a:pt x="30395" y="37519"/>
                </a:cubicBezTo>
                <a:cubicBezTo>
                  <a:pt x="30679" y="37359"/>
                  <a:pt x="30940" y="37165"/>
                  <a:pt x="31173" y="36934"/>
                </a:cubicBezTo>
                <a:cubicBezTo>
                  <a:pt x="31347" y="36767"/>
                  <a:pt x="31555" y="36630"/>
                  <a:pt x="31758" y="36503"/>
                </a:cubicBezTo>
                <a:cubicBezTo>
                  <a:pt x="32009" y="36342"/>
                  <a:pt x="32220" y="36169"/>
                  <a:pt x="32363" y="35891"/>
                </a:cubicBezTo>
                <a:cubicBezTo>
                  <a:pt x="32484" y="35654"/>
                  <a:pt x="32694" y="35467"/>
                  <a:pt x="32878" y="35266"/>
                </a:cubicBezTo>
                <a:cubicBezTo>
                  <a:pt x="33256" y="34862"/>
                  <a:pt x="33533" y="34390"/>
                  <a:pt x="33801" y="33912"/>
                </a:cubicBezTo>
                <a:lnTo>
                  <a:pt x="33694" y="33866"/>
                </a:lnTo>
                <a:cubicBezTo>
                  <a:pt x="33162" y="34815"/>
                  <a:pt x="32460" y="35627"/>
                  <a:pt x="31678" y="36369"/>
                </a:cubicBezTo>
                <a:cubicBezTo>
                  <a:pt x="31528" y="36513"/>
                  <a:pt x="31387" y="36670"/>
                  <a:pt x="31194" y="36754"/>
                </a:cubicBezTo>
                <a:cubicBezTo>
                  <a:pt x="31010" y="36961"/>
                  <a:pt x="30749" y="37031"/>
                  <a:pt x="30475" y="37188"/>
                </a:cubicBezTo>
                <a:cubicBezTo>
                  <a:pt x="30562" y="37024"/>
                  <a:pt x="30685" y="36994"/>
                  <a:pt x="30776" y="36921"/>
                </a:cubicBezTo>
                <a:lnTo>
                  <a:pt x="30819" y="36921"/>
                </a:lnTo>
                <a:cubicBezTo>
                  <a:pt x="30817" y="36889"/>
                  <a:pt x="30833" y="36860"/>
                  <a:pt x="30859" y="36847"/>
                </a:cubicBezTo>
                <a:lnTo>
                  <a:pt x="30936" y="36797"/>
                </a:lnTo>
                <a:cubicBezTo>
                  <a:pt x="31244" y="36516"/>
                  <a:pt x="31578" y="36269"/>
                  <a:pt x="31879" y="35978"/>
                </a:cubicBezTo>
                <a:cubicBezTo>
                  <a:pt x="32544" y="35326"/>
                  <a:pt x="33095" y="34591"/>
                  <a:pt x="33573" y="33792"/>
                </a:cubicBezTo>
                <a:cubicBezTo>
                  <a:pt x="33607" y="33742"/>
                  <a:pt x="33620" y="33675"/>
                  <a:pt x="33694" y="33658"/>
                </a:cubicBezTo>
                <a:lnTo>
                  <a:pt x="33694" y="33665"/>
                </a:lnTo>
                <a:lnTo>
                  <a:pt x="33737" y="33601"/>
                </a:lnTo>
                <a:lnTo>
                  <a:pt x="33727" y="33598"/>
                </a:lnTo>
                <a:lnTo>
                  <a:pt x="33727" y="33588"/>
                </a:lnTo>
                <a:cubicBezTo>
                  <a:pt x="33724" y="33538"/>
                  <a:pt x="33741" y="33491"/>
                  <a:pt x="33777" y="33458"/>
                </a:cubicBezTo>
                <a:cubicBezTo>
                  <a:pt x="33807" y="33357"/>
                  <a:pt x="33861" y="33271"/>
                  <a:pt x="33928" y="33194"/>
                </a:cubicBezTo>
                <a:lnTo>
                  <a:pt x="33975" y="33110"/>
                </a:lnTo>
                <a:cubicBezTo>
                  <a:pt x="34001" y="33040"/>
                  <a:pt x="34028" y="32970"/>
                  <a:pt x="34061" y="32900"/>
                </a:cubicBezTo>
                <a:cubicBezTo>
                  <a:pt x="35151" y="30844"/>
                  <a:pt x="35873" y="28658"/>
                  <a:pt x="36308" y="26375"/>
                </a:cubicBezTo>
                <a:cubicBezTo>
                  <a:pt x="36361" y="26097"/>
                  <a:pt x="36401" y="25817"/>
                  <a:pt x="36465" y="25539"/>
                </a:cubicBezTo>
                <a:lnTo>
                  <a:pt x="36465" y="25539"/>
                </a:lnTo>
                <a:cubicBezTo>
                  <a:pt x="36532" y="25797"/>
                  <a:pt x="36418" y="26051"/>
                  <a:pt x="36485" y="26308"/>
                </a:cubicBezTo>
                <a:cubicBezTo>
                  <a:pt x="36515" y="26061"/>
                  <a:pt x="36558" y="25817"/>
                  <a:pt x="36568" y="25569"/>
                </a:cubicBezTo>
                <a:cubicBezTo>
                  <a:pt x="36592" y="24984"/>
                  <a:pt x="36619" y="24403"/>
                  <a:pt x="36649" y="23821"/>
                </a:cubicBezTo>
                <a:cubicBezTo>
                  <a:pt x="36669" y="23393"/>
                  <a:pt x="36545" y="22955"/>
                  <a:pt x="36598" y="22534"/>
                </a:cubicBezTo>
                <a:cubicBezTo>
                  <a:pt x="36625" y="22317"/>
                  <a:pt x="36598" y="22106"/>
                  <a:pt x="36609" y="21899"/>
                </a:cubicBezTo>
                <a:cubicBezTo>
                  <a:pt x="36619" y="21635"/>
                  <a:pt x="36605" y="21368"/>
                  <a:pt x="36568" y="21107"/>
                </a:cubicBezTo>
                <a:cubicBezTo>
                  <a:pt x="36512" y="20636"/>
                  <a:pt x="36525" y="20161"/>
                  <a:pt x="36538" y="19690"/>
                </a:cubicBezTo>
                <a:cubicBezTo>
                  <a:pt x="36558" y="19014"/>
                  <a:pt x="36669" y="18349"/>
                  <a:pt x="36776" y="17684"/>
                </a:cubicBezTo>
                <a:cubicBezTo>
                  <a:pt x="36899" y="16915"/>
                  <a:pt x="37030" y="16150"/>
                  <a:pt x="37203" y="15391"/>
                </a:cubicBezTo>
                <a:cubicBezTo>
                  <a:pt x="37367" y="14672"/>
                  <a:pt x="37384" y="13927"/>
                  <a:pt x="37585" y="13218"/>
                </a:cubicBezTo>
                <a:cubicBezTo>
                  <a:pt x="37735" y="12674"/>
                  <a:pt x="37795" y="12122"/>
                  <a:pt x="37869" y="11567"/>
                </a:cubicBezTo>
                <a:lnTo>
                  <a:pt x="37869" y="10147"/>
                </a:lnTo>
                <a:cubicBezTo>
                  <a:pt x="37825" y="9819"/>
                  <a:pt x="37782" y="9491"/>
                  <a:pt x="37745" y="9161"/>
                </a:cubicBezTo>
                <a:cubicBezTo>
                  <a:pt x="37668" y="8449"/>
                  <a:pt x="37534" y="7747"/>
                  <a:pt x="37347" y="7058"/>
                </a:cubicBezTo>
                <a:cubicBezTo>
                  <a:pt x="37247" y="6707"/>
                  <a:pt x="37000" y="6453"/>
                  <a:pt x="36836" y="6145"/>
                </a:cubicBezTo>
                <a:cubicBezTo>
                  <a:pt x="36532" y="5567"/>
                  <a:pt x="36107" y="5066"/>
                  <a:pt x="35686" y="4571"/>
                </a:cubicBezTo>
                <a:cubicBezTo>
                  <a:pt x="35629" y="4494"/>
                  <a:pt x="35586" y="4407"/>
                  <a:pt x="35562" y="4314"/>
                </a:cubicBezTo>
                <a:cubicBezTo>
                  <a:pt x="35449" y="3976"/>
                  <a:pt x="35155" y="3799"/>
                  <a:pt x="34910" y="3582"/>
                </a:cubicBezTo>
                <a:cubicBezTo>
                  <a:pt x="34509" y="3231"/>
                  <a:pt x="34065" y="2923"/>
                  <a:pt x="33657" y="2579"/>
                </a:cubicBezTo>
                <a:cubicBezTo>
                  <a:pt x="32698" y="1767"/>
                  <a:pt x="31555" y="1302"/>
                  <a:pt x="30401" y="874"/>
                </a:cubicBezTo>
                <a:cubicBezTo>
                  <a:pt x="29616" y="583"/>
                  <a:pt x="28784" y="426"/>
                  <a:pt x="27975" y="206"/>
                </a:cubicBezTo>
                <a:cubicBezTo>
                  <a:pt x="27640" y="118"/>
                  <a:pt x="27302" y="58"/>
                  <a:pt x="26959" y="58"/>
                </a:cubicBezTo>
                <a:cubicBezTo>
                  <a:pt x="26846" y="58"/>
                  <a:pt x="26732" y="65"/>
                  <a:pt x="26618" y="79"/>
                </a:cubicBezTo>
                <a:cubicBezTo>
                  <a:pt x="26578" y="82"/>
                  <a:pt x="26539" y="84"/>
                  <a:pt x="26500" y="84"/>
                </a:cubicBezTo>
                <a:cubicBezTo>
                  <a:pt x="26399" y="84"/>
                  <a:pt x="26299" y="72"/>
                  <a:pt x="26203" y="45"/>
                </a:cubicBezTo>
                <a:lnTo>
                  <a:pt x="26541" y="25"/>
                </a:lnTo>
                <a:lnTo>
                  <a:pt x="26541" y="2"/>
                </a:lnTo>
                <a:lnTo>
                  <a:pt x="25855" y="2"/>
                </a:lnTo>
                <a:cubicBezTo>
                  <a:pt x="25853" y="2"/>
                  <a:pt x="25850" y="2"/>
                  <a:pt x="25848" y="2"/>
                </a:cubicBezTo>
                <a:cubicBezTo>
                  <a:pt x="25836" y="2"/>
                  <a:pt x="25823" y="0"/>
                  <a:pt x="25810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  <p:sp>
        <p:nvSpPr>
          <p:cNvPr id="208" name="Google Shape;208;p14"/>
          <p:cNvSpPr/>
          <p:nvPr/>
        </p:nvSpPr>
        <p:spPr>
          <a:xfrm rot="-3823142" flipH="1">
            <a:off x="-1740979" y="128423"/>
            <a:ext cx="3942181" cy="2947000"/>
          </a:xfrm>
          <a:custGeom>
            <a:avLst/>
            <a:gdLst/>
            <a:ahLst/>
            <a:cxnLst/>
            <a:rect l="l" t="t" r="r" b="b"/>
            <a:pathLst>
              <a:path w="79467" h="59406" extrusionOk="0">
                <a:moveTo>
                  <a:pt x="76305" y="12190"/>
                </a:moveTo>
                <a:lnTo>
                  <a:pt x="76305" y="12190"/>
                </a:lnTo>
                <a:cubicBezTo>
                  <a:pt x="76355" y="12210"/>
                  <a:pt x="76388" y="12261"/>
                  <a:pt x="76388" y="12314"/>
                </a:cubicBezTo>
                <a:cubicBezTo>
                  <a:pt x="76308" y="12307"/>
                  <a:pt x="76305" y="12251"/>
                  <a:pt x="76305" y="12190"/>
                </a:cubicBezTo>
                <a:close/>
                <a:moveTo>
                  <a:pt x="76388" y="12314"/>
                </a:moveTo>
                <a:cubicBezTo>
                  <a:pt x="76422" y="12334"/>
                  <a:pt x="76458" y="12354"/>
                  <a:pt x="76452" y="12401"/>
                </a:cubicBezTo>
                <a:cubicBezTo>
                  <a:pt x="76445" y="12411"/>
                  <a:pt x="76435" y="12418"/>
                  <a:pt x="76425" y="12418"/>
                </a:cubicBezTo>
                <a:cubicBezTo>
                  <a:pt x="76378" y="12398"/>
                  <a:pt x="76392" y="12351"/>
                  <a:pt x="76388" y="12314"/>
                </a:cubicBezTo>
                <a:close/>
                <a:moveTo>
                  <a:pt x="76488" y="12498"/>
                </a:moveTo>
                <a:lnTo>
                  <a:pt x="76488" y="12498"/>
                </a:lnTo>
                <a:cubicBezTo>
                  <a:pt x="76575" y="12525"/>
                  <a:pt x="76582" y="12592"/>
                  <a:pt x="76595" y="12648"/>
                </a:cubicBezTo>
                <a:cubicBezTo>
                  <a:pt x="76659" y="12655"/>
                  <a:pt x="76692" y="12692"/>
                  <a:pt x="76722" y="12742"/>
                </a:cubicBezTo>
                <a:cubicBezTo>
                  <a:pt x="77020" y="13193"/>
                  <a:pt x="77287" y="13664"/>
                  <a:pt x="77528" y="14149"/>
                </a:cubicBezTo>
                <a:cubicBezTo>
                  <a:pt x="77555" y="14186"/>
                  <a:pt x="77548" y="14236"/>
                  <a:pt x="77515" y="14266"/>
                </a:cubicBezTo>
                <a:cubicBezTo>
                  <a:pt x="77364" y="14002"/>
                  <a:pt x="77224" y="13741"/>
                  <a:pt x="77073" y="13491"/>
                </a:cubicBezTo>
                <a:cubicBezTo>
                  <a:pt x="76940" y="13267"/>
                  <a:pt x="76796" y="13043"/>
                  <a:pt x="76656" y="12822"/>
                </a:cubicBezTo>
                <a:cubicBezTo>
                  <a:pt x="76619" y="12769"/>
                  <a:pt x="76589" y="12719"/>
                  <a:pt x="76595" y="12652"/>
                </a:cubicBezTo>
                <a:cubicBezTo>
                  <a:pt x="76512" y="12635"/>
                  <a:pt x="76488" y="12581"/>
                  <a:pt x="76488" y="12498"/>
                </a:cubicBezTo>
                <a:close/>
                <a:moveTo>
                  <a:pt x="77581" y="14358"/>
                </a:moveTo>
                <a:cubicBezTo>
                  <a:pt x="77609" y="14358"/>
                  <a:pt x="77590" y="14390"/>
                  <a:pt x="77598" y="14403"/>
                </a:cubicBezTo>
                <a:lnTo>
                  <a:pt x="77598" y="14403"/>
                </a:lnTo>
                <a:lnTo>
                  <a:pt x="77568" y="14360"/>
                </a:lnTo>
                <a:cubicBezTo>
                  <a:pt x="77573" y="14359"/>
                  <a:pt x="77577" y="14358"/>
                  <a:pt x="77581" y="14358"/>
                </a:cubicBezTo>
                <a:close/>
                <a:moveTo>
                  <a:pt x="77598" y="14403"/>
                </a:moveTo>
                <a:lnTo>
                  <a:pt x="77625" y="14433"/>
                </a:lnTo>
                <a:lnTo>
                  <a:pt x="77605" y="14443"/>
                </a:lnTo>
                <a:cubicBezTo>
                  <a:pt x="77605" y="14430"/>
                  <a:pt x="77602" y="14417"/>
                  <a:pt x="77598" y="14403"/>
                </a:cubicBezTo>
                <a:close/>
                <a:moveTo>
                  <a:pt x="77790" y="24947"/>
                </a:moveTo>
                <a:cubicBezTo>
                  <a:pt x="77794" y="24947"/>
                  <a:pt x="77798" y="24948"/>
                  <a:pt x="77802" y="24949"/>
                </a:cubicBezTo>
                <a:cubicBezTo>
                  <a:pt x="77859" y="24962"/>
                  <a:pt x="77852" y="25016"/>
                  <a:pt x="77839" y="25053"/>
                </a:cubicBezTo>
                <a:cubicBezTo>
                  <a:pt x="77632" y="25571"/>
                  <a:pt x="77465" y="26112"/>
                  <a:pt x="76983" y="26467"/>
                </a:cubicBezTo>
                <a:cubicBezTo>
                  <a:pt x="76920" y="26513"/>
                  <a:pt x="76880" y="26594"/>
                  <a:pt x="76833" y="26660"/>
                </a:cubicBezTo>
                <a:cubicBezTo>
                  <a:pt x="76619" y="26981"/>
                  <a:pt x="76348" y="27245"/>
                  <a:pt x="76061" y="27499"/>
                </a:cubicBezTo>
                <a:cubicBezTo>
                  <a:pt x="75830" y="27703"/>
                  <a:pt x="75643" y="27947"/>
                  <a:pt x="75422" y="28158"/>
                </a:cubicBezTo>
                <a:cubicBezTo>
                  <a:pt x="75295" y="28285"/>
                  <a:pt x="75145" y="28389"/>
                  <a:pt x="75004" y="28502"/>
                </a:cubicBezTo>
                <a:cubicBezTo>
                  <a:pt x="74981" y="28520"/>
                  <a:pt x="74943" y="28551"/>
                  <a:pt x="74917" y="28551"/>
                </a:cubicBezTo>
                <a:cubicBezTo>
                  <a:pt x="74909" y="28551"/>
                  <a:pt x="74903" y="28548"/>
                  <a:pt x="74897" y="28542"/>
                </a:cubicBezTo>
                <a:cubicBezTo>
                  <a:pt x="74845" y="28479"/>
                  <a:pt x="74803" y="28456"/>
                  <a:pt x="74769" y="28456"/>
                </a:cubicBezTo>
                <a:cubicBezTo>
                  <a:pt x="74686" y="28456"/>
                  <a:pt x="74642" y="28589"/>
                  <a:pt x="74583" y="28636"/>
                </a:cubicBezTo>
                <a:cubicBezTo>
                  <a:pt x="74429" y="28756"/>
                  <a:pt x="74312" y="28913"/>
                  <a:pt x="74149" y="29024"/>
                </a:cubicBezTo>
                <a:cubicBezTo>
                  <a:pt x="73925" y="29174"/>
                  <a:pt x="73641" y="29181"/>
                  <a:pt x="73430" y="29351"/>
                </a:cubicBezTo>
                <a:cubicBezTo>
                  <a:pt x="73424" y="29354"/>
                  <a:pt x="73418" y="29358"/>
                  <a:pt x="73412" y="29362"/>
                </a:cubicBezTo>
                <a:lnTo>
                  <a:pt x="73412" y="29362"/>
                </a:lnTo>
                <a:lnTo>
                  <a:pt x="73423" y="29351"/>
                </a:lnTo>
                <a:cubicBezTo>
                  <a:pt x="75051" y="28205"/>
                  <a:pt x="76488" y="26904"/>
                  <a:pt x="77495" y="25123"/>
                </a:cubicBezTo>
                <a:cubicBezTo>
                  <a:pt x="77508" y="25230"/>
                  <a:pt x="77515" y="25287"/>
                  <a:pt x="77528" y="25387"/>
                </a:cubicBezTo>
                <a:cubicBezTo>
                  <a:pt x="77608" y="25237"/>
                  <a:pt x="77665" y="25120"/>
                  <a:pt x="77729" y="25006"/>
                </a:cubicBezTo>
                <a:cubicBezTo>
                  <a:pt x="77740" y="24979"/>
                  <a:pt x="77760" y="24947"/>
                  <a:pt x="77790" y="24947"/>
                </a:cubicBezTo>
                <a:close/>
                <a:moveTo>
                  <a:pt x="73371" y="29391"/>
                </a:moveTo>
                <a:cubicBezTo>
                  <a:pt x="73374" y="29391"/>
                  <a:pt x="73377" y="29391"/>
                  <a:pt x="73380" y="29391"/>
                </a:cubicBezTo>
                <a:cubicBezTo>
                  <a:pt x="73365" y="29416"/>
                  <a:pt x="73335" y="29432"/>
                  <a:pt x="73305" y="29432"/>
                </a:cubicBezTo>
                <a:cubicBezTo>
                  <a:pt x="73302" y="29432"/>
                  <a:pt x="73299" y="29432"/>
                  <a:pt x="73296" y="29431"/>
                </a:cubicBezTo>
                <a:cubicBezTo>
                  <a:pt x="73315" y="29407"/>
                  <a:pt x="73341" y="29391"/>
                  <a:pt x="73371" y="29391"/>
                </a:cubicBezTo>
                <a:close/>
                <a:moveTo>
                  <a:pt x="73163" y="29495"/>
                </a:moveTo>
                <a:cubicBezTo>
                  <a:pt x="73173" y="29498"/>
                  <a:pt x="73183" y="29502"/>
                  <a:pt x="73196" y="29508"/>
                </a:cubicBezTo>
                <a:cubicBezTo>
                  <a:pt x="73186" y="29518"/>
                  <a:pt x="73179" y="29528"/>
                  <a:pt x="73173" y="29538"/>
                </a:cubicBezTo>
                <a:cubicBezTo>
                  <a:pt x="73166" y="29528"/>
                  <a:pt x="73156" y="29522"/>
                  <a:pt x="73149" y="29512"/>
                </a:cubicBezTo>
                <a:cubicBezTo>
                  <a:pt x="73149" y="29508"/>
                  <a:pt x="73159" y="29495"/>
                  <a:pt x="73163" y="29495"/>
                </a:cubicBezTo>
                <a:close/>
                <a:moveTo>
                  <a:pt x="73046" y="29599"/>
                </a:moveTo>
                <a:lnTo>
                  <a:pt x="73016" y="29625"/>
                </a:lnTo>
                <a:lnTo>
                  <a:pt x="73006" y="29605"/>
                </a:lnTo>
                <a:lnTo>
                  <a:pt x="73046" y="29599"/>
                </a:lnTo>
                <a:close/>
                <a:moveTo>
                  <a:pt x="71097" y="30825"/>
                </a:moveTo>
                <a:lnTo>
                  <a:pt x="71097" y="30825"/>
                </a:lnTo>
                <a:cubicBezTo>
                  <a:pt x="69763" y="31518"/>
                  <a:pt x="68448" y="32241"/>
                  <a:pt x="66996" y="32660"/>
                </a:cubicBezTo>
                <a:cubicBezTo>
                  <a:pt x="67025" y="32671"/>
                  <a:pt x="67054" y="32675"/>
                  <a:pt x="67083" y="32675"/>
                </a:cubicBezTo>
                <a:cubicBezTo>
                  <a:pt x="67190" y="32675"/>
                  <a:pt x="67298" y="32620"/>
                  <a:pt x="67444" y="32620"/>
                </a:cubicBezTo>
                <a:cubicBezTo>
                  <a:pt x="67450" y="32620"/>
                  <a:pt x="67457" y="32620"/>
                  <a:pt x="67464" y="32620"/>
                </a:cubicBezTo>
                <a:cubicBezTo>
                  <a:pt x="67019" y="32894"/>
                  <a:pt x="66548" y="32874"/>
                  <a:pt x="66120" y="33011"/>
                </a:cubicBezTo>
                <a:cubicBezTo>
                  <a:pt x="66464" y="32747"/>
                  <a:pt x="66865" y="32600"/>
                  <a:pt x="67243" y="32396"/>
                </a:cubicBezTo>
                <a:lnTo>
                  <a:pt x="67243" y="32396"/>
                </a:lnTo>
                <a:lnTo>
                  <a:pt x="66190" y="32674"/>
                </a:lnTo>
                <a:cubicBezTo>
                  <a:pt x="66183" y="32657"/>
                  <a:pt x="66180" y="32644"/>
                  <a:pt x="66173" y="32627"/>
                </a:cubicBezTo>
                <a:cubicBezTo>
                  <a:pt x="66457" y="32523"/>
                  <a:pt x="66738" y="32423"/>
                  <a:pt x="67022" y="32316"/>
                </a:cubicBezTo>
                <a:cubicBezTo>
                  <a:pt x="68232" y="31868"/>
                  <a:pt x="69429" y="31387"/>
                  <a:pt x="70616" y="30872"/>
                </a:cubicBezTo>
                <a:cubicBezTo>
                  <a:pt x="70670" y="30848"/>
                  <a:pt x="70728" y="30843"/>
                  <a:pt x="70786" y="30843"/>
                </a:cubicBezTo>
                <a:cubicBezTo>
                  <a:pt x="70838" y="30843"/>
                  <a:pt x="70891" y="30847"/>
                  <a:pt x="70943" y="30847"/>
                </a:cubicBezTo>
                <a:cubicBezTo>
                  <a:pt x="70995" y="30847"/>
                  <a:pt x="71047" y="30843"/>
                  <a:pt x="71097" y="30825"/>
                </a:cubicBezTo>
                <a:close/>
                <a:moveTo>
                  <a:pt x="65963" y="33031"/>
                </a:moveTo>
                <a:cubicBezTo>
                  <a:pt x="65973" y="33031"/>
                  <a:pt x="65989" y="33043"/>
                  <a:pt x="66016" y="33058"/>
                </a:cubicBezTo>
                <a:cubicBezTo>
                  <a:pt x="65993" y="33075"/>
                  <a:pt x="65966" y="33088"/>
                  <a:pt x="65936" y="33098"/>
                </a:cubicBezTo>
                <a:cubicBezTo>
                  <a:pt x="65935" y="33099"/>
                  <a:pt x="65934" y="33099"/>
                  <a:pt x="65934" y="33099"/>
                </a:cubicBezTo>
                <a:cubicBezTo>
                  <a:pt x="65923" y="33099"/>
                  <a:pt x="65908" y="33081"/>
                  <a:pt x="65896" y="33072"/>
                </a:cubicBezTo>
                <a:cubicBezTo>
                  <a:pt x="65916" y="33055"/>
                  <a:pt x="65936" y="33041"/>
                  <a:pt x="65959" y="33031"/>
                </a:cubicBezTo>
                <a:cubicBezTo>
                  <a:pt x="65960" y="33031"/>
                  <a:pt x="65962" y="33031"/>
                  <a:pt x="65963" y="33031"/>
                </a:cubicBezTo>
                <a:close/>
                <a:moveTo>
                  <a:pt x="65735" y="33105"/>
                </a:moveTo>
                <a:lnTo>
                  <a:pt x="65789" y="33132"/>
                </a:lnTo>
                <a:cubicBezTo>
                  <a:pt x="65776" y="33152"/>
                  <a:pt x="65755" y="33165"/>
                  <a:pt x="65735" y="33179"/>
                </a:cubicBezTo>
                <a:cubicBezTo>
                  <a:pt x="65733" y="33180"/>
                  <a:pt x="65731" y="33180"/>
                  <a:pt x="65728" y="33180"/>
                </a:cubicBezTo>
                <a:cubicBezTo>
                  <a:pt x="65716" y="33180"/>
                  <a:pt x="65699" y="33168"/>
                  <a:pt x="65685" y="33165"/>
                </a:cubicBezTo>
                <a:cubicBezTo>
                  <a:pt x="65702" y="33145"/>
                  <a:pt x="65715" y="33128"/>
                  <a:pt x="65735" y="33105"/>
                </a:cubicBezTo>
                <a:close/>
                <a:moveTo>
                  <a:pt x="65542" y="33201"/>
                </a:moveTo>
                <a:cubicBezTo>
                  <a:pt x="65554" y="33201"/>
                  <a:pt x="65567" y="33202"/>
                  <a:pt x="65582" y="33205"/>
                </a:cubicBezTo>
                <a:cubicBezTo>
                  <a:pt x="65558" y="33279"/>
                  <a:pt x="65501" y="33285"/>
                  <a:pt x="65411" y="33299"/>
                </a:cubicBezTo>
                <a:cubicBezTo>
                  <a:pt x="65449" y="33231"/>
                  <a:pt x="65487" y="33201"/>
                  <a:pt x="65542" y="33201"/>
                </a:cubicBezTo>
                <a:close/>
                <a:moveTo>
                  <a:pt x="64021" y="33409"/>
                </a:moveTo>
                <a:cubicBezTo>
                  <a:pt x="64027" y="33409"/>
                  <a:pt x="64031" y="33412"/>
                  <a:pt x="64034" y="33412"/>
                </a:cubicBezTo>
                <a:lnTo>
                  <a:pt x="64034" y="33416"/>
                </a:lnTo>
                <a:cubicBezTo>
                  <a:pt x="64034" y="33423"/>
                  <a:pt x="64031" y="33426"/>
                  <a:pt x="64031" y="33426"/>
                </a:cubicBezTo>
                <a:cubicBezTo>
                  <a:pt x="64024" y="33423"/>
                  <a:pt x="64021" y="33423"/>
                  <a:pt x="64017" y="33419"/>
                </a:cubicBezTo>
                <a:cubicBezTo>
                  <a:pt x="64017" y="33416"/>
                  <a:pt x="64021" y="33409"/>
                  <a:pt x="64021" y="33409"/>
                </a:cubicBezTo>
                <a:close/>
                <a:moveTo>
                  <a:pt x="63803" y="33476"/>
                </a:moveTo>
                <a:lnTo>
                  <a:pt x="63830" y="33526"/>
                </a:lnTo>
                <a:lnTo>
                  <a:pt x="62149" y="34439"/>
                </a:lnTo>
                <a:lnTo>
                  <a:pt x="62122" y="34389"/>
                </a:lnTo>
                <a:cubicBezTo>
                  <a:pt x="62650" y="34021"/>
                  <a:pt x="63229" y="33753"/>
                  <a:pt x="63803" y="33476"/>
                </a:cubicBezTo>
                <a:close/>
                <a:moveTo>
                  <a:pt x="62014" y="34461"/>
                </a:moveTo>
                <a:cubicBezTo>
                  <a:pt x="62017" y="34461"/>
                  <a:pt x="62021" y="34462"/>
                  <a:pt x="62025" y="34462"/>
                </a:cubicBezTo>
                <a:cubicBezTo>
                  <a:pt x="62032" y="34469"/>
                  <a:pt x="62039" y="34479"/>
                  <a:pt x="62039" y="34492"/>
                </a:cubicBezTo>
                <a:cubicBezTo>
                  <a:pt x="62025" y="34522"/>
                  <a:pt x="61999" y="34525"/>
                  <a:pt x="61973" y="34525"/>
                </a:cubicBezTo>
                <a:cubicBezTo>
                  <a:pt x="61967" y="34525"/>
                  <a:pt x="61961" y="34525"/>
                  <a:pt x="61955" y="34525"/>
                </a:cubicBezTo>
                <a:cubicBezTo>
                  <a:pt x="61951" y="34525"/>
                  <a:pt x="61946" y="34525"/>
                  <a:pt x="61942" y="34525"/>
                </a:cubicBezTo>
                <a:lnTo>
                  <a:pt x="61942" y="34525"/>
                </a:lnTo>
                <a:cubicBezTo>
                  <a:pt x="61957" y="34495"/>
                  <a:pt x="61972" y="34461"/>
                  <a:pt x="62014" y="34461"/>
                </a:cubicBezTo>
                <a:close/>
                <a:moveTo>
                  <a:pt x="15627" y="34953"/>
                </a:moveTo>
                <a:lnTo>
                  <a:pt x="15644" y="34960"/>
                </a:lnTo>
                <a:lnTo>
                  <a:pt x="15637" y="34973"/>
                </a:lnTo>
                <a:cubicBezTo>
                  <a:pt x="15630" y="34973"/>
                  <a:pt x="15627" y="34970"/>
                  <a:pt x="15620" y="34967"/>
                </a:cubicBezTo>
                <a:cubicBezTo>
                  <a:pt x="15620" y="34967"/>
                  <a:pt x="15627" y="34957"/>
                  <a:pt x="15627" y="34953"/>
                </a:cubicBezTo>
                <a:close/>
                <a:moveTo>
                  <a:pt x="60232" y="35687"/>
                </a:moveTo>
                <a:lnTo>
                  <a:pt x="60227" y="35695"/>
                </a:lnTo>
                <a:cubicBezTo>
                  <a:pt x="60229" y="35692"/>
                  <a:pt x="60230" y="35690"/>
                  <a:pt x="60232" y="35687"/>
                </a:cubicBezTo>
                <a:close/>
                <a:moveTo>
                  <a:pt x="60100" y="35779"/>
                </a:moveTo>
                <a:lnTo>
                  <a:pt x="60100" y="35779"/>
                </a:lnTo>
                <a:cubicBezTo>
                  <a:pt x="60000" y="36087"/>
                  <a:pt x="59692" y="36194"/>
                  <a:pt x="59481" y="36394"/>
                </a:cubicBezTo>
                <a:cubicBezTo>
                  <a:pt x="59405" y="36464"/>
                  <a:pt x="59308" y="36514"/>
                  <a:pt x="59207" y="36541"/>
                </a:cubicBezTo>
                <a:cubicBezTo>
                  <a:pt x="59481" y="36257"/>
                  <a:pt x="59759" y="35983"/>
                  <a:pt x="60100" y="35779"/>
                </a:cubicBezTo>
                <a:close/>
                <a:moveTo>
                  <a:pt x="18762" y="36298"/>
                </a:moveTo>
                <a:cubicBezTo>
                  <a:pt x="18765" y="36298"/>
                  <a:pt x="18769" y="36299"/>
                  <a:pt x="18772" y="36300"/>
                </a:cubicBezTo>
                <a:cubicBezTo>
                  <a:pt x="18829" y="36311"/>
                  <a:pt x="18842" y="36354"/>
                  <a:pt x="18846" y="36404"/>
                </a:cubicBezTo>
                <a:cubicBezTo>
                  <a:pt x="18909" y="36404"/>
                  <a:pt x="18963" y="36411"/>
                  <a:pt x="18973" y="36488"/>
                </a:cubicBezTo>
                <a:lnTo>
                  <a:pt x="19013" y="36528"/>
                </a:lnTo>
                <a:cubicBezTo>
                  <a:pt x="19016" y="36527"/>
                  <a:pt x="19019" y="36527"/>
                  <a:pt x="19021" y="36527"/>
                </a:cubicBezTo>
                <a:cubicBezTo>
                  <a:pt x="19052" y="36527"/>
                  <a:pt x="19081" y="36544"/>
                  <a:pt x="19097" y="36571"/>
                </a:cubicBezTo>
                <a:cubicBezTo>
                  <a:pt x="19094" y="36572"/>
                  <a:pt x="19091" y="36572"/>
                  <a:pt x="19088" y="36572"/>
                </a:cubicBezTo>
                <a:cubicBezTo>
                  <a:pt x="19058" y="36572"/>
                  <a:pt x="19028" y="36556"/>
                  <a:pt x="19013" y="36531"/>
                </a:cubicBezTo>
                <a:lnTo>
                  <a:pt x="18969" y="36491"/>
                </a:lnTo>
                <a:cubicBezTo>
                  <a:pt x="18916" y="36488"/>
                  <a:pt x="18866" y="36458"/>
                  <a:pt x="18846" y="36407"/>
                </a:cubicBezTo>
                <a:cubicBezTo>
                  <a:pt x="18799" y="36397"/>
                  <a:pt x="18752" y="36387"/>
                  <a:pt x="18739" y="36334"/>
                </a:cubicBezTo>
                <a:cubicBezTo>
                  <a:pt x="18733" y="36315"/>
                  <a:pt x="18746" y="36298"/>
                  <a:pt x="18762" y="36298"/>
                </a:cubicBezTo>
                <a:close/>
                <a:moveTo>
                  <a:pt x="59057" y="36665"/>
                </a:moveTo>
                <a:lnTo>
                  <a:pt x="59057" y="36665"/>
                </a:lnTo>
                <a:cubicBezTo>
                  <a:pt x="59064" y="36689"/>
                  <a:pt x="59056" y="36694"/>
                  <a:pt x="59045" y="36694"/>
                </a:cubicBezTo>
                <a:cubicBezTo>
                  <a:pt x="59040" y="36694"/>
                  <a:pt x="59033" y="36692"/>
                  <a:pt x="59027" y="36692"/>
                </a:cubicBezTo>
                <a:cubicBezTo>
                  <a:pt x="59023" y="36692"/>
                  <a:pt x="59019" y="36693"/>
                  <a:pt x="59017" y="36695"/>
                </a:cubicBezTo>
                <a:lnTo>
                  <a:pt x="59057" y="36665"/>
                </a:lnTo>
                <a:close/>
                <a:moveTo>
                  <a:pt x="57810" y="38109"/>
                </a:moveTo>
                <a:cubicBezTo>
                  <a:pt x="57809" y="38111"/>
                  <a:pt x="57809" y="38114"/>
                  <a:pt x="57807" y="38115"/>
                </a:cubicBezTo>
                <a:lnTo>
                  <a:pt x="57810" y="38109"/>
                </a:lnTo>
                <a:close/>
                <a:moveTo>
                  <a:pt x="22917" y="47602"/>
                </a:moveTo>
                <a:cubicBezTo>
                  <a:pt x="23168" y="48681"/>
                  <a:pt x="23723" y="49654"/>
                  <a:pt x="24003" y="50724"/>
                </a:cubicBezTo>
                <a:cubicBezTo>
                  <a:pt x="23686" y="50500"/>
                  <a:pt x="22897" y="48267"/>
                  <a:pt x="22917" y="47602"/>
                </a:cubicBezTo>
                <a:close/>
                <a:moveTo>
                  <a:pt x="51249" y="51392"/>
                </a:moveTo>
                <a:lnTo>
                  <a:pt x="51249" y="51392"/>
                </a:lnTo>
                <a:cubicBezTo>
                  <a:pt x="51245" y="51429"/>
                  <a:pt x="51259" y="51472"/>
                  <a:pt x="51212" y="51493"/>
                </a:cubicBezTo>
                <a:cubicBezTo>
                  <a:pt x="51202" y="51493"/>
                  <a:pt x="51192" y="51486"/>
                  <a:pt x="51185" y="51479"/>
                </a:cubicBezTo>
                <a:cubicBezTo>
                  <a:pt x="51179" y="51429"/>
                  <a:pt x="51215" y="51412"/>
                  <a:pt x="51249" y="51392"/>
                </a:cubicBezTo>
                <a:close/>
                <a:moveTo>
                  <a:pt x="50794" y="52559"/>
                </a:moveTo>
                <a:lnTo>
                  <a:pt x="50794" y="52559"/>
                </a:lnTo>
                <a:cubicBezTo>
                  <a:pt x="50784" y="52639"/>
                  <a:pt x="50744" y="52693"/>
                  <a:pt x="50640" y="52713"/>
                </a:cubicBezTo>
                <a:cubicBezTo>
                  <a:pt x="50664" y="52612"/>
                  <a:pt x="50711" y="52569"/>
                  <a:pt x="50794" y="52559"/>
                </a:cubicBezTo>
                <a:close/>
                <a:moveTo>
                  <a:pt x="50528" y="52829"/>
                </a:moveTo>
                <a:cubicBezTo>
                  <a:pt x="50537" y="52829"/>
                  <a:pt x="50546" y="52831"/>
                  <a:pt x="50557" y="52836"/>
                </a:cubicBezTo>
                <a:cubicBezTo>
                  <a:pt x="50570" y="52913"/>
                  <a:pt x="50517" y="52937"/>
                  <a:pt x="50460" y="52963"/>
                </a:cubicBezTo>
                <a:cubicBezTo>
                  <a:pt x="50400" y="52926"/>
                  <a:pt x="50447" y="52893"/>
                  <a:pt x="50467" y="52870"/>
                </a:cubicBezTo>
                <a:cubicBezTo>
                  <a:pt x="50482" y="52849"/>
                  <a:pt x="50501" y="52829"/>
                  <a:pt x="50528" y="52829"/>
                </a:cubicBezTo>
                <a:close/>
                <a:moveTo>
                  <a:pt x="50383" y="53043"/>
                </a:moveTo>
                <a:lnTo>
                  <a:pt x="50390" y="53050"/>
                </a:lnTo>
                <a:lnTo>
                  <a:pt x="50373" y="53060"/>
                </a:lnTo>
                <a:lnTo>
                  <a:pt x="50383" y="53043"/>
                </a:lnTo>
                <a:close/>
                <a:moveTo>
                  <a:pt x="50327" y="53103"/>
                </a:moveTo>
                <a:cubicBezTo>
                  <a:pt x="50329" y="53103"/>
                  <a:pt x="50331" y="53104"/>
                  <a:pt x="50333" y="53104"/>
                </a:cubicBezTo>
                <a:cubicBezTo>
                  <a:pt x="50333" y="53150"/>
                  <a:pt x="50296" y="53187"/>
                  <a:pt x="50249" y="53187"/>
                </a:cubicBezTo>
                <a:cubicBezTo>
                  <a:pt x="50246" y="53142"/>
                  <a:pt x="50283" y="53103"/>
                  <a:pt x="50327" y="53103"/>
                </a:cubicBezTo>
                <a:close/>
                <a:moveTo>
                  <a:pt x="51123" y="51582"/>
                </a:moveTo>
                <a:cubicBezTo>
                  <a:pt x="51130" y="51582"/>
                  <a:pt x="51148" y="51594"/>
                  <a:pt x="51148" y="51599"/>
                </a:cubicBezTo>
                <a:cubicBezTo>
                  <a:pt x="51155" y="51646"/>
                  <a:pt x="51118" y="51666"/>
                  <a:pt x="51085" y="51686"/>
                </a:cubicBezTo>
                <a:cubicBezTo>
                  <a:pt x="50941" y="52027"/>
                  <a:pt x="50711" y="52318"/>
                  <a:pt x="50500" y="52616"/>
                </a:cubicBezTo>
                <a:cubicBezTo>
                  <a:pt x="49745" y="53679"/>
                  <a:pt x="48769" y="54518"/>
                  <a:pt x="47752" y="55320"/>
                </a:cubicBezTo>
                <a:cubicBezTo>
                  <a:pt x="47726" y="55336"/>
                  <a:pt x="47692" y="55350"/>
                  <a:pt x="47659" y="55360"/>
                </a:cubicBezTo>
                <a:cubicBezTo>
                  <a:pt x="47629" y="55410"/>
                  <a:pt x="47599" y="55464"/>
                  <a:pt x="47515" y="55467"/>
                </a:cubicBezTo>
                <a:cubicBezTo>
                  <a:pt x="47515" y="55357"/>
                  <a:pt x="47589" y="55363"/>
                  <a:pt x="47659" y="55357"/>
                </a:cubicBezTo>
                <a:cubicBezTo>
                  <a:pt x="47782" y="55133"/>
                  <a:pt x="48016" y="55022"/>
                  <a:pt x="48200" y="54862"/>
                </a:cubicBezTo>
                <a:cubicBezTo>
                  <a:pt x="48769" y="54370"/>
                  <a:pt x="49303" y="53842"/>
                  <a:pt x="49805" y="53287"/>
                </a:cubicBezTo>
                <a:cubicBezTo>
                  <a:pt x="50233" y="52813"/>
                  <a:pt x="50620" y="52305"/>
                  <a:pt x="50971" y="51770"/>
                </a:cubicBezTo>
                <a:cubicBezTo>
                  <a:pt x="50998" y="51730"/>
                  <a:pt x="51025" y="51686"/>
                  <a:pt x="51082" y="51683"/>
                </a:cubicBezTo>
                <a:cubicBezTo>
                  <a:pt x="51085" y="51646"/>
                  <a:pt x="51072" y="51603"/>
                  <a:pt x="51122" y="51583"/>
                </a:cubicBezTo>
                <a:cubicBezTo>
                  <a:pt x="51122" y="51582"/>
                  <a:pt x="51123" y="51582"/>
                  <a:pt x="51123" y="51582"/>
                </a:cubicBezTo>
                <a:close/>
                <a:moveTo>
                  <a:pt x="47405" y="55503"/>
                </a:moveTo>
                <a:cubicBezTo>
                  <a:pt x="47412" y="55503"/>
                  <a:pt x="47423" y="55511"/>
                  <a:pt x="47432" y="55514"/>
                </a:cubicBezTo>
                <a:cubicBezTo>
                  <a:pt x="47428" y="55524"/>
                  <a:pt x="47425" y="55540"/>
                  <a:pt x="47415" y="55544"/>
                </a:cubicBezTo>
                <a:cubicBezTo>
                  <a:pt x="47414" y="55544"/>
                  <a:pt x="47413" y="55544"/>
                  <a:pt x="47412" y="55544"/>
                </a:cubicBezTo>
                <a:cubicBezTo>
                  <a:pt x="47404" y="55544"/>
                  <a:pt x="47393" y="55537"/>
                  <a:pt x="47385" y="55534"/>
                </a:cubicBezTo>
                <a:cubicBezTo>
                  <a:pt x="47391" y="55520"/>
                  <a:pt x="47391" y="55507"/>
                  <a:pt x="47401" y="55504"/>
                </a:cubicBezTo>
                <a:cubicBezTo>
                  <a:pt x="47402" y="55503"/>
                  <a:pt x="47403" y="55503"/>
                  <a:pt x="47405" y="55503"/>
                </a:cubicBezTo>
                <a:close/>
                <a:moveTo>
                  <a:pt x="47232" y="55650"/>
                </a:moveTo>
                <a:cubicBezTo>
                  <a:pt x="47235" y="55650"/>
                  <a:pt x="47238" y="55650"/>
                  <a:pt x="47241" y="55651"/>
                </a:cubicBezTo>
                <a:cubicBezTo>
                  <a:pt x="47223" y="55675"/>
                  <a:pt x="47196" y="55691"/>
                  <a:pt x="47166" y="55691"/>
                </a:cubicBezTo>
                <a:cubicBezTo>
                  <a:pt x="47163" y="55691"/>
                  <a:pt x="47160" y="55691"/>
                  <a:pt x="47157" y="55691"/>
                </a:cubicBezTo>
                <a:cubicBezTo>
                  <a:pt x="47173" y="55666"/>
                  <a:pt x="47202" y="55650"/>
                  <a:pt x="47232" y="55650"/>
                </a:cubicBezTo>
                <a:close/>
                <a:moveTo>
                  <a:pt x="46556" y="56834"/>
                </a:moveTo>
                <a:cubicBezTo>
                  <a:pt x="46552" y="56840"/>
                  <a:pt x="46548" y="56845"/>
                  <a:pt x="46544" y="56851"/>
                </a:cubicBezTo>
                <a:lnTo>
                  <a:pt x="46544" y="56851"/>
                </a:lnTo>
                <a:cubicBezTo>
                  <a:pt x="46555" y="56845"/>
                  <a:pt x="46563" y="56842"/>
                  <a:pt x="46569" y="56842"/>
                </a:cubicBezTo>
                <a:cubicBezTo>
                  <a:pt x="46574" y="56842"/>
                  <a:pt x="46578" y="56845"/>
                  <a:pt x="46582" y="56847"/>
                </a:cubicBezTo>
                <a:cubicBezTo>
                  <a:pt x="46572" y="56851"/>
                  <a:pt x="46559" y="56857"/>
                  <a:pt x="46549" y="56861"/>
                </a:cubicBezTo>
                <a:lnTo>
                  <a:pt x="46538" y="56861"/>
                </a:lnTo>
                <a:cubicBezTo>
                  <a:pt x="46511" y="56901"/>
                  <a:pt x="46489" y="56931"/>
                  <a:pt x="46467" y="56931"/>
                </a:cubicBezTo>
                <a:cubicBezTo>
                  <a:pt x="46461" y="56931"/>
                  <a:pt x="46455" y="56929"/>
                  <a:pt x="46449" y="56924"/>
                </a:cubicBezTo>
                <a:cubicBezTo>
                  <a:pt x="46409" y="56894"/>
                  <a:pt x="46465" y="56881"/>
                  <a:pt x="46492" y="56867"/>
                </a:cubicBezTo>
                <a:cubicBezTo>
                  <a:pt x="46502" y="56864"/>
                  <a:pt x="46516" y="56861"/>
                  <a:pt x="46529" y="56861"/>
                </a:cubicBezTo>
                <a:cubicBezTo>
                  <a:pt x="46532" y="56859"/>
                  <a:pt x="46535" y="56857"/>
                  <a:pt x="46537" y="56855"/>
                </a:cubicBezTo>
                <a:lnTo>
                  <a:pt x="46537" y="56855"/>
                </a:lnTo>
                <a:lnTo>
                  <a:pt x="46532" y="56861"/>
                </a:lnTo>
                <a:lnTo>
                  <a:pt x="46538" y="56861"/>
                </a:lnTo>
                <a:cubicBezTo>
                  <a:pt x="46540" y="56858"/>
                  <a:pt x="46542" y="56854"/>
                  <a:pt x="46544" y="56851"/>
                </a:cubicBezTo>
                <a:lnTo>
                  <a:pt x="46544" y="56851"/>
                </a:lnTo>
                <a:cubicBezTo>
                  <a:pt x="46542" y="56852"/>
                  <a:pt x="46540" y="56854"/>
                  <a:pt x="46537" y="56855"/>
                </a:cubicBezTo>
                <a:lnTo>
                  <a:pt x="46537" y="56855"/>
                </a:lnTo>
                <a:lnTo>
                  <a:pt x="46556" y="56834"/>
                </a:lnTo>
                <a:close/>
                <a:moveTo>
                  <a:pt x="30301" y="57292"/>
                </a:moveTo>
                <a:lnTo>
                  <a:pt x="30326" y="57317"/>
                </a:lnTo>
                <a:lnTo>
                  <a:pt x="30326" y="57317"/>
                </a:lnTo>
                <a:lnTo>
                  <a:pt x="30291" y="57312"/>
                </a:lnTo>
                <a:lnTo>
                  <a:pt x="30301" y="57292"/>
                </a:lnTo>
                <a:close/>
                <a:moveTo>
                  <a:pt x="46415" y="56386"/>
                </a:moveTo>
                <a:lnTo>
                  <a:pt x="46405" y="56403"/>
                </a:lnTo>
                <a:cubicBezTo>
                  <a:pt x="46228" y="56603"/>
                  <a:pt x="45991" y="56720"/>
                  <a:pt x="45767" y="56854"/>
                </a:cubicBezTo>
                <a:cubicBezTo>
                  <a:pt x="45453" y="57038"/>
                  <a:pt x="45132" y="57212"/>
                  <a:pt x="44784" y="57409"/>
                </a:cubicBezTo>
                <a:cubicBezTo>
                  <a:pt x="44811" y="57279"/>
                  <a:pt x="44891" y="57255"/>
                  <a:pt x="44948" y="57222"/>
                </a:cubicBezTo>
                <a:cubicBezTo>
                  <a:pt x="45393" y="56954"/>
                  <a:pt x="45837" y="56690"/>
                  <a:pt x="46285" y="56430"/>
                </a:cubicBezTo>
                <a:cubicBezTo>
                  <a:pt x="46322" y="56413"/>
                  <a:pt x="46362" y="56403"/>
                  <a:pt x="46405" y="56403"/>
                </a:cubicBezTo>
                <a:cubicBezTo>
                  <a:pt x="46409" y="56396"/>
                  <a:pt x="46412" y="56389"/>
                  <a:pt x="46415" y="56386"/>
                </a:cubicBezTo>
                <a:close/>
                <a:moveTo>
                  <a:pt x="44665" y="57412"/>
                </a:moveTo>
                <a:cubicBezTo>
                  <a:pt x="44674" y="57412"/>
                  <a:pt x="44683" y="57413"/>
                  <a:pt x="44694" y="57416"/>
                </a:cubicBezTo>
                <a:cubicBezTo>
                  <a:pt x="44691" y="57509"/>
                  <a:pt x="44617" y="57476"/>
                  <a:pt x="44567" y="57489"/>
                </a:cubicBezTo>
                <a:lnTo>
                  <a:pt x="44560" y="57502"/>
                </a:lnTo>
                <a:lnTo>
                  <a:pt x="44567" y="57486"/>
                </a:lnTo>
                <a:cubicBezTo>
                  <a:pt x="44589" y="57446"/>
                  <a:pt x="44617" y="57412"/>
                  <a:pt x="44665" y="57412"/>
                </a:cubicBezTo>
                <a:close/>
                <a:moveTo>
                  <a:pt x="42391" y="58124"/>
                </a:moveTo>
                <a:cubicBezTo>
                  <a:pt x="42394" y="58124"/>
                  <a:pt x="42401" y="58128"/>
                  <a:pt x="42404" y="58131"/>
                </a:cubicBezTo>
                <a:cubicBezTo>
                  <a:pt x="42404" y="58134"/>
                  <a:pt x="42401" y="58141"/>
                  <a:pt x="42401" y="58141"/>
                </a:cubicBezTo>
                <a:cubicBezTo>
                  <a:pt x="42394" y="58141"/>
                  <a:pt x="42391" y="58141"/>
                  <a:pt x="42384" y="58138"/>
                </a:cubicBezTo>
                <a:cubicBezTo>
                  <a:pt x="42388" y="58134"/>
                  <a:pt x="42391" y="58124"/>
                  <a:pt x="42391" y="58124"/>
                </a:cubicBezTo>
                <a:close/>
                <a:moveTo>
                  <a:pt x="30338" y="57324"/>
                </a:moveTo>
                <a:lnTo>
                  <a:pt x="30338" y="57324"/>
                </a:lnTo>
                <a:cubicBezTo>
                  <a:pt x="30596" y="57407"/>
                  <a:pt x="30858" y="57480"/>
                  <a:pt x="31126" y="57536"/>
                </a:cubicBezTo>
                <a:cubicBezTo>
                  <a:pt x="31624" y="57643"/>
                  <a:pt x="32079" y="57870"/>
                  <a:pt x="32560" y="58014"/>
                </a:cubicBezTo>
                <a:cubicBezTo>
                  <a:pt x="32798" y="58087"/>
                  <a:pt x="33028" y="58168"/>
                  <a:pt x="33226" y="58325"/>
                </a:cubicBezTo>
                <a:cubicBezTo>
                  <a:pt x="33146" y="58347"/>
                  <a:pt x="33068" y="58357"/>
                  <a:pt x="32992" y="58357"/>
                </a:cubicBezTo>
                <a:cubicBezTo>
                  <a:pt x="32727" y="58357"/>
                  <a:pt x="32478" y="58244"/>
                  <a:pt x="32226" y="58174"/>
                </a:cubicBezTo>
                <a:cubicBezTo>
                  <a:pt x="31598" y="57997"/>
                  <a:pt x="30989" y="57760"/>
                  <a:pt x="30408" y="57469"/>
                </a:cubicBezTo>
                <a:cubicBezTo>
                  <a:pt x="30315" y="57427"/>
                  <a:pt x="30363" y="57367"/>
                  <a:pt x="30338" y="57324"/>
                </a:cubicBezTo>
                <a:close/>
                <a:moveTo>
                  <a:pt x="42294" y="58151"/>
                </a:moveTo>
                <a:cubicBezTo>
                  <a:pt x="41354" y="58625"/>
                  <a:pt x="39497" y="59015"/>
                  <a:pt x="37475" y="59015"/>
                </a:cubicBezTo>
                <a:cubicBezTo>
                  <a:pt x="36102" y="59015"/>
                  <a:pt x="34652" y="58835"/>
                  <a:pt x="33363" y="58378"/>
                </a:cubicBezTo>
                <a:cubicBezTo>
                  <a:pt x="33387" y="58264"/>
                  <a:pt x="33442" y="58225"/>
                  <a:pt x="33520" y="58225"/>
                </a:cubicBezTo>
                <a:cubicBezTo>
                  <a:pt x="33547" y="58225"/>
                  <a:pt x="33577" y="58230"/>
                  <a:pt x="33610" y="58238"/>
                </a:cubicBezTo>
                <a:cubicBezTo>
                  <a:pt x="34593" y="58448"/>
                  <a:pt x="35595" y="58542"/>
                  <a:pt x="36575" y="58753"/>
                </a:cubicBezTo>
                <a:cubicBezTo>
                  <a:pt x="36999" y="58846"/>
                  <a:pt x="37414" y="58860"/>
                  <a:pt x="37898" y="58860"/>
                </a:cubicBezTo>
                <a:cubicBezTo>
                  <a:pt x="37725" y="58751"/>
                  <a:pt x="37551" y="58735"/>
                  <a:pt x="37376" y="58735"/>
                </a:cubicBezTo>
                <a:cubicBezTo>
                  <a:pt x="37306" y="58735"/>
                  <a:pt x="37235" y="58738"/>
                  <a:pt x="37164" y="58738"/>
                </a:cubicBezTo>
                <a:cubicBezTo>
                  <a:pt x="37048" y="58738"/>
                  <a:pt x="36931" y="58731"/>
                  <a:pt x="36812" y="58696"/>
                </a:cubicBezTo>
                <a:cubicBezTo>
                  <a:pt x="37172" y="58696"/>
                  <a:pt x="37515" y="58689"/>
                  <a:pt x="37849" y="58689"/>
                </a:cubicBezTo>
                <a:cubicBezTo>
                  <a:pt x="38135" y="58689"/>
                  <a:pt x="38415" y="58694"/>
                  <a:pt x="38694" y="58713"/>
                </a:cubicBezTo>
                <a:cubicBezTo>
                  <a:pt x="38819" y="58722"/>
                  <a:pt x="38949" y="58754"/>
                  <a:pt x="39071" y="58754"/>
                </a:cubicBezTo>
                <a:cubicBezTo>
                  <a:pt x="39130" y="58754"/>
                  <a:pt x="39186" y="58746"/>
                  <a:pt x="39239" y="58726"/>
                </a:cubicBezTo>
                <a:cubicBezTo>
                  <a:pt x="39800" y="58512"/>
                  <a:pt x="40409" y="58535"/>
                  <a:pt x="40980" y="58385"/>
                </a:cubicBezTo>
                <a:cubicBezTo>
                  <a:pt x="41014" y="58372"/>
                  <a:pt x="41047" y="58365"/>
                  <a:pt x="41081" y="58365"/>
                </a:cubicBezTo>
                <a:cubicBezTo>
                  <a:pt x="41140" y="58375"/>
                  <a:pt x="41199" y="58380"/>
                  <a:pt x="41257" y="58380"/>
                </a:cubicBezTo>
                <a:cubicBezTo>
                  <a:pt x="41571" y="58380"/>
                  <a:pt x="41861" y="58244"/>
                  <a:pt x="42164" y="58171"/>
                </a:cubicBezTo>
                <a:cubicBezTo>
                  <a:pt x="42194" y="58164"/>
                  <a:pt x="42230" y="58161"/>
                  <a:pt x="42294" y="58151"/>
                </a:cubicBezTo>
                <a:close/>
                <a:moveTo>
                  <a:pt x="20517" y="0"/>
                </a:moveTo>
                <a:cubicBezTo>
                  <a:pt x="20483" y="34"/>
                  <a:pt x="20443" y="42"/>
                  <a:pt x="20402" y="42"/>
                </a:cubicBezTo>
                <a:cubicBezTo>
                  <a:pt x="20366" y="42"/>
                  <a:pt x="20330" y="37"/>
                  <a:pt x="20293" y="37"/>
                </a:cubicBezTo>
                <a:cubicBezTo>
                  <a:pt x="19110" y="60"/>
                  <a:pt x="17933" y="184"/>
                  <a:pt x="16770" y="408"/>
                </a:cubicBezTo>
                <a:cubicBezTo>
                  <a:pt x="16674" y="426"/>
                  <a:pt x="16578" y="431"/>
                  <a:pt x="16482" y="431"/>
                </a:cubicBezTo>
                <a:cubicBezTo>
                  <a:pt x="16396" y="431"/>
                  <a:pt x="16311" y="427"/>
                  <a:pt x="16225" y="427"/>
                </a:cubicBezTo>
                <a:cubicBezTo>
                  <a:pt x="16146" y="427"/>
                  <a:pt x="16067" y="430"/>
                  <a:pt x="15988" y="441"/>
                </a:cubicBezTo>
                <a:cubicBezTo>
                  <a:pt x="15393" y="535"/>
                  <a:pt x="14805" y="655"/>
                  <a:pt x="14223" y="809"/>
                </a:cubicBezTo>
                <a:cubicBezTo>
                  <a:pt x="13678" y="946"/>
                  <a:pt x="13113" y="999"/>
                  <a:pt x="12599" y="1240"/>
                </a:cubicBezTo>
                <a:cubicBezTo>
                  <a:pt x="12542" y="1267"/>
                  <a:pt x="12478" y="1280"/>
                  <a:pt x="12425" y="1307"/>
                </a:cubicBezTo>
                <a:cubicBezTo>
                  <a:pt x="12264" y="1397"/>
                  <a:pt x="12485" y="1357"/>
                  <a:pt x="12448" y="1417"/>
                </a:cubicBezTo>
                <a:cubicBezTo>
                  <a:pt x="11960" y="1614"/>
                  <a:pt x="11455" y="1815"/>
                  <a:pt x="10997" y="2109"/>
                </a:cubicBezTo>
                <a:cubicBezTo>
                  <a:pt x="10827" y="2226"/>
                  <a:pt x="10643" y="2320"/>
                  <a:pt x="10449" y="2397"/>
                </a:cubicBezTo>
                <a:cubicBezTo>
                  <a:pt x="9945" y="2570"/>
                  <a:pt x="9604" y="2988"/>
                  <a:pt x="9152" y="3249"/>
                </a:cubicBezTo>
                <a:cubicBezTo>
                  <a:pt x="8885" y="3403"/>
                  <a:pt x="8601" y="3540"/>
                  <a:pt x="8374" y="3760"/>
                </a:cubicBezTo>
                <a:cubicBezTo>
                  <a:pt x="8344" y="3785"/>
                  <a:pt x="8306" y="3800"/>
                  <a:pt x="8266" y="3800"/>
                </a:cubicBezTo>
                <a:cubicBezTo>
                  <a:pt x="8256" y="3800"/>
                  <a:pt x="8246" y="3799"/>
                  <a:pt x="8236" y="3797"/>
                </a:cubicBezTo>
                <a:cubicBezTo>
                  <a:pt x="8143" y="3897"/>
                  <a:pt x="7972" y="3844"/>
                  <a:pt x="7889" y="3971"/>
                </a:cubicBezTo>
                <a:cubicBezTo>
                  <a:pt x="7852" y="4014"/>
                  <a:pt x="7809" y="4051"/>
                  <a:pt x="7762" y="4081"/>
                </a:cubicBezTo>
                <a:cubicBezTo>
                  <a:pt x="7730" y="4107"/>
                  <a:pt x="7708" y="4118"/>
                  <a:pt x="7692" y="4118"/>
                </a:cubicBezTo>
                <a:cubicBezTo>
                  <a:pt x="7656" y="4118"/>
                  <a:pt x="7654" y="4064"/>
                  <a:pt x="7652" y="4011"/>
                </a:cubicBezTo>
                <a:lnTo>
                  <a:pt x="7648" y="4008"/>
                </a:lnTo>
                <a:cubicBezTo>
                  <a:pt x="7481" y="4061"/>
                  <a:pt x="7351" y="4178"/>
                  <a:pt x="7224" y="4295"/>
                </a:cubicBezTo>
                <a:cubicBezTo>
                  <a:pt x="6308" y="5131"/>
                  <a:pt x="5442" y="6020"/>
                  <a:pt x="4630" y="6953"/>
                </a:cubicBezTo>
                <a:cubicBezTo>
                  <a:pt x="4536" y="7063"/>
                  <a:pt x="4469" y="7213"/>
                  <a:pt x="4312" y="7267"/>
                </a:cubicBezTo>
                <a:cubicBezTo>
                  <a:pt x="4299" y="7297"/>
                  <a:pt x="4292" y="7340"/>
                  <a:pt x="4269" y="7350"/>
                </a:cubicBezTo>
                <a:cubicBezTo>
                  <a:pt x="4261" y="7355"/>
                  <a:pt x="4256" y="7357"/>
                  <a:pt x="4251" y="7357"/>
                </a:cubicBezTo>
                <a:cubicBezTo>
                  <a:pt x="4233" y="7357"/>
                  <a:pt x="4234" y="7326"/>
                  <a:pt x="4229" y="7307"/>
                </a:cubicBezTo>
                <a:cubicBezTo>
                  <a:pt x="3995" y="7427"/>
                  <a:pt x="3898" y="7671"/>
                  <a:pt x="3764" y="7872"/>
                </a:cubicBezTo>
                <a:cubicBezTo>
                  <a:pt x="3416" y="8390"/>
                  <a:pt x="3082" y="8921"/>
                  <a:pt x="2761" y="9456"/>
                </a:cubicBezTo>
                <a:cubicBezTo>
                  <a:pt x="2227" y="10342"/>
                  <a:pt x="1765" y="11271"/>
                  <a:pt x="1381" y="12234"/>
                </a:cubicBezTo>
                <a:cubicBezTo>
                  <a:pt x="1154" y="12805"/>
                  <a:pt x="1017" y="13414"/>
                  <a:pt x="863" y="14012"/>
                </a:cubicBezTo>
                <a:cubicBezTo>
                  <a:pt x="696" y="14651"/>
                  <a:pt x="495" y="15279"/>
                  <a:pt x="305" y="15911"/>
                </a:cubicBezTo>
                <a:cubicBezTo>
                  <a:pt x="117" y="16556"/>
                  <a:pt x="20" y="17224"/>
                  <a:pt x="14" y="17896"/>
                </a:cubicBezTo>
                <a:cubicBezTo>
                  <a:pt x="0" y="18555"/>
                  <a:pt x="14" y="19210"/>
                  <a:pt x="117" y="19878"/>
                </a:cubicBezTo>
                <a:cubicBezTo>
                  <a:pt x="241" y="19551"/>
                  <a:pt x="184" y="19233"/>
                  <a:pt x="124" y="18926"/>
                </a:cubicBezTo>
                <a:cubicBezTo>
                  <a:pt x="47" y="18511"/>
                  <a:pt x="57" y="18097"/>
                  <a:pt x="81" y="17676"/>
                </a:cubicBezTo>
                <a:lnTo>
                  <a:pt x="81" y="17676"/>
                </a:lnTo>
                <a:cubicBezTo>
                  <a:pt x="94" y="17742"/>
                  <a:pt x="107" y="17806"/>
                  <a:pt x="117" y="17869"/>
                </a:cubicBezTo>
                <a:cubicBezTo>
                  <a:pt x="127" y="17940"/>
                  <a:pt x="134" y="18007"/>
                  <a:pt x="137" y="18077"/>
                </a:cubicBezTo>
                <a:cubicBezTo>
                  <a:pt x="131" y="18675"/>
                  <a:pt x="241" y="19263"/>
                  <a:pt x="315" y="19852"/>
                </a:cubicBezTo>
                <a:cubicBezTo>
                  <a:pt x="358" y="20219"/>
                  <a:pt x="438" y="20594"/>
                  <a:pt x="355" y="20968"/>
                </a:cubicBezTo>
                <a:cubicBezTo>
                  <a:pt x="331" y="21082"/>
                  <a:pt x="378" y="21189"/>
                  <a:pt x="401" y="21296"/>
                </a:cubicBezTo>
                <a:cubicBezTo>
                  <a:pt x="773" y="22837"/>
                  <a:pt x="1217" y="24354"/>
                  <a:pt x="1896" y="25795"/>
                </a:cubicBezTo>
                <a:cubicBezTo>
                  <a:pt x="2146" y="26333"/>
                  <a:pt x="2531" y="26787"/>
                  <a:pt x="2888" y="27255"/>
                </a:cubicBezTo>
                <a:cubicBezTo>
                  <a:pt x="3330" y="27827"/>
                  <a:pt x="3757" y="28409"/>
                  <a:pt x="4269" y="28920"/>
                </a:cubicBezTo>
                <a:cubicBezTo>
                  <a:pt x="4473" y="29121"/>
                  <a:pt x="4677" y="29304"/>
                  <a:pt x="4954" y="29405"/>
                </a:cubicBezTo>
                <a:cubicBezTo>
                  <a:pt x="5335" y="29542"/>
                  <a:pt x="5619" y="29826"/>
                  <a:pt x="5880" y="30120"/>
                </a:cubicBezTo>
                <a:cubicBezTo>
                  <a:pt x="5997" y="30250"/>
                  <a:pt x="6134" y="30321"/>
                  <a:pt x="6284" y="30394"/>
                </a:cubicBezTo>
                <a:cubicBezTo>
                  <a:pt x="6752" y="30621"/>
                  <a:pt x="7230" y="30835"/>
                  <a:pt x="7682" y="31093"/>
                </a:cubicBezTo>
                <a:cubicBezTo>
                  <a:pt x="7896" y="31216"/>
                  <a:pt x="8140" y="31323"/>
                  <a:pt x="8273" y="31574"/>
                </a:cubicBezTo>
                <a:cubicBezTo>
                  <a:pt x="8337" y="31691"/>
                  <a:pt x="8511" y="31738"/>
                  <a:pt x="8654" y="31775"/>
                </a:cubicBezTo>
                <a:lnTo>
                  <a:pt x="8654" y="31774"/>
                </a:lnTo>
                <a:lnTo>
                  <a:pt x="8654" y="31774"/>
                </a:lnTo>
                <a:cubicBezTo>
                  <a:pt x="8878" y="31983"/>
                  <a:pt x="9160" y="32099"/>
                  <a:pt x="9430" y="32202"/>
                </a:cubicBezTo>
                <a:cubicBezTo>
                  <a:pt x="9854" y="32366"/>
                  <a:pt x="10262" y="32580"/>
                  <a:pt x="10640" y="32838"/>
                </a:cubicBezTo>
                <a:cubicBezTo>
                  <a:pt x="11626" y="33479"/>
                  <a:pt x="12689" y="33931"/>
                  <a:pt x="13822" y="34228"/>
                </a:cubicBezTo>
                <a:cubicBezTo>
                  <a:pt x="13849" y="34235"/>
                  <a:pt x="13875" y="34241"/>
                  <a:pt x="13902" y="34251"/>
                </a:cubicBezTo>
                <a:cubicBezTo>
                  <a:pt x="13962" y="34285"/>
                  <a:pt x="14066" y="34265"/>
                  <a:pt x="14066" y="34378"/>
                </a:cubicBezTo>
                <a:cubicBezTo>
                  <a:pt x="14063" y="34439"/>
                  <a:pt x="14009" y="34472"/>
                  <a:pt x="13825" y="34512"/>
                </a:cubicBezTo>
                <a:cubicBezTo>
                  <a:pt x="14083" y="34536"/>
                  <a:pt x="13912" y="34706"/>
                  <a:pt x="13986" y="34806"/>
                </a:cubicBezTo>
                <a:cubicBezTo>
                  <a:pt x="14093" y="34713"/>
                  <a:pt x="14129" y="34589"/>
                  <a:pt x="14160" y="34472"/>
                </a:cubicBezTo>
                <a:cubicBezTo>
                  <a:pt x="14177" y="34412"/>
                  <a:pt x="14191" y="34360"/>
                  <a:pt x="14244" y="34360"/>
                </a:cubicBezTo>
                <a:cubicBezTo>
                  <a:pt x="14254" y="34360"/>
                  <a:pt x="14264" y="34362"/>
                  <a:pt x="14277" y="34365"/>
                </a:cubicBezTo>
                <a:cubicBezTo>
                  <a:pt x="14648" y="34475"/>
                  <a:pt x="15032" y="34556"/>
                  <a:pt x="15380" y="34726"/>
                </a:cubicBezTo>
                <a:cubicBezTo>
                  <a:pt x="15396" y="34733"/>
                  <a:pt x="15406" y="34760"/>
                  <a:pt x="15420" y="34776"/>
                </a:cubicBezTo>
                <a:cubicBezTo>
                  <a:pt x="15430" y="34776"/>
                  <a:pt x="15440" y="34776"/>
                  <a:pt x="15451" y="34776"/>
                </a:cubicBezTo>
                <a:cubicBezTo>
                  <a:pt x="15486" y="34776"/>
                  <a:pt x="15520" y="34780"/>
                  <a:pt x="15543" y="34816"/>
                </a:cubicBezTo>
                <a:lnTo>
                  <a:pt x="15593" y="34833"/>
                </a:lnTo>
                <a:lnTo>
                  <a:pt x="15587" y="34846"/>
                </a:lnTo>
                <a:lnTo>
                  <a:pt x="15543" y="34816"/>
                </a:lnTo>
                <a:cubicBezTo>
                  <a:pt x="15533" y="34816"/>
                  <a:pt x="15523" y="34817"/>
                  <a:pt x="15512" y="34817"/>
                </a:cubicBezTo>
                <a:cubicBezTo>
                  <a:pt x="15477" y="34817"/>
                  <a:pt x="15443" y="34813"/>
                  <a:pt x="15420" y="34776"/>
                </a:cubicBezTo>
                <a:cubicBezTo>
                  <a:pt x="15399" y="34777"/>
                  <a:pt x="15379" y="34778"/>
                  <a:pt x="15359" y="34778"/>
                </a:cubicBezTo>
                <a:cubicBezTo>
                  <a:pt x="15018" y="34778"/>
                  <a:pt x="14701" y="34651"/>
                  <a:pt x="14357" y="34616"/>
                </a:cubicBezTo>
                <a:lnTo>
                  <a:pt x="14357" y="34616"/>
                </a:lnTo>
                <a:cubicBezTo>
                  <a:pt x="14460" y="34679"/>
                  <a:pt x="14571" y="34733"/>
                  <a:pt x="14684" y="34783"/>
                </a:cubicBezTo>
                <a:cubicBezTo>
                  <a:pt x="15624" y="35137"/>
                  <a:pt x="16563" y="35502"/>
                  <a:pt x="17462" y="35960"/>
                </a:cubicBezTo>
                <a:cubicBezTo>
                  <a:pt x="17491" y="35973"/>
                  <a:pt x="17531" y="36015"/>
                  <a:pt x="17567" y="36015"/>
                </a:cubicBezTo>
                <a:cubicBezTo>
                  <a:pt x="17585" y="36015"/>
                  <a:pt x="17601" y="36005"/>
                  <a:pt x="17616" y="35976"/>
                </a:cubicBezTo>
                <a:cubicBezTo>
                  <a:pt x="17649" y="35906"/>
                  <a:pt x="17566" y="35873"/>
                  <a:pt x="17512" y="35846"/>
                </a:cubicBezTo>
                <a:cubicBezTo>
                  <a:pt x="17001" y="35578"/>
                  <a:pt x="16459" y="35381"/>
                  <a:pt x="15931" y="35147"/>
                </a:cubicBezTo>
                <a:cubicBezTo>
                  <a:pt x="15861" y="35117"/>
                  <a:pt x="15794" y="35084"/>
                  <a:pt x="15710" y="35044"/>
                </a:cubicBezTo>
                <a:cubicBezTo>
                  <a:pt x="15772" y="34982"/>
                  <a:pt x="15829" y="34956"/>
                  <a:pt x="15888" y="34956"/>
                </a:cubicBezTo>
                <a:cubicBezTo>
                  <a:pt x="15929" y="34956"/>
                  <a:pt x="15972" y="34968"/>
                  <a:pt x="16018" y="34990"/>
                </a:cubicBezTo>
                <a:cubicBezTo>
                  <a:pt x="16459" y="35191"/>
                  <a:pt x="16917" y="35365"/>
                  <a:pt x="17328" y="35625"/>
                </a:cubicBezTo>
                <a:cubicBezTo>
                  <a:pt x="17536" y="35759"/>
                  <a:pt x="17790" y="35679"/>
                  <a:pt x="18007" y="35819"/>
                </a:cubicBezTo>
                <a:cubicBezTo>
                  <a:pt x="18224" y="35956"/>
                  <a:pt x="18468" y="36053"/>
                  <a:pt x="18672" y="36217"/>
                </a:cubicBezTo>
                <a:lnTo>
                  <a:pt x="18645" y="36264"/>
                </a:lnTo>
                <a:lnTo>
                  <a:pt x="18254" y="36070"/>
                </a:lnTo>
                <a:lnTo>
                  <a:pt x="18254" y="36070"/>
                </a:lnTo>
                <a:cubicBezTo>
                  <a:pt x="18224" y="36157"/>
                  <a:pt x="18288" y="36170"/>
                  <a:pt x="18321" y="36190"/>
                </a:cubicBezTo>
                <a:cubicBezTo>
                  <a:pt x="18632" y="36384"/>
                  <a:pt x="18919" y="36618"/>
                  <a:pt x="19177" y="36882"/>
                </a:cubicBezTo>
                <a:cubicBezTo>
                  <a:pt x="19207" y="36919"/>
                  <a:pt x="19254" y="36942"/>
                  <a:pt x="19304" y="36946"/>
                </a:cubicBezTo>
                <a:cubicBezTo>
                  <a:pt x="19324" y="36880"/>
                  <a:pt x="19361" y="36855"/>
                  <a:pt x="19398" y="36855"/>
                </a:cubicBezTo>
                <a:cubicBezTo>
                  <a:pt x="19434" y="36855"/>
                  <a:pt x="19469" y="36879"/>
                  <a:pt x="19488" y="36912"/>
                </a:cubicBezTo>
                <a:cubicBezTo>
                  <a:pt x="19625" y="37146"/>
                  <a:pt x="19855" y="37290"/>
                  <a:pt x="20006" y="37510"/>
                </a:cubicBezTo>
                <a:cubicBezTo>
                  <a:pt x="20073" y="37607"/>
                  <a:pt x="20210" y="37684"/>
                  <a:pt x="20280" y="37795"/>
                </a:cubicBezTo>
                <a:cubicBezTo>
                  <a:pt x="20972" y="38824"/>
                  <a:pt x="21570" y="39900"/>
                  <a:pt x="21904" y="41107"/>
                </a:cubicBezTo>
                <a:cubicBezTo>
                  <a:pt x="21924" y="41164"/>
                  <a:pt x="21951" y="41224"/>
                  <a:pt x="21904" y="41314"/>
                </a:cubicBezTo>
                <a:cubicBezTo>
                  <a:pt x="21767" y="40937"/>
                  <a:pt x="21634" y="40582"/>
                  <a:pt x="21483" y="40235"/>
                </a:cubicBezTo>
                <a:cubicBezTo>
                  <a:pt x="21283" y="39787"/>
                  <a:pt x="21079" y="39336"/>
                  <a:pt x="20831" y="38911"/>
                </a:cubicBezTo>
                <a:cubicBezTo>
                  <a:pt x="20808" y="38868"/>
                  <a:pt x="20781" y="38824"/>
                  <a:pt x="20724" y="38824"/>
                </a:cubicBezTo>
                <a:cubicBezTo>
                  <a:pt x="20915" y="39232"/>
                  <a:pt x="21112" y="39636"/>
                  <a:pt x="21293" y="40048"/>
                </a:cubicBezTo>
                <a:cubicBezTo>
                  <a:pt x="21593" y="40743"/>
                  <a:pt x="21814" y="41468"/>
                  <a:pt x="21944" y="42214"/>
                </a:cubicBezTo>
                <a:cubicBezTo>
                  <a:pt x="21794" y="41973"/>
                  <a:pt x="21644" y="41729"/>
                  <a:pt x="21490" y="41488"/>
                </a:cubicBezTo>
                <a:cubicBezTo>
                  <a:pt x="21286" y="41167"/>
                  <a:pt x="21075" y="40850"/>
                  <a:pt x="20808" y="40579"/>
                </a:cubicBezTo>
                <a:lnTo>
                  <a:pt x="20808" y="40579"/>
                </a:lnTo>
                <a:cubicBezTo>
                  <a:pt x="20881" y="40933"/>
                  <a:pt x="20985" y="41321"/>
                  <a:pt x="21219" y="41565"/>
                </a:cubicBezTo>
                <a:cubicBezTo>
                  <a:pt x="21657" y="42016"/>
                  <a:pt x="21674" y="42564"/>
                  <a:pt x="21771" y="43106"/>
                </a:cubicBezTo>
                <a:cubicBezTo>
                  <a:pt x="21844" y="43524"/>
                  <a:pt x="21995" y="43918"/>
                  <a:pt x="22075" y="44336"/>
                </a:cubicBezTo>
                <a:cubicBezTo>
                  <a:pt x="22108" y="44507"/>
                  <a:pt x="22178" y="44684"/>
                  <a:pt x="22228" y="44861"/>
                </a:cubicBezTo>
                <a:cubicBezTo>
                  <a:pt x="22299" y="45095"/>
                  <a:pt x="22362" y="45329"/>
                  <a:pt x="22419" y="45563"/>
                </a:cubicBezTo>
                <a:cubicBezTo>
                  <a:pt x="22476" y="45793"/>
                  <a:pt x="22519" y="46024"/>
                  <a:pt x="22559" y="46255"/>
                </a:cubicBezTo>
                <a:cubicBezTo>
                  <a:pt x="22603" y="46499"/>
                  <a:pt x="22636" y="46746"/>
                  <a:pt x="22676" y="46993"/>
                </a:cubicBezTo>
                <a:cubicBezTo>
                  <a:pt x="22680" y="47030"/>
                  <a:pt x="22700" y="47074"/>
                  <a:pt x="22643" y="47110"/>
                </a:cubicBezTo>
                <a:cubicBezTo>
                  <a:pt x="22533" y="46990"/>
                  <a:pt x="22579" y="46820"/>
                  <a:pt x="22503" y="46693"/>
                </a:cubicBezTo>
                <a:lnTo>
                  <a:pt x="22503" y="46693"/>
                </a:lnTo>
                <a:cubicBezTo>
                  <a:pt x="22439" y="46716"/>
                  <a:pt x="22513" y="46796"/>
                  <a:pt x="22446" y="46840"/>
                </a:cubicBezTo>
                <a:cubicBezTo>
                  <a:pt x="22359" y="46355"/>
                  <a:pt x="22275" y="45874"/>
                  <a:pt x="22185" y="45392"/>
                </a:cubicBezTo>
                <a:cubicBezTo>
                  <a:pt x="22152" y="45208"/>
                  <a:pt x="22081" y="45035"/>
                  <a:pt x="21978" y="44878"/>
                </a:cubicBezTo>
                <a:lnTo>
                  <a:pt x="21978" y="44878"/>
                </a:lnTo>
                <a:cubicBezTo>
                  <a:pt x="22045" y="45329"/>
                  <a:pt x="22095" y="45783"/>
                  <a:pt x="22152" y="46235"/>
                </a:cubicBezTo>
                <a:cubicBezTo>
                  <a:pt x="22208" y="46716"/>
                  <a:pt x="22228" y="47201"/>
                  <a:pt x="22352" y="47672"/>
                </a:cubicBezTo>
                <a:cubicBezTo>
                  <a:pt x="22369" y="47732"/>
                  <a:pt x="22389" y="47789"/>
                  <a:pt x="22412" y="47869"/>
                </a:cubicBezTo>
                <a:cubicBezTo>
                  <a:pt x="22526" y="47742"/>
                  <a:pt x="22449" y="47602"/>
                  <a:pt x="22506" y="47478"/>
                </a:cubicBezTo>
                <a:lnTo>
                  <a:pt x="22506" y="47478"/>
                </a:lnTo>
                <a:cubicBezTo>
                  <a:pt x="22646" y="48371"/>
                  <a:pt x="22790" y="49256"/>
                  <a:pt x="23101" y="50112"/>
                </a:cubicBezTo>
                <a:cubicBezTo>
                  <a:pt x="23171" y="50065"/>
                  <a:pt x="23138" y="50018"/>
                  <a:pt x="23128" y="49978"/>
                </a:cubicBezTo>
                <a:cubicBezTo>
                  <a:pt x="22994" y="49440"/>
                  <a:pt x="22857" y="48902"/>
                  <a:pt x="22723" y="48361"/>
                </a:cubicBezTo>
                <a:cubicBezTo>
                  <a:pt x="22710" y="48324"/>
                  <a:pt x="22703" y="48284"/>
                  <a:pt x="22696" y="48240"/>
                </a:cubicBezTo>
                <a:cubicBezTo>
                  <a:pt x="22690" y="48207"/>
                  <a:pt x="22710" y="48170"/>
                  <a:pt x="22747" y="48160"/>
                </a:cubicBezTo>
                <a:cubicBezTo>
                  <a:pt x="22753" y="48158"/>
                  <a:pt x="22759" y="48157"/>
                  <a:pt x="22765" y="48157"/>
                </a:cubicBezTo>
                <a:cubicBezTo>
                  <a:pt x="22796" y="48157"/>
                  <a:pt x="22804" y="48189"/>
                  <a:pt x="22810" y="48220"/>
                </a:cubicBezTo>
                <a:cubicBezTo>
                  <a:pt x="22867" y="48514"/>
                  <a:pt x="22994" y="48788"/>
                  <a:pt x="23007" y="49103"/>
                </a:cubicBezTo>
                <a:cubicBezTo>
                  <a:pt x="23021" y="49373"/>
                  <a:pt x="23141" y="49637"/>
                  <a:pt x="23231" y="49901"/>
                </a:cubicBezTo>
                <a:cubicBezTo>
                  <a:pt x="23482" y="50623"/>
                  <a:pt x="23773" y="51329"/>
                  <a:pt x="24104" y="52017"/>
                </a:cubicBezTo>
                <a:cubicBezTo>
                  <a:pt x="24161" y="52134"/>
                  <a:pt x="24244" y="52245"/>
                  <a:pt x="24204" y="52388"/>
                </a:cubicBezTo>
                <a:cubicBezTo>
                  <a:pt x="24204" y="52415"/>
                  <a:pt x="24211" y="52445"/>
                  <a:pt x="24231" y="52465"/>
                </a:cubicBezTo>
                <a:cubicBezTo>
                  <a:pt x="24505" y="52840"/>
                  <a:pt x="24649" y="53284"/>
                  <a:pt x="24953" y="53652"/>
                </a:cubicBezTo>
                <a:cubicBezTo>
                  <a:pt x="25812" y="54708"/>
                  <a:pt x="26811" y="55641"/>
                  <a:pt x="27921" y="56423"/>
                </a:cubicBezTo>
                <a:cubicBezTo>
                  <a:pt x="28322" y="56710"/>
                  <a:pt x="28777" y="56928"/>
                  <a:pt x="29158" y="57232"/>
                </a:cubicBezTo>
                <a:cubicBezTo>
                  <a:pt x="29552" y="57543"/>
                  <a:pt x="30013" y="57676"/>
                  <a:pt x="30441" y="57890"/>
                </a:cubicBezTo>
                <a:cubicBezTo>
                  <a:pt x="30562" y="57954"/>
                  <a:pt x="30642" y="58054"/>
                  <a:pt x="30759" y="58121"/>
                </a:cubicBezTo>
                <a:cubicBezTo>
                  <a:pt x="31404" y="58479"/>
                  <a:pt x="32116" y="58592"/>
                  <a:pt x="32824" y="58736"/>
                </a:cubicBezTo>
                <a:cubicBezTo>
                  <a:pt x="33252" y="58823"/>
                  <a:pt x="33680" y="58910"/>
                  <a:pt x="34101" y="59017"/>
                </a:cubicBezTo>
                <a:cubicBezTo>
                  <a:pt x="34576" y="59137"/>
                  <a:pt x="35061" y="59147"/>
                  <a:pt x="35542" y="59197"/>
                </a:cubicBezTo>
                <a:cubicBezTo>
                  <a:pt x="36027" y="59244"/>
                  <a:pt x="36505" y="59307"/>
                  <a:pt x="36989" y="59344"/>
                </a:cubicBezTo>
                <a:cubicBezTo>
                  <a:pt x="37354" y="59371"/>
                  <a:pt x="37721" y="59364"/>
                  <a:pt x="38086" y="59374"/>
                </a:cubicBezTo>
                <a:cubicBezTo>
                  <a:pt x="38216" y="59381"/>
                  <a:pt x="38346" y="59401"/>
                  <a:pt x="38477" y="59404"/>
                </a:cubicBezTo>
                <a:cubicBezTo>
                  <a:pt x="38507" y="59405"/>
                  <a:pt x="38537" y="59405"/>
                  <a:pt x="38567" y="59405"/>
                </a:cubicBezTo>
                <a:cubicBezTo>
                  <a:pt x="39317" y="59405"/>
                  <a:pt x="40047" y="59248"/>
                  <a:pt x="40780" y="59107"/>
                </a:cubicBezTo>
                <a:cubicBezTo>
                  <a:pt x="41161" y="59037"/>
                  <a:pt x="41535" y="58963"/>
                  <a:pt x="41886" y="58789"/>
                </a:cubicBezTo>
                <a:lnTo>
                  <a:pt x="41886" y="58789"/>
                </a:lnTo>
                <a:cubicBezTo>
                  <a:pt x="40860" y="59007"/>
                  <a:pt x="39820" y="59137"/>
                  <a:pt x="38778" y="59227"/>
                </a:cubicBezTo>
                <a:cubicBezTo>
                  <a:pt x="39717" y="59090"/>
                  <a:pt x="40626" y="58840"/>
                  <a:pt x="41545" y="58609"/>
                </a:cubicBezTo>
                <a:cubicBezTo>
                  <a:pt x="42464" y="58378"/>
                  <a:pt x="43307" y="57930"/>
                  <a:pt x="44229" y="57710"/>
                </a:cubicBezTo>
                <a:lnTo>
                  <a:pt x="44229" y="57710"/>
                </a:lnTo>
                <a:cubicBezTo>
                  <a:pt x="43922" y="57937"/>
                  <a:pt x="43537" y="58027"/>
                  <a:pt x="43200" y="58231"/>
                </a:cubicBezTo>
                <a:cubicBezTo>
                  <a:pt x="43231" y="58257"/>
                  <a:pt x="43261" y="58266"/>
                  <a:pt x="43287" y="58266"/>
                </a:cubicBezTo>
                <a:cubicBezTo>
                  <a:pt x="43334" y="58266"/>
                  <a:pt x="43374" y="58238"/>
                  <a:pt x="43410" y="58221"/>
                </a:cubicBezTo>
                <a:cubicBezTo>
                  <a:pt x="43738" y="58077"/>
                  <a:pt x="44062" y="57930"/>
                  <a:pt x="44396" y="57793"/>
                </a:cubicBezTo>
                <a:cubicBezTo>
                  <a:pt x="44871" y="57599"/>
                  <a:pt x="45322" y="57342"/>
                  <a:pt x="45764" y="57085"/>
                </a:cubicBezTo>
                <a:cubicBezTo>
                  <a:pt x="45941" y="56981"/>
                  <a:pt x="46141" y="57078"/>
                  <a:pt x="46308" y="56964"/>
                </a:cubicBezTo>
                <a:cubicBezTo>
                  <a:pt x="46315" y="56959"/>
                  <a:pt x="46321" y="56957"/>
                  <a:pt x="46327" y="56957"/>
                </a:cubicBezTo>
                <a:cubicBezTo>
                  <a:pt x="46356" y="56957"/>
                  <a:pt x="46360" y="57028"/>
                  <a:pt x="46365" y="57068"/>
                </a:cubicBezTo>
                <a:cubicBezTo>
                  <a:pt x="46666" y="56951"/>
                  <a:pt x="46890" y="56717"/>
                  <a:pt x="47154" y="56540"/>
                </a:cubicBezTo>
                <a:cubicBezTo>
                  <a:pt x="47311" y="56426"/>
                  <a:pt x="47462" y="56306"/>
                  <a:pt x="47605" y="56179"/>
                </a:cubicBezTo>
                <a:cubicBezTo>
                  <a:pt x="47689" y="56109"/>
                  <a:pt x="47796" y="56035"/>
                  <a:pt x="47645" y="55921"/>
                </a:cubicBezTo>
                <a:cubicBezTo>
                  <a:pt x="47609" y="55895"/>
                  <a:pt x="47589" y="55858"/>
                  <a:pt x="47642" y="55828"/>
                </a:cubicBezTo>
                <a:cubicBezTo>
                  <a:pt x="48177" y="55537"/>
                  <a:pt x="48511" y="55016"/>
                  <a:pt x="49023" y="54701"/>
                </a:cubicBezTo>
                <a:cubicBezTo>
                  <a:pt x="49043" y="54695"/>
                  <a:pt x="49063" y="54688"/>
                  <a:pt x="49083" y="54688"/>
                </a:cubicBezTo>
                <a:cubicBezTo>
                  <a:pt x="49143" y="54561"/>
                  <a:pt x="49273" y="54508"/>
                  <a:pt x="49370" y="54424"/>
                </a:cubicBezTo>
                <a:cubicBezTo>
                  <a:pt x="50035" y="53852"/>
                  <a:pt x="50587" y="53174"/>
                  <a:pt x="51209" y="52569"/>
                </a:cubicBezTo>
                <a:cubicBezTo>
                  <a:pt x="51496" y="52281"/>
                  <a:pt x="51750" y="51964"/>
                  <a:pt x="51964" y="51620"/>
                </a:cubicBezTo>
                <a:cubicBezTo>
                  <a:pt x="52011" y="51563"/>
                  <a:pt x="52038" y="51499"/>
                  <a:pt x="52048" y="51432"/>
                </a:cubicBezTo>
                <a:lnTo>
                  <a:pt x="52048" y="51432"/>
                </a:lnTo>
                <a:cubicBezTo>
                  <a:pt x="51961" y="51436"/>
                  <a:pt x="51937" y="51529"/>
                  <a:pt x="51864" y="51556"/>
                </a:cubicBezTo>
                <a:cubicBezTo>
                  <a:pt x="51810" y="51499"/>
                  <a:pt x="51810" y="51422"/>
                  <a:pt x="51780" y="51329"/>
                </a:cubicBezTo>
                <a:cubicBezTo>
                  <a:pt x="51449" y="51750"/>
                  <a:pt x="51229" y="52245"/>
                  <a:pt x="50794" y="52559"/>
                </a:cubicBezTo>
                <a:cubicBezTo>
                  <a:pt x="50828" y="52328"/>
                  <a:pt x="51025" y="52204"/>
                  <a:pt x="51142" y="52031"/>
                </a:cubicBezTo>
                <a:cubicBezTo>
                  <a:pt x="51423" y="51626"/>
                  <a:pt x="51740" y="51249"/>
                  <a:pt x="51964" y="50804"/>
                </a:cubicBezTo>
                <a:cubicBezTo>
                  <a:pt x="52014" y="50710"/>
                  <a:pt x="52018" y="50704"/>
                  <a:pt x="52018" y="50550"/>
                </a:cubicBezTo>
                <a:lnTo>
                  <a:pt x="52018" y="50550"/>
                </a:lnTo>
                <a:cubicBezTo>
                  <a:pt x="51854" y="50737"/>
                  <a:pt x="51807" y="50971"/>
                  <a:pt x="51663" y="51162"/>
                </a:cubicBezTo>
                <a:cubicBezTo>
                  <a:pt x="51616" y="51095"/>
                  <a:pt x="51660" y="51051"/>
                  <a:pt x="51677" y="51005"/>
                </a:cubicBezTo>
                <a:cubicBezTo>
                  <a:pt x="51810" y="50664"/>
                  <a:pt x="52001" y="50343"/>
                  <a:pt x="52054" y="49962"/>
                </a:cubicBezTo>
                <a:cubicBezTo>
                  <a:pt x="52081" y="49764"/>
                  <a:pt x="52191" y="49567"/>
                  <a:pt x="52302" y="49393"/>
                </a:cubicBezTo>
                <a:cubicBezTo>
                  <a:pt x="52485" y="49099"/>
                  <a:pt x="52599" y="48785"/>
                  <a:pt x="52703" y="48461"/>
                </a:cubicBezTo>
                <a:cubicBezTo>
                  <a:pt x="52790" y="48180"/>
                  <a:pt x="53030" y="47993"/>
                  <a:pt x="53131" y="47705"/>
                </a:cubicBezTo>
                <a:cubicBezTo>
                  <a:pt x="53341" y="47080"/>
                  <a:pt x="53605" y="46472"/>
                  <a:pt x="53766" y="45834"/>
                </a:cubicBezTo>
                <a:cubicBezTo>
                  <a:pt x="53843" y="45523"/>
                  <a:pt x="53859" y="45195"/>
                  <a:pt x="53970" y="44884"/>
                </a:cubicBezTo>
                <a:cubicBezTo>
                  <a:pt x="54274" y="44015"/>
                  <a:pt x="54631" y="43166"/>
                  <a:pt x="54972" y="42307"/>
                </a:cubicBezTo>
                <a:cubicBezTo>
                  <a:pt x="55397" y="41241"/>
                  <a:pt x="55962" y="40238"/>
                  <a:pt x="56650" y="39319"/>
                </a:cubicBezTo>
                <a:cubicBezTo>
                  <a:pt x="56871" y="39021"/>
                  <a:pt x="57148" y="38764"/>
                  <a:pt x="57409" y="38497"/>
                </a:cubicBezTo>
                <a:cubicBezTo>
                  <a:pt x="57536" y="38363"/>
                  <a:pt x="57606" y="38169"/>
                  <a:pt x="57807" y="38115"/>
                </a:cubicBezTo>
                <a:lnTo>
                  <a:pt x="57807" y="38115"/>
                </a:lnTo>
                <a:cubicBezTo>
                  <a:pt x="57523" y="38654"/>
                  <a:pt x="57185" y="39165"/>
                  <a:pt x="56804" y="39640"/>
                </a:cubicBezTo>
                <a:cubicBezTo>
                  <a:pt x="56637" y="39844"/>
                  <a:pt x="56473" y="40051"/>
                  <a:pt x="56319" y="40265"/>
                </a:cubicBezTo>
                <a:cubicBezTo>
                  <a:pt x="56226" y="40385"/>
                  <a:pt x="56166" y="40522"/>
                  <a:pt x="56019" y="40596"/>
                </a:cubicBezTo>
                <a:cubicBezTo>
                  <a:pt x="55942" y="40636"/>
                  <a:pt x="55892" y="40713"/>
                  <a:pt x="55885" y="40800"/>
                </a:cubicBezTo>
                <a:cubicBezTo>
                  <a:pt x="55838" y="41241"/>
                  <a:pt x="55567" y="41595"/>
                  <a:pt x="55400" y="41986"/>
                </a:cubicBezTo>
                <a:cubicBezTo>
                  <a:pt x="54976" y="42969"/>
                  <a:pt x="54611" y="43972"/>
                  <a:pt x="54220" y="44968"/>
                </a:cubicBezTo>
                <a:cubicBezTo>
                  <a:pt x="54060" y="45379"/>
                  <a:pt x="53866" y="45780"/>
                  <a:pt x="53732" y="46208"/>
                </a:cubicBezTo>
                <a:cubicBezTo>
                  <a:pt x="53649" y="46479"/>
                  <a:pt x="53719" y="46763"/>
                  <a:pt x="53592" y="47034"/>
                </a:cubicBezTo>
                <a:cubicBezTo>
                  <a:pt x="53415" y="47425"/>
                  <a:pt x="53264" y="47829"/>
                  <a:pt x="53124" y="48237"/>
                </a:cubicBezTo>
                <a:cubicBezTo>
                  <a:pt x="52997" y="48601"/>
                  <a:pt x="52897" y="48972"/>
                  <a:pt x="52783" y="49353"/>
                </a:cubicBezTo>
                <a:cubicBezTo>
                  <a:pt x="53217" y="48822"/>
                  <a:pt x="53331" y="48170"/>
                  <a:pt x="53575" y="47582"/>
                </a:cubicBezTo>
                <a:cubicBezTo>
                  <a:pt x="53635" y="47598"/>
                  <a:pt x="53629" y="47628"/>
                  <a:pt x="53619" y="47652"/>
                </a:cubicBezTo>
                <a:cubicBezTo>
                  <a:pt x="53395" y="48160"/>
                  <a:pt x="53331" y="48725"/>
                  <a:pt x="53070" y="49220"/>
                </a:cubicBezTo>
                <a:cubicBezTo>
                  <a:pt x="53017" y="49313"/>
                  <a:pt x="52994" y="49417"/>
                  <a:pt x="53004" y="49524"/>
                </a:cubicBezTo>
                <a:cubicBezTo>
                  <a:pt x="53221" y="49149"/>
                  <a:pt x="53348" y="48735"/>
                  <a:pt x="53498" y="48334"/>
                </a:cubicBezTo>
                <a:cubicBezTo>
                  <a:pt x="53709" y="47762"/>
                  <a:pt x="53866" y="47167"/>
                  <a:pt x="54107" y="46609"/>
                </a:cubicBezTo>
                <a:cubicBezTo>
                  <a:pt x="54227" y="46335"/>
                  <a:pt x="54374" y="46074"/>
                  <a:pt x="54474" y="45790"/>
                </a:cubicBezTo>
                <a:cubicBezTo>
                  <a:pt x="54655" y="45272"/>
                  <a:pt x="54825" y="44751"/>
                  <a:pt x="54892" y="44202"/>
                </a:cubicBezTo>
                <a:cubicBezTo>
                  <a:pt x="54949" y="43724"/>
                  <a:pt x="55200" y="43313"/>
                  <a:pt x="55380" y="42882"/>
                </a:cubicBezTo>
                <a:cubicBezTo>
                  <a:pt x="55561" y="42454"/>
                  <a:pt x="55808" y="42060"/>
                  <a:pt x="55999" y="41635"/>
                </a:cubicBezTo>
                <a:cubicBezTo>
                  <a:pt x="56396" y="40743"/>
                  <a:pt x="56861" y="39894"/>
                  <a:pt x="57466" y="39125"/>
                </a:cubicBezTo>
                <a:cubicBezTo>
                  <a:pt x="57623" y="38928"/>
                  <a:pt x="57777" y="38741"/>
                  <a:pt x="57997" y="38607"/>
                </a:cubicBezTo>
                <a:cubicBezTo>
                  <a:pt x="58455" y="38329"/>
                  <a:pt x="58800" y="37932"/>
                  <a:pt x="59134" y="37517"/>
                </a:cubicBezTo>
                <a:cubicBezTo>
                  <a:pt x="59435" y="37143"/>
                  <a:pt x="59816" y="36849"/>
                  <a:pt x="60173" y="36534"/>
                </a:cubicBezTo>
                <a:cubicBezTo>
                  <a:pt x="60695" y="36087"/>
                  <a:pt x="61253" y="35685"/>
                  <a:pt x="61845" y="35338"/>
                </a:cubicBezTo>
                <a:cubicBezTo>
                  <a:pt x="61901" y="35304"/>
                  <a:pt x="61975" y="35278"/>
                  <a:pt x="61982" y="35191"/>
                </a:cubicBezTo>
                <a:lnTo>
                  <a:pt x="61932" y="35171"/>
                </a:lnTo>
                <a:lnTo>
                  <a:pt x="61982" y="35151"/>
                </a:lnTo>
                <a:cubicBezTo>
                  <a:pt x="62052" y="35020"/>
                  <a:pt x="62186" y="34963"/>
                  <a:pt x="62303" y="34897"/>
                </a:cubicBezTo>
                <a:cubicBezTo>
                  <a:pt x="62978" y="34509"/>
                  <a:pt x="63630" y="34088"/>
                  <a:pt x="64328" y="33750"/>
                </a:cubicBezTo>
                <a:cubicBezTo>
                  <a:pt x="64512" y="33660"/>
                  <a:pt x="64696" y="33553"/>
                  <a:pt x="64903" y="33519"/>
                </a:cubicBezTo>
                <a:cubicBezTo>
                  <a:pt x="64953" y="33439"/>
                  <a:pt x="65023" y="33406"/>
                  <a:pt x="65144" y="33402"/>
                </a:cubicBezTo>
                <a:lnTo>
                  <a:pt x="65144" y="33402"/>
                </a:lnTo>
                <a:cubicBezTo>
                  <a:pt x="65092" y="33477"/>
                  <a:pt x="65006" y="33523"/>
                  <a:pt x="64916" y="33523"/>
                </a:cubicBezTo>
                <a:cubicBezTo>
                  <a:pt x="64913" y="33523"/>
                  <a:pt x="64910" y="33523"/>
                  <a:pt x="64906" y="33523"/>
                </a:cubicBezTo>
                <a:cubicBezTo>
                  <a:pt x="64789" y="33590"/>
                  <a:pt x="64769" y="33720"/>
                  <a:pt x="64696" y="33814"/>
                </a:cubicBezTo>
                <a:cubicBezTo>
                  <a:pt x="64997" y="33750"/>
                  <a:pt x="65261" y="33590"/>
                  <a:pt x="65545" y="33479"/>
                </a:cubicBezTo>
                <a:cubicBezTo>
                  <a:pt x="66715" y="33041"/>
                  <a:pt x="67905" y="32640"/>
                  <a:pt x="69045" y="32136"/>
                </a:cubicBezTo>
                <a:cubicBezTo>
                  <a:pt x="70291" y="31581"/>
                  <a:pt x="71552" y="31043"/>
                  <a:pt x="72728" y="30331"/>
                </a:cubicBezTo>
                <a:cubicBezTo>
                  <a:pt x="73544" y="29839"/>
                  <a:pt x="74339" y="29318"/>
                  <a:pt x="75058" y="28696"/>
                </a:cubicBezTo>
                <a:cubicBezTo>
                  <a:pt x="75629" y="28201"/>
                  <a:pt x="76228" y="27740"/>
                  <a:pt x="76759" y="27202"/>
                </a:cubicBezTo>
                <a:cubicBezTo>
                  <a:pt x="76799" y="27165"/>
                  <a:pt x="76826" y="27112"/>
                  <a:pt x="76906" y="27108"/>
                </a:cubicBezTo>
                <a:lnTo>
                  <a:pt x="76906" y="27108"/>
                </a:lnTo>
                <a:cubicBezTo>
                  <a:pt x="76906" y="27249"/>
                  <a:pt x="76743" y="27306"/>
                  <a:pt x="76739" y="27459"/>
                </a:cubicBezTo>
                <a:cubicBezTo>
                  <a:pt x="76900" y="27406"/>
                  <a:pt x="76953" y="27259"/>
                  <a:pt x="77037" y="27155"/>
                </a:cubicBezTo>
                <a:cubicBezTo>
                  <a:pt x="77338" y="26781"/>
                  <a:pt x="77625" y="26400"/>
                  <a:pt x="77902" y="26009"/>
                </a:cubicBezTo>
                <a:cubicBezTo>
                  <a:pt x="78213" y="25574"/>
                  <a:pt x="78374" y="25063"/>
                  <a:pt x="78554" y="24571"/>
                </a:cubicBezTo>
                <a:cubicBezTo>
                  <a:pt x="78825" y="23833"/>
                  <a:pt x="79052" y="23081"/>
                  <a:pt x="79229" y="22315"/>
                </a:cubicBezTo>
                <a:cubicBezTo>
                  <a:pt x="79276" y="22108"/>
                  <a:pt x="79300" y="21894"/>
                  <a:pt x="79340" y="21683"/>
                </a:cubicBezTo>
                <a:cubicBezTo>
                  <a:pt x="79403" y="21372"/>
                  <a:pt x="79467" y="21062"/>
                  <a:pt x="79437" y="20741"/>
                </a:cubicBezTo>
                <a:cubicBezTo>
                  <a:pt x="79380" y="20142"/>
                  <a:pt x="79380" y="19531"/>
                  <a:pt x="79249" y="18949"/>
                </a:cubicBezTo>
                <a:cubicBezTo>
                  <a:pt x="79129" y="18424"/>
                  <a:pt x="78922" y="17920"/>
                  <a:pt x="78795" y="17391"/>
                </a:cubicBezTo>
                <a:cubicBezTo>
                  <a:pt x="78681" y="16907"/>
                  <a:pt x="78541" y="16429"/>
                  <a:pt x="78414" y="15944"/>
                </a:cubicBezTo>
                <a:cubicBezTo>
                  <a:pt x="78404" y="15907"/>
                  <a:pt x="78400" y="15867"/>
                  <a:pt x="78384" y="15770"/>
                </a:cubicBezTo>
                <a:lnTo>
                  <a:pt x="78384" y="15770"/>
                </a:lnTo>
                <a:cubicBezTo>
                  <a:pt x="78571" y="16038"/>
                  <a:pt x="78601" y="16312"/>
                  <a:pt x="78741" y="16552"/>
                </a:cubicBezTo>
                <a:cubicBezTo>
                  <a:pt x="78785" y="16476"/>
                  <a:pt x="78751" y="16425"/>
                  <a:pt x="78735" y="16372"/>
                </a:cubicBezTo>
                <a:cubicBezTo>
                  <a:pt x="78417" y="15389"/>
                  <a:pt x="78136" y="14390"/>
                  <a:pt x="77652" y="13467"/>
                </a:cubicBezTo>
                <a:cubicBezTo>
                  <a:pt x="77511" y="13200"/>
                  <a:pt x="77281" y="13006"/>
                  <a:pt x="77104" y="12762"/>
                </a:cubicBezTo>
                <a:cubicBezTo>
                  <a:pt x="76706" y="12207"/>
                  <a:pt x="76288" y="11659"/>
                  <a:pt x="75894" y="11097"/>
                </a:cubicBezTo>
                <a:cubicBezTo>
                  <a:pt x="75813" y="10984"/>
                  <a:pt x="75726" y="10880"/>
                  <a:pt x="75636" y="10773"/>
                </a:cubicBezTo>
                <a:cubicBezTo>
                  <a:pt x="75292" y="10362"/>
                  <a:pt x="74988" y="9894"/>
                  <a:pt x="74523" y="9610"/>
                </a:cubicBezTo>
                <a:cubicBezTo>
                  <a:pt x="74132" y="9366"/>
                  <a:pt x="73791" y="9052"/>
                  <a:pt x="73517" y="8684"/>
                </a:cubicBezTo>
                <a:cubicBezTo>
                  <a:pt x="73229" y="8296"/>
                  <a:pt x="72835" y="8062"/>
                  <a:pt x="72484" y="7765"/>
                </a:cubicBezTo>
                <a:cubicBezTo>
                  <a:pt x="72420" y="7711"/>
                  <a:pt x="72347" y="7665"/>
                  <a:pt x="72261" y="7665"/>
                </a:cubicBezTo>
                <a:cubicBezTo>
                  <a:pt x="72235" y="7665"/>
                  <a:pt x="72208" y="7669"/>
                  <a:pt x="72180" y="7678"/>
                </a:cubicBezTo>
                <a:cubicBezTo>
                  <a:pt x="72167" y="7680"/>
                  <a:pt x="72155" y="7682"/>
                  <a:pt x="72142" y="7682"/>
                </a:cubicBezTo>
                <a:cubicBezTo>
                  <a:pt x="72105" y="7682"/>
                  <a:pt x="72070" y="7670"/>
                  <a:pt x="72040" y="7648"/>
                </a:cubicBezTo>
                <a:cubicBezTo>
                  <a:pt x="71394" y="7187"/>
                  <a:pt x="70716" y="6775"/>
                  <a:pt x="70031" y="6384"/>
                </a:cubicBezTo>
                <a:cubicBezTo>
                  <a:pt x="69325" y="5977"/>
                  <a:pt x="68560" y="5669"/>
                  <a:pt x="67788" y="5388"/>
                </a:cubicBezTo>
                <a:cubicBezTo>
                  <a:pt x="67768" y="5383"/>
                  <a:pt x="67747" y="5380"/>
                  <a:pt x="67726" y="5380"/>
                </a:cubicBezTo>
                <a:cubicBezTo>
                  <a:pt x="67719" y="5380"/>
                  <a:pt x="67711" y="5381"/>
                  <a:pt x="67704" y="5382"/>
                </a:cubicBezTo>
                <a:lnTo>
                  <a:pt x="67701" y="5385"/>
                </a:lnTo>
                <a:cubicBezTo>
                  <a:pt x="67878" y="5672"/>
                  <a:pt x="68182" y="5763"/>
                  <a:pt x="68470" y="5870"/>
                </a:cubicBezTo>
                <a:cubicBezTo>
                  <a:pt x="68994" y="6060"/>
                  <a:pt x="69496" y="6307"/>
                  <a:pt x="69964" y="6605"/>
                </a:cubicBezTo>
                <a:cubicBezTo>
                  <a:pt x="70649" y="7046"/>
                  <a:pt x="71381" y="7414"/>
                  <a:pt x="72050" y="7889"/>
                </a:cubicBezTo>
                <a:cubicBezTo>
                  <a:pt x="72638" y="8303"/>
                  <a:pt x="73216" y="8734"/>
                  <a:pt x="73758" y="9216"/>
                </a:cubicBezTo>
                <a:cubicBezTo>
                  <a:pt x="74042" y="9466"/>
                  <a:pt x="74349" y="9730"/>
                  <a:pt x="74526" y="10054"/>
                </a:cubicBezTo>
                <a:cubicBezTo>
                  <a:pt x="74744" y="10459"/>
                  <a:pt x="75085" y="10723"/>
                  <a:pt x="75385" y="11024"/>
                </a:cubicBezTo>
                <a:cubicBezTo>
                  <a:pt x="75726" y="11365"/>
                  <a:pt x="76000" y="11749"/>
                  <a:pt x="76265" y="12147"/>
                </a:cubicBezTo>
                <a:lnTo>
                  <a:pt x="76305" y="12190"/>
                </a:lnTo>
                <a:cubicBezTo>
                  <a:pt x="76302" y="12191"/>
                  <a:pt x="76299" y="12191"/>
                  <a:pt x="76296" y="12191"/>
                </a:cubicBezTo>
                <a:cubicBezTo>
                  <a:pt x="76266" y="12191"/>
                  <a:pt x="76236" y="12174"/>
                  <a:pt x="76221" y="12147"/>
                </a:cubicBezTo>
                <a:cubicBezTo>
                  <a:pt x="75967" y="11980"/>
                  <a:pt x="75830" y="11706"/>
                  <a:pt x="75633" y="11485"/>
                </a:cubicBezTo>
                <a:cubicBezTo>
                  <a:pt x="75182" y="10967"/>
                  <a:pt x="74704" y="10476"/>
                  <a:pt x="74199" y="10008"/>
                </a:cubicBezTo>
                <a:cubicBezTo>
                  <a:pt x="73791" y="9640"/>
                  <a:pt x="73393" y="9262"/>
                  <a:pt x="72969" y="8915"/>
                </a:cubicBezTo>
                <a:cubicBezTo>
                  <a:pt x="72217" y="8300"/>
                  <a:pt x="71421" y="7741"/>
                  <a:pt x="70586" y="7243"/>
                </a:cubicBezTo>
                <a:cubicBezTo>
                  <a:pt x="69098" y="6361"/>
                  <a:pt x="67514" y="5686"/>
                  <a:pt x="65896" y="5081"/>
                </a:cubicBezTo>
                <a:cubicBezTo>
                  <a:pt x="63857" y="4315"/>
                  <a:pt x="61774" y="3660"/>
                  <a:pt x="59662" y="3119"/>
                </a:cubicBezTo>
                <a:cubicBezTo>
                  <a:pt x="58134" y="2734"/>
                  <a:pt x="56587" y="2443"/>
                  <a:pt x="55036" y="2183"/>
                </a:cubicBezTo>
                <a:cubicBezTo>
                  <a:pt x="53980" y="2006"/>
                  <a:pt x="52920" y="1845"/>
                  <a:pt x="51850" y="1748"/>
                </a:cubicBezTo>
                <a:cubicBezTo>
                  <a:pt x="51429" y="1708"/>
                  <a:pt x="51011" y="1665"/>
                  <a:pt x="50600" y="1554"/>
                </a:cubicBezTo>
                <a:lnTo>
                  <a:pt x="50600" y="1554"/>
                </a:lnTo>
                <a:cubicBezTo>
                  <a:pt x="51483" y="1558"/>
                  <a:pt x="52362" y="1614"/>
                  <a:pt x="53244" y="1655"/>
                </a:cubicBezTo>
                <a:cubicBezTo>
                  <a:pt x="52509" y="1554"/>
                  <a:pt x="51774" y="1491"/>
                  <a:pt x="51035" y="1451"/>
                </a:cubicBezTo>
                <a:cubicBezTo>
                  <a:pt x="50718" y="1434"/>
                  <a:pt x="50402" y="1429"/>
                  <a:pt x="50086" y="1429"/>
                </a:cubicBezTo>
                <a:cubicBezTo>
                  <a:pt x="49682" y="1429"/>
                  <a:pt x="49278" y="1437"/>
                  <a:pt x="48875" y="1437"/>
                </a:cubicBezTo>
                <a:cubicBezTo>
                  <a:pt x="48510" y="1437"/>
                  <a:pt x="48146" y="1431"/>
                  <a:pt x="47782" y="1407"/>
                </a:cubicBezTo>
                <a:cubicBezTo>
                  <a:pt x="47637" y="1398"/>
                  <a:pt x="47492" y="1394"/>
                  <a:pt x="47347" y="1394"/>
                </a:cubicBezTo>
                <a:cubicBezTo>
                  <a:pt x="46677" y="1394"/>
                  <a:pt x="46019" y="1483"/>
                  <a:pt x="45356" y="1538"/>
                </a:cubicBezTo>
                <a:cubicBezTo>
                  <a:pt x="45032" y="1564"/>
                  <a:pt x="44704" y="1531"/>
                  <a:pt x="44376" y="1574"/>
                </a:cubicBezTo>
                <a:cubicBezTo>
                  <a:pt x="44537" y="1484"/>
                  <a:pt x="44721" y="1491"/>
                  <a:pt x="44888" y="1424"/>
                </a:cubicBezTo>
                <a:lnTo>
                  <a:pt x="44888" y="1424"/>
                </a:lnTo>
                <a:cubicBezTo>
                  <a:pt x="44597" y="1437"/>
                  <a:pt x="44303" y="1427"/>
                  <a:pt x="44019" y="1474"/>
                </a:cubicBezTo>
                <a:cubicBezTo>
                  <a:pt x="43738" y="1518"/>
                  <a:pt x="43450" y="1518"/>
                  <a:pt x="43170" y="1534"/>
                </a:cubicBezTo>
                <a:cubicBezTo>
                  <a:pt x="42451" y="1578"/>
                  <a:pt x="41732" y="1641"/>
                  <a:pt x="41010" y="1681"/>
                </a:cubicBezTo>
                <a:cubicBezTo>
                  <a:pt x="40439" y="1711"/>
                  <a:pt x="39867" y="1723"/>
                  <a:pt x="39296" y="1723"/>
                </a:cubicBezTo>
                <a:cubicBezTo>
                  <a:pt x="38790" y="1723"/>
                  <a:pt x="38285" y="1714"/>
                  <a:pt x="37781" y="1701"/>
                </a:cubicBezTo>
                <a:cubicBezTo>
                  <a:pt x="36709" y="1671"/>
                  <a:pt x="35642" y="1534"/>
                  <a:pt x="34576" y="1397"/>
                </a:cubicBezTo>
                <a:cubicBezTo>
                  <a:pt x="34078" y="1337"/>
                  <a:pt x="33570" y="1310"/>
                  <a:pt x="33068" y="1253"/>
                </a:cubicBezTo>
                <a:cubicBezTo>
                  <a:pt x="32477" y="1180"/>
                  <a:pt x="31889" y="1100"/>
                  <a:pt x="31297" y="1023"/>
                </a:cubicBezTo>
                <a:cubicBezTo>
                  <a:pt x="30906" y="973"/>
                  <a:pt x="30511" y="939"/>
                  <a:pt x="30124" y="869"/>
                </a:cubicBezTo>
                <a:cubicBezTo>
                  <a:pt x="29843" y="819"/>
                  <a:pt x="29562" y="755"/>
                  <a:pt x="29271" y="735"/>
                </a:cubicBezTo>
                <a:cubicBezTo>
                  <a:pt x="28907" y="709"/>
                  <a:pt x="28543" y="665"/>
                  <a:pt x="28178" y="625"/>
                </a:cubicBezTo>
                <a:cubicBezTo>
                  <a:pt x="27537" y="562"/>
                  <a:pt x="26898" y="485"/>
                  <a:pt x="26256" y="435"/>
                </a:cubicBezTo>
                <a:cubicBezTo>
                  <a:pt x="25591" y="388"/>
                  <a:pt x="24963" y="154"/>
                  <a:pt x="24301" y="94"/>
                </a:cubicBezTo>
                <a:cubicBezTo>
                  <a:pt x="23978" y="64"/>
                  <a:pt x="23656" y="34"/>
                  <a:pt x="23331" y="34"/>
                </a:cubicBezTo>
                <a:cubicBezTo>
                  <a:pt x="23252" y="34"/>
                  <a:pt x="23173" y="36"/>
                  <a:pt x="23094" y="40"/>
                </a:cubicBezTo>
                <a:cubicBezTo>
                  <a:pt x="23059" y="42"/>
                  <a:pt x="23023" y="47"/>
                  <a:pt x="22988" y="47"/>
                </a:cubicBezTo>
                <a:cubicBezTo>
                  <a:pt x="22942" y="47"/>
                  <a:pt x="22897" y="38"/>
                  <a:pt x="22857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hyperlink" Target="https://slidesgo.com/?noremember=eGfJJckvdaJMPvIS" TargetMode="Externa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661225" y="1192225"/>
            <a:ext cx="6237600" cy="146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600"/>
              <a:buFont typeface="Barriecito"/>
              <a:buNone/>
              <a:defRPr sz="4600">
                <a:solidFill>
                  <a:schemeClr val="dk1"/>
                </a:solidFill>
                <a:latin typeface="Barriecito"/>
                <a:ea typeface="Barriecito"/>
                <a:cs typeface="Barriecito"/>
                <a:sym typeface="Barriecito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arriecito"/>
              <a:buNone/>
              <a:defRPr sz="2800">
                <a:solidFill>
                  <a:schemeClr val="dk1"/>
                </a:solidFill>
                <a:latin typeface="Barriecito"/>
                <a:ea typeface="Barriecito"/>
                <a:cs typeface="Barriecito"/>
                <a:sym typeface="Barriecito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arriecito"/>
              <a:buNone/>
              <a:defRPr sz="2800">
                <a:solidFill>
                  <a:schemeClr val="dk1"/>
                </a:solidFill>
                <a:latin typeface="Barriecito"/>
                <a:ea typeface="Barriecito"/>
                <a:cs typeface="Barriecito"/>
                <a:sym typeface="Barriecito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arriecito"/>
              <a:buNone/>
              <a:defRPr sz="2800">
                <a:solidFill>
                  <a:schemeClr val="dk1"/>
                </a:solidFill>
                <a:latin typeface="Barriecito"/>
                <a:ea typeface="Barriecito"/>
                <a:cs typeface="Barriecito"/>
                <a:sym typeface="Barriecito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arriecito"/>
              <a:buNone/>
              <a:defRPr sz="2800">
                <a:solidFill>
                  <a:schemeClr val="dk1"/>
                </a:solidFill>
                <a:latin typeface="Barriecito"/>
                <a:ea typeface="Barriecito"/>
                <a:cs typeface="Barriecito"/>
                <a:sym typeface="Barriecito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arriecito"/>
              <a:buNone/>
              <a:defRPr sz="2800">
                <a:solidFill>
                  <a:schemeClr val="dk1"/>
                </a:solidFill>
                <a:latin typeface="Barriecito"/>
                <a:ea typeface="Barriecito"/>
                <a:cs typeface="Barriecito"/>
                <a:sym typeface="Barriecito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arriecito"/>
              <a:buNone/>
              <a:defRPr sz="2800">
                <a:solidFill>
                  <a:schemeClr val="dk1"/>
                </a:solidFill>
                <a:latin typeface="Barriecito"/>
                <a:ea typeface="Barriecito"/>
                <a:cs typeface="Barriecito"/>
                <a:sym typeface="Barriecito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arriecito"/>
              <a:buNone/>
              <a:defRPr sz="2800">
                <a:solidFill>
                  <a:schemeClr val="dk1"/>
                </a:solidFill>
                <a:latin typeface="Barriecito"/>
                <a:ea typeface="Barriecito"/>
                <a:cs typeface="Barriecito"/>
                <a:sym typeface="Barriecito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arriecito"/>
              <a:buNone/>
              <a:defRPr sz="2800">
                <a:solidFill>
                  <a:schemeClr val="dk1"/>
                </a:solidFill>
                <a:latin typeface="Barriecito"/>
                <a:ea typeface="Barriecito"/>
                <a:cs typeface="Barriecito"/>
                <a:sym typeface="Barriecito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661225" y="2653825"/>
            <a:ext cx="6237600" cy="684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hivo"/>
              <a:buChar char="●"/>
              <a:defRPr sz="1800">
                <a:solidFill>
                  <a:schemeClr val="dk1"/>
                </a:solidFill>
                <a:latin typeface="Chivo"/>
                <a:ea typeface="Chivo"/>
                <a:cs typeface="Chivo"/>
                <a:sym typeface="Chivo"/>
              </a:defRPr>
            </a:lvl1pPr>
            <a:lvl2pPr marL="914400" lvl="1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hivo"/>
              <a:buChar char="○"/>
              <a:defRPr>
                <a:solidFill>
                  <a:schemeClr val="dk1"/>
                </a:solidFill>
                <a:latin typeface="Chivo"/>
                <a:ea typeface="Chivo"/>
                <a:cs typeface="Chivo"/>
                <a:sym typeface="Chivo"/>
              </a:defRPr>
            </a:lvl2pPr>
            <a:lvl3pPr marL="1371600" lvl="2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hivo"/>
              <a:buChar char="■"/>
              <a:defRPr>
                <a:solidFill>
                  <a:schemeClr val="dk1"/>
                </a:solidFill>
                <a:latin typeface="Chivo"/>
                <a:ea typeface="Chivo"/>
                <a:cs typeface="Chivo"/>
                <a:sym typeface="Chivo"/>
              </a:defRPr>
            </a:lvl3pPr>
            <a:lvl4pPr marL="1828800" lvl="3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hivo"/>
              <a:buChar char="●"/>
              <a:defRPr>
                <a:solidFill>
                  <a:schemeClr val="dk1"/>
                </a:solidFill>
                <a:latin typeface="Chivo"/>
                <a:ea typeface="Chivo"/>
                <a:cs typeface="Chivo"/>
                <a:sym typeface="Chivo"/>
              </a:defRPr>
            </a:lvl4pPr>
            <a:lvl5pPr marL="2286000" lvl="4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hivo"/>
              <a:buChar char="○"/>
              <a:defRPr>
                <a:solidFill>
                  <a:schemeClr val="dk1"/>
                </a:solidFill>
                <a:latin typeface="Chivo"/>
                <a:ea typeface="Chivo"/>
                <a:cs typeface="Chivo"/>
                <a:sym typeface="Chivo"/>
              </a:defRPr>
            </a:lvl5pPr>
            <a:lvl6pPr marL="2743200" lvl="5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hivo"/>
              <a:buChar char="■"/>
              <a:defRPr>
                <a:solidFill>
                  <a:schemeClr val="dk1"/>
                </a:solidFill>
                <a:latin typeface="Chivo"/>
                <a:ea typeface="Chivo"/>
                <a:cs typeface="Chivo"/>
                <a:sym typeface="Chivo"/>
              </a:defRPr>
            </a:lvl6pPr>
            <a:lvl7pPr marL="3200400" lvl="6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hivo"/>
              <a:buChar char="●"/>
              <a:defRPr>
                <a:solidFill>
                  <a:schemeClr val="dk1"/>
                </a:solidFill>
                <a:latin typeface="Chivo"/>
                <a:ea typeface="Chivo"/>
                <a:cs typeface="Chivo"/>
                <a:sym typeface="Chivo"/>
              </a:defRPr>
            </a:lvl7pPr>
            <a:lvl8pPr marL="3657600" lvl="7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hivo"/>
              <a:buChar char="○"/>
              <a:defRPr>
                <a:solidFill>
                  <a:schemeClr val="dk1"/>
                </a:solidFill>
                <a:latin typeface="Chivo"/>
                <a:ea typeface="Chivo"/>
                <a:cs typeface="Chivo"/>
                <a:sym typeface="Chivo"/>
              </a:defRPr>
            </a:lvl8pPr>
            <a:lvl9pPr marL="4114800" lvl="8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hivo"/>
              <a:buChar char="■"/>
              <a:defRPr>
                <a:solidFill>
                  <a:schemeClr val="dk1"/>
                </a:solidFill>
                <a:latin typeface="Chivo"/>
                <a:ea typeface="Chivo"/>
                <a:cs typeface="Chivo"/>
                <a:sym typeface="Chivo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/>
          <p:nvPr/>
        </p:nvSpPr>
        <p:spPr>
          <a:xfrm>
            <a:off x="661225" y="10088703"/>
            <a:ext cx="6237600" cy="47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" sz="1500">
                <a:solidFill>
                  <a:srgbClr val="010101"/>
                </a:solidFill>
                <a:latin typeface="Open Sans"/>
                <a:ea typeface="Open Sans"/>
                <a:cs typeface="Open Sans"/>
                <a:sym typeface="Open Sans"/>
              </a:rPr>
              <a:t>This template was created by </a:t>
            </a:r>
            <a:r>
              <a:rPr lang="es" sz="1500" b="1">
                <a:solidFill>
                  <a:srgbClr val="010101"/>
                </a:solidFill>
                <a:uFill>
                  <a:noFill/>
                </a:uFill>
                <a:latin typeface="Open Sans"/>
                <a:ea typeface="Open Sans"/>
                <a:cs typeface="Open Sans"/>
                <a:sym typeface="Open Sans"/>
                <a:hlinkClick r:id="rId19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Slidesgo</a:t>
            </a:r>
            <a:endParaRPr sz="2200" b="1">
              <a:solidFill>
                <a:srgbClr val="01010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1" r:id="rId3"/>
    <p:sldLayoutId id="2147483653" r:id="rId4"/>
    <p:sldLayoutId id="2147483655" r:id="rId5"/>
    <p:sldLayoutId id="2147483656" r:id="rId6"/>
    <p:sldLayoutId id="2147483657" r:id="rId7"/>
    <p:sldLayoutId id="2147483658" r:id="rId8"/>
    <p:sldLayoutId id="2147483660" r:id="rId9"/>
    <p:sldLayoutId id="2147483661" r:id="rId10"/>
    <p:sldLayoutId id="2147483671" r:id="rId11"/>
    <p:sldLayoutId id="2147483679" r:id="rId12"/>
    <p:sldLayoutId id="2147483683" r:id="rId13"/>
    <p:sldLayoutId id="2147483684" r:id="rId14"/>
    <p:sldLayoutId id="2147483685" r:id="rId15"/>
    <p:sldLayoutId id="2147483686" r:id="rId16"/>
    <p:sldLayoutId id="2147483687" r:id="rId17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1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6.png"/><Relationship Id="rId5" Type="http://schemas.openxmlformats.org/officeDocument/2006/relationships/image" Target="../media/image24.png"/><Relationship Id="rId4" Type="http://schemas.openxmlformats.org/officeDocument/2006/relationships/image" Target="../media/image23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27.jpg"/><Relationship Id="rId4" Type="http://schemas.openxmlformats.org/officeDocument/2006/relationships/image" Target="../media/image26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9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7" Type="http://schemas.openxmlformats.org/officeDocument/2006/relationships/image" Target="../media/image35.png"/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7.png"/><Relationship Id="rId4" Type="http://schemas.openxmlformats.org/officeDocument/2006/relationships/image" Target="../media/image3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38.png"/><Relationship Id="rId5" Type="http://schemas.openxmlformats.org/officeDocument/2006/relationships/image" Target="../media/image2.png"/><Relationship Id="rId4" Type="http://schemas.openxmlformats.org/officeDocument/2006/relationships/image" Target="../media/image17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A8">
            <a:alpha val="34000"/>
          </a:srgbClr>
        </a:solidFill>
        <a:effectLst/>
      </p:bgPr>
    </p:bg>
    <p:spTree>
      <p:nvGrpSpPr>
        <p:cNvPr id="1" name="Shape 5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2" name="Google Shape;582;p44"/>
          <p:cNvSpPr txBox="1">
            <a:spLocks noGrp="1"/>
          </p:cNvSpPr>
          <p:nvPr>
            <p:ph type="ctrTitle"/>
          </p:nvPr>
        </p:nvSpPr>
        <p:spPr>
          <a:xfrm>
            <a:off x="56048" y="2006375"/>
            <a:ext cx="7503627" cy="4474699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>
              <a:spcAft>
                <a:spcPts val="200"/>
              </a:spcAft>
            </a:pPr>
            <a:r>
              <a:rPr lang="ru-RU" sz="6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Проект</a:t>
            </a:r>
            <a:r>
              <a:rPr lang="es" sz="7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s" sz="7100" dirty="0"/>
              <a:t>  </a:t>
            </a:r>
            <a:br>
              <a:rPr lang="ru-RU" sz="7100" dirty="0"/>
            </a:br>
            <a:r>
              <a:rPr lang="ru-RU" sz="63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«Овощи и фрукты – витаминные продукты»</a:t>
            </a:r>
            <a:endParaRPr sz="6300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83" name="Google Shape;583;p44"/>
          <p:cNvSpPr txBox="1">
            <a:spLocks noGrp="1"/>
          </p:cNvSpPr>
          <p:nvPr>
            <p:ph type="subTitle" idx="1"/>
          </p:nvPr>
        </p:nvSpPr>
        <p:spPr>
          <a:xfrm>
            <a:off x="2065348" y="5865752"/>
            <a:ext cx="4052352" cy="990957"/>
          </a:xfrm>
          <a:prstGeom prst="rect">
            <a:avLst/>
          </a:prstGeom>
        </p:spPr>
        <p:txBody>
          <a:bodyPr spcFirstLastPara="1" wrap="square" lIns="91425" tIns="0" rIns="91425" bIns="91425" anchor="t" anchorCtr="0">
            <a:noAutofit/>
          </a:bodyPr>
          <a:lstStyle/>
          <a:p>
            <a:pPr marL="0" indent="0">
              <a:buSzPts val="1100"/>
            </a:pPr>
            <a:r>
              <a:rPr lang="ru-RU" dirty="0"/>
              <a:t>Краткосрочный проект в старшей группе</a:t>
            </a:r>
            <a:endParaRPr dirty="0"/>
          </a:p>
          <a:p>
            <a:pPr marL="0" indent="0">
              <a:buSzPts val="1100"/>
            </a:pPr>
            <a:endParaRPr dirty="0"/>
          </a:p>
          <a:p>
            <a:pPr marL="0" indent="0"/>
            <a:endParaRPr dirty="0"/>
          </a:p>
        </p:txBody>
      </p:sp>
      <p:sp>
        <p:nvSpPr>
          <p:cNvPr id="584" name="Google Shape;584;p44"/>
          <p:cNvSpPr/>
          <p:nvPr/>
        </p:nvSpPr>
        <p:spPr>
          <a:xfrm>
            <a:off x="6309549" y="6390377"/>
            <a:ext cx="346504" cy="320803"/>
          </a:xfrm>
          <a:custGeom>
            <a:avLst/>
            <a:gdLst/>
            <a:ahLst/>
            <a:cxnLst/>
            <a:rect l="l" t="t" r="r" b="b"/>
            <a:pathLst>
              <a:path w="3256" h="3014" extrusionOk="0">
                <a:moveTo>
                  <a:pt x="3237" y="1795"/>
                </a:moveTo>
                <a:cubicBezTo>
                  <a:pt x="3218" y="1851"/>
                  <a:pt x="3190" y="1916"/>
                  <a:pt x="3162" y="1981"/>
                </a:cubicBezTo>
                <a:cubicBezTo>
                  <a:pt x="3116" y="2074"/>
                  <a:pt x="3060" y="2158"/>
                  <a:pt x="2995" y="2242"/>
                </a:cubicBezTo>
                <a:cubicBezTo>
                  <a:pt x="2958" y="2307"/>
                  <a:pt x="2902" y="2362"/>
                  <a:pt x="2856" y="2418"/>
                </a:cubicBezTo>
                <a:cubicBezTo>
                  <a:pt x="2818" y="2446"/>
                  <a:pt x="2790" y="2474"/>
                  <a:pt x="2763" y="2502"/>
                </a:cubicBezTo>
                <a:cubicBezTo>
                  <a:pt x="2670" y="2567"/>
                  <a:pt x="2577" y="2632"/>
                  <a:pt x="2484" y="2688"/>
                </a:cubicBezTo>
                <a:cubicBezTo>
                  <a:pt x="2298" y="2800"/>
                  <a:pt x="2093" y="2883"/>
                  <a:pt x="1888" y="2930"/>
                </a:cubicBezTo>
                <a:cubicBezTo>
                  <a:pt x="1758" y="2967"/>
                  <a:pt x="1637" y="2995"/>
                  <a:pt x="1507" y="3004"/>
                </a:cubicBezTo>
                <a:cubicBezTo>
                  <a:pt x="1451" y="3004"/>
                  <a:pt x="1405" y="3013"/>
                  <a:pt x="1358" y="3004"/>
                </a:cubicBezTo>
                <a:cubicBezTo>
                  <a:pt x="1284" y="3004"/>
                  <a:pt x="1210" y="2995"/>
                  <a:pt x="1135" y="2986"/>
                </a:cubicBezTo>
                <a:cubicBezTo>
                  <a:pt x="1005" y="2958"/>
                  <a:pt x="875" y="2902"/>
                  <a:pt x="763" y="2827"/>
                </a:cubicBezTo>
                <a:cubicBezTo>
                  <a:pt x="652" y="2762"/>
                  <a:pt x="559" y="2688"/>
                  <a:pt x="466" y="2595"/>
                </a:cubicBezTo>
                <a:cubicBezTo>
                  <a:pt x="382" y="2511"/>
                  <a:pt x="308" y="2409"/>
                  <a:pt x="242" y="2297"/>
                </a:cubicBezTo>
                <a:cubicBezTo>
                  <a:pt x="187" y="2186"/>
                  <a:pt x="140" y="2074"/>
                  <a:pt x="112" y="1963"/>
                </a:cubicBezTo>
                <a:cubicBezTo>
                  <a:pt x="84" y="1860"/>
                  <a:pt x="47" y="1758"/>
                  <a:pt x="29" y="1646"/>
                </a:cubicBezTo>
                <a:cubicBezTo>
                  <a:pt x="19" y="1600"/>
                  <a:pt x="19" y="1544"/>
                  <a:pt x="10" y="1498"/>
                </a:cubicBezTo>
                <a:cubicBezTo>
                  <a:pt x="1" y="1451"/>
                  <a:pt x="1" y="1414"/>
                  <a:pt x="1" y="1377"/>
                </a:cubicBezTo>
                <a:cubicBezTo>
                  <a:pt x="1" y="1321"/>
                  <a:pt x="10" y="1274"/>
                  <a:pt x="19" y="1228"/>
                </a:cubicBezTo>
                <a:cubicBezTo>
                  <a:pt x="19" y="1191"/>
                  <a:pt x="29" y="1154"/>
                  <a:pt x="38" y="1126"/>
                </a:cubicBezTo>
                <a:cubicBezTo>
                  <a:pt x="75" y="1033"/>
                  <a:pt x="112" y="949"/>
                  <a:pt x="168" y="865"/>
                </a:cubicBezTo>
                <a:cubicBezTo>
                  <a:pt x="196" y="828"/>
                  <a:pt x="224" y="791"/>
                  <a:pt x="261" y="744"/>
                </a:cubicBezTo>
                <a:cubicBezTo>
                  <a:pt x="345" y="642"/>
                  <a:pt x="428" y="549"/>
                  <a:pt x="521" y="447"/>
                </a:cubicBezTo>
                <a:cubicBezTo>
                  <a:pt x="549" y="410"/>
                  <a:pt x="596" y="382"/>
                  <a:pt x="633" y="345"/>
                </a:cubicBezTo>
                <a:cubicBezTo>
                  <a:pt x="689" y="298"/>
                  <a:pt x="745" y="261"/>
                  <a:pt x="810" y="224"/>
                </a:cubicBezTo>
                <a:cubicBezTo>
                  <a:pt x="856" y="196"/>
                  <a:pt x="903" y="168"/>
                  <a:pt x="949" y="140"/>
                </a:cubicBezTo>
                <a:cubicBezTo>
                  <a:pt x="977" y="131"/>
                  <a:pt x="996" y="121"/>
                  <a:pt x="1024" y="112"/>
                </a:cubicBezTo>
                <a:lnTo>
                  <a:pt x="1024" y="112"/>
                </a:lnTo>
                <a:cubicBezTo>
                  <a:pt x="1042" y="103"/>
                  <a:pt x="1061" y="93"/>
                  <a:pt x="1079" y="93"/>
                </a:cubicBezTo>
                <a:lnTo>
                  <a:pt x="1089" y="93"/>
                </a:lnTo>
                <a:cubicBezTo>
                  <a:pt x="1117" y="75"/>
                  <a:pt x="1144" y="66"/>
                  <a:pt x="1163" y="66"/>
                </a:cubicBezTo>
                <a:cubicBezTo>
                  <a:pt x="1284" y="19"/>
                  <a:pt x="1405" y="0"/>
                  <a:pt x="1526" y="0"/>
                </a:cubicBezTo>
                <a:lnTo>
                  <a:pt x="1591" y="0"/>
                </a:lnTo>
                <a:cubicBezTo>
                  <a:pt x="1693" y="0"/>
                  <a:pt x="1795" y="10"/>
                  <a:pt x="1898" y="28"/>
                </a:cubicBezTo>
                <a:cubicBezTo>
                  <a:pt x="2000" y="47"/>
                  <a:pt x="2102" y="66"/>
                  <a:pt x="2195" y="103"/>
                </a:cubicBezTo>
                <a:cubicBezTo>
                  <a:pt x="2316" y="140"/>
                  <a:pt x="2428" y="205"/>
                  <a:pt x="2530" y="270"/>
                </a:cubicBezTo>
                <a:cubicBezTo>
                  <a:pt x="2623" y="335"/>
                  <a:pt x="2716" y="400"/>
                  <a:pt x="2800" y="465"/>
                </a:cubicBezTo>
                <a:cubicBezTo>
                  <a:pt x="2856" y="493"/>
                  <a:pt x="2893" y="531"/>
                  <a:pt x="2921" y="577"/>
                </a:cubicBezTo>
                <a:lnTo>
                  <a:pt x="2949" y="651"/>
                </a:lnTo>
                <a:cubicBezTo>
                  <a:pt x="2958" y="698"/>
                  <a:pt x="2958" y="735"/>
                  <a:pt x="2949" y="782"/>
                </a:cubicBezTo>
                <a:cubicBezTo>
                  <a:pt x="2986" y="810"/>
                  <a:pt x="3023" y="847"/>
                  <a:pt x="3051" y="893"/>
                </a:cubicBezTo>
                <a:cubicBezTo>
                  <a:pt x="3060" y="912"/>
                  <a:pt x="3069" y="940"/>
                  <a:pt x="3079" y="968"/>
                </a:cubicBezTo>
                <a:lnTo>
                  <a:pt x="3079" y="968"/>
                </a:lnTo>
                <a:cubicBezTo>
                  <a:pt x="3107" y="1051"/>
                  <a:pt x="3144" y="1135"/>
                  <a:pt x="3172" y="1228"/>
                </a:cubicBezTo>
                <a:cubicBezTo>
                  <a:pt x="3209" y="1340"/>
                  <a:pt x="3237" y="1451"/>
                  <a:pt x="3246" y="1572"/>
                </a:cubicBezTo>
                <a:cubicBezTo>
                  <a:pt x="3255" y="1646"/>
                  <a:pt x="3246" y="1721"/>
                  <a:pt x="3237" y="1795"/>
                </a:cubicBezTo>
                <a:close/>
                <a:moveTo>
                  <a:pt x="2632" y="1572"/>
                </a:moveTo>
                <a:cubicBezTo>
                  <a:pt x="2604" y="1460"/>
                  <a:pt x="2577" y="1349"/>
                  <a:pt x="2530" y="1247"/>
                </a:cubicBezTo>
                <a:cubicBezTo>
                  <a:pt x="2511" y="1200"/>
                  <a:pt x="2493" y="1154"/>
                  <a:pt x="2474" y="1107"/>
                </a:cubicBezTo>
                <a:cubicBezTo>
                  <a:pt x="2465" y="1061"/>
                  <a:pt x="2465" y="1014"/>
                  <a:pt x="2474" y="977"/>
                </a:cubicBezTo>
                <a:cubicBezTo>
                  <a:pt x="2344" y="865"/>
                  <a:pt x="2205" y="772"/>
                  <a:pt x="2056" y="698"/>
                </a:cubicBezTo>
                <a:cubicBezTo>
                  <a:pt x="1953" y="661"/>
                  <a:pt x="1842" y="633"/>
                  <a:pt x="1740" y="614"/>
                </a:cubicBezTo>
                <a:cubicBezTo>
                  <a:pt x="1665" y="605"/>
                  <a:pt x="1591" y="605"/>
                  <a:pt x="1516" y="614"/>
                </a:cubicBezTo>
                <a:cubicBezTo>
                  <a:pt x="1451" y="624"/>
                  <a:pt x="1386" y="642"/>
                  <a:pt x="1330" y="661"/>
                </a:cubicBezTo>
                <a:cubicBezTo>
                  <a:pt x="1312" y="670"/>
                  <a:pt x="1303" y="670"/>
                  <a:pt x="1284" y="679"/>
                </a:cubicBezTo>
                <a:cubicBezTo>
                  <a:pt x="1210" y="707"/>
                  <a:pt x="1135" y="754"/>
                  <a:pt x="1070" y="800"/>
                </a:cubicBezTo>
                <a:cubicBezTo>
                  <a:pt x="1024" y="837"/>
                  <a:pt x="977" y="875"/>
                  <a:pt x="940" y="912"/>
                </a:cubicBezTo>
                <a:cubicBezTo>
                  <a:pt x="893" y="968"/>
                  <a:pt x="838" y="1023"/>
                  <a:pt x="791" y="1079"/>
                </a:cubicBezTo>
                <a:cubicBezTo>
                  <a:pt x="745" y="1144"/>
                  <a:pt x="689" y="1219"/>
                  <a:pt x="652" y="1293"/>
                </a:cubicBezTo>
                <a:cubicBezTo>
                  <a:pt x="642" y="1312"/>
                  <a:pt x="633" y="1330"/>
                  <a:pt x="633" y="1358"/>
                </a:cubicBezTo>
                <a:cubicBezTo>
                  <a:pt x="633" y="1395"/>
                  <a:pt x="633" y="1433"/>
                  <a:pt x="633" y="1470"/>
                </a:cubicBezTo>
                <a:cubicBezTo>
                  <a:pt x="661" y="1619"/>
                  <a:pt x="698" y="1767"/>
                  <a:pt x="745" y="1907"/>
                </a:cubicBezTo>
                <a:cubicBezTo>
                  <a:pt x="772" y="1963"/>
                  <a:pt x="810" y="2028"/>
                  <a:pt x="847" y="2084"/>
                </a:cubicBezTo>
                <a:cubicBezTo>
                  <a:pt x="893" y="2149"/>
                  <a:pt x="949" y="2204"/>
                  <a:pt x="1005" y="2251"/>
                </a:cubicBezTo>
                <a:cubicBezTo>
                  <a:pt x="1098" y="2335"/>
                  <a:pt x="1210" y="2381"/>
                  <a:pt x="1330" y="2400"/>
                </a:cubicBezTo>
                <a:cubicBezTo>
                  <a:pt x="1358" y="2400"/>
                  <a:pt x="1386" y="2400"/>
                  <a:pt x="1414" y="2400"/>
                </a:cubicBezTo>
                <a:lnTo>
                  <a:pt x="1507" y="2390"/>
                </a:lnTo>
                <a:cubicBezTo>
                  <a:pt x="1665" y="2362"/>
                  <a:pt x="1823" y="2316"/>
                  <a:pt x="1972" y="2260"/>
                </a:cubicBezTo>
                <a:cubicBezTo>
                  <a:pt x="2093" y="2214"/>
                  <a:pt x="2205" y="2149"/>
                  <a:pt x="2307" y="2074"/>
                </a:cubicBezTo>
                <a:cubicBezTo>
                  <a:pt x="2372" y="2028"/>
                  <a:pt x="2428" y="1981"/>
                  <a:pt x="2474" y="1925"/>
                </a:cubicBezTo>
                <a:cubicBezTo>
                  <a:pt x="2530" y="1851"/>
                  <a:pt x="2577" y="1786"/>
                  <a:pt x="2614" y="1712"/>
                </a:cubicBezTo>
                <a:cubicBezTo>
                  <a:pt x="2623" y="1684"/>
                  <a:pt x="2632" y="1665"/>
                  <a:pt x="2632" y="1637"/>
                </a:cubicBezTo>
                <a:cubicBezTo>
                  <a:pt x="2632" y="1609"/>
                  <a:pt x="2632" y="1591"/>
                  <a:pt x="2632" y="1572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585" name="Google Shape;585;p44"/>
          <p:cNvSpPr/>
          <p:nvPr/>
        </p:nvSpPr>
        <p:spPr>
          <a:xfrm>
            <a:off x="3529199" y="1627852"/>
            <a:ext cx="346504" cy="320803"/>
          </a:xfrm>
          <a:custGeom>
            <a:avLst/>
            <a:gdLst/>
            <a:ahLst/>
            <a:cxnLst/>
            <a:rect l="l" t="t" r="r" b="b"/>
            <a:pathLst>
              <a:path w="3256" h="3014" extrusionOk="0">
                <a:moveTo>
                  <a:pt x="3237" y="1795"/>
                </a:moveTo>
                <a:cubicBezTo>
                  <a:pt x="3218" y="1851"/>
                  <a:pt x="3190" y="1916"/>
                  <a:pt x="3162" y="1981"/>
                </a:cubicBezTo>
                <a:cubicBezTo>
                  <a:pt x="3116" y="2074"/>
                  <a:pt x="3060" y="2158"/>
                  <a:pt x="2995" y="2242"/>
                </a:cubicBezTo>
                <a:cubicBezTo>
                  <a:pt x="2958" y="2307"/>
                  <a:pt x="2902" y="2362"/>
                  <a:pt x="2856" y="2418"/>
                </a:cubicBezTo>
                <a:cubicBezTo>
                  <a:pt x="2818" y="2446"/>
                  <a:pt x="2790" y="2474"/>
                  <a:pt x="2763" y="2502"/>
                </a:cubicBezTo>
                <a:cubicBezTo>
                  <a:pt x="2670" y="2567"/>
                  <a:pt x="2577" y="2632"/>
                  <a:pt x="2484" y="2688"/>
                </a:cubicBezTo>
                <a:cubicBezTo>
                  <a:pt x="2298" y="2800"/>
                  <a:pt x="2093" y="2883"/>
                  <a:pt x="1888" y="2930"/>
                </a:cubicBezTo>
                <a:cubicBezTo>
                  <a:pt x="1758" y="2967"/>
                  <a:pt x="1637" y="2995"/>
                  <a:pt x="1507" y="3004"/>
                </a:cubicBezTo>
                <a:cubicBezTo>
                  <a:pt x="1451" y="3004"/>
                  <a:pt x="1405" y="3013"/>
                  <a:pt x="1358" y="3004"/>
                </a:cubicBezTo>
                <a:cubicBezTo>
                  <a:pt x="1284" y="3004"/>
                  <a:pt x="1210" y="2995"/>
                  <a:pt x="1135" y="2986"/>
                </a:cubicBezTo>
                <a:cubicBezTo>
                  <a:pt x="1005" y="2958"/>
                  <a:pt x="875" y="2902"/>
                  <a:pt x="763" y="2827"/>
                </a:cubicBezTo>
                <a:cubicBezTo>
                  <a:pt x="652" y="2762"/>
                  <a:pt x="559" y="2688"/>
                  <a:pt x="466" y="2595"/>
                </a:cubicBezTo>
                <a:cubicBezTo>
                  <a:pt x="382" y="2511"/>
                  <a:pt x="308" y="2409"/>
                  <a:pt x="242" y="2297"/>
                </a:cubicBezTo>
                <a:cubicBezTo>
                  <a:pt x="187" y="2186"/>
                  <a:pt x="140" y="2074"/>
                  <a:pt x="112" y="1963"/>
                </a:cubicBezTo>
                <a:cubicBezTo>
                  <a:pt x="84" y="1860"/>
                  <a:pt x="47" y="1758"/>
                  <a:pt x="29" y="1646"/>
                </a:cubicBezTo>
                <a:cubicBezTo>
                  <a:pt x="19" y="1600"/>
                  <a:pt x="19" y="1544"/>
                  <a:pt x="10" y="1498"/>
                </a:cubicBezTo>
                <a:cubicBezTo>
                  <a:pt x="1" y="1451"/>
                  <a:pt x="1" y="1414"/>
                  <a:pt x="1" y="1377"/>
                </a:cubicBezTo>
                <a:cubicBezTo>
                  <a:pt x="1" y="1321"/>
                  <a:pt x="10" y="1274"/>
                  <a:pt x="19" y="1228"/>
                </a:cubicBezTo>
                <a:cubicBezTo>
                  <a:pt x="19" y="1191"/>
                  <a:pt x="29" y="1154"/>
                  <a:pt x="38" y="1126"/>
                </a:cubicBezTo>
                <a:cubicBezTo>
                  <a:pt x="75" y="1033"/>
                  <a:pt x="112" y="949"/>
                  <a:pt x="168" y="865"/>
                </a:cubicBezTo>
                <a:cubicBezTo>
                  <a:pt x="196" y="828"/>
                  <a:pt x="224" y="791"/>
                  <a:pt x="261" y="744"/>
                </a:cubicBezTo>
                <a:cubicBezTo>
                  <a:pt x="345" y="642"/>
                  <a:pt x="428" y="549"/>
                  <a:pt x="521" y="447"/>
                </a:cubicBezTo>
                <a:cubicBezTo>
                  <a:pt x="549" y="410"/>
                  <a:pt x="596" y="382"/>
                  <a:pt x="633" y="345"/>
                </a:cubicBezTo>
                <a:cubicBezTo>
                  <a:pt x="689" y="298"/>
                  <a:pt x="745" y="261"/>
                  <a:pt x="810" y="224"/>
                </a:cubicBezTo>
                <a:cubicBezTo>
                  <a:pt x="856" y="196"/>
                  <a:pt x="903" y="168"/>
                  <a:pt x="949" y="140"/>
                </a:cubicBezTo>
                <a:cubicBezTo>
                  <a:pt x="977" y="131"/>
                  <a:pt x="996" y="121"/>
                  <a:pt x="1024" y="112"/>
                </a:cubicBezTo>
                <a:lnTo>
                  <a:pt x="1024" y="112"/>
                </a:lnTo>
                <a:cubicBezTo>
                  <a:pt x="1042" y="103"/>
                  <a:pt x="1061" y="93"/>
                  <a:pt x="1079" y="93"/>
                </a:cubicBezTo>
                <a:lnTo>
                  <a:pt x="1089" y="93"/>
                </a:lnTo>
                <a:cubicBezTo>
                  <a:pt x="1117" y="75"/>
                  <a:pt x="1144" y="66"/>
                  <a:pt x="1163" y="66"/>
                </a:cubicBezTo>
                <a:cubicBezTo>
                  <a:pt x="1284" y="19"/>
                  <a:pt x="1405" y="0"/>
                  <a:pt x="1526" y="0"/>
                </a:cubicBezTo>
                <a:lnTo>
                  <a:pt x="1591" y="0"/>
                </a:lnTo>
                <a:cubicBezTo>
                  <a:pt x="1693" y="0"/>
                  <a:pt x="1795" y="10"/>
                  <a:pt x="1898" y="28"/>
                </a:cubicBezTo>
                <a:cubicBezTo>
                  <a:pt x="2000" y="47"/>
                  <a:pt x="2102" y="66"/>
                  <a:pt x="2195" y="103"/>
                </a:cubicBezTo>
                <a:cubicBezTo>
                  <a:pt x="2316" y="140"/>
                  <a:pt x="2428" y="205"/>
                  <a:pt x="2530" y="270"/>
                </a:cubicBezTo>
                <a:cubicBezTo>
                  <a:pt x="2623" y="335"/>
                  <a:pt x="2716" y="400"/>
                  <a:pt x="2800" y="465"/>
                </a:cubicBezTo>
                <a:cubicBezTo>
                  <a:pt x="2856" y="493"/>
                  <a:pt x="2893" y="531"/>
                  <a:pt x="2921" y="577"/>
                </a:cubicBezTo>
                <a:lnTo>
                  <a:pt x="2949" y="651"/>
                </a:lnTo>
                <a:cubicBezTo>
                  <a:pt x="2958" y="698"/>
                  <a:pt x="2958" y="735"/>
                  <a:pt x="2949" y="782"/>
                </a:cubicBezTo>
                <a:cubicBezTo>
                  <a:pt x="2986" y="810"/>
                  <a:pt x="3023" y="847"/>
                  <a:pt x="3051" y="893"/>
                </a:cubicBezTo>
                <a:cubicBezTo>
                  <a:pt x="3060" y="912"/>
                  <a:pt x="3069" y="940"/>
                  <a:pt x="3079" y="968"/>
                </a:cubicBezTo>
                <a:lnTo>
                  <a:pt x="3079" y="968"/>
                </a:lnTo>
                <a:cubicBezTo>
                  <a:pt x="3107" y="1051"/>
                  <a:pt x="3144" y="1135"/>
                  <a:pt x="3172" y="1228"/>
                </a:cubicBezTo>
                <a:cubicBezTo>
                  <a:pt x="3209" y="1340"/>
                  <a:pt x="3237" y="1451"/>
                  <a:pt x="3246" y="1572"/>
                </a:cubicBezTo>
                <a:cubicBezTo>
                  <a:pt x="3255" y="1646"/>
                  <a:pt x="3246" y="1721"/>
                  <a:pt x="3237" y="1795"/>
                </a:cubicBezTo>
                <a:close/>
                <a:moveTo>
                  <a:pt x="2632" y="1572"/>
                </a:moveTo>
                <a:cubicBezTo>
                  <a:pt x="2604" y="1460"/>
                  <a:pt x="2577" y="1349"/>
                  <a:pt x="2530" y="1247"/>
                </a:cubicBezTo>
                <a:cubicBezTo>
                  <a:pt x="2511" y="1200"/>
                  <a:pt x="2493" y="1154"/>
                  <a:pt x="2474" y="1107"/>
                </a:cubicBezTo>
                <a:cubicBezTo>
                  <a:pt x="2465" y="1061"/>
                  <a:pt x="2465" y="1014"/>
                  <a:pt x="2474" y="977"/>
                </a:cubicBezTo>
                <a:cubicBezTo>
                  <a:pt x="2344" y="865"/>
                  <a:pt x="2205" y="772"/>
                  <a:pt x="2056" y="698"/>
                </a:cubicBezTo>
                <a:cubicBezTo>
                  <a:pt x="1953" y="661"/>
                  <a:pt x="1842" y="633"/>
                  <a:pt x="1740" y="614"/>
                </a:cubicBezTo>
                <a:cubicBezTo>
                  <a:pt x="1665" y="605"/>
                  <a:pt x="1591" y="605"/>
                  <a:pt x="1516" y="614"/>
                </a:cubicBezTo>
                <a:cubicBezTo>
                  <a:pt x="1451" y="624"/>
                  <a:pt x="1386" y="642"/>
                  <a:pt x="1330" y="661"/>
                </a:cubicBezTo>
                <a:cubicBezTo>
                  <a:pt x="1312" y="670"/>
                  <a:pt x="1303" y="670"/>
                  <a:pt x="1284" y="679"/>
                </a:cubicBezTo>
                <a:cubicBezTo>
                  <a:pt x="1210" y="707"/>
                  <a:pt x="1135" y="754"/>
                  <a:pt x="1070" y="800"/>
                </a:cubicBezTo>
                <a:cubicBezTo>
                  <a:pt x="1024" y="837"/>
                  <a:pt x="977" y="875"/>
                  <a:pt x="940" y="912"/>
                </a:cubicBezTo>
                <a:cubicBezTo>
                  <a:pt x="893" y="968"/>
                  <a:pt x="838" y="1023"/>
                  <a:pt x="791" y="1079"/>
                </a:cubicBezTo>
                <a:cubicBezTo>
                  <a:pt x="745" y="1144"/>
                  <a:pt x="689" y="1219"/>
                  <a:pt x="652" y="1293"/>
                </a:cubicBezTo>
                <a:cubicBezTo>
                  <a:pt x="642" y="1312"/>
                  <a:pt x="633" y="1330"/>
                  <a:pt x="633" y="1358"/>
                </a:cubicBezTo>
                <a:cubicBezTo>
                  <a:pt x="633" y="1395"/>
                  <a:pt x="633" y="1433"/>
                  <a:pt x="633" y="1470"/>
                </a:cubicBezTo>
                <a:cubicBezTo>
                  <a:pt x="661" y="1619"/>
                  <a:pt x="698" y="1767"/>
                  <a:pt x="745" y="1907"/>
                </a:cubicBezTo>
                <a:cubicBezTo>
                  <a:pt x="772" y="1963"/>
                  <a:pt x="810" y="2028"/>
                  <a:pt x="847" y="2084"/>
                </a:cubicBezTo>
                <a:cubicBezTo>
                  <a:pt x="893" y="2149"/>
                  <a:pt x="949" y="2204"/>
                  <a:pt x="1005" y="2251"/>
                </a:cubicBezTo>
                <a:cubicBezTo>
                  <a:pt x="1098" y="2335"/>
                  <a:pt x="1210" y="2381"/>
                  <a:pt x="1330" y="2400"/>
                </a:cubicBezTo>
                <a:cubicBezTo>
                  <a:pt x="1358" y="2400"/>
                  <a:pt x="1386" y="2400"/>
                  <a:pt x="1414" y="2400"/>
                </a:cubicBezTo>
                <a:lnTo>
                  <a:pt x="1507" y="2390"/>
                </a:lnTo>
                <a:cubicBezTo>
                  <a:pt x="1665" y="2362"/>
                  <a:pt x="1823" y="2316"/>
                  <a:pt x="1972" y="2260"/>
                </a:cubicBezTo>
                <a:cubicBezTo>
                  <a:pt x="2093" y="2214"/>
                  <a:pt x="2205" y="2149"/>
                  <a:pt x="2307" y="2074"/>
                </a:cubicBezTo>
                <a:cubicBezTo>
                  <a:pt x="2372" y="2028"/>
                  <a:pt x="2428" y="1981"/>
                  <a:pt x="2474" y="1925"/>
                </a:cubicBezTo>
                <a:cubicBezTo>
                  <a:pt x="2530" y="1851"/>
                  <a:pt x="2577" y="1786"/>
                  <a:pt x="2614" y="1712"/>
                </a:cubicBezTo>
                <a:cubicBezTo>
                  <a:pt x="2623" y="1684"/>
                  <a:pt x="2632" y="1665"/>
                  <a:pt x="2632" y="1637"/>
                </a:cubicBezTo>
                <a:cubicBezTo>
                  <a:pt x="2632" y="1609"/>
                  <a:pt x="2632" y="1591"/>
                  <a:pt x="2632" y="1572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586" name="Google Shape;586;p44"/>
          <p:cNvSpPr/>
          <p:nvPr/>
        </p:nvSpPr>
        <p:spPr>
          <a:xfrm>
            <a:off x="1285624" y="8055790"/>
            <a:ext cx="346504" cy="320803"/>
          </a:xfrm>
          <a:custGeom>
            <a:avLst/>
            <a:gdLst/>
            <a:ahLst/>
            <a:cxnLst/>
            <a:rect l="l" t="t" r="r" b="b"/>
            <a:pathLst>
              <a:path w="3256" h="3014" extrusionOk="0">
                <a:moveTo>
                  <a:pt x="3237" y="1795"/>
                </a:moveTo>
                <a:cubicBezTo>
                  <a:pt x="3218" y="1851"/>
                  <a:pt x="3190" y="1916"/>
                  <a:pt x="3162" y="1981"/>
                </a:cubicBezTo>
                <a:cubicBezTo>
                  <a:pt x="3116" y="2074"/>
                  <a:pt x="3060" y="2158"/>
                  <a:pt x="2995" y="2242"/>
                </a:cubicBezTo>
                <a:cubicBezTo>
                  <a:pt x="2958" y="2307"/>
                  <a:pt x="2902" y="2362"/>
                  <a:pt x="2856" y="2418"/>
                </a:cubicBezTo>
                <a:cubicBezTo>
                  <a:pt x="2818" y="2446"/>
                  <a:pt x="2790" y="2474"/>
                  <a:pt x="2763" y="2502"/>
                </a:cubicBezTo>
                <a:cubicBezTo>
                  <a:pt x="2670" y="2567"/>
                  <a:pt x="2577" y="2632"/>
                  <a:pt x="2484" y="2688"/>
                </a:cubicBezTo>
                <a:cubicBezTo>
                  <a:pt x="2298" y="2800"/>
                  <a:pt x="2093" y="2883"/>
                  <a:pt x="1888" y="2930"/>
                </a:cubicBezTo>
                <a:cubicBezTo>
                  <a:pt x="1758" y="2967"/>
                  <a:pt x="1637" y="2995"/>
                  <a:pt x="1507" y="3004"/>
                </a:cubicBezTo>
                <a:cubicBezTo>
                  <a:pt x="1451" y="3004"/>
                  <a:pt x="1405" y="3013"/>
                  <a:pt x="1358" y="3004"/>
                </a:cubicBezTo>
                <a:cubicBezTo>
                  <a:pt x="1284" y="3004"/>
                  <a:pt x="1210" y="2995"/>
                  <a:pt x="1135" y="2986"/>
                </a:cubicBezTo>
                <a:cubicBezTo>
                  <a:pt x="1005" y="2958"/>
                  <a:pt x="875" y="2902"/>
                  <a:pt x="763" y="2827"/>
                </a:cubicBezTo>
                <a:cubicBezTo>
                  <a:pt x="652" y="2762"/>
                  <a:pt x="559" y="2688"/>
                  <a:pt x="466" y="2595"/>
                </a:cubicBezTo>
                <a:cubicBezTo>
                  <a:pt x="382" y="2511"/>
                  <a:pt x="308" y="2409"/>
                  <a:pt x="242" y="2297"/>
                </a:cubicBezTo>
                <a:cubicBezTo>
                  <a:pt x="187" y="2186"/>
                  <a:pt x="140" y="2074"/>
                  <a:pt x="112" y="1963"/>
                </a:cubicBezTo>
                <a:cubicBezTo>
                  <a:pt x="84" y="1860"/>
                  <a:pt x="47" y="1758"/>
                  <a:pt x="29" y="1646"/>
                </a:cubicBezTo>
                <a:cubicBezTo>
                  <a:pt x="19" y="1600"/>
                  <a:pt x="19" y="1544"/>
                  <a:pt x="10" y="1498"/>
                </a:cubicBezTo>
                <a:cubicBezTo>
                  <a:pt x="1" y="1451"/>
                  <a:pt x="1" y="1414"/>
                  <a:pt x="1" y="1377"/>
                </a:cubicBezTo>
                <a:cubicBezTo>
                  <a:pt x="1" y="1321"/>
                  <a:pt x="10" y="1274"/>
                  <a:pt x="19" y="1228"/>
                </a:cubicBezTo>
                <a:cubicBezTo>
                  <a:pt x="19" y="1191"/>
                  <a:pt x="29" y="1154"/>
                  <a:pt x="38" y="1126"/>
                </a:cubicBezTo>
                <a:cubicBezTo>
                  <a:pt x="75" y="1033"/>
                  <a:pt x="112" y="949"/>
                  <a:pt x="168" y="865"/>
                </a:cubicBezTo>
                <a:cubicBezTo>
                  <a:pt x="196" y="828"/>
                  <a:pt x="224" y="791"/>
                  <a:pt x="261" y="744"/>
                </a:cubicBezTo>
                <a:cubicBezTo>
                  <a:pt x="345" y="642"/>
                  <a:pt x="428" y="549"/>
                  <a:pt x="521" y="447"/>
                </a:cubicBezTo>
                <a:cubicBezTo>
                  <a:pt x="549" y="410"/>
                  <a:pt x="596" y="382"/>
                  <a:pt x="633" y="345"/>
                </a:cubicBezTo>
                <a:cubicBezTo>
                  <a:pt x="689" y="298"/>
                  <a:pt x="745" y="261"/>
                  <a:pt x="810" y="224"/>
                </a:cubicBezTo>
                <a:cubicBezTo>
                  <a:pt x="856" y="196"/>
                  <a:pt x="903" y="168"/>
                  <a:pt x="949" y="140"/>
                </a:cubicBezTo>
                <a:cubicBezTo>
                  <a:pt x="977" y="131"/>
                  <a:pt x="996" y="121"/>
                  <a:pt x="1024" y="112"/>
                </a:cubicBezTo>
                <a:lnTo>
                  <a:pt x="1024" y="112"/>
                </a:lnTo>
                <a:cubicBezTo>
                  <a:pt x="1042" y="103"/>
                  <a:pt x="1061" y="93"/>
                  <a:pt x="1079" y="93"/>
                </a:cubicBezTo>
                <a:lnTo>
                  <a:pt x="1089" y="93"/>
                </a:lnTo>
                <a:cubicBezTo>
                  <a:pt x="1117" y="75"/>
                  <a:pt x="1144" y="66"/>
                  <a:pt x="1163" y="66"/>
                </a:cubicBezTo>
                <a:cubicBezTo>
                  <a:pt x="1284" y="19"/>
                  <a:pt x="1405" y="0"/>
                  <a:pt x="1526" y="0"/>
                </a:cubicBezTo>
                <a:lnTo>
                  <a:pt x="1591" y="0"/>
                </a:lnTo>
                <a:cubicBezTo>
                  <a:pt x="1693" y="0"/>
                  <a:pt x="1795" y="10"/>
                  <a:pt x="1898" y="28"/>
                </a:cubicBezTo>
                <a:cubicBezTo>
                  <a:pt x="2000" y="47"/>
                  <a:pt x="2102" y="66"/>
                  <a:pt x="2195" y="103"/>
                </a:cubicBezTo>
                <a:cubicBezTo>
                  <a:pt x="2316" y="140"/>
                  <a:pt x="2428" y="205"/>
                  <a:pt x="2530" y="270"/>
                </a:cubicBezTo>
                <a:cubicBezTo>
                  <a:pt x="2623" y="335"/>
                  <a:pt x="2716" y="400"/>
                  <a:pt x="2800" y="465"/>
                </a:cubicBezTo>
                <a:cubicBezTo>
                  <a:pt x="2856" y="493"/>
                  <a:pt x="2893" y="531"/>
                  <a:pt x="2921" y="577"/>
                </a:cubicBezTo>
                <a:lnTo>
                  <a:pt x="2949" y="651"/>
                </a:lnTo>
                <a:cubicBezTo>
                  <a:pt x="2958" y="698"/>
                  <a:pt x="2958" y="735"/>
                  <a:pt x="2949" y="782"/>
                </a:cubicBezTo>
                <a:cubicBezTo>
                  <a:pt x="2986" y="810"/>
                  <a:pt x="3023" y="847"/>
                  <a:pt x="3051" y="893"/>
                </a:cubicBezTo>
                <a:cubicBezTo>
                  <a:pt x="3060" y="912"/>
                  <a:pt x="3069" y="940"/>
                  <a:pt x="3079" y="968"/>
                </a:cubicBezTo>
                <a:lnTo>
                  <a:pt x="3079" y="968"/>
                </a:lnTo>
                <a:cubicBezTo>
                  <a:pt x="3107" y="1051"/>
                  <a:pt x="3144" y="1135"/>
                  <a:pt x="3172" y="1228"/>
                </a:cubicBezTo>
                <a:cubicBezTo>
                  <a:pt x="3209" y="1340"/>
                  <a:pt x="3237" y="1451"/>
                  <a:pt x="3246" y="1572"/>
                </a:cubicBezTo>
                <a:cubicBezTo>
                  <a:pt x="3255" y="1646"/>
                  <a:pt x="3246" y="1721"/>
                  <a:pt x="3237" y="1795"/>
                </a:cubicBezTo>
                <a:close/>
                <a:moveTo>
                  <a:pt x="2632" y="1572"/>
                </a:moveTo>
                <a:cubicBezTo>
                  <a:pt x="2604" y="1460"/>
                  <a:pt x="2577" y="1349"/>
                  <a:pt x="2530" y="1247"/>
                </a:cubicBezTo>
                <a:cubicBezTo>
                  <a:pt x="2511" y="1200"/>
                  <a:pt x="2493" y="1154"/>
                  <a:pt x="2474" y="1107"/>
                </a:cubicBezTo>
                <a:cubicBezTo>
                  <a:pt x="2465" y="1061"/>
                  <a:pt x="2465" y="1014"/>
                  <a:pt x="2474" y="977"/>
                </a:cubicBezTo>
                <a:cubicBezTo>
                  <a:pt x="2344" y="865"/>
                  <a:pt x="2205" y="772"/>
                  <a:pt x="2056" y="698"/>
                </a:cubicBezTo>
                <a:cubicBezTo>
                  <a:pt x="1953" y="661"/>
                  <a:pt x="1842" y="633"/>
                  <a:pt x="1740" y="614"/>
                </a:cubicBezTo>
                <a:cubicBezTo>
                  <a:pt x="1665" y="605"/>
                  <a:pt x="1591" y="605"/>
                  <a:pt x="1516" y="614"/>
                </a:cubicBezTo>
                <a:cubicBezTo>
                  <a:pt x="1451" y="624"/>
                  <a:pt x="1386" y="642"/>
                  <a:pt x="1330" y="661"/>
                </a:cubicBezTo>
                <a:cubicBezTo>
                  <a:pt x="1312" y="670"/>
                  <a:pt x="1303" y="670"/>
                  <a:pt x="1284" y="679"/>
                </a:cubicBezTo>
                <a:cubicBezTo>
                  <a:pt x="1210" y="707"/>
                  <a:pt x="1135" y="754"/>
                  <a:pt x="1070" y="800"/>
                </a:cubicBezTo>
                <a:cubicBezTo>
                  <a:pt x="1024" y="837"/>
                  <a:pt x="977" y="875"/>
                  <a:pt x="940" y="912"/>
                </a:cubicBezTo>
                <a:cubicBezTo>
                  <a:pt x="893" y="968"/>
                  <a:pt x="838" y="1023"/>
                  <a:pt x="791" y="1079"/>
                </a:cubicBezTo>
                <a:cubicBezTo>
                  <a:pt x="745" y="1144"/>
                  <a:pt x="689" y="1219"/>
                  <a:pt x="652" y="1293"/>
                </a:cubicBezTo>
                <a:cubicBezTo>
                  <a:pt x="642" y="1312"/>
                  <a:pt x="633" y="1330"/>
                  <a:pt x="633" y="1358"/>
                </a:cubicBezTo>
                <a:cubicBezTo>
                  <a:pt x="633" y="1395"/>
                  <a:pt x="633" y="1433"/>
                  <a:pt x="633" y="1470"/>
                </a:cubicBezTo>
                <a:cubicBezTo>
                  <a:pt x="661" y="1619"/>
                  <a:pt x="698" y="1767"/>
                  <a:pt x="745" y="1907"/>
                </a:cubicBezTo>
                <a:cubicBezTo>
                  <a:pt x="772" y="1963"/>
                  <a:pt x="810" y="2028"/>
                  <a:pt x="847" y="2084"/>
                </a:cubicBezTo>
                <a:cubicBezTo>
                  <a:pt x="893" y="2149"/>
                  <a:pt x="949" y="2204"/>
                  <a:pt x="1005" y="2251"/>
                </a:cubicBezTo>
                <a:cubicBezTo>
                  <a:pt x="1098" y="2335"/>
                  <a:pt x="1210" y="2381"/>
                  <a:pt x="1330" y="2400"/>
                </a:cubicBezTo>
                <a:cubicBezTo>
                  <a:pt x="1358" y="2400"/>
                  <a:pt x="1386" y="2400"/>
                  <a:pt x="1414" y="2400"/>
                </a:cubicBezTo>
                <a:lnTo>
                  <a:pt x="1507" y="2390"/>
                </a:lnTo>
                <a:cubicBezTo>
                  <a:pt x="1665" y="2362"/>
                  <a:pt x="1823" y="2316"/>
                  <a:pt x="1972" y="2260"/>
                </a:cubicBezTo>
                <a:cubicBezTo>
                  <a:pt x="2093" y="2214"/>
                  <a:pt x="2205" y="2149"/>
                  <a:pt x="2307" y="2074"/>
                </a:cubicBezTo>
                <a:cubicBezTo>
                  <a:pt x="2372" y="2028"/>
                  <a:pt x="2428" y="1981"/>
                  <a:pt x="2474" y="1925"/>
                </a:cubicBezTo>
                <a:cubicBezTo>
                  <a:pt x="2530" y="1851"/>
                  <a:pt x="2577" y="1786"/>
                  <a:pt x="2614" y="1712"/>
                </a:cubicBezTo>
                <a:cubicBezTo>
                  <a:pt x="2623" y="1684"/>
                  <a:pt x="2632" y="1665"/>
                  <a:pt x="2632" y="1637"/>
                </a:cubicBezTo>
                <a:cubicBezTo>
                  <a:pt x="2632" y="1609"/>
                  <a:pt x="2632" y="1591"/>
                  <a:pt x="2632" y="1572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grpSp>
        <p:nvGrpSpPr>
          <p:cNvPr id="587" name="Google Shape;587;p44"/>
          <p:cNvGrpSpPr/>
          <p:nvPr/>
        </p:nvGrpSpPr>
        <p:grpSpPr>
          <a:xfrm>
            <a:off x="56048" y="5732586"/>
            <a:ext cx="2009300" cy="2074984"/>
            <a:chOff x="2441256" y="7496755"/>
            <a:chExt cx="2522399" cy="2479046"/>
          </a:xfrm>
        </p:grpSpPr>
        <p:sp>
          <p:nvSpPr>
            <p:cNvPr id="588" name="Google Shape;588;p44"/>
            <p:cNvSpPr/>
            <p:nvPr/>
          </p:nvSpPr>
          <p:spPr>
            <a:xfrm rot="10800000" flipH="1">
              <a:off x="2743347" y="7835637"/>
              <a:ext cx="1965115" cy="1730370"/>
            </a:xfrm>
            <a:custGeom>
              <a:avLst/>
              <a:gdLst/>
              <a:ahLst/>
              <a:cxnLst/>
              <a:rect l="l" t="t" r="r" b="b"/>
              <a:pathLst>
                <a:path w="57009" h="47907" extrusionOk="0">
                  <a:moveTo>
                    <a:pt x="18937" y="0"/>
                  </a:moveTo>
                  <a:cubicBezTo>
                    <a:pt x="18612" y="0"/>
                    <a:pt x="18282" y="10"/>
                    <a:pt x="17947" y="30"/>
                  </a:cubicBezTo>
                  <a:cubicBezTo>
                    <a:pt x="12276" y="397"/>
                    <a:pt x="1" y="6001"/>
                    <a:pt x="868" y="25648"/>
                  </a:cubicBezTo>
                  <a:cubicBezTo>
                    <a:pt x="1698" y="44469"/>
                    <a:pt x="16743" y="47884"/>
                    <a:pt x="19806" y="47884"/>
                  </a:cubicBezTo>
                  <a:cubicBezTo>
                    <a:pt x="19946" y="47884"/>
                    <a:pt x="20061" y="47877"/>
                    <a:pt x="20149" y="47864"/>
                  </a:cubicBezTo>
                  <a:cubicBezTo>
                    <a:pt x="22183" y="47564"/>
                    <a:pt x="24819" y="46196"/>
                    <a:pt x="27020" y="46063"/>
                  </a:cubicBezTo>
                  <a:cubicBezTo>
                    <a:pt x="27100" y="46058"/>
                    <a:pt x="27183" y="46056"/>
                    <a:pt x="27268" y="46056"/>
                  </a:cubicBezTo>
                  <a:cubicBezTo>
                    <a:pt x="29523" y="46056"/>
                    <a:pt x="33498" y="47705"/>
                    <a:pt x="36327" y="47897"/>
                  </a:cubicBezTo>
                  <a:cubicBezTo>
                    <a:pt x="36416" y="47903"/>
                    <a:pt x="36507" y="47906"/>
                    <a:pt x="36600" y="47906"/>
                  </a:cubicBezTo>
                  <a:cubicBezTo>
                    <a:pt x="41255" y="47906"/>
                    <a:pt x="50967" y="40572"/>
                    <a:pt x="54106" y="27916"/>
                  </a:cubicBezTo>
                  <a:cubicBezTo>
                    <a:pt x="57008" y="15975"/>
                    <a:pt x="51771" y="3933"/>
                    <a:pt x="42264" y="1164"/>
                  </a:cubicBezTo>
                  <a:cubicBezTo>
                    <a:pt x="41035" y="812"/>
                    <a:pt x="39938" y="674"/>
                    <a:pt x="38933" y="674"/>
                  </a:cubicBezTo>
                  <a:cubicBezTo>
                    <a:pt x="35319" y="674"/>
                    <a:pt x="32900" y="2455"/>
                    <a:pt x="29860" y="2455"/>
                  </a:cubicBezTo>
                  <a:cubicBezTo>
                    <a:pt x="29661" y="2455"/>
                    <a:pt x="29460" y="2448"/>
                    <a:pt x="29255" y="2432"/>
                  </a:cubicBezTo>
                  <a:cubicBezTo>
                    <a:pt x="27844" y="2306"/>
                    <a:pt x="24017" y="0"/>
                    <a:pt x="18937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589" name="Google Shape;589;p44"/>
            <p:cNvSpPr/>
            <p:nvPr/>
          </p:nvSpPr>
          <p:spPr>
            <a:xfrm>
              <a:off x="4430193" y="8341880"/>
              <a:ext cx="461638" cy="427063"/>
            </a:xfrm>
            <a:custGeom>
              <a:avLst/>
              <a:gdLst/>
              <a:ahLst/>
              <a:cxnLst/>
              <a:rect l="l" t="t" r="r" b="b"/>
              <a:pathLst>
                <a:path w="11576" h="10709" fill="none" extrusionOk="0">
                  <a:moveTo>
                    <a:pt x="8206" y="1"/>
                  </a:moveTo>
                  <a:cubicBezTo>
                    <a:pt x="8206" y="1"/>
                    <a:pt x="11575" y="7039"/>
                    <a:pt x="0" y="10709"/>
                  </a:cubicBezTo>
                </a:path>
              </a:pathLst>
            </a:custGeom>
            <a:solidFill>
              <a:schemeClr val="dk1"/>
            </a:solidFill>
            <a:ln w="31700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590" name="Google Shape;590;p44"/>
            <p:cNvSpPr/>
            <p:nvPr/>
          </p:nvSpPr>
          <p:spPr>
            <a:xfrm>
              <a:off x="3979797" y="9334258"/>
              <a:ext cx="427063" cy="307347"/>
            </a:xfrm>
            <a:custGeom>
              <a:avLst/>
              <a:gdLst/>
              <a:ahLst/>
              <a:cxnLst/>
              <a:rect l="l" t="t" r="r" b="b"/>
              <a:pathLst>
                <a:path w="10709" h="7707" fill="none" extrusionOk="0">
                  <a:moveTo>
                    <a:pt x="1" y="1"/>
                  </a:moveTo>
                  <a:cubicBezTo>
                    <a:pt x="1" y="1"/>
                    <a:pt x="10275" y="7406"/>
                    <a:pt x="10709" y="7706"/>
                  </a:cubicBezTo>
                </a:path>
              </a:pathLst>
            </a:custGeom>
            <a:noFill/>
            <a:ln w="31700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591" name="Google Shape;591;p44"/>
            <p:cNvSpPr/>
            <p:nvPr/>
          </p:nvSpPr>
          <p:spPr>
            <a:xfrm>
              <a:off x="4637087" y="8194167"/>
              <a:ext cx="326569" cy="180053"/>
            </a:xfrm>
            <a:custGeom>
              <a:avLst/>
              <a:gdLst/>
              <a:ahLst/>
              <a:cxnLst/>
              <a:rect l="l" t="t" r="r" b="b"/>
              <a:pathLst>
                <a:path w="8189" h="4515" extrusionOk="0">
                  <a:moveTo>
                    <a:pt x="3800" y="0"/>
                  </a:moveTo>
                  <a:cubicBezTo>
                    <a:pt x="3394" y="0"/>
                    <a:pt x="3014" y="273"/>
                    <a:pt x="2985" y="503"/>
                  </a:cubicBezTo>
                  <a:cubicBezTo>
                    <a:pt x="2918" y="1236"/>
                    <a:pt x="3285" y="1070"/>
                    <a:pt x="3385" y="2104"/>
                  </a:cubicBezTo>
                  <a:cubicBezTo>
                    <a:pt x="3423" y="2555"/>
                    <a:pt x="3132" y="2901"/>
                    <a:pt x="2823" y="2901"/>
                  </a:cubicBezTo>
                  <a:cubicBezTo>
                    <a:pt x="2584" y="2901"/>
                    <a:pt x="2334" y="2694"/>
                    <a:pt x="2218" y="2170"/>
                  </a:cubicBezTo>
                  <a:cubicBezTo>
                    <a:pt x="1984" y="1003"/>
                    <a:pt x="2618" y="503"/>
                    <a:pt x="1851" y="336"/>
                  </a:cubicBezTo>
                  <a:cubicBezTo>
                    <a:pt x="1815" y="328"/>
                    <a:pt x="1780" y="325"/>
                    <a:pt x="1743" y="325"/>
                  </a:cubicBezTo>
                  <a:cubicBezTo>
                    <a:pt x="957" y="325"/>
                    <a:pt x="1" y="2012"/>
                    <a:pt x="1117" y="3638"/>
                  </a:cubicBezTo>
                  <a:cubicBezTo>
                    <a:pt x="1592" y="4311"/>
                    <a:pt x="2119" y="4514"/>
                    <a:pt x="2582" y="4514"/>
                  </a:cubicBezTo>
                  <a:cubicBezTo>
                    <a:pt x="3291" y="4514"/>
                    <a:pt x="3852" y="4038"/>
                    <a:pt x="3852" y="4038"/>
                  </a:cubicBezTo>
                  <a:cubicBezTo>
                    <a:pt x="4180" y="3783"/>
                    <a:pt x="4689" y="3712"/>
                    <a:pt x="5235" y="3712"/>
                  </a:cubicBezTo>
                  <a:cubicBezTo>
                    <a:pt x="5908" y="3712"/>
                    <a:pt x="6637" y="3819"/>
                    <a:pt x="7150" y="3819"/>
                  </a:cubicBezTo>
                  <a:cubicBezTo>
                    <a:pt x="7577" y="3819"/>
                    <a:pt x="7853" y="3745"/>
                    <a:pt x="7822" y="3471"/>
                  </a:cubicBezTo>
                  <a:cubicBezTo>
                    <a:pt x="7720" y="2658"/>
                    <a:pt x="6515" y="2561"/>
                    <a:pt x="5946" y="2561"/>
                  </a:cubicBezTo>
                  <a:cubicBezTo>
                    <a:pt x="5769" y="2561"/>
                    <a:pt x="5653" y="2571"/>
                    <a:pt x="5653" y="2571"/>
                  </a:cubicBezTo>
                  <a:cubicBezTo>
                    <a:pt x="6154" y="2037"/>
                    <a:pt x="8189" y="1770"/>
                    <a:pt x="8122" y="1337"/>
                  </a:cubicBezTo>
                  <a:cubicBezTo>
                    <a:pt x="8061" y="1073"/>
                    <a:pt x="7729" y="858"/>
                    <a:pt x="7215" y="858"/>
                  </a:cubicBezTo>
                  <a:cubicBezTo>
                    <a:pt x="6884" y="858"/>
                    <a:pt x="6478" y="948"/>
                    <a:pt x="6020" y="1170"/>
                  </a:cubicBezTo>
                  <a:cubicBezTo>
                    <a:pt x="5497" y="1409"/>
                    <a:pt x="5094" y="1682"/>
                    <a:pt x="4800" y="1937"/>
                  </a:cubicBezTo>
                  <a:lnTo>
                    <a:pt x="4800" y="1937"/>
                  </a:lnTo>
                  <a:cubicBezTo>
                    <a:pt x="4864" y="434"/>
                    <a:pt x="4312" y="0"/>
                    <a:pt x="380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592" name="Google Shape;592;p44"/>
            <p:cNvSpPr/>
            <p:nvPr/>
          </p:nvSpPr>
          <p:spPr>
            <a:xfrm>
              <a:off x="3318687" y="8165636"/>
              <a:ext cx="294027" cy="365849"/>
            </a:xfrm>
            <a:custGeom>
              <a:avLst/>
              <a:gdLst/>
              <a:ahLst/>
              <a:cxnLst/>
              <a:rect l="l" t="t" r="r" b="b"/>
              <a:pathLst>
                <a:path w="7373" h="9174" extrusionOk="0">
                  <a:moveTo>
                    <a:pt x="3670" y="1"/>
                  </a:moveTo>
                  <a:cubicBezTo>
                    <a:pt x="1668" y="1"/>
                    <a:pt x="1" y="2069"/>
                    <a:pt x="1" y="4604"/>
                  </a:cubicBezTo>
                  <a:cubicBezTo>
                    <a:pt x="1" y="7139"/>
                    <a:pt x="1668" y="9174"/>
                    <a:pt x="3670" y="9174"/>
                  </a:cubicBezTo>
                  <a:cubicBezTo>
                    <a:pt x="5705" y="9174"/>
                    <a:pt x="7373" y="7139"/>
                    <a:pt x="7373" y="4604"/>
                  </a:cubicBezTo>
                  <a:cubicBezTo>
                    <a:pt x="7373" y="2069"/>
                    <a:pt x="5705" y="1"/>
                    <a:pt x="367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593" name="Google Shape;593;p44"/>
            <p:cNvSpPr/>
            <p:nvPr/>
          </p:nvSpPr>
          <p:spPr>
            <a:xfrm>
              <a:off x="3772314" y="8165636"/>
              <a:ext cx="292671" cy="365849"/>
            </a:xfrm>
            <a:custGeom>
              <a:avLst/>
              <a:gdLst/>
              <a:ahLst/>
              <a:cxnLst/>
              <a:rect l="l" t="t" r="r" b="b"/>
              <a:pathLst>
                <a:path w="7339" h="9174" extrusionOk="0">
                  <a:moveTo>
                    <a:pt x="3670" y="1"/>
                  </a:moveTo>
                  <a:cubicBezTo>
                    <a:pt x="1635" y="1"/>
                    <a:pt x="0" y="2069"/>
                    <a:pt x="0" y="4604"/>
                  </a:cubicBezTo>
                  <a:cubicBezTo>
                    <a:pt x="0" y="7139"/>
                    <a:pt x="1635" y="9174"/>
                    <a:pt x="3670" y="9174"/>
                  </a:cubicBezTo>
                  <a:cubicBezTo>
                    <a:pt x="5704" y="9174"/>
                    <a:pt x="7339" y="7139"/>
                    <a:pt x="7339" y="4604"/>
                  </a:cubicBezTo>
                  <a:cubicBezTo>
                    <a:pt x="7339" y="2069"/>
                    <a:pt x="5704" y="1"/>
                    <a:pt x="367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594" name="Google Shape;594;p44"/>
            <p:cNvSpPr/>
            <p:nvPr/>
          </p:nvSpPr>
          <p:spPr>
            <a:xfrm>
              <a:off x="3427757" y="8282722"/>
              <a:ext cx="75890" cy="141012"/>
            </a:xfrm>
            <a:custGeom>
              <a:avLst/>
              <a:gdLst/>
              <a:ahLst/>
              <a:cxnLst/>
              <a:rect l="l" t="t" r="r" b="b"/>
              <a:pathLst>
                <a:path w="1903" h="3536" extrusionOk="0">
                  <a:moveTo>
                    <a:pt x="935" y="0"/>
                  </a:moveTo>
                  <a:cubicBezTo>
                    <a:pt x="401" y="0"/>
                    <a:pt x="1" y="801"/>
                    <a:pt x="1" y="1768"/>
                  </a:cubicBezTo>
                  <a:cubicBezTo>
                    <a:pt x="1" y="2735"/>
                    <a:pt x="401" y="3536"/>
                    <a:pt x="935" y="3536"/>
                  </a:cubicBezTo>
                  <a:cubicBezTo>
                    <a:pt x="1502" y="3536"/>
                    <a:pt x="1902" y="2735"/>
                    <a:pt x="1902" y="1768"/>
                  </a:cubicBezTo>
                  <a:cubicBezTo>
                    <a:pt x="1902" y="801"/>
                    <a:pt x="1502" y="0"/>
                    <a:pt x="93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595" name="Google Shape;595;p44"/>
            <p:cNvSpPr/>
            <p:nvPr/>
          </p:nvSpPr>
          <p:spPr>
            <a:xfrm>
              <a:off x="3884055" y="8282722"/>
              <a:ext cx="75850" cy="141012"/>
            </a:xfrm>
            <a:custGeom>
              <a:avLst/>
              <a:gdLst/>
              <a:ahLst/>
              <a:cxnLst/>
              <a:rect l="l" t="t" r="r" b="b"/>
              <a:pathLst>
                <a:path w="1902" h="3536" extrusionOk="0">
                  <a:moveTo>
                    <a:pt x="968" y="0"/>
                  </a:moveTo>
                  <a:cubicBezTo>
                    <a:pt x="401" y="0"/>
                    <a:pt x="0" y="801"/>
                    <a:pt x="0" y="1768"/>
                  </a:cubicBezTo>
                  <a:cubicBezTo>
                    <a:pt x="0" y="2735"/>
                    <a:pt x="401" y="3536"/>
                    <a:pt x="968" y="3536"/>
                  </a:cubicBezTo>
                  <a:cubicBezTo>
                    <a:pt x="1501" y="3536"/>
                    <a:pt x="1902" y="2735"/>
                    <a:pt x="1902" y="1768"/>
                  </a:cubicBezTo>
                  <a:cubicBezTo>
                    <a:pt x="1902" y="801"/>
                    <a:pt x="1501" y="0"/>
                    <a:pt x="96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596" name="Google Shape;596;p44"/>
            <p:cNvSpPr/>
            <p:nvPr/>
          </p:nvSpPr>
          <p:spPr>
            <a:xfrm>
              <a:off x="3395734" y="8030844"/>
              <a:ext cx="178418" cy="90286"/>
            </a:xfrm>
            <a:custGeom>
              <a:avLst/>
              <a:gdLst/>
              <a:ahLst/>
              <a:cxnLst/>
              <a:rect l="l" t="t" r="r" b="b"/>
              <a:pathLst>
                <a:path w="4474" h="2264" extrusionOk="0">
                  <a:moveTo>
                    <a:pt x="3084" y="1"/>
                  </a:moveTo>
                  <a:cubicBezTo>
                    <a:pt x="1808" y="1"/>
                    <a:pt x="1" y="840"/>
                    <a:pt x="137" y="1679"/>
                  </a:cubicBezTo>
                  <a:cubicBezTo>
                    <a:pt x="214" y="2089"/>
                    <a:pt x="730" y="2264"/>
                    <a:pt x="1373" y="2264"/>
                  </a:cubicBezTo>
                  <a:cubicBezTo>
                    <a:pt x="2666" y="2264"/>
                    <a:pt x="4474" y="1559"/>
                    <a:pt x="4273" y="645"/>
                  </a:cubicBezTo>
                  <a:cubicBezTo>
                    <a:pt x="4166" y="186"/>
                    <a:pt x="3684" y="1"/>
                    <a:pt x="308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597" name="Google Shape;597;p44"/>
            <p:cNvSpPr/>
            <p:nvPr/>
          </p:nvSpPr>
          <p:spPr>
            <a:xfrm>
              <a:off x="3858253" y="8055211"/>
              <a:ext cx="182127" cy="94673"/>
            </a:xfrm>
            <a:custGeom>
              <a:avLst/>
              <a:gdLst/>
              <a:ahLst/>
              <a:cxnLst/>
              <a:rect l="l" t="t" r="r" b="b"/>
              <a:pathLst>
                <a:path w="4567" h="2374" extrusionOk="0">
                  <a:moveTo>
                    <a:pt x="1265" y="0"/>
                  </a:moveTo>
                  <a:cubicBezTo>
                    <a:pt x="724" y="0"/>
                    <a:pt x="302" y="149"/>
                    <a:pt x="214" y="501"/>
                  </a:cubicBezTo>
                  <a:cubicBezTo>
                    <a:pt x="0" y="1378"/>
                    <a:pt x="1926" y="2373"/>
                    <a:pt x="3214" y="2373"/>
                  </a:cubicBezTo>
                  <a:cubicBezTo>
                    <a:pt x="3739" y="2373"/>
                    <a:pt x="4158" y="2208"/>
                    <a:pt x="4283" y="1802"/>
                  </a:cubicBezTo>
                  <a:cubicBezTo>
                    <a:pt x="4566" y="860"/>
                    <a:pt x="2568" y="0"/>
                    <a:pt x="126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598" name="Google Shape;598;p44"/>
            <p:cNvSpPr/>
            <p:nvPr/>
          </p:nvSpPr>
          <p:spPr>
            <a:xfrm>
              <a:off x="3602029" y="8479567"/>
              <a:ext cx="87853" cy="115769"/>
            </a:xfrm>
            <a:custGeom>
              <a:avLst/>
              <a:gdLst/>
              <a:ahLst/>
              <a:cxnLst/>
              <a:rect l="l" t="t" r="r" b="b"/>
              <a:pathLst>
                <a:path w="2203" h="2903" extrusionOk="0">
                  <a:moveTo>
                    <a:pt x="1035" y="1"/>
                  </a:moveTo>
                  <a:lnTo>
                    <a:pt x="1001" y="34"/>
                  </a:lnTo>
                  <a:lnTo>
                    <a:pt x="1" y="1936"/>
                  </a:lnTo>
                  <a:cubicBezTo>
                    <a:pt x="468" y="2503"/>
                    <a:pt x="1168" y="2836"/>
                    <a:pt x="1902" y="2903"/>
                  </a:cubicBezTo>
                  <a:lnTo>
                    <a:pt x="2169" y="2903"/>
                  </a:lnTo>
                  <a:lnTo>
                    <a:pt x="2202" y="334"/>
                  </a:lnTo>
                  <a:cubicBezTo>
                    <a:pt x="1802" y="268"/>
                    <a:pt x="1402" y="168"/>
                    <a:pt x="103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599" name="Google Shape;599;p44"/>
            <p:cNvSpPr/>
            <p:nvPr/>
          </p:nvSpPr>
          <p:spPr>
            <a:xfrm>
              <a:off x="3688487" y="8476775"/>
              <a:ext cx="121112" cy="118560"/>
            </a:xfrm>
            <a:custGeom>
              <a:avLst/>
              <a:gdLst/>
              <a:ahLst/>
              <a:cxnLst/>
              <a:rect l="l" t="t" r="r" b="b"/>
              <a:pathLst>
                <a:path w="3037" h="2973" extrusionOk="0">
                  <a:moveTo>
                    <a:pt x="2041" y="0"/>
                  </a:moveTo>
                  <a:cubicBezTo>
                    <a:pt x="1500" y="0"/>
                    <a:pt x="749" y="408"/>
                    <a:pt x="130" y="408"/>
                  </a:cubicBezTo>
                  <a:cubicBezTo>
                    <a:pt x="98" y="408"/>
                    <a:pt x="66" y="407"/>
                    <a:pt x="34" y="404"/>
                  </a:cubicBezTo>
                  <a:lnTo>
                    <a:pt x="1" y="2973"/>
                  </a:lnTo>
                  <a:cubicBezTo>
                    <a:pt x="2269" y="2973"/>
                    <a:pt x="3036" y="1038"/>
                    <a:pt x="2603" y="304"/>
                  </a:cubicBezTo>
                  <a:cubicBezTo>
                    <a:pt x="2475" y="79"/>
                    <a:pt x="2278" y="0"/>
                    <a:pt x="204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600" name="Google Shape;600;p44"/>
            <p:cNvSpPr/>
            <p:nvPr/>
          </p:nvSpPr>
          <p:spPr>
            <a:xfrm>
              <a:off x="3572758" y="8470195"/>
              <a:ext cx="70546" cy="85261"/>
            </a:xfrm>
            <a:custGeom>
              <a:avLst/>
              <a:gdLst/>
              <a:ahLst/>
              <a:cxnLst/>
              <a:rect l="l" t="t" r="r" b="b"/>
              <a:pathLst>
                <a:path w="1769" h="2138" extrusionOk="0">
                  <a:moveTo>
                    <a:pt x="1013" y="1"/>
                  </a:moveTo>
                  <a:cubicBezTo>
                    <a:pt x="845" y="1"/>
                    <a:pt x="684" y="41"/>
                    <a:pt x="535" y="136"/>
                  </a:cubicBezTo>
                  <a:cubicBezTo>
                    <a:pt x="1" y="536"/>
                    <a:pt x="134" y="1437"/>
                    <a:pt x="768" y="2137"/>
                  </a:cubicBezTo>
                  <a:lnTo>
                    <a:pt x="1769" y="236"/>
                  </a:lnTo>
                  <a:lnTo>
                    <a:pt x="1769" y="203"/>
                  </a:lnTo>
                  <a:cubicBezTo>
                    <a:pt x="1512" y="84"/>
                    <a:pt x="1256" y="1"/>
                    <a:pt x="101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601" name="Google Shape;601;p44"/>
            <p:cNvSpPr/>
            <p:nvPr/>
          </p:nvSpPr>
          <p:spPr>
            <a:xfrm>
              <a:off x="3576746" y="8467643"/>
              <a:ext cx="223521" cy="133036"/>
            </a:xfrm>
            <a:custGeom>
              <a:avLst/>
              <a:gdLst/>
              <a:ahLst/>
              <a:cxnLst/>
              <a:rect l="l" t="t" r="r" b="b"/>
              <a:pathLst>
                <a:path w="5605" h="3336" extrusionOk="0">
                  <a:moveTo>
                    <a:pt x="1068" y="133"/>
                  </a:moveTo>
                  <a:cubicBezTo>
                    <a:pt x="1235" y="166"/>
                    <a:pt x="1369" y="200"/>
                    <a:pt x="1502" y="267"/>
                  </a:cubicBezTo>
                  <a:lnTo>
                    <a:pt x="1635" y="333"/>
                  </a:lnTo>
                  <a:cubicBezTo>
                    <a:pt x="1635" y="333"/>
                    <a:pt x="1836" y="400"/>
                    <a:pt x="2236" y="567"/>
                  </a:cubicBezTo>
                  <a:cubicBezTo>
                    <a:pt x="2303" y="600"/>
                    <a:pt x="2436" y="667"/>
                    <a:pt x="2536" y="667"/>
                  </a:cubicBezTo>
                  <a:cubicBezTo>
                    <a:pt x="2669" y="734"/>
                    <a:pt x="2803" y="734"/>
                    <a:pt x="2936" y="767"/>
                  </a:cubicBezTo>
                  <a:cubicBezTo>
                    <a:pt x="3237" y="767"/>
                    <a:pt x="3570" y="700"/>
                    <a:pt x="3870" y="600"/>
                  </a:cubicBezTo>
                  <a:cubicBezTo>
                    <a:pt x="4204" y="467"/>
                    <a:pt x="4537" y="367"/>
                    <a:pt x="4871" y="333"/>
                  </a:cubicBezTo>
                  <a:cubicBezTo>
                    <a:pt x="4971" y="333"/>
                    <a:pt x="5038" y="367"/>
                    <a:pt x="5105" y="400"/>
                  </a:cubicBezTo>
                  <a:cubicBezTo>
                    <a:pt x="5205" y="433"/>
                    <a:pt x="5238" y="500"/>
                    <a:pt x="5305" y="567"/>
                  </a:cubicBezTo>
                  <a:cubicBezTo>
                    <a:pt x="5371" y="734"/>
                    <a:pt x="5405" y="900"/>
                    <a:pt x="5371" y="1100"/>
                  </a:cubicBezTo>
                  <a:cubicBezTo>
                    <a:pt x="5338" y="1501"/>
                    <a:pt x="5171" y="1868"/>
                    <a:pt x="4904" y="2168"/>
                  </a:cubicBezTo>
                  <a:cubicBezTo>
                    <a:pt x="4671" y="2535"/>
                    <a:pt x="4337" y="2802"/>
                    <a:pt x="3904" y="2935"/>
                  </a:cubicBezTo>
                  <a:cubicBezTo>
                    <a:pt x="3704" y="2969"/>
                    <a:pt x="3503" y="3035"/>
                    <a:pt x="3270" y="3035"/>
                  </a:cubicBezTo>
                  <a:cubicBezTo>
                    <a:pt x="3220" y="3052"/>
                    <a:pt x="3170" y="3060"/>
                    <a:pt x="3120" y="3060"/>
                  </a:cubicBezTo>
                  <a:cubicBezTo>
                    <a:pt x="3070" y="3060"/>
                    <a:pt x="3020" y="3052"/>
                    <a:pt x="2970" y="3035"/>
                  </a:cubicBezTo>
                  <a:lnTo>
                    <a:pt x="2636" y="3035"/>
                  </a:lnTo>
                  <a:cubicBezTo>
                    <a:pt x="2236" y="3002"/>
                    <a:pt x="1836" y="2902"/>
                    <a:pt x="1469" y="2702"/>
                  </a:cubicBezTo>
                  <a:cubicBezTo>
                    <a:pt x="1302" y="2602"/>
                    <a:pt x="1135" y="2502"/>
                    <a:pt x="968" y="2401"/>
                  </a:cubicBezTo>
                  <a:cubicBezTo>
                    <a:pt x="835" y="2268"/>
                    <a:pt x="701" y="2135"/>
                    <a:pt x="568" y="1968"/>
                  </a:cubicBezTo>
                  <a:cubicBezTo>
                    <a:pt x="368" y="1701"/>
                    <a:pt x="234" y="1367"/>
                    <a:pt x="201" y="1034"/>
                  </a:cubicBezTo>
                  <a:cubicBezTo>
                    <a:pt x="201" y="967"/>
                    <a:pt x="201" y="867"/>
                    <a:pt x="201" y="800"/>
                  </a:cubicBezTo>
                  <a:cubicBezTo>
                    <a:pt x="234" y="734"/>
                    <a:pt x="234" y="633"/>
                    <a:pt x="268" y="600"/>
                  </a:cubicBezTo>
                  <a:cubicBezTo>
                    <a:pt x="301" y="567"/>
                    <a:pt x="301" y="500"/>
                    <a:pt x="334" y="433"/>
                  </a:cubicBezTo>
                  <a:lnTo>
                    <a:pt x="501" y="300"/>
                  </a:lnTo>
                  <a:cubicBezTo>
                    <a:pt x="668" y="166"/>
                    <a:pt x="868" y="133"/>
                    <a:pt x="1068" y="133"/>
                  </a:cubicBezTo>
                  <a:close/>
                  <a:moveTo>
                    <a:pt x="849" y="1"/>
                  </a:moveTo>
                  <a:cubicBezTo>
                    <a:pt x="669" y="1"/>
                    <a:pt x="494" y="53"/>
                    <a:pt x="334" y="166"/>
                  </a:cubicBezTo>
                  <a:lnTo>
                    <a:pt x="201" y="300"/>
                  </a:lnTo>
                  <a:cubicBezTo>
                    <a:pt x="134" y="400"/>
                    <a:pt x="101" y="467"/>
                    <a:pt x="68" y="533"/>
                  </a:cubicBezTo>
                  <a:cubicBezTo>
                    <a:pt x="34" y="633"/>
                    <a:pt x="34" y="700"/>
                    <a:pt x="1" y="800"/>
                  </a:cubicBezTo>
                  <a:cubicBezTo>
                    <a:pt x="1" y="867"/>
                    <a:pt x="1" y="967"/>
                    <a:pt x="1" y="1067"/>
                  </a:cubicBezTo>
                  <a:cubicBezTo>
                    <a:pt x="68" y="1434"/>
                    <a:pt x="201" y="1768"/>
                    <a:pt x="435" y="2101"/>
                  </a:cubicBezTo>
                  <a:cubicBezTo>
                    <a:pt x="535" y="2235"/>
                    <a:pt x="668" y="2401"/>
                    <a:pt x="801" y="2535"/>
                  </a:cubicBezTo>
                  <a:cubicBezTo>
                    <a:pt x="968" y="2702"/>
                    <a:pt x="1135" y="2835"/>
                    <a:pt x="1302" y="2969"/>
                  </a:cubicBezTo>
                  <a:cubicBezTo>
                    <a:pt x="1702" y="3202"/>
                    <a:pt x="2136" y="3302"/>
                    <a:pt x="2603" y="3335"/>
                  </a:cubicBezTo>
                  <a:lnTo>
                    <a:pt x="2936" y="3335"/>
                  </a:lnTo>
                  <a:cubicBezTo>
                    <a:pt x="3070" y="3302"/>
                    <a:pt x="3170" y="3302"/>
                    <a:pt x="3270" y="3302"/>
                  </a:cubicBezTo>
                  <a:cubicBezTo>
                    <a:pt x="3403" y="3269"/>
                    <a:pt x="3503" y="3269"/>
                    <a:pt x="3637" y="3235"/>
                  </a:cubicBezTo>
                  <a:lnTo>
                    <a:pt x="3970" y="3102"/>
                  </a:lnTo>
                  <a:cubicBezTo>
                    <a:pt x="4371" y="2935"/>
                    <a:pt x="4771" y="2668"/>
                    <a:pt x="5105" y="2335"/>
                  </a:cubicBezTo>
                  <a:cubicBezTo>
                    <a:pt x="5405" y="2001"/>
                    <a:pt x="5572" y="1568"/>
                    <a:pt x="5605" y="1100"/>
                  </a:cubicBezTo>
                  <a:cubicBezTo>
                    <a:pt x="5605" y="867"/>
                    <a:pt x="5538" y="633"/>
                    <a:pt x="5438" y="433"/>
                  </a:cubicBezTo>
                  <a:cubicBezTo>
                    <a:pt x="5371" y="333"/>
                    <a:pt x="5271" y="267"/>
                    <a:pt x="5171" y="200"/>
                  </a:cubicBezTo>
                  <a:cubicBezTo>
                    <a:pt x="5071" y="166"/>
                    <a:pt x="4971" y="133"/>
                    <a:pt x="4871" y="133"/>
                  </a:cubicBezTo>
                  <a:cubicBezTo>
                    <a:pt x="4471" y="133"/>
                    <a:pt x="4104" y="200"/>
                    <a:pt x="3770" y="333"/>
                  </a:cubicBezTo>
                  <a:cubicBezTo>
                    <a:pt x="3503" y="433"/>
                    <a:pt x="3203" y="500"/>
                    <a:pt x="2936" y="533"/>
                  </a:cubicBezTo>
                  <a:cubicBezTo>
                    <a:pt x="2803" y="533"/>
                    <a:pt x="2669" y="500"/>
                    <a:pt x="2569" y="500"/>
                  </a:cubicBezTo>
                  <a:cubicBezTo>
                    <a:pt x="2469" y="467"/>
                    <a:pt x="2369" y="433"/>
                    <a:pt x="2269" y="433"/>
                  </a:cubicBezTo>
                  <a:cubicBezTo>
                    <a:pt x="1902" y="300"/>
                    <a:pt x="1702" y="200"/>
                    <a:pt x="1702" y="200"/>
                  </a:cubicBezTo>
                  <a:lnTo>
                    <a:pt x="1535" y="166"/>
                  </a:lnTo>
                  <a:cubicBezTo>
                    <a:pt x="1402" y="100"/>
                    <a:pt x="1235" y="66"/>
                    <a:pt x="1102" y="33"/>
                  </a:cubicBezTo>
                  <a:cubicBezTo>
                    <a:pt x="1017" y="12"/>
                    <a:pt x="933" y="1"/>
                    <a:pt x="84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602" name="Google Shape;602;p44"/>
            <p:cNvSpPr/>
            <p:nvPr/>
          </p:nvSpPr>
          <p:spPr>
            <a:xfrm>
              <a:off x="3602029" y="8477254"/>
              <a:ext cx="42631" cy="83506"/>
            </a:xfrm>
            <a:custGeom>
              <a:avLst/>
              <a:gdLst/>
              <a:ahLst/>
              <a:cxnLst/>
              <a:rect l="l" t="t" r="r" b="b"/>
              <a:pathLst>
                <a:path w="1069" h="2094" extrusionOk="0">
                  <a:moveTo>
                    <a:pt x="1001" y="1"/>
                  </a:moveTo>
                  <a:cubicBezTo>
                    <a:pt x="993" y="1"/>
                    <a:pt x="985" y="9"/>
                    <a:pt x="968" y="26"/>
                  </a:cubicBezTo>
                  <a:cubicBezTo>
                    <a:pt x="968" y="26"/>
                    <a:pt x="901" y="159"/>
                    <a:pt x="801" y="326"/>
                  </a:cubicBezTo>
                  <a:cubicBezTo>
                    <a:pt x="701" y="493"/>
                    <a:pt x="568" y="759"/>
                    <a:pt x="434" y="993"/>
                  </a:cubicBezTo>
                  <a:cubicBezTo>
                    <a:pt x="334" y="1260"/>
                    <a:pt x="201" y="1493"/>
                    <a:pt x="134" y="1693"/>
                  </a:cubicBezTo>
                  <a:lnTo>
                    <a:pt x="1" y="2027"/>
                  </a:lnTo>
                  <a:cubicBezTo>
                    <a:pt x="1" y="2060"/>
                    <a:pt x="1" y="2060"/>
                    <a:pt x="34" y="2094"/>
                  </a:cubicBezTo>
                  <a:lnTo>
                    <a:pt x="101" y="2094"/>
                  </a:lnTo>
                  <a:cubicBezTo>
                    <a:pt x="101" y="2094"/>
                    <a:pt x="167" y="1960"/>
                    <a:pt x="268" y="1794"/>
                  </a:cubicBezTo>
                  <a:cubicBezTo>
                    <a:pt x="368" y="1593"/>
                    <a:pt x="501" y="1360"/>
                    <a:pt x="634" y="1126"/>
                  </a:cubicBezTo>
                  <a:cubicBezTo>
                    <a:pt x="735" y="859"/>
                    <a:pt x="868" y="626"/>
                    <a:pt x="935" y="426"/>
                  </a:cubicBezTo>
                  <a:cubicBezTo>
                    <a:pt x="1001" y="226"/>
                    <a:pt x="1068" y="92"/>
                    <a:pt x="1068" y="92"/>
                  </a:cubicBezTo>
                  <a:cubicBezTo>
                    <a:pt x="1068" y="59"/>
                    <a:pt x="1068" y="26"/>
                    <a:pt x="1035" y="26"/>
                  </a:cubicBezTo>
                  <a:cubicBezTo>
                    <a:pt x="1018" y="9"/>
                    <a:pt x="1010" y="1"/>
                    <a:pt x="100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603" name="Google Shape;603;p44"/>
            <p:cNvSpPr/>
            <p:nvPr/>
          </p:nvSpPr>
          <p:spPr>
            <a:xfrm>
              <a:off x="3684500" y="8491570"/>
              <a:ext cx="9372" cy="109109"/>
            </a:xfrm>
            <a:custGeom>
              <a:avLst/>
              <a:gdLst/>
              <a:ahLst/>
              <a:cxnLst/>
              <a:rect l="l" t="t" r="r" b="b"/>
              <a:pathLst>
                <a:path w="235" h="2736" extrusionOk="0">
                  <a:moveTo>
                    <a:pt x="134" y="0"/>
                  </a:moveTo>
                  <a:cubicBezTo>
                    <a:pt x="101" y="0"/>
                    <a:pt x="68" y="0"/>
                    <a:pt x="68" y="33"/>
                  </a:cubicBezTo>
                  <a:cubicBezTo>
                    <a:pt x="68" y="33"/>
                    <a:pt x="68" y="200"/>
                    <a:pt x="34" y="467"/>
                  </a:cubicBezTo>
                  <a:cubicBezTo>
                    <a:pt x="1" y="701"/>
                    <a:pt x="1" y="1034"/>
                    <a:pt x="1" y="1368"/>
                  </a:cubicBezTo>
                  <a:cubicBezTo>
                    <a:pt x="1" y="1701"/>
                    <a:pt x="1" y="2035"/>
                    <a:pt x="1" y="2268"/>
                  </a:cubicBezTo>
                  <a:cubicBezTo>
                    <a:pt x="34" y="2535"/>
                    <a:pt x="34" y="2702"/>
                    <a:pt x="34" y="2702"/>
                  </a:cubicBezTo>
                  <a:cubicBezTo>
                    <a:pt x="34" y="2735"/>
                    <a:pt x="68" y="2735"/>
                    <a:pt x="101" y="2735"/>
                  </a:cubicBezTo>
                  <a:cubicBezTo>
                    <a:pt x="101" y="2735"/>
                    <a:pt x="134" y="2735"/>
                    <a:pt x="134" y="2702"/>
                  </a:cubicBezTo>
                  <a:cubicBezTo>
                    <a:pt x="134" y="2702"/>
                    <a:pt x="134" y="2535"/>
                    <a:pt x="168" y="2268"/>
                  </a:cubicBezTo>
                  <a:cubicBezTo>
                    <a:pt x="201" y="2035"/>
                    <a:pt x="201" y="1701"/>
                    <a:pt x="201" y="1368"/>
                  </a:cubicBezTo>
                  <a:cubicBezTo>
                    <a:pt x="201" y="1034"/>
                    <a:pt x="234" y="701"/>
                    <a:pt x="201" y="467"/>
                  </a:cubicBezTo>
                  <a:cubicBezTo>
                    <a:pt x="168" y="200"/>
                    <a:pt x="168" y="33"/>
                    <a:pt x="168" y="33"/>
                  </a:cubicBezTo>
                  <a:cubicBezTo>
                    <a:pt x="168" y="0"/>
                    <a:pt x="168" y="0"/>
                    <a:pt x="13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604" name="Google Shape;604;p44"/>
            <p:cNvSpPr/>
            <p:nvPr/>
          </p:nvSpPr>
          <p:spPr>
            <a:xfrm>
              <a:off x="3731597" y="8487463"/>
              <a:ext cx="44744" cy="74294"/>
            </a:xfrm>
            <a:custGeom>
              <a:avLst/>
              <a:gdLst/>
              <a:ahLst/>
              <a:cxnLst/>
              <a:rect l="l" t="t" r="r" b="b"/>
              <a:pathLst>
                <a:path w="1122" h="1863" extrusionOk="0">
                  <a:moveTo>
                    <a:pt x="64" y="0"/>
                  </a:moveTo>
                  <a:cubicBezTo>
                    <a:pt x="30" y="0"/>
                    <a:pt x="0" y="29"/>
                    <a:pt x="21" y="70"/>
                  </a:cubicBezTo>
                  <a:cubicBezTo>
                    <a:pt x="21" y="70"/>
                    <a:pt x="87" y="203"/>
                    <a:pt x="154" y="370"/>
                  </a:cubicBezTo>
                  <a:cubicBezTo>
                    <a:pt x="254" y="537"/>
                    <a:pt x="354" y="770"/>
                    <a:pt x="488" y="970"/>
                  </a:cubicBezTo>
                  <a:cubicBezTo>
                    <a:pt x="621" y="1204"/>
                    <a:pt x="721" y="1404"/>
                    <a:pt x="855" y="1571"/>
                  </a:cubicBezTo>
                  <a:cubicBezTo>
                    <a:pt x="955" y="1738"/>
                    <a:pt x="1021" y="1838"/>
                    <a:pt x="1021" y="1838"/>
                  </a:cubicBezTo>
                  <a:cubicBezTo>
                    <a:pt x="1038" y="1854"/>
                    <a:pt x="1046" y="1863"/>
                    <a:pt x="1055" y="1863"/>
                  </a:cubicBezTo>
                  <a:cubicBezTo>
                    <a:pt x="1063" y="1863"/>
                    <a:pt x="1071" y="1854"/>
                    <a:pt x="1088" y="1838"/>
                  </a:cubicBezTo>
                  <a:cubicBezTo>
                    <a:pt x="1121" y="1838"/>
                    <a:pt x="1121" y="1804"/>
                    <a:pt x="1121" y="1771"/>
                  </a:cubicBezTo>
                  <a:cubicBezTo>
                    <a:pt x="1121" y="1771"/>
                    <a:pt x="1055" y="1638"/>
                    <a:pt x="988" y="1471"/>
                  </a:cubicBezTo>
                  <a:cubicBezTo>
                    <a:pt x="888" y="1304"/>
                    <a:pt x="788" y="1071"/>
                    <a:pt x="654" y="870"/>
                  </a:cubicBezTo>
                  <a:cubicBezTo>
                    <a:pt x="521" y="637"/>
                    <a:pt x="421" y="437"/>
                    <a:pt x="288" y="270"/>
                  </a:cubicBezTo>
                  <a:cubicBezTo>
                    <a:pt x="187" y="103"/>
                    <a:pt x="121" y="3"/>
                    <a:pt x="121" y="3"/>
                  </a:cubicBezTo>
                  <a:lnTo>
                    <a:pt x="121" y="36"/>
                  </a:lnTo>
                  <a:cubicBezTo>
                    <a:pt x="108" y="11"/>
                    <a:pt x="86" y="0"/>
                    <a:pt x="6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605" name="Google Shape;605;p44"/>
            <p:cNvSpPr/>
            <p:nvPr/>
          </p:nvSpPr>
          <p:spPr>
            <a:xfrm>
              <a:off x="2441256" y="8599518"/>
              <a:ext cx="533460" cy="457611"/>
            </a:xfrm>
            <a:custGeom>
              <a:avLst/>
              <a:gdLst/>
              <a:ahLst/>
              <a:cxnLst/>
              <a:rect l="l" t="t" r="r" b="b"/>
              <a:pathLst>
                <a:path w="13377" h="11475" fill="none" extrusionOk="0">
                  <a:moveTo>
                    <a:pt x="10174" y="1901"/>
                  </a:moveTo>
                  <a:cubicBezTo>
                    <a:pt x="10174" y="1901"/>
                    <a:pt x="2068" y="0"/>
                    <a:pt x="1034" y="4136"/>
                  </a:cubicBezTo>
                  <a:cubicBezTo>
                    <a:pt x="0" y="8239"/>
                    <a:pt x="12943" y="11475"/>
                    <a:pt x="13376" y="11308"/>
                  </a:cubicBezTo>
                </a:path>
              </a:pathLst>
            </a:custGeom>
            <a:solidFill>
              <a:schemeClr val="dk1"/>
            </a:solidFill>
            <a:ln w="31700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606" name="Google Shape;606;p44"/>
            <p:cNvSpPr/>
            <p:nvPr/>
          </p:nvSpPr>
          <p:spPr>
            <a:xfrm>
              <a:off x="4592462" y="7972917"/>
              <a:ext cx="89169" cy="158838"/>
            </a:xfrm>
            <a:custGeom>
              <a:avLst/>
              <a:gdLst/>
              <a:ahLst/>
              <a:cxnLst/>
              <a:rect l="l" t="t" r="r" b="b"/>
              <a:pathLst>
                <a:path w="2236" h="3983" extrusionOk="0">
                  <a:moveTo>
                    <a:pt x="494" y="0"/>
                  </a:moveTo>
                  <a:cubicBezTo>
                    <a:pt x="422" y="0"/>
                    <a:pt x="360" y="38"/>
                    <a:pt x="335" y="113"/>
                  </a:cubicBezTo>
                  <a:cubicBezTo>
                    <a:pt x="1" y="580"/>
                    <a:pt x="435" y="1481"/>
                    <a:pt x="601" y="1948"/>
                  </a:cubicBezTo>
                  <a:cubicBezTo>
                    <a:pt x="802" y="2548"/>
                    <a:pt x="935" y="3382"/>
                    <a:pt x="1369" y="3882"/>
                  </a:cubicBezTo>
                  <a:cubicBezTo>
                    <a:pt x="1419" y="3949"/>
                    <a:pt x="1494" y="3982"/>
                    <a:pt x="1573" y="3982"/>
                  </a:cubicBezTo>
                  <a:cubicBezTo>
                    <a:pt x="1652" y="3982"/>
                    <a:pt x="1736" y="3949"/>
                    <a:pt x="1802" y="3882"/>
                  </a:cubicBezTo>
                  <a:cubicBezTo>
                    <a:pt x="2236" y="3349"/>
                    <a:pt x="1869" y="2381"/>
                    <a:pt x="1635" y="1814"/>
                  </a:cubicBezTo>
                  <a:cubicBezTo>
                    <a:pt x="1469" y="1281"/>
                    <a:pt x="1202" y="180"/>
                    <a:pt x="568" y="13"/>
                  </a:cubicBezTo>
                  <a:cubicBezTo>
                    <a:pt x="543" y="5"/>
                    <a:pt x="518" y="0"/>
                    <a:pt x="49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607" name="Google Shape;607;p44"/>
            <p:cNvSpPr/>
            <p:nvPr/>
          </p:nvSpPr>
          <p:spPr>
            <a:xfrm>
              <a:off x="4692239" y="7937504"/>
              <a:ext cx="58582" cy="188667"/>
            </a:xfrm>
            <a:custGeom>
              <a:avLst/>
              <a:gdLst/>
              <a:ahLst/>
              <a:cxnLst/>
              <a:rect l="l" t="t" r="r" b="b"/>
              <a:pathLst>
                <a:path w="1469" h="4731" extrusionOk="0">
                  <a:moveTo>
                    <a:pt x="735" y="0"/>
                  </a:moveTo>
                  <a:cubicBezTo>
                    <a:pt x="651" y="0"/>
                    <a:pt x="568" y="34"/>
                    <a:pt x="501" y="100"/>
                  </a:cubicBezTo>
                  <a:cubicBezTo>
                    <a:pt x="1" y="634"/>
                    <a:pt x="168" y="1468"/>
                    <a:pt x="168" y="2169"/>
                  </a:cubicBezTo>
                  <a:cubicBezTo>
                    <a:pt x="67" y="3002"/>
                    <a:pt x="134" y="3836"/>
                    <a:pt x="301" y="4637"/>
                  </a:cubicBezTo>
                  <a:cubicBezTo>
                    <a:pt x="320" y="4695"/>
                    <a:pt x="362" y="4731"/>
                    <a:pt x="407" y="4731"/>
                  </a:cubicBezTo>
                  <a:cubicBezTo>
                    <a:pt x="439" y="4731"/>
                    <a:pt x="473" y="4712"/>
                    <a:pt x="501" y="4670"/>
                  </a:cubicBezTo>
                  <a:cubicBezTo>
                    <a:pt x="835" y="3936"/>
                    <a:pt x="1035" y="3136"/>
                    <a:pt x="1102" y="2302"/>
                  </a:cubicBezTo>
                  <a:cubicBezTo>
                    <a:pt x="1235" y="1535"/>
                    <a:pt x="1468" y="701"/>
                    <a:pt x="968" y="100"/>
                  </a:cubicBezTo>
                  <a:cubicBezTo>
                    <a:pt x="901" y="34"/>
                    <a:pt x="818" y="0"/>
                    <a:pt x="73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608" name="Google Shape;608;p44"/>
            <p:cNvSpPr/>
            <p:nvPr/>
          </p:nvSpPr>
          <p:spPr>
            <a:xfrm>
              <a:off x="4743325" y="7977064"/>
              <a:ext cx="105918" cy="140693"/>
            </a:xfrm>
            <a:custGeom>
              <a:avLst/>
              <a:gdLst/>
              <a:ahLst/>
              <a:cxnLst/>
              <a:rect l="l" t="t" r="r" b="b"/>
              <a:pathLst>
                <a:path w="2656" h="3528" extrusionOk="0">
                  <a:moveTo>
                    <a:pt x="2095" y="0"/>
                  </a:moveTo>
                  <a:cubicBezTo>
                    <a:pt x="2070" y="0"/>
                    <a:pt x="2046" y="3"/>
                    <a:pt x="2022" y="9"/>
                  </a:cubicBezTo>
                  <a:cubicBezTo>
                    <a:pt x="1455" y="243"/>
                    <a:pt x="1222" y="743"/>
                    <a:pt x="921" y="1243"/>
                  </a:cubicBezTo>
                  <a:cubicBezTo>
                    <a:pt x="554" y="1810"/>
                    <a:pt x="254" y="2411"/>
                    <a:pt x="87" y="3078"/>
                  </a:cubicBezTo>
                  <a:cubicBezTo>
                    <a:pt x="1" y="3338"/>
                    <a:pt x="210" y="3528"/>
                    <a:pt x="431" y="3528"/>
                  </a:cubicBezTo>
                  <a:cubicBezTo>
                    <a:pt x="550" y="3528"/>
                    <a:pt x="673" y="3473"/>
                    <a:pt x="755" y="3345"/>
                  </a:cubicBezTo>
                  <a:cubicBezTo>
                    <a:pt x="1088" y="2778"/>
                    <a:pt x="1488" y="2277"/>
                    <a:pt x="1922" y="1777"/>
                  </a:cubicBezTo>
                  <a:cubicBezTo>
                    <a:pt x="2322" y="1310"/>
                    <a:pt x="2656" y="776"/>
                    <a:pt x="2389" y="142"/>
                  </a:cubicBezTo>
                  <a:cubicBezTo>
                    <a:pt x="2334" y="60"/>
                    <a:pt x="2212" y="0"/>
                    <a:pt x="209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609" name="Google Shape;609;p44"/>
            <p:cNvSpPr/>
            <p:nvPr/>
          </p:nvSpPr>
          <p:spPr>
            <a:xfrm>
              <a:off x="2911640" y="7944226"/>
              <a:ext cx="190262" cy="189664"/>
            </a:xfrm>
            <a:custGeom>
              <a:avLst/>
              <a:gdLst/>
              <a:ahLst/>
              <a:cxnLst/>
              <a:rect l="l" t="t" r="r" b="b"/>
              <a:pathLst>
                <a:path w="4771" h="4756" extrusionOk="0">
                  <a:moveTo>
                    <a:pt x="2102" y="1917"/>
                  </a:moveTo>
                  <a:lnTo>
                    <a:pt x="2102" y="1917"/>
                  </a:lnTo>
                  <a:cubicBezTo>
                    <a:pt x="2469" y="1983"/>
                    <a:pt x="2802" y="2117"/>
                    <a:pt x="3103" y="2284"/>
                  </a:cubicBezTo>
                  <a:cubicBezTo>
                    <a:pt x="3036" y="2417"/>
                    <a:pt x="2936" y="2517"/>
                    <a:pt x="2802" y="2584"/>
                  </a:cubicBezTo>
                  <a:cubicBezTo>
                    <a:pt x="2469" y="2450"/>
                    <a:pt x="2235" y="2217"/>
                    <a:pt x="2102" y="1917"/>
                  </a:cubicBezTo>
                  <a:close/>
                  <a:moveTo>
                    <a:pt x="3369" y="3751"/>
                  </a:moveTo>
                  <a:cubicBezTo>
                    <a:pt x="3303" y="3851"/>
                    <a:pt x="3203" y="3951"/>
                    <a:pt x="3103" y="4018"/>
                  </a:cubicBezTo>
                  <a:cubicBezTo>
                    <a:pt x="2923" y="4095"/>
                    <a:pt x="2734" y="4133"/>
                    <a:pt x="2546" y="4133"/>
                  </a:cubicBezTo>
                  <a:cubicBezTo>
                    <a:pt x="2245" y="4133"/>
                    <a:pt x="1948" y="4036"/>
                    <a:pt x="1702" y="3851"/>
                  </a:cubicBezTo>
                  <a:lnTo>
                    <a:pt x="1702" y="3851"/>
                  </a:lnTo>
                  <a:lnTo>
                    <a:pt x="1902" y="3885"/>
                  </a:lnTo>
                  <a:cubicBezTo>
                    <a:pt x="1935" y="3885"/>
                    <a:pt x="1968" y="3885"/>
                    <a:pt x="2002" y="3851"/>
                  </a:cubicBezTo>
                  <a:cubicBezTo>
                    <a:pt x="2185" y="3968"/>
                    <a:pt x="2394" y="4027"/>
                    <a:pt x="2602" y="4027"/>
                  </a:cubicBezTo>
                  <a:cubicBezTo>
                    <a:pt x="2811" y="4027"/>
                    <a:pt x="3019" y="3968"/>
                    <a:pt x="3203" y="3851"/>
                  </a:cubicBezTo>
                  <a:cubicBezTo>
                    <a:pt x="3269" y="3818"/>
                    <a:pt x="3336" y="3785"/>
                    <a:pt x="3369" y="3751"/>
                  </a:cubicBezTo>
                  <a:close/>
                  <a:moveTo>
                    <a:pt x="2435" y="1"/>
                  </a:moveTo>
                  <a:cubicBezTo>
                    <a:pt x="2391" y="1"/>
                    <a:pt x="2346" y="15"/>
                    <a:pt x="2302" y="15"/>
                  </a:cubicBezTo>
                  <a:cubicBezTo>
                    <a:pt x="1468" y="115"/>
                    <a:pt x="734" y="582"/>
                    <a:pt x="334" y="1283"/>
                  </a:cubicBezTo>
                  <a:cubicBezTo>
                    <a:pt x="67" y="1650"/>
                    <a:pt x="0" y="2083"/>
                    <a:pt x="100" y="2517"/>
                  </a:cubicBezTo>
                  <a:cubicBezTo>
                    <a:pt x="134" y="2751"/>
                    <a:pt x="167" y="2984"/>
                    <a:pt x="267" y="3184"/>
                  </a:cubicBezTo>
                  <a:cubicBezTo>
                    <a:pt x="601" y="4018"/>
                    <a:pt x="1335" y="4619"/>
                    <a:pt x="2202" y="4752"/>
                  </a:cubicBezTo>
                  <a:cubicBezTo>
                    <a:pt x="2238" y="4754"/>
                    <a:pt x="2274" y="4756"/>
                    <a:pt x="2310" y="4756"/>
                  </a:cubicBezTo>
                  <a:cubicBezTo>
                    <a:pt x="2769" y="4756"/>
                    <a:pt x="3193" y="4561"/>
                    <a:pt x="3503" y="4252"/>
                  </a:cubicBezTo>
                  <a:cubicBezTo>
                    <a:pt x="4370" y="3685"/>
                    <a:pt x="4770" y="2651"/>
                    <a:pt x="4504" y="1683"/>
                  </a:cubicBezTo>
                  <a:cubicBezTo>
                    <a:pt x="4237" y="849"/>
                    <a:pt x="3436" y="15"/>
                    <a:pt x="2502" y="15"/>
                  </a:cubicBezTo>
                  <a:cubicBezTo>
                    <a:pt x="2480" y="4"/>
                    <a:pt x="2458" y="1"/>
                    <a:pt x="243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610" name="Google Shape;610;p44"/>
            <p:cNvSpPr/>
            <p:nvPr/>
          </p:nvSpPr>
          <p:spPr>
            <a:xfrm>
              <a:off x="2906735" y="7707144"/>
              <a:ext cx="174391" cy="320826"/>
            </a:xfrm>
            <a:custGeom>
              <a:avLst/>
              <a:gdLst/>
              <a:ahLst/>
              <a:cxnLst/>
              <a:rect l="l" t="t" r="r" b="b"/>
              <a:pathLst>
                <a:path w="4373" h="8045" extrusionOk="0">
                  <a:moveTo>
                    <a:pt x="410" y="1"/>
                  </a:moveTo>
                  <a:cubicBezTo>
                    <a:pt x="202" y="1"/>
                    <a:pt x="1" y="203"/>
                    <a:pt x="123" y="423"/>
                  </a:cubicBezTo>
                  <a:lnTo>
                    <a:pt x="390" y="857"/>
                  </a:lnTo>
                  <a:cubicBezTo>
                    <a:pt x="390" y="890"/>
                    <a:pt x="390" y="923"/>
                    <a:pt x="424" y="990"/>
                  </a:cubicBezTo>
                  <a:cubicBezTo>
                    <a:pt x="1157" y="3058"/>
                    <a:pt x="2091" y="5093"/>
                    <a:pt x="3192" y="7028"/>
                  </a:cubicBezTo>
                  <a:cubicBezTo>
                    <a:pt x="3326" y="7295"/>
                    <a:pt x="3426" y="7528"/>
                    <a:pt x="3559" y="7795"/>
                  </a:cubicBezTo>
                  <a:cubicBezTo>
                    <a:pt x="3572" y="7820"/>
                    <a:pt x="3589" y="7831"/>
                    <a:pt x="3606" y="7831"/>
                  </a:cubicBezTo>
                  <a:cubicBezTo>
                    <a:pt x="3634" y="7831"/>
                    <a:pt x="3659" y="7803"/>
                    <a:pt x="3659" y="7762"/>
                  </a:cubicBezTo>
                  <a:cubicBezTo>
                    <a:pt x="3693" y="7828"/>
                    <a:pt x="3726" y="7862"/>
                    <a:pt x="3759" y="7928"/>
                  </a:cubicBezTo>
                  <a:cubicBezTo>
                    <a:pt x="3820" y="8009"/>
                    <a:pt x="3902" y="8044"/>
                    <a:pt x="3986" y="8044"/>
                  </a:cubicBezTo>
                  <a:cubicBezTo>
                    <a:pt x="4177" y="8044"/>
                    <a:pt x="4373" y="7861"/>
                    <a:pt x="4326" y="7628"/>
                  </a:cubicBezTo>
                  <a:cubicBezTo>
                    <a:pt x="3626" y="4893"/>
                    <a:pt x="2358" y="2324"/>
                    <a:pt x="624" y="89"/>
                  </a:cubicBezTo>
                  <a:cubicBezTo>
                    <a:pt x="561" y="27"/>
                    <a:pt x="485" y="1"/>
                    <a:pt x="41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611" name="Google Shape;611;p44"/>
            <p:cNvSpPr/>
            <p:nvPr/>
          </p:nvSpPr>
          <p:spPr>
            <a:xfrm>
              <a:off x="2862429" y="7640824"/>
              <a:ext cx="238755" cy="100495"/>
            </a:xfrm>
            <a:custGeom>
              <a:avLst/>
              <a:gdLst/>
              <a:ahLst/>
              <a:cxnLst/>
              <a:rect l="l" t="t" r="r" b="b"/>
              <a:pathLst>
                <a:path w="5987" h="2520" extrusionOk="0">
                  <a:moveTo>
                    <a:pt x="3736" y="1119"/>
                  </a:moveTo>
                  <a:cubicBezTo>
                    <a:pt x="3136" y="1285"/>
                    <a:pt x="2502" y="1386"/>
                    <a:pt x="1868" y="1486"/>
                  </a:cubicBezTo>
                  <a:cubicBezTo>
                    <a:pt x="2435" y="1285"/>
                    <a:pt x="3036" y="1152"/>
                    <a:pt x="3669" y="1119"/>
                  </a:cubicBezTo>
                  <a:close/>
                  <a:moveTo>
                    <a:pt x="4637" y="952"/>
                  </a:moveTo>
                  <a:cubicBezTo>
                    <a:pt x="4537" y="1052"/>
                    <a:pt x="4470" y="1085"/>
                    <a:pt x="4403" y="1152"/>
                  </a:cubicBezTo>
                  <a:cubicBezTo>
                    <a:pt x="4003" y="1419"/>
                    <a:pt x="3603" y="1619"/>
                    <a:pt x="3169" y="1752"/>
                  </a:cubicBezTo>
                  <a:cubicBezTo>
                    <a:pt x="3069" y="1769"/>
                    <a:pt x="2969" y="1777"/>
                    <a:pt x="2869" y="1777"/>
                  </a:cubicBezTo>
                  <a:cubicBezTo>
                    <a:pt x="2769" y="1777"/>
                    <a:pt x="2669" y="1769"/>
                    <a:pt x="2569" y="1752"/>
                  </a:cubicBezTo>
                  <a:cubicBezTo>
                    <a:pt x="3202" y="1652"/>
                    <a:pt x="3836" y="1419"/>
                    <a:pt x="4437" y="1085"/>
                  </a:cubicBezTo>
                  <a:cubicBezTo>
                    <a:pt x="4470" y="1085"/>
                    <a:pt x="4503" y="1019"/>
                    <a:pt x="4470" y="985"/>
                  </a:cubicBezTo>
                  <a:lnTo>
                    <a:pt x="4637" y="952"/>
                  </a:lnTo>
                  <a:close/>
                  <a:moveTo>
                    <a:pt x="5747" y="0"/>
                  </a:moveTo>
                  <a:cubicBezTo>
                    <a:pt x="5721" y="0"/>
                    <a:pt x="5695" y="6"/>
                    <a:pt x="5671" y="18"/>
                  </a:cubicBezTo>
                  <a:cubicBezTo>
                    <a:pt x="5604" y="18"/>
                    <a:pt x="5571" y="51"/>
                    <a:pt x="5537" y="85"/>
                  </a:cubicBezTo>
                  <a:cubicBezTo>
                    <a:pt x="5504" y="118"/>
                    <a:pt x="5471" y="118"/>
                    <a:pt x="5471" y="151"/>
                  </a:cubicBezTo>
                  <a:cubicBezTo>
                    <a:pt x="4337" y="752"/>
                    <a:pt x="0" y="685"/>
                    <a:pt x="1401" y="2420"/>
                  </a:cubicBezTo>
                  <a:cubicBezTo>
                    <a:pt x="1421" y="2449"/>
                    <a:pt x="1446" y="2461"/>
                    <a:pt x="1470" y="2461"/>
                  </a:cubicBezTo>
                  <a:cubicBezTo>
                    <a:pt x="1529" y="2461"/>
                    <a:pt x="1582" y="2390"/>
                    <a:pt x="1535" y="2320"/>
                  </a:cubicBezTo>
                  <a:cubicBezTo>
                    <a:pt x="1401" y="2086"/>
                    <a:pt x="1434" y="1786"/>
                    <a:pt x="1668" y="1586"/>
                  </a:cubicBezTo>
                  <a:lnTo>
                    <a:pt x="1668" y="1586"/>
                  </a:lnTo>
                  <a:cubicBezTo>
                    <a:pt x="1635" y="1686"/>
                    <a:pt x="1668" y="1786"/>
                    <a:pt x="1735" y="1853"/>
                  </a:cubicBezTo>
                  <a:cubicBezTo>
                    <a:pt x="1801" y="1919"/>
                    <a:pt x="1868" y="1953"/>
                    <a:pt x="1968" y="2019"/>
                  </a:cubicBezTo>
                  <a:cubicBezTo>
                    <a:pt x="1701" y="2086"/>
                    <a:pt x="1768" y="2520"/>
                    <a:pt x="2035" y="2520"/>
                  </a:cubicBezTo>
                  <a:lnTo>
                    <a:pt x="2102" y="2520"/>
                  </a:lnTo>
                  <a:cubicBezTo>
                    <a:pt x="3369" y="2486"/>
                    <a:pt x="5404" y="1752"/>
                    <a:pt x="5771" y="418"/>
                  </a:cubicBezTo>
                  <a:cubicBezTo>
                    <a:pt x="5804" y="351"/>
                    <a:pt x="5871" y="318"/>
                    <a:pt x="5904" y="251"/>
                  </a:cubicBezTo>
                  <a:cubicBezTo>
                    <a:pt x="5986" y="115"/>
                    <a:pt x="5867" y="0"/>
                    <a:pt x="574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612" name="Google Shape;612;p44"/>
            <p:cNvSpPr/>
            <p:nvPr/>
          </p:nvSpPr>
          <p:spPr>
            <a:xfrm>
              <a:off x="4195422" y="7711345"/>
              <a:ext cx="153020" cy="145363"/>
            </a:xfrm>
            <a:custGeom>
              <a:avLst/>
              <a:gdLst/>
              <a:ahLst/>
              <a:cxnLst/>
              <a:rect l="l" t="t" r="r" b="b"/>
              <a:pathLst>
                <a:path w="3837" h="3645" extrusionOk="0">
                  <a:moveTo>
                    <a:pt x="2329" y="248"/>
                  </a:moveTo>
                  <a:cubicBezTo>
                    <a:pt x="2476" y="248"/>
                    <a:pt x="2622" y="279"/>
                    <a:pt x="2769" y="327"/>
                  </a:cubicBezTo>
                  <a:cubicBezTo>
                    <a:pt x="2830" y="327"/>
                    <a:pt x="2891" y="383"/>
                    <a:pt x="2977" y="418"/>
                  </a:cubicBezTo>
                  <a:lnTo>
                    <a:pt x="2977" y="418"/>
                  </a:lnTo>
                  <a:cubicBezTo>
                    <a:pt x="2717" y="323"/>
                    <a:pt x="2427" y="261"/>
                    <a:pt x="2168" y="261"/>
                  </a:cubicBezTo>
                  <a:cubicBezTo>
                    <a:pt x="2222" y="252"/>
                    <a:pt x="2276" y="248"/>
                    <a:pt x="2329" y="248"/>
                  </a:cubicBezTo>
                  <a:close/>
                  <a:moveTo>
                    <a:pt x="2329" y="423"/>
                  </a:moveTo>
                  <a:cubicBezTo>
                    <a:pt x="2563" y="423"/>
                    <a:pt x="2799" y="458"/>
                    <a:pt x="3036" y="528"/>
                  </a:cubicBezTo>
                  <a:cubicBezTo>
                    <a:pt x="3069" y="528"/>
                    <a:pt x="3069" y="528"/>
                    <a:pt x="3069" y="494"/>
                  </a:cubicBezTo>
                  <a:cubicBezTo>
                    <a:pt x="3436" y="828"/>
                    <a:pt x="3636" y="1362"/>
                    <a:pt x="3603" y="1862"/>
                  </a:cubicBezTo>
                  <a:cubicBezTo>
                    <a:pt x="3546" y="2712"/>
                    <a:pt x="2863" y="3322"/>
                    <a:pt x="2065" y="3322"/>
                  </a:cubicBezTo>
                  <a:cubicBezTo>
                    <a:pt x="1924" y="3322"/>
                    <a:pt x="1780" y="3303"/>
                    <a:pt x="1635" y="3263"/>
                  </a:cubicBezTo>
                  <a:lnTo>
                    <a:pt x="1635" y="3230"/>
                  </a:lnTo>
                  <a:cubicBezTo>
                    <a:pt x="1902" y="3129"/>
                    <a:pt x="2102" y="2896"/>
                    <a:pt x="2202" y="2629"/>
                  </a:cubicBezTo>
                  <a:cubicBezTo>
                    <a:pt x="2225" y="2582"/>
                    <a:pt x="2182" y="2535"/>
                    <a:pt x="2143" y="2535"/>
                  </a:cubicBezTo>
                  <a:cubicBezTo>
                    <a:pt x="2127" y="2535"/>
                    <a:pt x="2111" y="2543"/>
                    <a:pt x="2102" y="2562"/>
                  </a:cubicBezTo>
                  <a:cubicBezTo>
                    <a:pt x="1957" y="2756"/>
                    <a:pt x="1794" y="2967"/>
                    <a:pt x="1589" y="2967"/>
                  </a:cubicBezTo>
                  <a:cubicBezTo>
                    <a:pt x="1511" y="2967"/>
                    <a:pt x="1426" y="2936"/>
                    <a:pt x="1334" y="2863"/>
                  </a:cubicBezTo>
                  <a:cubicBezTo>
                    <a:pt x="1134" y="2696"/>
                    <a:pt x="1001" y="2462"/>
                    <a:pt x="934" y="2229"/>
                  </a:cubicBezTo>
                  <a:cubicBezTo>
                    <a:pt x="767" y="1662"/>
                    <a:pt x="934" y="1028"/>
                    <a:pt x="1368" y="628"/>
                  </a:cubicBezTo>
                  <a:cubicBezTo>
                    <a:pt x="1679" y="491"/>
                    <a:pt x="2002" y="423"/>
                    <a:pt x="2329" y="423"/>
                  </a:cubicBezTo>
                  <a:close/>
                  <a:moveTo>
                    <a:pt x="2271" y="1"/>
                  </a:moveTo>
                  <a:cubicBezTo>
                    <a:pt x="1821" y="1"/>
                    <a:pt x="1355" y="183"/>
                    <a:pt x="1001" y="561"/>
                  </a:cubicBezTo>
                  <a:cubicBezTo>
                    <a:pt x="901" y="628"/>
                    <a:pt x="801" y="694"/>
                    <a:pt x="734" y="761"/>
                  </a:cubicBezTo>
                  <a:cubicBezTo>
                    <a:pt x="0" y="1328"/>
                    <a:pt x="167" y="2296"/>
                    <a:pt x="634" y="2963"/>
                  </a:cubicBezTo>
                  <a:cubicBezTo>
                    <a:pt x="945" y="3407"/>
                    <a:pt x="1449" y="3645"/>
                    <a:pt x="1958" y="3645"/>
                  </a:cubicBezTo>
                  <a:cubicBezTo>
                    <a:pt x="2213" y="3645"/>
                    <a:pt x="2469" y="3585"/>
                    <a:pt x="2702" y="3463"/>
                  </a:cubicBezTo>
                  <a:cubicBezTo>
                    <a:pt x="3403" y="3096"/>
                    <a:pt x="3836" y="2362"/>
                    <a:pt x="3803" y="1562"/>
                  </a:cubicBezTo>
                  <a:cubicBezTo>
                    <a:pt x="3782" y="546"/>
                    <a:pt x="3050" y="1"/>
                    <a:pt x="227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613" name="Google Shape;613;p44"/>
            <p:cNvSpPr/>
            <p:nvPr/>
          </p:nvSpPr>
          <p:spPr>
            <a:xfrm>
              <a:off x="4211613" y="7710508"/>
              <a:ext cx="124864" cy="147117"/>
            </a:xfrm>
            <a:custGeom>
              <a:avLst/>
              <a:gdLst/>
              <a:ahLst/>
              <a:cxnLst/>
              <a:rect l="l" t="t" r="r" b="b"/>
              <a:pathLst>
                <a:path w="3131" h="3689" extrusionOk="0">
                  <a:moveTo>
                    <a:pt x="2008" y="729"/>
                  </a:moveTo>
                  <a:cubicBezTo>
                    <a:pt x="2061" y="729"/>
                    <a:pt x="2114" y="737"/>
                    <a:pt x="2163" y="749"/>
                  </a:cubicBezTo>
                  <a:cubicBezTo>
                    <a:pt x="2063" y="749"/>
                    <a:pt x="1996" y="782"/>
                    <a:pt x="1929" y="815"/>
                  </a:cubicBezTo>
                  <a:lnTo>
                    <a:pt x="1762" y="815"/>
                  </a:lnTo>
                  <a:cubicBezTo>
                    <a:pt x="1826" y="752"/>
                    <a:pt x="1916" y="729"/>
                    <a:pt x="2008" y="729"/>
                  </a:cubicBezTo>
                  <a:close/>
                  <a:moveTo>
                    <a:pt x="2332" y="205"/>
                  </a:moveTo>
                  <a:cubicBezTo>
                    <a:pt x="2772" y="205"/>
                    <a:pt x="2830" y="809"/>
                    <a:pt x="2830" y="1182"/>
                  </a:cubicBezTo>
                  <a:cubicBezTo>
                    <a:pt x="2796" y="1116"/>
                    <a:pt x="2730" y="1049"/>
                    <a:pt x="2663" y="982"/>
                  </a:cubicBezTo>
                  <a:cubicBezTo>
                    <a:pt x="2663" y="916"/>
                    <a:pt x="2663" y="849"/>
                    <a:pt x="2630" y="815"/>
                  </a:cubicBezTo>
                  <a:cubicBezTo>
                    <a:pt x="2579" y="560"/>
                    <a:pt x="2391" y="402"/>
                    <a:pt x="2171" y="402"/>
                  </a:cubicBezTo>
                  <a:cubicBezTo>
                    <a:pt x="2103" y="402"/>
                    <a:pt x="2033" y="417"/>
                    <a:pt x="1963" y="449"/>
                  </a:cubicBezTo>
                  <a:cubicBezTo>
                    <a:pt x="1963" y="382"/>
                    <a:pt x="1929" y="382"/>
                    <a:pt x="1896" y="348"/>
                  </a:cubicBezTo>
                  <a:cubicBezTo>
                    <a:pt x="1996" y="282"/>
                    <a:pt x="2129" y="248"/>
                    <a:pt x="2263" y="215"/>
                  </a:cubicBezTo>
                  <a:lnTo>
                    <a:pt x="2229" y="215"/>
                  </a:lnTo>
                  <a:cubicBezTo>
                    <a:pt x="2266" y="208"/>
                    <a:pt x="2300" y="205"/>
                    <a:pt x="2332" y="205"/>
                  </a:cubicBezTo>
                  <a:close/>
                  <a:moveTo>
                    <a:pt x="1429" y="649"/>
                  </a:moveTo>
                  <a:lnTo>
                    <a:pt x="1362" y="782"/>
                  </a:lnTo>
                  <a:cubicBezTo>
                    <a:pt x="1295" y="815"/>
                    <a:pt x="1262" y="916"/>
                    <a:pt x="1195" y="982"/>
                  </a:cubicBezTo>
                  <a:cubicBezTo>
                    <a:pt x="995" y="1082"/>
                    <a:pt x="828" y="1182"/>
                    <a:pt x="662" y="1349"/>
                  </a:cubicBezTo>
                  <a:cubicBezTo>
                    <a:pt x="862" y="1049"/>
                    <a:pt x="1129" y="782"/>
                    <a:pt x="1429" y="649"/>
                  </a:cubicBezTo>
                  <a:close/>
                  <a:moveTo>
                    <a:pt x="2129" y="1116"/>
                  </a:moveTo>
                  <a:cubicBezTo>
                    <a:pt x="1862" y="1383"/>
                    <a:pt x="1729" y="1783"/>
                    <a:pt x="1796" y="2183"/>
                  </a:cubicBezTo>
                  <a:cubicBezTo>
                    <a:pt x="1762" y="2250"/>
                    <a:pt x="1696" y="2283"/>
                    <a:pt x="1662" y="2317"/>
                  </a:cubicBezTo>
                  <a:cubicBezTo>
                    <a:pt x="1562" y="2116"/>
                    <a:pt x="1496" y="1883"/>
                    <a:pt x="1496" y="1649"/>
                  </a:cubicBezTo>
                  <a:cubicBezTo>
                    <a:pt x="1496" y="1616"/>
                    <a:pt x="1496" y="1583"/>
                    <a:pt x="1496" y="1549"/>
                  </a:cubicBezTo>
                  <a:cubicBezTo>
                    <a:pt x="1629" y="1383"/>
                    <a:pt x="1796" y="1216"/>
                    <a:pt x="2029" y="1149"/>
                  </a:cubicBezTo>
                  <a:cubicBezTo>
                    <a:pt x="2029" y="1116"/>
                    <a:pt x="2063" y="1116"/>
                    <a:pt x="2096" y="1116"/>
                  </a:cubicBezTo>
                  <a:close/>
                  <a:moveTo>
                    <a:pt x="2630" y="1583"/>
                  </a:moveTo>
                  <a:cubicBezTo>
                    <a:pt x="2663" y="1649"/>
                    <a:pt x="2696" y="1716"/>
                    <a:pt x="2696" y="1783"/>
                  </a:cubicBezTo>
                  <a:lnTo>
                    <a:pt x="2696" y="1950"/>
                  </a:lnTo>
                  <a:cubicBezTo>
                    <a:pt x="2630" y="2150"/>
                    <a:pt x="2530" y="2317"/>
                    <a:pt x="2463" y="2517"/>
                  </a:cubicBezTo>
                  <a:lnTo>
                    <a:pt x="2396" y="2517"/>
                  </a:lnTo>
                  <a:cubicBezTo>
                    <a:pt x="2430" y="2417"/>
                    <a:pt x="2396" y="2350"/>
                    <a:pt x="2329" y="2317"/>
                  </a:cubicBezTo>
                  <a:cubicBezTo>
                    <a:pt x="2463" y="2083"/>
                    <a:pt x="2563" y="1850"/>
                    <a:pt x="2630" y="1583"/>
                  </a:cubicBezTo>
                  <a:close/>
                  <a:moveTo>
                    <a:pt x="1062" y="1383"/>
                  </a:moveTo>
                  <a:cubicBezTo>
                    <a:pt x="1029" y="1483"/>
                    <a:pt x="1029" y="1616"/>
                    <a:pt x="1029" y="1749"/>
                  </a:cubicBezTo>
                  <a:cubicBezTo>
                    <a:pt x="928" y="2083"/>
                    <a:pt x="995" y="2483"/>
                    <a:pt x="1262" y="2750"/>
                  </a:cubicBezTo>
                  <a:cubicBezTo>
                    <a:pt x="1215" y="2758"/>
                    <a:pt x="1166" y="2762"/>
                    <a:pt x="1116" y="2762"/>
                  </a:cubicBezTo>
                  <a:cubicBezTo>
                    <a:pt x="957" y="2762"/>
                    <a:pt x="797" y="2719"/>
                    <a:pt x="695" y="2617"/>
                  </a:cubicBezTo>
                  <a:cubicBezTo>
                    <a:pt x="562" y="2517"/>
                    <a:pt x="495" y="2417"/>
                    <a:pt x="461" y="2283"/>
                  </a:cubicBezTo>
                  <a:cubicBezTo>
                    <a:pt x="528" y="2016"/>
                    <a:pt x="662" y="1816"/>
                    <a:pt x="828" y="1616"/>
                  </a:cubicBezTo>
                  <a:cubicBezTo>
                    <a:pt x="895" y="1516"/>
                    <a:pt x="962" y="1449"/>
                    <a:pt x="1062" y="1383"/>
                  </a:cubicBezTo>
                  <a:close/>
                  <a:moveTo>
                    <a:pt x="2178" y="2695"/>
                  </a:moveTo>
                  <a:cubicBezTo>
                    <a:pt x="2213" y="2717"/>
                    <a:pt x="2267" y="2717"/>
                    <a:pt x="2296" y="2717"/>
                  </a:cubicBezTo>
                  <a:cubicBezTo>
                    <a:pt x="2212" y="2780"/>
                    <a:pt x="2127" y="2803"/>
                    <a:pt x="2042" y="2803"/>
                  </a:cubicBezTo>
                  <a:cubicBezTo>
                    <a:pt x="1994" y="2803"/>
                    <a:pt x="1945" y="2796"/>
                    <a:pt x="1896" y="2784"/>
                  </a:cubicBezTo>
                  <a:cubicBezTo>
                    <a:pt x="1990" y="2784"/>
                    <a:pt x="2084" y="2754"/>
                    <a:pt x="2178" y="2695"/>
                  </a:cubicBezTo>
                  <a:close/>
                  <a:moveTo>
                    <a:pt x="428" y="2784"/>
                  </a:moveTo>
                  <a:lnTo>
                    <a:pt x="428" y="2784"/>
                  </a:lnTo>
                  <a:cubicBezTo>
                    <a:pt x="628" y="2961"/>
                    <a:pt x="873" y="3050"/>
                    <a:pt x="1132" y="3050"/>
                  </a:cubicBezTo>
                  <a:cubicBezTo>
                    <a:pt x="1262" y="3050"/>
                    <a:pt x="1395" y="3028"/>
                    <a:pt x="1529" y="2984"/>
                  </a:cubicBezTo>
                  <a:lnTo>
                    <a:pt x="1662" y="3084"/>
                  </a:lnTo>
                  <a:cubicBezTo>
                    <a:pt x="1729" y="3117"/>
                    <a:pt x="1829" y="3150"/>
                    <a:pt x="1896" y="3184"/>
                  </a:cubicBezTo>
                  <a:cubicBezTo>
                    <a:pt x="1735" y="3309"/>
                    <a:pt x="1526" y="3377"/>
                    <a:pt x="1316" y="3377"/>
                  </a:cubicBezTo>
                  <a:cubicBezTo>
                    <a:pt x="1134" y="3377"/>
                    <a:pt x="950" y="3326"/>
                    <a:pt x="795" y="3217"/>
                  </a:cubicBezTo>
                  <a:lnTo>
                    <a:pt x="762" y="3217"/>
                  </a:lnTo>
                  <a:cubicBezTo>
                    <a:pt x="595" y="3117"/>
                    <a:pt x="495" y="2984"/>
                    <a:pt x="428" y="2784"/>
                  </a:cubicBezTo>
                  <a:close/>
                  <a:moveTo>
                    <a:pt x="2320" y="0"/>
                  </a:moveTo>
                  <a:cubicBezTo>
                    <a:pt x="2057" y="0"/>
                    <a:pt x="1773" y="151"/>
                    <a:pt x="1596" y="348"/>
                  </a:cubicBezTo>
                  <a:lnTo>
                    <a:pt x="1562" y="415"/>
                  </a:lnTo>
                  <a:cubicBezTo>
                    <a:pt x="795" y="615"/>
                    <a:pt x="261" y="1316"/>
                    <a:pt x="195" y="2116"/>
                  </a:cubicBezTo>
                  <a:cubicBezTo>
                    <a:pt x="195" y="2183"/>
                    <a:pt x="161" y="2216"/>
                    <a:pt x="128" y="2283"/>
                  </a:cubicBezTo>
                  <a:cubicBezTo>
                    <a:pt x="0" y="3016"/>
                    <a:pt x="574" y="3689"/>
                    <a:pt x="1294" y="3689"/>
                  </a:cubicBezTo>
                  <a:cubicBezTo>
                    <a:pt x="1328" y="3689"/>
                    <a:pt x="1361" y="3687"/>
                    <a:pt x="1395" y="3684"/>
                  </a:cubicBezTo>
                  <a:cubicBezTo>
                    <a:pt x="1762" y="3617"/>
                    <a:pt x="2129" y="3417"/>
                    <a:pt x="2329" y="3084"/>
                  </a:cubicBezTo>
                  <a:cubicBezTo>
                    <a:pt x="2463" y="2984"/>
                    <a:pt x="2596" y="2884"/>
                    <a:pt x="2663" y="2717"/>
                  </a:cubicBezTo>
                  <a:cubicBezTo>
                    <a:pt x="2830" y="2683"/>
                    <a:pt x="2963" y="2550"/>
                    <a:pt x="3030" y="2383"/>
                  </a:cubicBezTo>
                  <a:cubicBezTo>
                    <a:pt x="3063" y="2150"/>
                    <a:pt x="3030" y="1916"/>
                    <a:pt x="2963" y="1716"/>
                  </a:cubicBezTo>
                  <a:cubicBezTo>
                    <a:pt x="3130" y="1216"/>
                    <a:pt x="3063" y="682"/>
                    <a:pt x="2796" y="248"/>
                  </a:cubicBezTo>
                  <a:cubicBezTo>
                    <a:pt x="2674" y="72"/>
                    <a:pt x="2502" y="0"/>
                    <a:pt x="232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614" name="Google Shape;614;p44"/>
            <p:cNvSpPr/>
            <p:nvPr/>
          </p:nvSpPr>
          <p:spPr>
            <a:xfrm>
              <a:off x="4313784" y="7505887"/>
              <a:ext cx="49292" cy="290167"/>
            </a:xfrm>
            <a:custGeom>
              <a:avLst/>
              <a:gdLst/>
              <a:ahLst/>
              <a:cxnLst/>
              <a:rect l="l" t="t" r="r" b="b"/>
              <a:pathLst>
                <a:path w="1236" h="7276" extrusionOk="0">
                  <a:moveTo>
                    <a:pt x="943" y="1"/>
                  </a:moveTo>
                  <a:cubicBezTo>
                    <a:pt x="877" y="1"/>
                    <a:pt x="802" y="42"/>
                    <a:pt x="768" y="109"/>
                  </a:cubicBezTo>
                  <a:cubicBezTo>
                    <a:pt x="1" y="1910"/>
                    <a:pt x="1" y="4212"/>
                    <a:pt x="134" y="6147"/>
                  </a:cubicBezTo>
                  <a:lnTo>
                    <a:pt x="134" y="6480"/>
                  </a:lnTo>
                  <a:cubicBezTo>
                    <a:pt x="115" y="6596"/>
                    <a:pt x="208" y="6668"/>
                    <a:pt x="296" y="6668"/>
                  </a:cubicBezTo>
                  <a:cubicBezTo>
                    <a:pt x="360" y="6668"/>
                    <a:pt x="421" y="6631"/>
                    <a:pt x="435" y="6547"/>
                  </a:cubicBezTo>
                  <a:cubicBezTo>
                    <a:pt x="501" y="6247"/>
                    <a:pt x="535" y="5946"/>
                    <a:pt x="568" y="5646"/>
                  </a:cubicBezTo>
                  <a:lnTo>
                    <a:pt x="568" y="5646"/>
                  </a:lnTo>
                  <a:cubicBezTo>
                    <a:pt x="668" y="6180"/>
                    <a:pt x="601" y="6714"/>
                    <a:pt x="335" y="7181"/>
                  </a:cubicBezTo>
                  <a:cubicBezTo>
                    <a:pt x="311" y="7228"/>
                    <a:pt x="354" y="7275"/>
                    <a:pt x="393" y="7275"/>
                  </a:cubicBezTo>
                  <a:cubicBezTo>
                    <a:pt x="409" y="7275"/>
                    <a:pt x="425" y="7267"/>
                    <a:pt x="435" y="7247"/>
                  </a:cubicBezTo>
                  <a:cubicBezTo>
                    <a:pt x="1002" y="6714"/>
                    <a:pt x="902" y="5713"/>
                    <a:pt x="868" y="4979"/>
                  </a:cubicBezTo>
                  <a:cubicBezTo>
                    <a:pt x="802" y="3611"/>
                    <a:pt x="1102" y="2311"/>
                    <a:pt x="1235" y="976"/>
                  </a:cubicBezTo>
                  <a:cubicBezTo>
                    <a:pt x="1235" y="843"/>
                    <a:pt x="1168" y="743"/>
                    <a:pt x="1068" y="743"/>
                  </a:cubicBezTo>
                  <a:lnTo>
                    <a:pt x="1068" y="142"/>
                  </a:lnTo>
                  <a:cubicBezTo>
                    <a:pt x="1068" y="42"/>
                    <a:pt x="1010" y="1"/>
                    <a:pt x="94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615" name="Google Shape;615;p44"/>
            <p:cNvSpPr/>
            <p:nvPr/>
          </p:nvSpPr>
          <p:spPr>
            <a:xfrm>
              <a:off x="4338389" y="7496755"/>
              <a:ext cx="292041" cy="79680"/>
            </a:xfrm>
            <a:custGeom>
              <a:avLst/>
              <a:gdLst/>
              <a:ahLst/>
              <a:cxnLst/>
              <a:rect l="l" t="t" r="r" b="b"/>
              <a:pathLst>
                <a:path w="7323" h="1998" extrusionOk="0">
                  <a:moveTo>
                    <a:pt x="3020" y="805"/>
                  </a:moveTo>
                  <a:lnTo>
                    <a:pt x="3387" y="872"/>
                  </a:lnTo>
                  <a:cubicBezTo>
                    <a:pt x="3641" y="911"/>
                    <a:pt x="3895" y="927"/>
                    <a:pt x="4149" y="927"/>
                  </a:cubicBezTo>
                  <a:cubicBezTo>
                    <a:pt x="4329" y="927"/>
                    <a:pt x="4508" y="919"/>
                    <a:pt x="4688" y="905"/>
                  </a:cubicBezTo>
                  <a:cubicBezTo>
                    <a:pt x="4888" y="922"/>
                    <a:pt x="5088" y="930"/>
                    <a:pt x="5284" y="930"/>
                  </a:cubicBezTo>
                  <a:cubicBezTo>
                    <a:pt x="5480" y="930"/>
                    <a:pt x="5672" y="922"/>
                    <a:pt x="5855" y="905"/>
                  </a:cubicBezTo>
                  <a:cubicBezTo>
                    <a:pt x="5989" y="938"/>
                    <a:pt x="6089" y="1038"/>
                    <a:pt x="6189" y="1139"/>
                  </a:cubicBezTo>
                  <a:lnTo>
                    <a:pt x="5955" y="1172"/>
                  </a:lnTo>
                  <a:cubicBezTo>
                    <a:pt x="5322" y="1172"/>
                    <a:pt x="4688" y="1205"/>
                    <a:pt x="4054" y="1205"/>
                  </a:cubicBezTo>
                  <a:cubicBezTo>
                    <a:pt x="3765" y="1205"/>
                    <a:pt x="3476" y="1220"/>
                    <a:pt x="3177" y="1220"/>
                  </a:cubicBezTo>
                  <a:cubicBezTo>
                    <a:pt x="3027" y="1220"/>
                    <a:pt x="2875" y="1216"/>
                    <a:pt x="2720" y="1205"/>
                  </a:cubicBezTo>
                  <a:cubicBezTo>
                    <a:pt x="2286" y="1172"/>
                    <a:pt x="1886" y="1072"/>
                    <a:pt x="1485" y="872"/>
                  </a:cubicBezTo>
                  <a:lnTo>
                    <a:pt x="1485" y="872"/>
                  </a:lnTo>
                  <a:cubicBezTo>
                    <a:pt x="1628" y="881"/>
                    <a:pt x="1769" y="885"/>
                    <a:pt x="1908" y="885"/>
                  </a:cubicBezTo>
                  <a:cubicBezTo>
                    <a:pt x="2287" y="885"/>
                    <a:pt x="2654" y="854"/>
                    <a:pt x="3020" y="805"/>
                  </a:cubicBezTo>
                  <a:close/>
                  <a:moveTo>
                    <a:pt x="6089" y="1472"/>
                  </a:moveTo>
                  <a:lnTo>
                    <a:pt x="6522" y="1505"/>
                  </a:lnTo>
                  <a:cubicBezTo>
                    <a:pt x="6135" y="1619"/>
                    <a:pt x="5747" y="1671"/>
                    <a:pt x="5349" y="1671"/>
                  </a:cubicBezTo>
                  <a:cubicBezTo>
                    <a:pt x="5165" y="1671"/>
                    <a:pt x="4978" y="1660"/>
                    <a:pt x="4788" y="1639"/>
                  </a:cubicBezTo>
                  <a:cubicBezTo>
                    <a:pt x="5221" y="1606"/>
                    <a:pt x="5655" y="1539"/>
                    <a:pt x="6089" y="1472"/>
                  </a:cubicBezTo>
                  <a:close/>
                  <a:moveTo>
                    <a:pt x="1193" y="0"/>
                  </a:moveTo>
                  <a:cubicBezTo>
                    <a:pt x="947" y="0"/>
                    <a:pt x="700" y="21"/>
                    <a:pt x="451" y="71"/>
                  </a:cubicBezTo>
                  <a:cubicBezTo>
                    <a:pt x="318" y="71"/>
                    <a:pt x="285" y="205"/>
                    <a:pt x="351" y="305"/>
                  </a:cubicBezTo>
                  <a:cubicBezTo>
                    <a:pt x="351" y="338"/>
                    <a:pt x="385" y="371"/>
                    <a:pt x="385" y="405"/>
                  </a:cubicBezTo>
                  <a:lnTo>
                    <a:pt x="285" y="438"/>
                  </a:lnTo>
                  <a:cubicBezTo>
                    <a:pt x="185" y="471"/>
                    <a:pt x="151" y="605"/>
                    <a:pt x="251" y="705"/>
                  </a:cubicBezTo>
                  <a:cubicBezTo>
                    <a:pt x="551" y="972"/>
                    <a:pt x="918" y="1172"/>
                    <a:pt x="1285" y="1305"/>
                  </a:cubicBezTo>
                  <a:cubicBezTo>
                    <a:pt x="885" y="1272"/>
                    <a:pt x="518" y="1172"/>
                    <a:pt x="151" y="1072"/>
                  </a:cubicBezTo>
                  <a:cubicBezTo>
                    <a:pt x="135" y="1061"/>
                    <a:pt x="119" y="1056"/>
                    <a:pt x="105" y="1056"/>
                  </a:cubicBezTo>
                  <a:cubicBezTo>
                    <a:pt x="34" y="1056"/>
                    <a:pt x="1" y="1177"/>
                    <a:pt x="84" y="1205"/>
                  </a:cubicBezTo>
                  <a:cubicBezTo>
                    <a:pt x="1152" y="1739"/>
                    <a:pt x="2553" y="1572"/>
                    <a:pt x="3687" y="1772"/>
                  </a:cubicBezTo>
                  <a:cubicBezTo>
                    <a:pt x="4271" y="1889"/>
                    <a:pt x="4880" y="1997"/>
                    <a:pt x="5480" y="1997"/>
                  </a:cubicBezTo>
                  <a:cubicBezTo>
                    <a:pt x="6080" y="1997"/>
                    <a:pt x="6673" y="1889"/>
                    <a:pt x="7223" y="1572"/>
                  </a:cubicBezTo>
                  <a:cubicBezTo>
                    <a:pt x="7323" y="1472"/>
                    <a:pt x="7256" y="1272"/>
                    <a:pt x="7123" y="1239"/>
                  </a:cubicBezTo>
                  <a:cubicBezTo>
                    <a:pt x="6956" y="1205"/>
                    <a:pt x="6789" y="1205"/>
                    <a:pt x="6622" y="1205"/>
                  </a:cubicBezTo>
                  <a:cubicBezTo>
                    <a:pt x="6556" y="1038"/>
                    <a:pt x="6456" y="938"/>
                    <a:pt x="6322" y="838"/>
                  </a:cubicBezTo>
                  <a:lnTo>
                    <a:pt x="6622" y="738"/>
                  </a:lnTo>
                  <a:cubicBezTo>
                    <a:pt x="6789" y="672"/>
                    <a:pt x="6723" y="438"/>
                    <a:pt x="6556" y="438"/>
                  </a:cubicBezTo>
                  <a:cubicBezTo>
                    <a:pt x="6189" y="438"/>
                    <a:pt x="5822" y="471"/>
                    <a:pt x="5455" y="505"/>
                  </a:cubicBezTo>
                  <a:cubicBezTo>
                    <a:pt x="5121" y="471"/>
                    <a:pt x="4821" y="438"/>
                    <a:pt x="4488" y="438"/>
                  </a:cubicBezTo>
                  <a:cubicBezTo>
                    <a:pt x="4287" y="438"/>
                    <a:pt x="4121" y="438"/>
                    <a:pt x="3921" y="471"/>
                  </a:cubicBezTo>
                  <a:cubicBezTo>
                    <a:pt x="3002" y="288"/>
                    <a:pt x="2103" y="0"/>
                    <a:pt x="119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616" name="Google Shape;616;p44"/>
            <p:cNvSpPr/>
            <p:nvPr/>
          </p:nvSpPr>
          <p:spPr>
            <a:xfrm>
              <a:off x="4418746" y="7519685"/>
              <a:ext cx="215711" cy="360435"/>
            </a:xfrm>
            <a:custGeom>
              <a:avLst/>
              <a:gdLst/>
              <a:ahLst/>
              <a:cxnLst/>
              <a:rect l="l" t="t" r="r" b="b"/>
              <a:pathLst>
                <a:path w="5409" h="9038" extrusionOk="0">
                  <a:moveTo>
                    <a:pt x="2706" y="6623"/>
                  </a:moveTo>
                  <a:cubicBezTo>
                    <a:pt x="2743" y="6623"/>
                    <a:pt x="2777" y="6627"/>
                    <a:pt x="2806" y="6635"/>
                  </a:cubicBezTo>
                  <a:cubicBezTo>
                    <a:pt x="2873" y="6635"/>
                    <a:pt x="2906" y="6635"/>
                    <a:pt x="2940" y="6668"/>
                  </a:cubicBezTo>
                  <a:cubicBezTo>
                    <a:pt x="2873" y="6668"/>
                    <a:pt x="2840" y="6701"/>
                    <a:pt x="2806" y="6768"/>
                  </a:cubicBezTo>
                  <a:lnTo>
                    <a:pt x="2806" y="6735"/>
                  </a:lnTo>
                  <a:cubicBezTo>
                    <a:pt x="2639" y="7001"/>
                    <a:pt x="2639" y="7068"/>
                    <a:pt x="2739" y="7268"/>
                  </a:cubicBezTo>
                  <a:cubicBezTo>
                    <a:pt x="2606" y="7168"/>
                    <a:pt x="2506" y="7001"/>
                    <a:pt x="2473" y="6835"/>
                  </a:cubicBezTo>
                  <a:cubicBezTo>
                    <a:pt x="2420" y="6678"/>
                    <a:pt x="2573" y="6623"/>
                    <a:pt x="2706" y="6623"/>
                  </a:cubicBezTo>
                  <a:close/>
                  <a:moveTo>
                    <a:pt x="1472" y="6201"/>
                  </a:moveTo>
                  <a:cubicBezTo>
                    <a:pt x="1338" y="6368"/>
                    <a:pt x="1238" y="6568"/>
                    <a:pt x="1172" y="6768"/>
                  </a:cubicBezTo>
                  <a:cubicBezTo>
                    <a:pt x="1105" y="7001"/>
                    <a:pt x="1105" y="7268"/>
                    <a:pt x="1138" y="7535"/>
                  </a:cubicBezTo>
                  <a:cubicBezTo>
                    <a:pt x="905" y="7202"/>
                    <a:pt x="938" y="6768"/>
                    <a:pt x="1205" y="6468"/>
                  </a:cubicBezTo>
                  <a:cubicBezTo>
                    <a:pt x="1272" y="6368"/>
                    <a:pt x="1372" y="6301"/>
                    <a:pt x="1472" y="6201"/>
                  </a:cubicBezTo>
                  <a:close/>
                  <a:moveTo>
                    <a:pt x="2239" y="7035"/>
                  </a:moveTo>
                  <a:cubicBezTo>
                    <a:pt x="2339" y="7335"/>
                    <a:pt x="2573" y="7669"/>
                    <a:pt x="2873" y="7735"/>
                  </a:cubicBezTo>
                  <a:cubicBezTo>
                    <a:pt x="2840" y="7769"/>
                    <a:pt x="2806" y="7802"/>
                    <a:pt x="2773" y="7835"/>
                  </a:cubicBezTo>
                  <a:cubicBezTo>
                    <a:pt x="2671" y="7931"/>
                    <a:pt x="2586" y="7970"/>
                    <a:pt x="2514" y="7970"/>
                  </a:cubicBezTo>
                  <a:cubicBezTo>
                    <a:pt x="2208" y="7970"/>
                    <a:pt x="2158" y="7251"/>
                    <a:pt x="2239" y="7035"/>
                  </a:cubicBezTo>
                  <a:close/>
                  <a:moveTo>
                    <a:pt x="3199" y="6026"/>
                  </a:moveTo>
                  <a:cubicBezTo>
                    <a:pt x="3246" y="6026"/>
                    <a:pt x="3293" y="6029"/>
                    <a:pt x="3340" y="6034"/>
                  </a:cubicBezTo>
                  <a:cubicBezTo>
                    <a:pt x="3774" y="6201"/>
                    <a:pt x="4074" y="6568"/>
                    <a:pt x="4174" y="7001"/>
                  </a:cubicBezTo>
                  <a:cubicBezTo>
                    <a:pt x="4140" y="7368"/>
                    <a:pt x="4040" y="7735"/>
                    <a:pt x="3874" y="8036"/>
                  </a:cubicBezTo>
                  <a:cubicBezTo>
                    <a:pt x="4074" y="7569"/>
                    <a:pt x="4074" y="7035"/>
                    <a:pt x="3807" y="6568"/>
                  </a:cubicBezTo>
                  <a:cubicBezTo>
                    <a:pt x="3583" y="6239"/>
                    <a:pt x="3313" y="6102"/>
                    <a:pt x="3044" y="6102"/>
                  </a:cubicBezTo>
                  <a:cubicBezTo>
                    <a:pt x="2633" y="6102"/>
                    <a:pt x="2228" y="6424"/>
                    <a:pt x="2006" y="6868"/>
                  </a:cubicBezTo>
                  <a:cubicBezTo>
                    <a:pt x="2190" y="6376"/>
                    <a:pt x="2657" y="6026"/>
                    <a:pt x="3199" y="6026"/>
                  </a:cubicBezTo>
                  <a:close/>
                  <a:moveTo>
                    <a:pt x="1939" y="6201"/>
                  </a:moveTo>
                  <a:lnTo>
                    <a:pt x="1939" y="6201"/>
                  </a:lnTo>
                  <a:cubicBezTo>
                    <a:pt x="1906" y="6268"/>
                    <a:pt x="1839" y="6334"/>
                    <a:pt x="1805" y="6434"/>
                  </a:cubicBezTo>
                  <a:cubicBezTo>
                    <a:pt x="1505" y="6935"/>
                    <a:pt x="1672" y="7769"/>
                    <a:pt x="2072" y="8336"/>
                  </a:cubicBezTo>
                  <a:lnTo>
                    <a:pt x="2006" y="8302"/>
                  </a:lnTo>
                  <a:cubicBezTo>
                    <a:pt x="1739" y="8069"/>
                    <a:pt x="1539" y="7702"/>
                    <a:pt x="1472" y="7335"/>
                  </a:cubicBezTo>
                  <a:cubicBezTo>
                    <a:pt x="1405" y="6901"/>
                    <a:pt x="1572" y="6434"/>
                    <a:pt x="1939" y="6201"/>
                  </a:cubicBezTo>
                  <a:close/>
                  <a:moveTo>
                    <a:pt x="2906" y="6368"/>
                  </a:moveTo>
                  <a:cubicBezTo>
                    <a:pt x="3040" y="6368"/>
                    <a:pt x="3140" y="6368"/>
                    <a:pt x="3273" y="6401"/>
                  </a:cubicBezTo>
                  <a:cubicBezTo>
                    <a:pt x="3740" y="6568"/>
                    <a:pt x="3740" y="7235"/>
                    <a:pt x="3707" y="7669"/>
                  </a:cubicBezTo>
                  <a:cubicBezTo>
                    <a:pt x="3607" y="8136"/>
                    <a:pt x="3240" y="8469"/>
                    <a:pt x="2773" y="8536"/>
                  </a:cubicBezTo>
                  <a:cubicBezTo>
                    <a:pt x="2606" y="8436"/>
                    <a:pt x="2506" y="8302"/>
                    <a:pt x="2406" y="8136"/>
                  </a:cubicBezTo>
                  <a:lnTo>
                    <a:pt x="2406" y="8136"/>
                  </a:lnTo>
                  <a:cubicBezTo>
                    <a:pt x="2468" y="8162"/>
                    <a:pt x="2536" y="8175"/>
                    <a:pt x="2603" y="8175"/>
                  </a:cubicBezTo>
                  <a:cubicBezTo>
                    <a:pt x="2788" y="8175"/>
                    <a:pt x="2975" y="8082"/>
                    <a:pt x="3073" y="7935"/>
                  </a:cubicBezTo>
                  <a:cubicBezTo>
                    <a:pt x="3173" y="7835"/>
                    <a:pt x="3240" y="7702"/>
                    <a:pt x="3273" y="7602"/>
                  </a:cubicBezTo>
                  <a:cubicBezTo>
                    <a:pt x="3340" y="7602"/>
                    <a:pt x="3407" y="7535"/>
                    <a:pt x="3440" y="7468"/>
                  </a:cubicBezTo>
                  <a:lnTo>
                    <a:pt x="3507" y="6968"/>
                  </a:lnTo>
                  <a:cubicBezTo>
                    <a:pt x="3507" y="6868"/>
                    <a:pt x="3440" y="6801"/>
                    <a:pt x="3340" y="6801"/>
                  </a:cubicBezTo>
                  <a:cubicBezTo>
                    <a:pt x="3307" y="6635"/>
                    <a:pt x="3206" y="6501"/>
                    <a:pt x="3073" y="6434"/>
                  </a:cubicBezTo>
                  <a:cubicBezTo>
                    <a:pt x="3040" y="6401"/>
                    <a:pt x="2973" y="6401"/>
                    <a:pt x="2906" y="6368"/>
                  </a:cubicBezTo>
                  <a:close/>
                  <a:moveTo>
                    <a:pt x="5295" y="0"/>
                  </a:moveTo>
                  <a:cubicBezTo>
                    <a:pt x="5243" y="0"/>
                    <a:pt x="5190" y="34"/>
                    <a:pt x="5175" y="97"/>
                  </a:cubicBezTo>
                  <a:cubicBezTo>
                    <a:pt x="4941" y="1331"/>
                    <a:pt x="4674" y="2532"/>
                    <a:pt x="4507" y="3766"/>
                  </a:cubicBezTo>
                  <a:cubicBezTo>
                    <a:pt x="4407" y="4533"/>
                    <a:pt x="4341" y="5300"/>
                    <a:pt x="4341" y="6067"/>
                  </a:cubicBezTo>
                  <a:cubicBezTo>
                    <a:pt x="4274" y="6001"/>
                    <a:pt x="4207" y="5934"/>
                    <a:pt x="4140" y="5901"/>
                  </a:cubicBezTo>
                  <a:cubicBezTo>
                    <a:pt x="3974" y="5701"/>
                    <a:pt x="3740" y="5567"/>
                    <a:pt x="3507" y="5500"/>
                  </a:cubicBezTo>
                  <a:cubicBezTo>
                    <a:pt x="3349" y="5460"/>
                    <a:pt x="3176" y="5441"/>
                    <a:pt x="2995" y="5441"/>
                  </a:cubicBezTo>
                  <a:cubicBezTo>
                    <a:pt x="1689" y="5441"/>
                    <a:pt x="0" y="6454"/>
                    <a:pt x="938" y="7802"/>
                  </a:cubicBezTo>
                  <a:cubicBezTo>
                    <a:pt x="1172" y="8136"/>
                    <a:pt x="1505" y="8436"/>
                    <a:pt x="1872" y="8603"/>
                  </a:cubicBezTo>
                  <a:cubicBezTo>
                    <a:pt x="2039" y="8736"/>
                    <a:pt x="2239" y="8803"/>
                    <a:pt x="2439" y="8869"/>
                  </a:cubicBezTo>
                  <a:lnTo>
                    <a:pt x="2606" y="8903"/>
                  </a:lnTo>
                  <a:cubicBezTo>
                    <a:pt x="2744" y="8995"/>
                    <a:pt x="2902" y="9037"/>
                    <a:pt x="3063" y="9037"/>
                  </a:cubicBezTo>
                  <a:cubicBezTo>
                    <a:pt x="3252" y="9037"/>
                    <a:pt x="3444" y="8978"/>
                    <a:pt x="3607" y="8869"/>
                  </a:cubicBezTo>
                  <a:cubicBezTo>
                    <a:pt x="3874" y="8769"/>
                    <a:pt x="4107" y="8603"/>
                    <a:pt x="4274" y="8336"/>
                  </a:cubicBezTo>
                  <a:cubicBezTo>
                    <a:pt x="4407" y="8136"/>
                    <a:pt x="4474" y="7869"/>
                    <a:pt x="4474" y="7635"/>
                  </a:cubicBezTo>
                  <a:cubicBezTo>
                    <a:pt x="4541" y="7602"/>
                    <a:pt x="4574" y="7569"/>
                    <a:pt x="4574" y="7502"/>
                  </a:cubicBezTo>
                  <a:cubicBezTo>
                    <a:pt x="4607" y="7368"/>
                    <a:pt x="4641" y="7235"/>
                    <a:pt x="4641" y="7102"/>
                  </a:cubicBezTo>
                  <a:cubicBezTo>
                    <a:pt x="4741" y="6101"/>
                    <a:pt x="4708" y="5100"/>
                    <a:pt x="4808" y="4099"/>
                  </a:cubicBezTo>
                  <a:cubicBezTo>
                    <a:pt x="4974" y="2765"/>
                    <a:pt x="5341" y="1464"/>
                    <a:pt x="5408" y="130"/>
                  </a:cubicBezTo>
                  <a:cubicBezTo>
                    <a:pt x="5408" y="42"/>
                    <a:pt x="5352" y="0"/>
                    <a:pt x="529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617" name="Google Shape;617;p44"/>
            <p:cNvSpPr/>
            <p:nvPr/>
          </p:nvSpPr>
          <p:spPr>
            <a:xfrm>
              <a:off x="4454797" y="7760158"/>
              <a:ext cx="126061" cy="117088"/>
            </a:xfrm>
            <a:custGeom>
              <a:avLst/>
              <a:gdLst/>
              <a:ahLst/>
              <a:cxnLst/>
              <a:rect l="l" t="t" r="r" b="b"/>
              <a:pathLst>
                <a:path w="3161" h="2936" extrusionOk="0">
                  <a:moveTo>
                    <a:pt x="2403" y="238"/>
                  </a:moveTo>
                  <a:lnTo>
                    <a:pt x="2403" y="238"/>
                  </a:lnTo>
                  <a:cubicBezTo>
                    <a:pt x="2336" y="338"/>
                    <a:pt x="2269" y="471"/>
                    <a:pt x="2202" y="605"/>
                  </a:cubicBezTo>
                  <a:cubicBezTo>
                    <a:pt x="2069" y="738"/>
                    <a:pt x="1936" y="938"/>
                    <a:pt x="1835" y="1105"/>
                  </a:cubicBezTo>
                  <a:cubicBezTo>
                    <a:pt x="1769" y="1172"/>
                    <a:pt x="1702" y="1238"/>
                    <a:pt x="1669" y="1305"/>
                  </a:cubicBezTo>
                  <a:cubicBezTo>
                    <a:pt x="1569" y="1372"/>
                    <a:pt x="1502" y="1472"/>
                    <a:pt x="1402" y="1539"/>
                  </a:cubicBezTo>
                  <a:cubicBezTo>
                    <a:pt x="1569" y="938"/>
                    <a:pt x="1902" y="304"/>
                    <a:pt x="2403" y="238"/>
                  </a:cubicBezTo>
                  <a:close/>
                  <a:moveTo>
                    <a:pt x="2636" y="504"/>
                  </a:moveTo>
                  <a:lnTo>
                    <a:pt x="2636" y="504"/>
                  </a:lnTo>
                  <a:cubicBezTo>
                    <a:pt x="2436" y="971"/>
                    <a:pt x="2169" y="1405"/>
                    <a:pt x="1802" y="1772"/>
                  </a:cubicBezTo>
                  <a:cubicBezTo>
                    <a:pt x="1835" y="1605"/>
                    <a:pt x="1902" y="1472"/>
                    <a:pt x="1969" y="1338"/>
                  </a:cubicBezTo>
                  <a:cubicBezTo>
                    <a:pt x="2136" y="1138"/>
                    <a:pt x="2269" y="938"/>
                    <a:pt x="2403" y="738"/>
                  </a:cubicBezTo>
                  <a:cubicBezTo>
                    <a:pt x="2469" y="671"/>
                    <a:pt x="2536" y="571"/>
                    <a:pt x="2636" y="504"/>
                  </a:cubicBezTo>
                  <a:close/>
                  <a:moveTo>
                    <a:pt x="2703" y="1472"/>
                  </a:moveTo>
                  <a:lnTo>
                    <a:pt x="2703" y="1472"/>
                  </a:lnTo>
                  <a:cubicBezTo>
                    <a:pt x="2636" y="1572"/>
                    <a:pt x="2603" y="1672"/>
                    <a:pt x="2536" y="1772"/>
                  </a:cubicBezTo>
                  <a:cubicBezTo>
                    <a:pt x="2536" y="1672"/>
                    <a:pt x="2569" y="1605"/>
                    <a:pt x="2603" y="1539"/>
                  </a:cubicBezTo>
                  <a:cubicBezTo>
                    <a:pt x="2636" y="1505"/>
                    <a:pt x="2669" y="1505"/>
                    <a:pt x="2703" y="1472"/>
                  </a:cubicBezTo>
                  <a:close/>
                  <a:moveTo>
                    <a:pt x="1529" y="1760"/>
                  </a:moveTo>
                  <a:cubicBezTo>
                    <a:pt x="1502" y="1853"/>
                    <a:pt x="1500" y="1944"/>
                    <a:pt x="1469" y="2006"/>
                  </a:cubicBezTo>
                  <a:cubicBezTo>
                    <a:pt x="1435" y="2039"/>
                    <a:pt x="1368" y="2072"/>
                    <a:pt x="1302" y="2106"/>
                  </a:cubicBezTo>
                  <a:cubicBezTo>
                    <a:pt x="1302" y="2039"/>
                    <a:pt x="1302" y="1939"/>
                    <a:pt x="1335" y="1872"/>
                  </a:cubicBezTo>
                  <a:cubicBezTo>
                    <a:pt x="1389" y="1845"/>
                    <a:pt x="1466" y="1796"/>
                    <a:pt x="1529" y="1760"/>
                  </a:cubicBezTo>
                  <a:close/>
                  <a:moveTo>
                    <a:pt x="2269" y="1972"/>
                  </a:moveTo>
                  <a:cubicBezTo>
                    <a:pt x="2269" y="2039"/>
                    <a:pt x="2236" y="2106"/>
                    <a:pt x="2202" y="2206"/>
                  </a:cubicBezTo>
                  <a:cubicBezTo>
                    <a:pt x="2169" y="2239"/>
                    <a:pt x="2136" y="2306"/>
                    <a:pt x="2069" y="2339"/>
                  </a:cubicBezTo>
                  <a:cubicBezTo>
                    <a:pt x="2102" y="2206"/>
                    <a:pt x="2169" y="2072"/>
                    <a:pt x="2269" y="1972"/>
                  </a:cubicBezTo>
                  <a:close/>
                  <a:moveTo>
                    <a:pt x="1969" y="1905"/>
                  </a:moveTo>
                  <a:cubicBezTo>
                    <a:pt x="1835" y="2106"/>
                    <a:pt x="1769" y="2339"/>
                    <a:pt x="1702" y="2573"/>
                  </a:cubicBezTo>
                  <a:cubicBezTo>
                    <a:pt x="1669" y="2406"/>
                    <a:pt x="1702" y="2272"/>
                    <a:pt x="1702" y="2139"/>
                  </a:cubicBezTo>
                  <a:cubicBezTo>
                    <a:pt x="1802" y="2072"/>
                    <a:pt x="1869" y="1972"/>
                    <a:pt x="1969" y="1905"/>
                  </a:cubicBezTo>
                  <a:close/>
                  <a:moveTo>
                    <a:pt x="2489" y="1"/>
                  </a:moveTo>
                  <a:cubicBezTo>
                    <a:pt x="1737" y="1"/>
                    <a:pt x="1296" y="899"/>
                    <a:pt x="1135" y="1672"/>
                  </a:cubicBezTo>
                  <a:cubicBezTo>
                    <a:pt x="1083" y="1703"/>
                    <a:pt x="1022" y="1718"/>
                    <a:pt x="960" y="1718"/>
                  </a:cubicBezTo>
                  <a:cubicBezTo>
                    <a:pt x="822" y="1718"/>
                    <a:pt x="681" y="1643"/>
                    <a:pt x="635" y="1505"/>
                  </a:cubicBezTo>
                  <a:cubicBezTo>
                    <a:pt x="540" y="1285"/>
                    <a:pt x="594" y="1035"/>
                    <a:pt x="768" y="868"/>
                  </a:cubicBezTo>
                  <a:lnTo>
                    <a:pt x="768" y="868"/>
                  </a:lnTo>
                  <a:cubicBezTo>
                    <a:pt x="768" y="869"/>
                    <a:pt x="768" y="870"/>
                    <a:pt x="768" y="871"/>
                  </a:cubicBezTo>
                  <a:cubicBezTo>
                    <a:pt x="768" y="871"/>
                    <a:pt x="768" y="914"/>
                    <a:pt x="802" y="914"/>
                  </a:cubicBezTo>
                  <a:cubicBezTo>
                    <a:pt x="811" y="914"/>
                    <a:pt x="821" y="911"/>
                    <a:pt x="835" y="905"/>
                  </a:cubicBezTo>
                  <a:cubicBezTo>
                    <a:pt x="968" y="805"/>
                    <a:pt x="1102" y="638"/>
                    <a:pt x="1168" y="471"/>
                  </a:cubicBezTo>
                  <a:cubicBezTo>
                    <a:pt x="1196" y="417"/>
                    <a:pt x="1156" y="362"/>
                    <a:pt x="1104" y="362"/>
                  </a:cubicBezTo>
                  <a:cubicBezTo>
                    <a:pt x="1093" y="362"/>
                    <a:pt x="1081" y="365"/>
                    <a:pt x="1068" y="371"/>
                  </a:cubicBezTo>
                  <a:cubicBezTo>
                    <a:pt x="501" y="638"/>
                    <a:pt x="1" y="1739"/>
                    <a:pt x="901" y="1905"/>
                  </a:cubicBezTo>
                  <a:lnTo>
                    <a:pt x="1102" y="1905"/>
                  </a:lnTo>
                  <a:cubicBezTo>
                    <a:pt x="1102" y="2006"/>
                    <a:pt x="1068" y="2139"/>
                    <a:pt x="1068" y="2272"/>
                  </a:cubicBezTo>
                  <a:cubicBezTo>
                    <a:pt x="1096" y="2327"/>
                    <a:pt x="1145" y="2381"/>
                    <a:pt x="1199" y="2381"/>
                  </a:cubicBezTo>
                  <a:cubicBezTo>
                    <a:pt x="1211" y="2381"/>
                    <a:pt x="1223" y="2379"/>
                    <a:pt x="1235" y="2372"/>
                  </a:cubicBezTo>
                  <a:cubicBezTo>
                    <a:pt x="1302" y="2339"/>
                    <a:pt x="1368" y="2306"/>
                    <a:pt x="1435" y="2272"/>
                  </a:cubicBezTo>
                  <a:cubicBezTo>
                    <a:pt x="1435" y="2406"/>
                    <a:pt x="1435" y="2573"/>
                    <a:pt x="1469" y="2706"/>
                  </a:cubicBezTo>
                  <a:cubicBezTo>
                    <a:pt x="1469" y="2761"/>
                    <a:pt x="1513" y="2815"/>
                    <a:pt x="1566" y="2815"/>
                  </a:cubicBezTo>
                  <a:cubicBezTo>
                    <a:pt x="1577" y="2815"/>
                    <a:pt x="1590" y="2812"/>
                    <a:pt x="1602" y="2806"/>
                  </a:cubicBezTo>
                  <a:lnTo>
                    <a:pt x="1635" y="2806"/>
                  </a:lnTo>
                  <a:cubicBezTo>
                    <a:pt x="1653" y="2894"/>
                    <a:pt x="1717" y="2936"/>
                    <a:pt x="1783" y="2936"/>
                  </a:cubicBezTo>
                  <a:cubicBezTo>
                    <a:pt x="1843" y="2936"/>
                    <a:pt x="1904" y="2902"/>
                    <a:pt x="1936" y="2839"/>
                  </a:cubicBezTo>
                  <a:lnTo>
                    <a:pt x="1969" y="2673"/>
                  </a:lnTo>
                  <a:cubicBezTo>
                    <a:pt x="2102" y="2573"/>
                    <a:pt x="2236" y="2439"/>
                    <a:pt x="2369" y="2306"/>
                  </a:cubicBezTo>
                  <a:cubicBezTo>
                    <a:pt x="2769" y="2039"/>
                    <a:pt x="3036" y="1639"/>
                    <a:pt x="3070" y="1172"/>
                  </a:cubicBezTo>
                  <a:cubicBezTo>
                    <a:pt x="3070" y="1138"/>
                    <a:pt x="3070" y="1105"/>
                    <a:pt x="3070" y="1105"/>
                  </a:cubicBezTo>
                  <a:cubicBezTo>
                    <a:pt x="3103" y="971"/>
                    <a:pt x="3136" y="838"/>
                    <a:pt x="3136" y="705"/>
                  </a:cubicBezTo>
                  <a:cubicBezTo>
                    <a:pt x="3160" y="632"/>
                    <a:pt x="3098" y="578"/>
                    <a:pt x="3036" y="578"/>
                  </a:cubicBezTo>
                  <a:cubicBezTo>
                    <a:pt x="3012" y="578"/>
                    <a:pt x="2988" y="586"/>
                    <a:pt x="2970" y="605"/>
                  </a:cubicBezTo>
                  <a:cubicBezTo>
                    <a:pt x="2903" y="638"/>
                    <a:pt x="2870" y="671"/>
                    <a:pt x="2803" y="738"/>
                  </a:cubicBezTo>
                  <a:cubicBezTo>
                    <a:pt x="2870" y="571"/>
                    <a:pt x="2936" y="404"/>
                    <a:pt x="3003" y="238"/>
                  </a:cubicBezTo>
                  <a:cubicBezTo>
                    <a:pt x="3003" y="180"/>
                    <a:pt x="2928" y="98"/>
                    <a:pt x="2865" y="98"/>
                  </a:cubicBezTo>
                  <a:cubicBezTo>
                    <a:pt x="2855" y="98"/>
                    <a:pt x="2845" y="100"/>
                    <a:pt x="2836" y="104"/>
                  </a:cubicBezTo>
                  <a:lnTo>
                    <a:pt x="2636" y="238"/>
                  </a:lnTo>
                  <a:cubicBezTo>
                    <a:pt x="2636" y="204"/>
                    <a:pt x="2669" y="171"/>
                    <a:pt x="2669" y="171"/>
                  </a:cubicBezTo>
                  <a:cubicBezTo>
                    <a:pt x="2703" y="104"/>
                    <a:pt x="2636" y="4"/>
                    <a:pt x="2569" y="4"/>
                  </a:cubicBezTo>
                  <a:cubicBezTo>
                    <a:pt x="2542" y="2"/>
                    <a:pt x="2515" y="1"/>
                    <a:pt x="248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618" name="Google Shape;618;p44"/>
            <p:cNvSpPr/>
            <p:nvPr/>
          </p:nvSpPr>
          <p:spPr>
            <a:xfrm>
              <a:off x="4553258" y="7509556"/>
              <a:ext cx="75852" cy="47417"/>
            </a:xfrm>
            <a:custGeom>
              <a:avLst/>
              <a:gdLst/>
              <a:ahLst/>
              <a:cxnLst/>
              <a:rect l="l" t="t" r="r" b="b"/>
              <a:pathLst>
                <a:path w="1902" h="1189" extrusionOk="0">
                  <a:moveTo>
                    <a:pt x="784" y="0"/>
                  </a:moveTo>
                  <a:cubicBezTo>
                    <a:pt x="567" y="0"/>
                    <a:pt x="351" y="17"/>
                    <a:pt x="134" y="50"/>
                  </a:cubicBezTo>
                  <a:cubicBezTo>
                    <a:pt x="34" y="50"/>
                    <a:pt x="0" y="217"/>
                    <a:pt x="100" y="284"/>
                  </a:cubicBezTo>
                  <a:cubicBezTo>
                    <a:pt x="267" y="317"/>
                    <a:pt x="401" y="351"/>
                    <a:pt x="567" y="351"/>
                  </a:cubicBezTo>
                  <a:cubicBezTo>
                    <a:pt x="475" y="412"/>
                    <a:pt x="496" y="588"/>
                    <a:pt x="605" y="588"/>
                  </a:cubicBezTo>
                  <a:cubicBezTo>
                    <a:pt x="614" y="588"/>
                    <a:pt x="624" y="587"/>
                    <a:pt x="634" y="584"/>
                  </a:cubicBezTo>
                  <a:cubicBezTo>
                    <a:pt x="667" y="651"/>
                    <a:pt x="701" y="684"/>
                    <a:pt x="767" y="684"/>
                  </a:cubicBezTo>
                  <a:cubicBezTo>
                    <a:pt x="868" y="717"/>
                    <a:pt x="1001" y="751"/>
                    <a:pt x="1134" y="784"/>
                  </a:cubicBezTo>
                  <a:lnTo>
                    <a:pt x="1001" y="918"/>
                  </a:lnTo>
                  <a:cubicBezTo>
                    <a:pt x="878" y="1010"/>
                    <a:pt x="925" y="1188"/>
                    <a:pt x="1065" y="1188"/>
                  </a:cubicBezTo>
                  <a:cubicBezTo>
                    <a:pt x="1076" y="1188"/>
                    <a:pt x="1088" y="1187"/>
                    <a:pt x="1101" y="1184"/>
                  </a:cubicBezTo>
                  <a:cubicBezTo>
                    <a:pt x="1234" y="1151"/>
                    <a:pt x="1401" y="1084"/>
                    <a:pt x="1535" y="984"/>
                  </a:cubicBezTo>
                  <a:cubicBezTo>
                    <a:pt x="1561" y="1049"/>
                    <a:pt x="1611" y="1074"/>
                    <a:pt x="1666" y="1074"/>
                  </a:cubicBezTo>
                  <a:cubicBezTo>
                    <a:pt x="1752" y="1074"/>
                    <a:pt x="1848" y="1012"/>
                    <a:pt x="1868" y="951"/>
                  </a:cubicBezTo>
                  <a:cubicBezTo>
                    <a:pt x="1902" y="751"/>
                    <a:pt x="1902" y="517"/>
                    <a:pt x="1835" y="351"/>
                  </a:cubicBezTo>
                  <a:cubicBezTo>
                    <a:pt x="1896" y="259"/>
                    <a:pt x="1846" y="113"/>
                    <a:pt x="1735" y="113"/>
                  </a:cubicBezTo>
                  <a:cubicBezTo>
                    <a:pt x="1725" y="113"/>
                    <a:pt x="1713" y="114"/>
                    <a:pt x="1701" y="117"/>
                  </a:cubicBezTo>
                  <a:lnTo>
                    <a:pt x="1635" y="117"/>
                  </a:lnTo>
                  <a:cubicBezTo>
                    <a:pt x="1568" y="84"/>
                    <a:pt x="1501" y="50"/>
                    <a:pt x="1435" y="50"/>
                  </a:cubicBezTo>
                  <a:cubicBezTo>
                    <a:pt x="1218" y="17"/>
                    <a:pt x="1001" y="0"/>
                    <a:pt x="78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619" name="Google Shape;619;p44"/>
            <p:cNvSpPr/>
            <p:nvPr/>
          </p:nvSpPr>
          <p:spPr>
            <a:xfrm>
              <a:off x="4381658" y="7516854"/>
              <a:ext cx="223527" cy="38883"/>
            </a:xfrm>
            <a:custGeom>
              <a:avLst/>
              <a:gdLst/>
              <a:ahLst/>
              <a:cxnLst/>
              <a:rect l="l" t="t" r="r" b="b"/>
              <a:pathLst>
                <a:path w="5605" h="975" extrusionOk="0">
                  <a:moveTo>
                    <a:pt x="901" y="1"/>
                  </a:moveTo>
                  <a:cubicBezTo>
                    <a:pt x="867" y="1"/>
                    <a:pt x="834" y="101"/>
                    <a:pt x="901" y="134"/>
                  </a:cubicBezTo>
                  <a:cubicBezTo>
                    <a:pt x="1168" y="234"/>
                    <a:pt x="1435" y="334"/>
                    <a:pt x="1735" y="401"/>
                  </a:cubicBezTo>
                  <a:cubicBezTo>
                    <a:pt x="1201" y="434"/>
                    <a:pt x="667" y="501"/>
                    <a:pt x="134" y="501"/>
                  </a:cubicBezTo>
                  <a:cubicBezTo>
                    <a:pt x="0" y="534"/>
                    <a:pt x="0" y="735"/>
                    <a:pt x="134" y="735"/>
                  </a:cubicBezTo>
                  <a:cubicBezTo>
                    <a:pt x="499" y="793"/>
                    <a:pt x="865" y="820"/>
                    <a:pt x="1231" y="820"/>
                  </a:cubicBezTo>
                  <a:cubicBezTo>
                    <a:pt x="1699" y="820"/>
                    <a:pt x="2167" y="776"/>
                    <a:pt x="2635" y="701"/>
                  </a:cubicBezTo>
                  <a:cubicBezTo>
                    <a:pt x="2635" y="701"/>
                    <a:pt x="2669" y="701"/>
                    <a:pt x="2669" y="668"/>
                  </a:cubicBezTo>
                  <a:cubicBezTo>
                    <a:pt x="3486" y="872"/>
                    <a:pt x="4278" y="974"/>
                    <a:pt x="5089" y="974"/>
                  </a:cubicBezTo>
                  <a:cubicBezTo>
                    <a:pt x="5204" y="974"/>
                    <a:pt x="5321" y="972"/>
                    <a:pt x="5437" y="968"/>
                  </a:cubicBezTo>
                  <a:cubicBezTo>
                    <a:pt x="5571" y="935"/>
                    <a:pt x="5604" y="735"/>
                    <a:pt x="5504" y="701"/>
                  </a:cubicBezTo>
                  <a:cubicBezTo>
                    <a:pt x="4744" y="467"/>
                    <a:pt x="3957" y="361"/>
                    <a:pt x="3168" y="361"/>
                  </a:cubicBezTo>
                  <a:cubicBezTo>
                    <a:pt x="3057" y="361"/>
                    <a:pt x="2946" y="364"/>
                    <a:pt x="2836" y="368"/>
                  </a:cubicBezTo>
                  <a:cubicBezTo>
                    <a:pt x="2202" y="234"/>
                    <a:pt x="1568" y="101"/>
                    <a:pt x="90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620" name="Google Shape;620;p44"/>
            <p:cNvSpPr/>
            <p:nvPr/>
          </p:nvSpPr>
          <p:spPr>
            <a:xfrm>
              <a:off x="4417549" y="7500902"/>
              <a:ext cx="183647" cy="13599"/>
            </a:xfrm>
            <a:custGeom>
              <a:avLst/>
              <a:gdLst/>
              <a:ahLst/>
              <a:cxnLst/>
              <a:rect l="l" t="t" r="r" b="b"/>
              <a:pathLst>
                <a:path w="4605" h="341" extrusionOk="0">
                  <a:moveTo>
                    <a:pt x="1" y="0"/>
                  </a:moveTo>
                  <a:cubicBezTo>
                    <a:pt x="1317" y="234"/>
                    <a:pt x="2659" y="340"/>
                    <a:pt x="3982" y="340"/>
                  </a:cubicBezTo>
                  <a:cubicBezTo>
                    <a:pt x="4167" y="340"/>
                    <a:pt x="4353" y="338"/>
                    <a:pt x="4537" y="334"/>
                  </a:cubicBezTo>
                  <a:cubicBezTo>
                    <a:pt x="4604" y="267"/>
                    <a:pt x="4604" y="167"/>
                    <a:pt x="4537" y="134"/>
                  </a:cubicBezTo>
                  <a:cubicBezTo>
                    <a:pt x="4170" y="101"/>
                    <a:pt x="3795" y="84"/>
                    <a:pt x="3416" y="84"/>
                  </a:cubicBezTo>
                  <a:cubicBezTo>
                    <a:pt x="3036" y="84"/>
                    <a:pt x="2653" y="101"/>
                    <a:pt x="2269" y="134"/>
                  </a:cubicBezTo>
                  <a:lnTo>
                    <a:pt x="2236" y="134"/>
                  </a:lnTo>
                  <a:cubicBezTo>
                    <a:pt x="1502" y="101"/>
                    <a:pt x="735" y="34"/>
                    <a:pt x="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621" name="Google Shape;621;p44"/>
            <p:cNvSpPr/>
            <p:nvPr/>
          </p:nvSpPr>
          <p:spPr>
            <a:xfrm>
              <a:off x="4589150" y="7531490"/>
              <a:ext cx="47936" cy="245142"/>
            </a:xfrm>
            <a:custGeom>
              <a:avLst/>
              <a:gdLst/>
              <a:ahLst/>
              <a:cxnLst/>
              <a:rect l="l" t="t" r="r" b="b"/>
              <a:pathLst>
                <a:path w="1202" h="6147" extrusionOk="0">
                  <a:moveTo>
                    <a:pt x="1202" y="1"/>
                  </a:moveTo>
                  <a:cubicBezTo>
                    <a:pt x="401" y="634"/>
                    <a:pt x="234" y="1702"/>
                    <a:pt x="134" y="2669"/>
                  </a:cubicBezTo>
                  <a:cubicBezTo>
                    <a:pt x="1" y="3803"/>
                    <a:pt x="1" y="4938"/>
                    <a:pt x="68" y="6072"/>
                  </a:cubicBezTo>
                  <a:cubicBezTo>
                    <a:pt x="68" y="6122"/>
                    <a:pt x="109" y="6147"/>
                    <a:pt x="155" y="6147"/>
                  </a:cubicBezTo>
                  <a:cubicBezTo>
                    <a:pt x="201" y="6147"/>
                    <a:pt x="251" y="6122"/>
                    <a:pt x="268" y="6072"/>
                  </a:cubicBezTo>
                  <a:cubicBezTo>
                    <a:pt x="301" y="5071"/>
                    <a:pt x="268" y="4070"/>
                    <a:pt x="301" y="3070"/>
                  </a:cubicBezTo>
                  <a:cubicBezTo>
                    <a:pt x="368" y="2035"/>
                    <a:pt x="468" y="735"/>
                    <a:pt x="120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622" name="Google Shape;622;p44"/>
            <p:cNvSpPr/>
            <p:nvPr/>
          </p:nvSpPr>
          <p:spPr>
            <a:xfrm>
              <a:off x="4579858" y="7538907"/>
              <a:ext cx="38604" cy="225960"/>
            </a:xfrm>
            <a:custGeom>
              <a:avLst/>
              <a:gdLst/>
              <a:ahLst/>
              <a:cxnLst/>
              <a:rect l="l" t="t" r="r" b="b"/>
              <a:pathLst>
                <a:path w="968" h="5666" extrusionOk="0">
                  <a:moveTo>
                    <a:pt x="941" y="1"/>
                  </a:moveTo>
                  <a:cubicBezTo>
                    <a:pt x="937" y="1"/>
                    <a:pt x="934" y="5"/>
                    <a:pt x="934" y="15"/>
                  </a:cubicBezTo>
                  <a:cubicBezTo>
                    <a:pt x="234" y="1783"/>
                    <a:pt x="34" y="3717"/>
                    <a:pt x="0" y="5585"/>
                  </a:cubicBezTo>
                  <a:cubicBezTo>
                    <a:pt x="0" y="5641"/>
                    <a:pt x="31" y="5665"/>
                    <a:pt x="64" y="5665"/>
                  </a:cubicBezTo>
                  <a:cubicBezTo>
                    <a:pt x="90" y="5665"/>
                    <a:pt x="119" y="5649"/>
                    <a:pt x="134" y="5619"/>
                  </a:cubicBezTo>
                  <a:cubicBezTo>
                    <a:pt x="301" y="3717"/>
                    <a:pt x="434" y="1883"/>
                    <a:pt x="968" y="48"/>
                  </a:cubicBezTo>
                  <a:cubicBezTo>
                    <a:pt x="968" y="25"/>
                    <a:pt x="951" y="1"/>
                    <a:pt x="94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623" name="Google Shape;623;p44"/>
            <p:cNvSpPr/>
            <p:nvPr/>
          </p:nvSpPr>
          <p:spPr>
            <a:xfrm>
              <a:off x="4374402" y="9559497"/>
              <a:ext cx="197441" cy="117563"/>
            </a:xfrm>
            <a:custGeom>
              <a:avLst/>
              <a:gdLst/>
              <a:ahLst/>
              <a:cxnLst/>
              <a:rect l="l" t="t" r="r" b="b"/>
              <a:pathLst>
                <a:path w="4951" h="2948" extrusionOk="0">
                  <a:moveTo>
                    <a:pt x="3503" y="1"/>
                  </a:moveTo>
                  <a:cubicBezTo>
                    <a:pt x="2223" y="1"/>
                    <a:pt x="0" y="2358"/>
                    <a:pt x="613" y="2826"/>
                  </a:cubicBezTo>
                  <a:cubicBezTo>
                    <a:pt x="722" y="2910"/>
                    <a:pt x="869" y="2948"/>
                    <a:pt x="1042" y="2948"/>
                  </a:cubicBezTo>
                  <a:cubicBezTo>
                    <a:pt x="2305" y="2948"/>
                    <a:pt x="4951" y="920"/>
                    <a:pt x="3983" y="157"/>
                  </a:cubicBezTo>
                  <a:cubicBezTo>
                    <a:pt x="3849" y="49"/>
                    <a:pt x="3686" y="1"/>
                    <a:pt x="350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624" name="Google Shape;624;p44"/>
            <p:cNvSpPr/>
            <p:nvPr/>
          </p:nvSpPr>
          <p:spPr>
            <a:xfrm>
              <a:off x="2962458" y="9283975"/>
              <a:ext cx="252793" cy="604006"/>
            </a:xfrm>
            <a:custGeom>
              <a:avLst/>
              <a:gdLst/>
              <a:ahLst/>
              <a:cxnLst/>
              <a:rect l="l" t="t" r="r" b="b"/>
              <a:pathLst>
                <a:path w="6339" h="15146" fill="none" extrusionOk="0">
                  <a:moveTo>
                    <a:pt x="6105" y="1"/>
                  </a:moveTo>
                  <a:cubicBezTo>
                    <a:pt x="6105" y="1"/>
                    <a:pt x="1" y="1402"/>
                    <a:pt x="168" y="5972"/>
                  </a:cubicBezTo>
                  <a:cubicBezTo>
                    <a:pt x="301" y="10542"/>
                    <a:pt x="6339" y="15145"/>
                    <a:pt x="6339" y="15145"/>
                  </a:cubicBezTo>
                </a:path>
              </a:pathLst>
            </a:custGeom>
            <a:solidFill>
              <a:schemeClr val="dk1"/>
            </a:solidFill>
            <a:ln w="31700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625" name="Google Shape;625;p44"/>
            <p:cNvSpPr/>
            <p:nvPr/>
          </p:nvSpPr>
          <p:spPr>
            <a:xfrm>
              <a:off x="3073481" y="9865615"/>
              <a:ext cx="200432" cy="110185"/>
            </a:xfrm>
            <a:custGeom>
              <a:avLst/>
              <a:gdLst/>
              <a:ahLst/>
              <a:cxnLst/>
              <a:rect l="l" t="t" r="r" b="b"/>
              <a:pathLst>
                <a:path w="5026" h="2763" extrusionOk="0">
                  <a:moveTo>
                    <a:pt x="3926" y="1"/>
                  </a:moveTo>
                  <a:cubicBezTo>
                    <a:pt x="2612" y="1"/>
                    <a:pt x="1" y="1733"/>
                    <a:pt x="886" y="2562"/>
                  </a:cubicBezTo>
                  <a:cubicBezTo>
                    <a:pt x="1031" y="2702"/>
                    <a:pt x="1223" y="2763"/>
                    <a:pt x="1444" y="2763"/>
                  </a:cubicBezTo>
                  <a:cubicBezTo>
                    <a:pt x="2743" y="2763"/>
                    <a:pt x="5026" y="645"/>
                    <a:pt x="4455" y="160"/>
                  </a:cubicBezTo>
                  <a:cubicBezTo>
                    <a:pt x="4330" y="50"/>
                    <a:pt x="4146" y="1"/>
                    <a:pt x="392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626" name="Google Shape;626;p44"/>
            <p:cNvSpPr/>
            <p:nvPr/>
          </p:nvSpPr>
          <p:spPr>
            <a:xfrm>
              <a:off x="2977353" y="9039826"/>
              <a:ext cx="78522" cy="119756"/>
            </a:xfrm>
            <a:custGeom>
              <a:avLst/>
              <a:gdLst/>
              <a:ahLst/>
              <a:cxnLst/>
              <a:rect l="l" t="t" r="r" b="b"/>
              <a:pathLst>
                <a:path w="1969" h="3003" extrusionOk="0">
                  <a:moveTo>
                    <a:pt x="367" y="0"/>
                  </a:moveTo>
                  <a:cubicBezTo>
                    <a:pt x="167" y="0"/>
                    <a:pt x="0" y="167"/>
                    <a:pt x="0" y="401"/>
                  </a:cubicBezTo>
                  <a:cubicBezTo>
                    <a:pt x="0" y="534"/>
                    <a:pt x="33" y="701"/>
                    <a:pt x="67" y="868"/>
                  </a:cubicBezTo>
                  <a:cubicBezTo>
                    <a:pt x="167" y="1201"/>
                    <a:pt x="267" y="1501"/>
                    <a:pt x="434" y="1802"/>
                  </a:cubicBezTo>
                  <a:cubicBezTo>
                    <a:pt x="601" y="2102"/>
                    <a:pt x="801" y="2369"/>
                    <a:pt x="1034" y="2635"/>
                  </a:cubicBezTo>
                  <a:cubicBezTo>
                    <a:pt x="1134" y="2736"/>
                    <a:pt x="1268" y="2869"/>
                    <a:pt x="1401" y="2936"/>
                  </a:cubicBezTo>
                  <a:cubicBezTo>
                    <a:pt x="1468" y="2969"/>
                    <a:pt x="1535" y="3002"/>
                    <a:pt x="1601" y="3002"/>
                  </a:cubicBezTo>
                  <a:cubicBezTo>
                    <a:pt x="1801" y="3002"/>
                    <a:pt x="1968" y="2836"/>
                    <a:pt x="1968" y="2602"/>
                  </a:cubicBezTo>
                  <a:cubicBezTo>
                    <a:pt x="1968" y="2435"/>
                    <a:pt x="1968" y="2269"/>
                    <a:pt x="1901" y="2135"/>
                  </a:cubicBezTo>
                  <a:cubicBezTo>
                    <a:pt x="1835" y="1802"/>
                    <a:pt x="1701" y="1501"/>
                    <a:pt x="1535" y="1201"/>
                  </a:cubicBezTo>
                  <a:cubicBezTo>
                    <a:pt x="1368" y="901"/>
                    <a:pt x="1168" y="634"/>
                    <a:pt x="934" y="401"/>
                  </a:cubicBezTo>
                  <a:cubicBezTo>
                    <a:pt x="834" y="267"/>
                    <a:pt x="701" y="167"/>
                    <a:pt x="567" y="67"/>
                  </a:cubicBezTo>
                  <a:cubicBezTo>
                    <a:pt x="500" y="34"/>
                    <a:pt x="434" y="0"/>
                    <a:pt x="36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627" name="Google Shape;627;p44"/>
            <p:cNvSpPr/>
            <p:nvPr/>
          </p:nvSpPr>
          <p:spPr>
            <a:xfrm>
              <a:off x="2974681" y="9037154"/>
              <a:ext cx="168967" cy="82510"/>
            </a:xfrm>
            <a:custGeom>
              <a:avLst/>
              <a:gdLst/>
              <a:ahLst/>
              <a:cxnLst/>
              <a:rect l="l" t="t" r="r" b="b"/>
              <a:pathLst>
                <a:path w="4237" h="2069" extrusionOk="0">
                  <a:moveTo>
                    <a:pt x="467" y="1"/>
                  </a:moveTo>
                  <a:cubicBezTo>
                    <a:pt x="167" y="1"/>
                    <a:pt x="0" y="401"/>
                    <a:pt x="234" y="601"/>
                  </a:cubicBezTo>
                  <a:cubicBezTo>
                    <a:pt x="401" y="768"/>
                    <a:pt x="567" y="868"/>
                    <a:pt x="734" y="1001"/>
                  </a:cubicBezTo>
                  <a:cubicBezTo>
                    <a:pt x="1101" y="1235"/>
                    <a:pt x="1501" y="1435"/>
                    <a:pt x="1935" y="1635"/>
                  </a:cubicBezTo>
                  <a:cubicBezTo>
                    <a:pt x="2335" y="1802"/>
                    <a:pt x="2769" y="1935"/>
                    <a:pt x="3236" y="2002"/>
                  </a:cubicBezTo>
                  <a:cubicBezTo>
                    <a:pt x="3436" y="2035"/>
                    <a:pt x="3636" y="2069"/>
                    <a:pt x="3870" y="2069"/>
                  </a:cubicBezTo>
                  <a:cubicBezTo>
                    <a:pt x="3937" y="2069"/>
                    <a:pt x="4037" y="2035"/>
                    <a:pt x="4103" y="1969"/>
                  </a:cubicBezTo>
                  <a:cubicBezTo>
                    <a:pt x="4237" y="1835"/>
                    <a:pt x="4237" y="1602"/>
                    <a:pt x="4103" y="1468"/>
                  </a:cubicBezTo>
                  <a:cubicBezTo>
                    <a:pt x="3937" y="1301"/>
                    <a:pt x="3770" y="1201"/>
                    <a:pt x="3603" y="1068"/>
                  </a:cubicBezTo>
                  <a:cubicBezTo>
                    <a:pt x="3236" y="834"/>
                    <a:pt x="2802" y="634"/>
                    <a:pt x="2402" y="468"/>
                  </a:cubicBezTo>
                  <a:cubicBezTo>
                    <a:pt x="1968" y="301"/>
                    <a:pt x="1535" y="167"/>
                    <a:pt x="1101" y="67"/>
                  </a:cubicBezTo>
                  <a:cubicBezTo>
                    <a:pt x="901" y="34"/>
                    <a:pt x="701" y="1"/>
                    <a:pt x="46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628" name="Google Shape;628;p44"/>
            <p:cNvSpPr/>
            <p:nvPr/>
          </p:nvSpPr>
          <p:spPr>
            <a:xfrm>
              <a:off x="2974681" y="8998590"/>
              <a:ext cx="176943" cy="63886"/>
            </a:xfrm>
            <a:custGeom>
              <a:avLst/>
              <a:gdLst/>
              <a:ahLst/>
              <a:cxnLst/>
              <a:rect l="l" t="t" r="r" b="b"/>
              <a:pathLst>
                <a:path w="4437" h="1602" extrusionOk="0">
                  <a:moveTo>
                    <a:pt x="3470" y="0"/>
                  </a:moveTo>
                  <a:cubicBezTo>
                    <a:pt x="3003" y="34"/>
                    <a:pt x="2569" y="100"/>
                    <a:pt x="2135" y="200"/>
                  </a:cubicBezTo>
                  <a:cubicBezTo>
                    <a:pt x="1668" y="300"/>
                    <a:pt x="1235" y="467"/>
                    <a:pt x="834" y="667"/>
                  </a:cubicBezTo>
                  <a:cubicBezTo>
                    <a:pt x="634" y="734"/>
                    <a:pt x="467" y="834"/>
                    <a:pt x="267" y="968"/>
                  </a:cubicBezTo>
                  <a:cubicBezTo>
                    <a:pt x="0" y="1134"/>
                    <a:pt x="100" y="1568"/>
                    <a:pt x="434" y="1601"/>
                  </a:cubicBezTo>
                  <a:lnTo>
                    <a:pt x="1068" y="1601"/>
                  </a:lnTo>
                  <a:cubicBezTo>
                    <a:pt x="1535" y="1568"/>
                    <a:pt x="1968" y="1501"/>
                    <a:pt x="2402" y="1401"/>
                  </a:cubicBezTo>
                  <a:cubicBezTo>
                    <a:pt x="2869" y="1301"/>
                    <a:pt x="3303" y="1168"/>
                    <a:pt x="3703" y="1001"/>
                  </a:cubicBezTo>
                  <a:cubicBezTo>
                    <a:pt x="3903" y="901"/>
                    <a:pt x="4070" y="801"/>
                    <a:pt x="4270" y="667"/>
                  </a:cubicBezTo>
                  <a:cubicBezTo>
                    <a:pt x="4337" y="634"/>
                    <a:pt x="4404" y="534"/>
                    <a:pt x="4404" y="467"/>
                  </a:cubicBezTo>
                  <a:cubicBezTo>
                    <a:pt x="4437" y="267"/>
                    <a:pt x="4303" y="67"/>
                    <a:pt x="4103" y="34"/>
                  </a:cubicBezTo>
                  <a:cubicBezTo>
                    <a:pt x="3903" y="0"/>
                    <a:pt x="3670" y="0"/>
                    <a:pt x="347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629" name="Google Shape;629;p44"/>
            <p:cNvSpPr/>
            <p:nvPr/>
          </p:nvSpPr>
          <p:spPr>
            <a:xfrm>
              <a:off x="2968021" y="8935222"/>
              <a:ext cx="119756" cy="117443"/>
            </a:xfrm>
            <a:custGeom>
              <a:avLst/>
              <a:gdLst/>
              <a:ahLst/>
              <a:cxnLst/>
              <a:rect l="l" t="t" r="r" b="b"/>
              <a:pathLst>
                <a:path w="3003" h="2945" extrusionOk="0">
                  <a:moveTo>
                    <a:pt x="2613" y="1"/>
                  </a:moveTo>
                  <a:cubicBezTo>
                    <a:pt x="2575" y="1"/>
                    <a:pt x="2537" y="7"/>
                    <a:pt x="2502" y="21"/>
                  </a:cubicBezTo>
                  <a:cubicBezTo>
                    <a:pt x="2302" y="88"/>
                    <a:pt x="2135" y="188"/>
                    <a:pt x="2002" y="288"/>
                  </a:cubicBezTo>
                  <a:cubicBezTo>
                    <a:pt x="1635" y="488"/>
                    <a:pt x="1335" y="755"/>
                    <a:pt x="1068" y="1022"/>
                  </a:cubicBezTo>
                  <a:cubicBezTo>
                    <a:pt x="768" y="1322"/>
                    <a:pt x="534" y="1623"/>
                    <a:pt x="301" y="1956"/>
                  </a:cubicBezTo>
                  <a:cubicBezTo>
                    <a:pt x="201" y="2123"/>
                    <a:pt x="101" y="2290"/>
                    <a:pt x="34" y="2456"/>
                  </a:cubicBezTo>
                  <a:cubicBezTo>
                    <a:pt x="1" y="2557"/>
                    <a:pt x="1" y="2623"/>
                    <a:pt x="34" y="2723"/>
                  </a:cubicBezTo>
                  <a:cubicBezTo>
                    <a:pt x="86" y="2854"/>
                    <a:pt x="221" y="2944"/>
                    <a:pt x="374" y="2944"/>
                  </a:cubicBezTo>
                  <a:cubicBezTo>
                    <a:pt x="415" y="2944"/>
                    <a:pt x="458" y="2938"/>
                    <a:pt x="501" y="2923"/>
                  </a:cubicBezTo>
                  <a:cubicBezTo>
                    <a:pt x="668" y="2857"/>
                    <a:pt x="835" y="2757"/>
                    <a:pt x="1001" y="2657"/>
                  </a:cubicBezTo>
                  <a:cubicBezTo>
                    <a:pt x="1335" y="2456"/>
                    <a:pt x="1635" y="2190"/>
                    <a:pt x="1935" y="1923"/>
                  </a:cubicBezTo>
                  <a:cubicBezTo>
                    <a:pt x="2236" y="1656"/>
                    <a:pt x="2469" y="1322"/>
                    <a:pt x="2703" y="989"/>
                  </a:cubicBezTo>
                  <a:cubicBezTo>
                    <a:pt x="2803" y="855"/>
                    <a:pt x="2903" y="655"/>
                    <a:pt x="2969" y="488"/>
                  </a:cubicBezTo>
                  <a:cubicBezTo>
                    <a:pt x="3003" y="422"/>
                    <a:pt x="3003" y="322"/>
                    <a:pt x="2969" y="255"/>
                  </a:cubicBezTo>
                  <a:cubicBezTo>
                    <a:pt x="2917" y="97"/>
                    <a:pt x="2759" y="1"/>
                    <a:pt x="261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630" name="Google Shape;630;p44"/>
            <p:cNvSpPr/>
            <p:nvPr/>
          </p:nvSpPr>
          <p:spPr>
            <a:xfrm>
              <a:off x="2841644" y="8595330"/>
              <a:ext cx="53238" cy="138220"/>
            </a:xfrm>
            <a:custGeom>
              <a:avLst/>
              <a:gdLst/>
              <a:ahLst/>
              <a:cxnLst/>
              <a:rect l="l" t="t" r="r" b="b"/>
              <a:pathLst>
                <a:path w="1335" h="3466" extrusionOk="0">
                  <a:moveTo>
                    <a:pt x="390" y="0"/>
                  </a:moveTo>
                  <a:cubicBezTo>
                    <a:pt x="310" y="0"/>
                    <a:pt x="233" y="43"/>
                    <a:pt x="201" y="138"/>
                  </a:cubicBezTo>
                  <a:cubicBezTo>
                    <a:pt x="134" y="305"/>
                    <a:pt x="67" y="472"/>
                    <a:pt x="34" y="672"/>
                  </a:cubicBezTo>
                  <a:cubicBezTo>
                    <a:pt x="1" y="739"/>
                    <a:pt x="1" y="839"/>
                    <a:pt x="1" y="939"/>
                  </a:cubicBezTo>
                  <a:lnTo>
                    <a:pt x="1" y="1239"/>
                  </a:lnTo>
                  <a:lnTo>
                    <a:pt x="1" y="1573"/>
                  </a:lnTo>
                  <a:lnTo>
                    <a:pt x="67" y="1906"/>
                  </a:lnTo>
                  <a:cubicBezTo>
                    <a:pt x="67" y="2006"/>
                    <a:pt x="101" y="2106"/>
                    <a:pt x="134" y="2207"/>
                  </a:cubicBezTo>
                  <a:cubicBezTo>
                    <a:pt x="167" y="2340"/>
                    <a:pt x="201" y="2440"/>
                    <a:pt x="268" y="2540"/>
                  </a:cubicBezTo>
                  <a:cubicBezTo>
                    <a:pt x="301" y="2607"/>
                    <a:pt x="334" y="2707"/>
                    <a:pt x="401" y="2807"/>
                  </a:cubicBezTo>
                  <a:cubicBezTo>
                    <a:pt x="468" y="2874"/>
                    <a:pt x="501" y="2940"/>
                    <a:pt x="568" y="3040"/>
                  </a:cubicBezTo>
                  <a:cubicBezTo>
                    <a:pt x="634" y="3141"/>
                    <a:pt x="735" y="3241"/>
                    <a:pt x="835" y="3341"/>
                  </a:cubicBezTo>
                  <a:cubicBezTo>
                    <a:pt x="901" y="3374"/>
                    <a:pt x="935" y="3407"/>
                    <a:pt x="968" y="3441"/>
                  </a:cubicBezTo>
                  <a:lnTo>
                    <a:pt x="1001" y="3441"/>
                  </a:lnTo>
                  <a:cubicBezTo>
                    <a:pt x="1018" y="3457"/>
                    <a:pt x="1051" y="3466"/>
                    <a:pt x="1089" y="3466"/>
                  </a:cubicBezTo>
                  <a:cubicBezTo>
                    <a:pt x="1126" y="3466"/>
                    <a:pt x="1168" y="3457"/>
                    <a:pt x="1202" y="3441"/>
                  </a:cubicBezTo>
                  <a:cubicBezTo>
                    <a:pt x="1302" y="3374"/>
                    <a:pt x="1335" y="3241"/>
                    <a:pt x="1302" y="3141"/>
                  </a:cubicBezTo>
                  <a:cubicBezTo>
                    <a:pt x="1268" y="3107"/>
                    <a:pt x="1268" y="3074"/>
                    <a:pt x="1235" y="3007"/>
                  </a:cubicBezTo>
                  <a:cubicBezTo>
                    <a:pt x="1202" y="2940"/>
                    <a:pt x="1168" y="2840"/>
                    <a:pt x="1135" y="2707"/>
                  </a:cubicBezTo>
                  <a:cubicBezTo>
                    <a:pt x="1101" y="2640"/>
                    <a:pt x="1068" y="2540"/>
                    <a:pt x="1068" y="2473"/>
                  </a:cubicBezTo>
                  <a:cubicBezTo>
                    <a:pt x="1035" y="2407"/>
                    <a:pt x="1001" y="2307"/>
                    <a:pt x="968" y="2240"/>
                  </a:cubicBezTo>
                  <a:cubicBezTo>
                    <a:pt x="968" y="2140"/>
                    <a:pt x="935" y="2073"/>
                    <a:pt x="901" y="1973"/>
                  </a:cubicBezTo>
                  <a:cubicBezTo>
                    <a:pt x="868" y="1906"/>
                    <a:pt x="868" y="1806"/>
                    <a:pt x="835" y="1706"/>
                  </a:cubicBezTo>
                  <a:cubicBezTo>
                    <a:pt x="801" y="1539"/>
                    <a:pt x="768" y="1339"/>
                    <a:pt x="735" y="1172"/>
                  </a:cubicBezTo>
                  <a:cubicBezTo>
                    <a:pt x="735" y="1072"/>
                    <a:pt x="701" y="1006"/>
                    <a:pt x="701" y="906"/>
                  </a:cubicBezTo>
                  <a:cubicBezTo>
                    <a:pt x="701" y="839"/>
                    <a:pt x="668" y="772"/>
                    <a:pt x="668" y="672"/>
                  </a:cubicBezTo>
                  <a:cubicBezTo>
                    <a:pt x="668" y="505"/>
                    <a:pt x="634" y="372"/>
                    <a:pt x="601" y="205"/>
                  </a:cubicBezTo>
                  <a:lnTo>
                    <a:pt x="601" y="138"/>
                  </a:lnTo>
                  <a:cubicBezTo>
                    <a:pt x="566" y="51"/>
                    <a:pt x="477" y="0"/>
                    <a:pt x="39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631" name="Google Shape;631;p44"/>
            <p:cNvSpPr/>
            <p:nvPr/>
          </p:nvSpPr>
          <p:spPr>
            <a:xfrm>
              <a:off x="3200577" y="9195363"/>
              <a:ext cx="54594" cy="138898"/>
            </a:xfrm>
            <a:custGeom>
              <a:avLst/>
              <a:gdLst/>
              <a:ahLst/>
              <a:cxnLst/>
              <a:rect l="l" t="t" r="r" b="b"/>
              <a:pathLst>
                <a:path w="1369" h="3483" extrusionOk="0">
                  <a:moveTo>
                    <a:pt x="418" y="0"/>
                  </a:moveTo>
                  <a:cubicBezTo>
                    <a:pt x="334" y="0"/>
                    <a:pt x="249" y="42"/>
                    <a:pt x="201" y="121"/>
                  </a:cubicBezTo>
                  <a:cubicBezTo>
                    <a:pt x="134" y="288"/>
                    <a:pt x="101" y="488"/>
                    <a:pt x="67" y="655"/>
                  </a:cubicBezTo>
                  <a:cubicBezTo>
                    <a:pt x="34" y="755"/>
                    <a:pt x="1" y="855"/>
                    <a:pt x="1" y="922"/>
                  </a:cubicBezTo>
                  <a:lnTo>
                    <a:pt x="1" y="1222"/>
                  </a:lnTo>
                  <a:lnTo>
                    <a:pt x="1" y="1556"/>
                  </a:lnTo>
                  <a:lnTo>
                    <a:pt x="67" y="1889"/>
                  </a:lnTo>
                  <a:cubicBezTo>
                    <a:pt x="101" y="2023"/>
                    <a:pt x="134" y="2123"/>
                    <a:pt x="167" y="2223"/>
                  </a:cubicBezTo>
                  <a:cubicBezTo>
                    <a:pt x="201" y="2323"/>
                    <a:pt x="234" y="2423"/>
                    <a:pt x="268" y="2523"/>
                  </a:cubicBezTo>
                  <a:cubicBezTo>
                    <a:pt x="301" y="2623"/>
                    <a:pt x="368" y="2723"/>
                    <a:pt x="434" y="2790"/>
                  </a:cubicBezTo>
                  <a:cubicBezTo>
                    <a:pt x="468" y="2890"/>
                    <a:pt x="534" y="2957"/>
                    <a:pt x="568" y="3024"/>
                  </a:cubicBezTo>
                  <a:cubicBezTo>
                    <a:pt x="668" y="3157"/>
                    <a:pt x="768" y="3257"/>
                    <a:pt x="868" y="3357"/>
                  </a:cubicBezTo>
                  <a:cubicBezTo>
                    <a:pt x="901" y="3390"/>
                    <a:pt x="935" y="3390"/>
                    <a:pt x="1001" y="3424"/>
                  </a:cubicBezTo>
                  <a:lnTo>
                    <a:pt x="1001" y="3457"/>
                  </a:lnTo>
                  <a:cubicBezTo>
                    <a:pt x="1035" y="3474"/>
                    <a:pt x="1068" y="3482"/>
                    <a:pt x="1101" y="3482"/>
                  </a:cubicBezTo>
                  <a:cubicBezTo>
                    <a:pt x="1135" y="3482"/>
                    <a:pt x="1168" y="3474"/>
                    <a:pt x="1202" y="3457"/>
                  </a:cubicBezTo>
                  <a:cubicBezTo>
                    <a:pt x="1302" y="3390"/>
                    <a:pt x="1368" y="3257"/>
                    <a:pt x="1302" y="3157"/>
                  </a:cubicBezTo>
                  <a:cubicBezTo>
                    <a:pt x="1268" y="3124"/>
                    <a:pt x="1268" y="3057"/>
                    <a:pt x="1268" y="3024"/>
                  </a:cubicBezTo>
                  <a:cubicBezTo>
                    <a:pt x="1235" y="2957"/>
                    <a:pt x="1202" y="2823"/>
                    <a:pt x="1135" y="2690"/>
                  </a:cubicBezTo>
                  <a:cubicBezTo>
                    <a:pt x="1101" y="2623"/>
                    <a:pt x="1101" y="2557"/>
                    <a:pt x="1068" y="2490"/>
                  </a:cubicBezTo>
                  <a:cubicBezTo>
                    <a:pt x="1035" y="2423"/>
                    <a:pt x="1001" y="2323"/>
                    <a:pt x="1001" y="2256"/>
                  </a:cubicBezTo>
                  <a:cubicBezTo>
                    <a:pt x="968" y="2156"/>
                    <a:pt x="968" y="2090"/>
                    <a:pt x="935" y="1989"/>
                  </a:cubicBezTo>
                  <a:cubicBezTo>
                    <a:pt x="901" y="1889"/>
                    <a:pt x="868" y="1823"/>
                    <a:pt x="868" y="1723"/>
                  </a:cubicBezTo>
                  <a:cubicBezTo>
                    <a:pt x="801" y="1556"/>
                    <a:pt x="768" y="1356"/>
                    <a:pt x="768" y="1189"/>
                  </a:cubicBezTo>
                  <a:cubicBezTo>
                    <a:pt x="735" y="1089"/>
                    <a:pt x="735" y="1022"/>
                    <a:pt x="701" y="922"/>
                  </a:cubicBezTo>
                  <a:cubicBezTo>
                    <a:pt x="701" y="855"/>
                    <a:pt x="701" y="755"/>
                    <a:pt x="701" y="689"/>
                  </a:cubicBezTo>
                  <a:cubicBezTo>
                    <a:pt x="668" y="522"/>
                    <a:pt x="668" y="355"/>
                    <a:pt x="634" y="188"/>
                  </a:cubicBezTo>
                  <a:lnTo>
                    <a:pt x="634" y="155"/>
                  </a:lnTo>
                  <a:cubicBezTo>
                    <a:pt x="600" y="50"/>
                    <a:pt x="510" y="0"/>
                    <a:pt x="41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grpSp>
          <p:nvGrpSpPr>
            <p:cNvPr id="632" name="Google Shape;632;p44"/>
            <p:cNvGrpSpPr/>
            <p:nvPr/>
          </p:nvGrpSpPr>
          <p:grpSpPr>
            <a:xfrm flipH="1">
              <a:off x="3187409" y="7517875"/>
              <a:ext cx="594941" cy="468400"/>
              <a:chOff x="3712838" y="6630225"/>
              <a:chExt cx="803369" cy="632416"/>
            </a:xfrm>
          </p:grpSpPr>
          <p:sp>
            <p:nvSpPr>
              <p:cNvPr id="633" name="Google Shape;633;p44"/>
              <p:cNvSpPr/>
              <p:nvPr/>
            </p:nvSpPr>
            <p:spPr>
              <a:xfrm>
                <a:off x="3833252" y="6630225"/>
                <a:ext cx="682955" cy="451110"/>
              </a:xfrm>
              <a:custGeom>
                <a:avLst/>
                <a:gdLst/>
                <a:ahLst/>
                <a:cxnLst/>
                <a:rect l="l" t="t" r="r" b="b"/>
                <a:pathLst>
                  <a:path w="19000" h="12550" extrusionOk="0">
                    <a:moveTo>
                      <a:pt x="11166" y="0"/>
                    </a:moveTo>
                    <a:cubicBezTo>
                      <a:pt x="8546" y="0"/>
                      <a:pt x="5773" y="761"/>
                      <a:pt x="3889" y="2925"/>
                    </a:cubicBezTo>
                    <a:cubicBezTo>
                      <a:pt x="0" y="7356"/>
                      <a:pt x="3357" y="12549"/>
                      <a:pt x="8249" y="12549"/>
                    </a:cubicBezTo>
                    <a:cubicBezTo>
                      <a:pt x="8771" y="12549"/>
                      <a:pt x="9310" y="12490"/>
                      <a:pt x="9860" y="12365"/>
                    </a:cubicBezTo>
                    <a:cubicBezTo>
                      <a:pt x="15530" y="11064"/>
                      <a:pt x="19000" y="3559"/>
                      <a:pt x="18266" y="2358"/>
                    </a:cubicBezTo>
                    <a:cubicBezTo>
                      <a:pt x="17557" y="1221"/>
                      <a:pt x="14485" y="0"/>
                      <a:pt x="11166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634" name="Google Shape;634;p44"/>
              <p:cNvSpPr/>
              <p:nvPr/>
            </p:nvSpPr>
            <p:spPr>
              <a:xfrm>
                <a:off x="3843963" y="6783061"/>
                <a:ext cx="487594" cy="288890"/>
              </a:xfrm>
              <a:custGeom>
                <a:avLst/>
                <a:gdLst/>
                <a:ahLst/>
                <a:cxnLst/>
                <a:rect l="l" t="t" r="r" b="b"/>
                <a:pathLst>
                  <a:path w="13565" h="8037" extrusionOk="0">
                    <a:moveTo>
                      <a:pt x="13370" y="1"/>
                    </a:moveTo>
                    <a:cubicBezTo>
                      <a:pt x="13357" y="1"/>
                      <a:pt x="13344" y="3"/>
                      <a:pt x="13331" y="7"/>
                    </a:cubicBezTo>
                    <a:lnTo>
                      <a:pt x="12664" y="41"/>
                    </a:lnTo>
                    <a:lnTo>
                      <a:pt x="11863" y="107"/>
                    </a:lnTo>
                    <a:cubicBezTo>
                      <a:pt x="11563" y="141"/>
                      <a:pt x="11230" y="207"/>
                      <a:pt x="10863" y="274"/>
                    </a:cubicBezTo>
                    <a:lnTo>
                      <a:pt x="10296" y="374"/>
                    </a:lnTo>
                    <a:lnTo>
                      <a:pt x="9695" y="541"/>
                    </a:lnTo>
                    <a:cubicBezTo>
                      <a:pt x="9262" y="674"/>
                      <a:pt x="8828" y="808"/>
                      <a:pt x="8428" y="975"/>
                    </a:cubicBezTo>
                    <a:cubicBezTo>
                      <a:pt x="7961" y="1141"/>
                      <a:pt x="7527" y="1341"/>
                      <a:pt x="7093" y="1542"/>
                    </a:cubicBezTo>
                    <a:lnTo>
                      <a:pt x="6426" y="1875"/>
                    </a:lnTo>
                    <a:lnTo>
                      <a:pt x="5792" y="2242"/>
                    </a:lnTo>
                    <a:cubicBezTo>
                      <a:pt x="5359" y="2509"/>
                      <a:pt x="4925" y="2809"/>
                      <a:pt x="4558" y="3076"/>
                    </a:cubicBezTo>
                    <a:cubicBezTo>
                      <a:pt x="4158" y="3376"/>
                      <a:pt x="3758" y="3676"/>
                      <a:pt x="3424" y="3977"/>
                    </a:cubicBezTo>
                    <a:cubicBezTo>
                      <a:pt x="3057" y="4277"/>
                      <a:pt x="2724" y="4577"/>
                      <a:pt x="2423" y="4877"/>
                    </a:cubicBezTo>
                    <a:cubicBezTo>
                      <a:pt x="2123" y="5178"/>
                      <a:pt x="1823" y="5478"/>
                      <a:pt x="1589" y="5745"/>
                    </a:cubicBezTo>
                    <a:cubicBezTo>
                      <a:pt x="1356" y="6011"/>
                      <a:pt x="1122" y="6278"/>
                      <a:pt x="922" y="6512"/>
                    </a:cubicBezTo>
                    <a:cubicBezTo>
                      <a:pt x="755" y="6745"/>
                      <a:pt x="589" y="6979"/>
                      <a:pt x="455" y="7146"/>
                    </a:cubicBezTo>
                    <a:cubicBezTo>
                      <a:pt x="322" y="7312"/>
                      <a:pt x="255" y="7446"/>
                      <a:pt x="188" y="7546"/>
                    </a:cubicBezTo>
                    <a:lnTo>
                      <a:pt x="88" y="7713"/>
                    </a:lnTo>
                    <a:lnTo>
                      <a:pt x="122" y="7679"/>
                    </a:lnTo>
                    <a:lnTo>
                      <a:pt x="122" y="7679"/>
                    </a:lnTo>
                    <a:cubicBezTo>
                      <a:pt x="0" y="7849"/>
                      <a:pt x="144" y="8036"/>
                      <a:pt x="308" y="8036"/>
                    </a:cubicBezTo>
                    <a:cubicBezTo>
                      <a:pt x="369" y="8036"/>
                      <a:pt x="434" y="8010"/>
                      <a:pt x="489" y="7946"/>
                    </a:cubicBezTo>
                    <a:lnTo>
                      <a:pt x="589" y="7813"/>
                    </a:lnTo>
                    <a:lnTo>
                      <a:pt x="889" y="7446"/>
                    </a:lnTo>
                    <a:cubicBezTo>
                      <a:pt x="1022" y="7312"/>
                      <a:pt x="1189" y="7079"/>
                      <a:pt x="1423" y="6879"/>
                    </a:cubicBezTo>
                    <a:cubicBezTo>
                      <a:pt x="1623" y="6679"/>
                      <a:pt x="1856" y="6445"/>
                      <a:pt x="2090" y="6178"/>
                    </a:cubicBezTo>
                    <a:cubicBezTo>
                      <a:pt x="2323" y="5945"/>
                      <a:pt x="2623" y="5678"/>
                      <a:pt x="2924" y="5411"/>
                    </a:cubicBezTo>
                    <a:cubicBezTo>
                      <a:pt x="3224" y="5111"/>
                      <a:pt x="3557" y="4844"/>
                      <a:pt x="3924" y="4577"/>
                    </a:cubicBezTo>
                    <a:cubicBezTo>
                      <a:pt x="4291" y="4277"/>
                      <a:pt x="4625" y="4010"/>
                      <a:pt x="5025" y="3743"/>
                    </a:cubicBezTo>
                    <a:cubicBezTo>
                      <a:pt x="5425" y="3476"/>
                      <a:pt x="5792" y="3209"/>
                      <a:pt x="6226" y="2976"/>
                    </a:cubicBezTo>
                    <a:lnTo>
                      <a:pt x="6826" y="2609"/>
                    </a:lnTo>
                    <a:lnTo>
                      <a:pt x="7460" y="2275"/>
                    </a:lnTo>
                    <a:cubicBezTo>
                      <a:pt x="8261" y="1875"/>
                      <a:pt x="9061" y="1542"/>
                      <a:pt x="9895" y="1241"/>
                    </a:cubicBezTo>
                    <a:lnTo>
                      <a:pt x="10462" y="1041"/>
                    </a:lnTo>
                    <a:lnTo>
                      <a:pt x="11029" y="908"/>
                    </a:lnTo>
                    <a:cubicBezTo>
                      <a:pt x="11363" y="841"/>
                      <a:pt x="11663" y="741"/>
                      <a:pt x="11963" y="674"/>
                    </a:cubicBezTo>
                    <a:lnTo>
                      <a:pt x="12697" y="541"/>
                    </a:lnTo>
                    <a:lnTo>
                      <a:pt x="13364" y="441"/>
                    </a:lnTo>
                    <a:cubicBezTo>
                      <a:pt x="13498" y="407"/>
                      <a:pt x="13565" y="307"/>
                      <a:pt x="13565" y="207"/>
                    </a:cubicBezTo>
                    <a:cubicBezTo>
                      <a:pt x="13536" y="91"/>
                      <a:pt x="13456" y="1"/>
                      <a:pt x="1337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635" name="Google Shape;635;p44"/>
              <p:cNvSpPr/>
              <p:nvPr/>
            </p:nvSpPr>
            <p:spPr>
              <a:xfrm>
                <a:off x="3712838" y="6681733"/>
                <a:ext cx="193061" cy="580907"/>
              </a:xfrm>
              <a:custGeom>
                <a:avLst/>
                <a:gdLst/>
                <a:ahLst/>
                <a:cxnLst/>
                <a:rect l="l" t="t" r="r" b="b"/>
                <a:pathLst>
                  <a:path w="5371" h="16161" extrusionOk="0">
                    <a:moveTo>
                      <a:pt x="2184" y="1"/>
                    </a:moveTo>
                    <a:cubicBezTo>
                      <a:pt x="1367" y="1"/>
                      <a:pt x="301" y="388"/>
                      <a:pt x="167" y="791"/>
                    </a:cubicBezTo>
                    <a:cubicBezTo>
                      <a:pt x="0" y="1392"/>
                      <a:pt x="2636" y="3593"/>
                      <a:pt x="1802" y="15702"/>
                    </a:cubicBezTo>
                    <a:cubicBezTo>
                      <a:pt x="1802" y="15702"/>
                      <a:pt x="2165" y="16160"/>
                      <a:pt x="2687" y="16160"/>
                    </a:cubicBezTo>
                    <a:cubicBezTo>
                      <a:pt x="2987" y="16160"/>
                      <a:pt x="3338" y="16009"/>
                      <a:pt x="3703" y="15535"/>
                    </a:cubicBezTo>
                    <a:cubicBezTo>
                      <a:pt x="3703" y="15535"/>
                      <a:pt x="5371" y="4160"/>
                      <a:pt x="3069" y="324"/>
                    </a:cubicBezTo>
                    <a:cubicBezTo>
                      <a:pt x="2926" y="94"/>
                      <a:pt x="2585" y="1"/>
                      <a:pt x="218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</p:grpSp>
      </p:grpSp>
      <p:grpSp>
        <p:nvGrpSpPr>
          <p:cNvPr id="636" name="Google Shape;636;p44"/>
          <p:cNvGrpSpPr/>
          <p:nvPr/>
        </p:nvGrpSpPr>
        <p:grpSpPr>
          <a:xfrm>
            <a:off x="5224492" y="410279"/>
            <a:ext cx="2054702" cy="2159349"/>
            <a:chOff x="4544400" y="138620"/>
            <a:chExt cx="2054702" cy="2159349"/>
          </a:xfrm>
        </p:grpSpPr>
        <p:sp>
          <p:nvSpPr>
            <p:cNvPr id="637" name="Google Shape;637;p44"/>
            <p:cNvSpPr/>
            <p:nvPr/>
          </p:nvSpPr>
          <p:spPr>
            <a:xfrm rot="1234891">
              <a:off x="5089999" y="1854610"/>
              <a:ext cx="54891" cy="365791"/>
            </a:xfrm>
            <a:custGeom>
              <a:avLst/>
              <a:gdLst/>
              <a:ahLst/>
              <a:cxnLst/>
              <a:rect l="l" t="t" r="r" b="b"/>
              <a:pathLst>
                <a:path w="1702" h="11342" fill="none" extrusionOk="0">
                  <a:moveTo>
                    <a:pt x="1701" y="0"/>
                  </a:moveTo>
                  <a:cubicBezTo>
                    <a:pt x="1701" y="0"/>
                    <a:pt x="0" y="8139"/>
                    <a:pt x="1368" y="11342"/>
                  </a:cubicBezTo>
                </a:path>
              </a:pathLst>
            </a:custGeom>
            <a:noFill/>
            <a:ln w="2085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638" name="Google Shape;638;p44"/>
            <p:cNvSpPr/>
            <p:nvPr/>
          </p:nvSpPr>
          <p:spPr>
            <a:xfrm>
              <a:off x="4658434" y="1443774"/>
              <a:ext cx="137707" cy="470141"/>
            </a:xfrm>
            <a:custGeom>
              <a:avLst/>
              <a:gdLst/>
              <a:ahLst/>
              <a:cxnLst/>
              <a:rect l="l" t="t" r="r" b="b"/>
              <a:pathLst>
                <a:path w="4270" h="14578" fill="none" extrusionOk="0">
                  <a:moveTo>
                    <a:pt x="4270" y="1"/>
                  </a:moveTo>
                  <a:cubicBezTo>
                    <a:pt x="4270" y="1"/>
                    <a:pt x="4103" y="9841"/>
                    <a:pt x="0" y="14578"/>
                  </a:cubicBezTo>
                </a:path>
              </a:pathLst>
            </a:custGeom>
            <a:noFill/>
            <a:ln w="2085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639" name="Google Shape;639;p44"/>
            <p:cNvSpPr/>
            <p:nvPr/>
          </p:nvSpPr>
          <p:spPr>
            <a:xfrm>
              <a:off x="5534060" y="138620"/>
              <a:ext cx="708946" cy="562231"/>
            </a:xfrm>
            <a:custGeom>
              <a:avLst/>
              <a:gdLst/>
              <a:ahLst/>
              <a:cxnLst/>
              <a:rect l="l" t="t" r="r" b="b"/>
              <a:pathLst>
                <a:path w="28355" h="22487" extrusionOk="0">
                  <a:moveTo>
                    <a:pt x="23727" y="1"/>
                  </a:moveTo>
                  <a:cubicBezTo>
                    <a:pt x="20299" y="1"/>
                    <a:pt x="15020" y="1331"/>
                    <a:pt x="9441" y="5541"/>
                  </a:cubicBezTo>
                  <a:cubicBezTo>
                    <a:pt x="1" y="12679"/>
                    <a:pt x="835" y="22486"/>
                    <a:pt x="835" y="22486"/>
                  </a:cubicBezTo>
                  <a:lnTo>
                    <a:pt x="835" y="22486"/>
                  </a:lnTo>
                  <a:cubicBezTo>
                    <a:pt x="11809" y="19951"/>
                    <a:pt x="28355" y="2939"/>
                    <a:pt x="27621" y="1204"/>
                  </a:cubicBezTo>
                  <a:cubicBezTo>
                    <a:pt x="27323" y="532"/>
                    <a:pt x="25895" y="1"/>
                    <a:pt x="23727" y="1"/>
                  </a:cubicBezTo>
                  <a:close/>
                </a:path>
              </a:pathLst>
            </a:custGeom>
            <a:solidFill>
              <a:srgbClr val="4CA92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640" name="Google Shape;640;p44"/>
            <p:cNvSpPr/>
            <p:nvPr/>
          </p:nvSpPr>
          <p:spPr>
            <a:xfrm>
              <a:off x="5553262" y="222701"/>
              <a:ext cx="501250" cy="486799"/>
            </a:xfrm>
            <a:custGeom>
              <a:avLst/>
              <a:gdLst/>
              <a:ahLst/>
              <a:cxnLst/>
              <a:rect l="l" t="t" r="r" b="b"/>
              <a:pathLst>
                <a:path w="20048" h="19470" extrusionOk="0">
                  <a:moveTo>
                    <a:pt x="19803" y="1"/>
                  </a:moveTo>
                  <a:cubicBezTo>
                    <a:pt x="19784" y="1"/>
                    <a:pt x="19765" y="4"/>
                    <a:pt x="19748" y="9"/>
                  </a:cubicBezTo>
                  <a:cubicBezTo>
                    <a:pt x="19748" y="9"/>
                    <a:pt x="19314" y="143"/>
                    <a:pt x="18580" y="343"/>
                  </a:cubicBezTo>
                  <a:cubicBezTo>
                    <a:pt x="18213" y="510"/>
                    <a:pt x="17780" y="643"/>
                    <a:pt x="17279" y="843"/>
                  </a:cubicBezTo>
                  <a:lnTo>
                    <a:pt x="16479" y="1210"/>
                  </a:lnTo>
                  <a:cubicBezTo>
                    <a:pt x="16212" y="1310"/>
                    <a:pt x="15945" y="1477"/>
                    <a:pt x="15645" y="1611"/>
                  </a:cubicBezTo>
                  <a:cubicBezTo>
                    <a:pt x="15044" y="1944"/>
                    <a:pt x="14444" y="2278"/>
                    <a:pt x="13810" y="2711"/>
                  </a:cubicBezTo>
                  <a:cubicBezTo>
                    <a:pt x="13476" y="2912"/>
                    <a:pt x="13143" y="3145"/>
                    <a:pt x="12809" y="3379"/>
                  </a:cubicBezTo>
                  <a:cubicBezTo>
                    <a:pt x="12509" y="3579"/>
                    <a:pt x="12175" y="3846"/>
                    <a:pt x="11842" y="4112"/>
                  </a:cubicBezTo>
                  <a:cubicBezTo>
                    <a:pt x="11175" y="4613"/>
                    <a:pt x="10541" y="5180"/>
                    <a:pt x="9907" y="5780"/>
                  </a:cubicBezTo>
                  <a:cubicBezTo>
                    <a:pt x="9273" y="6347"/>
                    <a:pt x="8640" y="6981"/>
                    <a:pt x="8006" y="7615"/>
                  </a:cubicBezTo>
                  <a:cubicBezTo>
                    <a:pt x="6838" y="8882"/>
                    <a:pt x="5704" y="10183"/>
                    <a:pt x="4670" y="11584"/>
                  </a:cubicBezTo>
                  <a:cubicBezTo>
                    <a:pt x="3669" y="12919"/>
                    <a:pt x="2835" y="14220"/>
                    <a:pt x="2135" y="15320"/>
                  </a:cubicBezTo>
                  <a:cubicBezTo>
                    <a:pt x="1434" y="16421"/>
                    <a:pt x="934" y="17422"/>
                    <a:pt x="567" y="18089"/>
                  </a:cubicBezTo>
                  <a:cubicBezTo>
                    <a:pt x="200" y="18756"/>
                    <a:pt x="33" y="19190"/>
                    <a:pt x="33" y="19190"/>
                  </a:cubicBezTo>
                  <a:cubicBezTo>
                    <a:pt x="0" y="19290"/>
                    <a:pt x="33" y="19390"/>
                    <a:pt x="100" y="19457"/>
                  </a:cubicBezTo>
                  <a:cubicBezTo>
                    <a:pt x="134" y="19465"/>
                    <a:pt x="167" y="19469"/>
                    <a:pt x="199" y="19469"/>
                  </a:cubicBezTo>
                  <a:cubicBezTo>
                    <a:pt x="294" y="19469"/>
                    <a:pt x="375" y="19432"/>
                    <a:pt x="400" y="19357"/>
                  </a:cubicBezTo>
                  <a:cubicBezTo>
                    <a:pt x="400" y="19357"/>
                    <a:pt x="634" y="18990"/>
                    <a:pt x="1001" y="18323"/>
                  </a:cubicBezTo>
                  <a:cubicBezTo>
                    <a:pt x="1401" y="17655"/>
                    <a:pt x="1968" y="16755"/>
                    <a:pt x="2702" y="15654"/>
                  </a:cubicBezTo>
                  <a:cubicBezTo>
                    <a:pt x="3403" y="14587"/>
                    <a:pt x="4303" y="13352"/>
                    <a:pt x="5304" y="12051"/>
                  </a:cubicBezTo>
                  <a:cubicBezTo>
                    <a:pt x="5804" y="11418"/>
                    <a:pt x="6338" y="10784"/>
                    <a:pt x="6872" y="10083"/>
                  </a:cubicBezTo>
                  <a:cubicBezTo>
                    <a:pt x="7439" y="9416"/>
                    <a:pt x="8039" y="8816"/>
                    <a:pt x="8606" y="8182"/>
                  </a:cubicBezTo>
                  <a:cubicBezTo>
                    <a:pt x="9173" y="7548"/>
                    <a:pt x="9807" y="6948"/>
                    <a:pt x="10441" y="6347"/>
                  </a:cubicBezTo>
                  <a:cubicBezTo>
                    <a:pt x="11075" y="5780"/>
                    <a:pt x="11708" y="5213"/>
                    <a:pt x="12309" y="4713"/>
                  </a:cubicBezTo>
                  <a:cubicBezTo>
                    <a:pt x="12943" y="4212"/>
                    <a:pt x="13576" y="3745"/>
                    <a:pt x="14177" y="3312"/>
                  </a:cubicBezTo>
                  <a:cubicBezTo>
                    <a:pt x="14811" y="2912"/>
                    <a:pt x="15378" y="2545"/>
                    <a:pt x="15945" y="2211"/>
                  </a:cubicBezTo>
                  <a:lnTo>
                    <a:pt x="16779" y="1744"/>
                  </a:lnTo>
                  <a:lnTo>
                    <a:pt x="17513" y="1377"/>
                  </a:lnTo>
                  <a:cubicBezTo>
                    <a:pt x="17980" y="1144"/>
                    <a:pt x="18413" y="1010"/>
                    <a:pt x="18780" y="843"/>
                  </a:cubicBezTo>
                  <a:lnTo>
                    <a:pt x="19881" y="410"/>
                  </a:lnTo>
                  <a:cubicBezTo>
                    <a:pt x="19981" y="376"/>
                    <a:pt x="20048" y="276"/>
                    <a:pt x="20014" y="143"/>
                  </a:cubicBezTo>
                  <a:cubicBezTo>
                    <a:pt x="19987" y="61"/>
                    <a:pt x="19892" y="1"/>
                    <a:pt x="1980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641" name="Google Shape;641;p44"/>
            <p:cNvSpPr/>
            <p:nvPr/>
          </p:nvSpPr>
          <p:spPr>
            <a:xfrm>
              <a:off x="4646598" y="590715"/>
              <a:ext cx="1860793" cy="1448348"/>
            </a:xfrm>
            <a:custGeom>
              <a:avLst/>
              <a:gdLst/>
              <a:ahLst/>
              <a:cxnLst/>
              <a:rect l="l" t="t" r="r" b="b"/>
              <a:pathLst>
                <a:path w="57699" h="44910" extrusionOk="0">
                  <a:moveTo>
                    <a:pt x="38186" y="0"/>
                  </a:moveTo>
                  <a:cubicBezTo>
                    <a:pt x="37304" y="0"/>
                    <a:pt x="36425" y="87"/>
                    <a:pt x="35559" y="267"/>
                  </a:cubicBezTo>
                  <a:cubicBezTo>
                    <a:pt x="33291" y="701"/>
                    <a:pt x="31156" y="1568"/>
                    <a:pt x="29254" y="2869"/>
                  </a:cubicBezTo>
                  <a:cubicBezTo>
                    <a:pt x="26581" y="1327"/>
                    <a:pt x="23100" y="287"/>
                    <a:pt x="19540" y="287"/>
                  </a:cubicBezTo>
                  <a:cubicBezTo>
                    <a:pt x="12393" y="287"/>
                    <a:pt x="4928" y="4477"/>
                    <a:pt x="3036" y="17213"/>
                  </a:cubicBezTo>
                  <a:cubicBezTo>
                    <a:pt x="0" y="37794"/>
                    <a:pt x="20982" y="44199"/>
                    <a:pt x="28220" y="44866"/>
                  </a:cubicBezTo>
                  <a:cubicBezTo>
                    <a:pt x="28520" y="44895"/>
                    <a:pt x="28832" y="44909"/>
                    <a:pt x="29155" y="44909"/>
                  </a:cubicBezTo>
                  <a:cubicBezTo>
                    <a:pt x="36636" y="44909"/>
                    <a:pt x="50071" y="37167"/>
                    <a:pt x="53972" y="23417"/>
                  </a:cubicBezTo>
                  <a:cubicBezTo>
                    <a:pt x="57699" y="10282"/>
                    <a:pt x="47775" y="0"/>
                    <a:pt x="38186" y="0"/>
                  </a:cubicBezTo>
                  <a:close/>
                </a:path>
              </a:pathLst>
            </a:custGeom>
            <a:solidFill>
              <a:srgbClr val="EF8B6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642" name="Google Shape;642;p44"/>
            <p:cNvSpPr/>
            <p:nvPr/>
          </p:nvSpPr>
          <p:spPr>
            <a:xfrm>
              <a:off x="5425419" y="599326"/>
              <a:ext cx="367940" cy="327338"/>
            </a:xfrm>
            <a:custGeom>
              <a:avLst/>
              <a:gdLst/>
              <a:ahLst/>
              <a:cxnLst/>
              <a:rect l="l" t="t" r="r" b="b"/>
              <a:pathLst>
                <a:path w="11409" h="10150" extrusionOk="0">
                  <a:moveTo>
                    <a:pt x="11376" y="0"/>
                  </a:moveTo>
                  <a:cubicBezTo>
                    <a:pt x="11376" y="0"/>
                    <a:pt x="11109" y="34"/>
                    <a:pt x="10708" y="100"/>
                  </a:cubicBezTo>
                  <a:lnTo>
                    <a:pt x="9908" y="234"/>
                  </a:lnTo>
                  <a:lnTo>
                    <a:pt x="9441" y="334"/>
                  </a:lnTo>
                  <a:cubicBezTo>
                    <a:pt x="9274" y="367"/>
                    <a:pt x="9107" y="434"/>
                    <a:pt x="8907" y="467"/>
                  </a:cubicBezTo>
                  <a:lnTo>
                    <a:pt x="7740" y="834"/>
                  </a:lnTo>
                  <a:cubicBezTo>
                    <a:pt x="7373" y="1001"/>
                    <a:pt x="6939" y="1201"/>
                    <a:pt x="6505" y="1401"/>
                  </a:cubicBezTo>
                  <a:cubicBezTo>
                    <a:pt x="6405" y="1435"/>
                    <a:pt x="6272" y="1501"/>
                    <a:pt x="6172" y="1535"/>
                  </a:cubicBezTo>
                  <a:lnTo>
                    <a:pt x="5872" y="1735"/>
                  </a:lnTo>
                  <a:lnTo>
                    <a:pt x="5238" y="2102"/>
                  </a:lnTo>
                  <a:lnTo>
                    <a:pt x="4904" y="2269"/>
                  </a:lnTo>
                  <a:cubicBezTo>
                    <a:pt x="4771" y="2369"/>
                    <a:pt x="4704" y="2435"/>
                    <a:pt x="4604" y="2502"/>
                  </a:cubicBezTo>
                  <a:cubicBezTo>
                    <a:pt x="4404" y="2669"/>
                    <a:pt x="4170" y="2802"/>
                    <a:pt x="3970" y="2969"/>
                  </a:cubicBezTo>
                  <a:lnTo>
                    <a:pt x="3403" y="3469"/>
                  </a:lnTo>
                  <a:cubicBezTo>
                    <a:pt x="3203" y="3636"/>
                    <a:pt x="3036" y="3836"/>
                    <a:pt x="2870" y="4003"/>
                  </a:cubicBezTo>
                  <a:cubicBezTo>
                    <a:pt x="2669" y="4170"/>
                    <a:pt x="2503" y="4370"/>
                    <a:pt x="2369" y="4570"/>
                  </a:cubicBezTo>
                  <a:cubicBezTo>
                    <a:pt x="2202" y="4770"/>
                    <a:pt x="2036" y="4937"/>
                    <a:pt x="1902" y="5137"/>
                  </a:cubicBezTo>
                  <a:cubicBezTo>
                    <a:pt x="1635" y="5504"/>
                    <a:pt x="1368" y="5904"/>
                    <a:pt x="1168" y="6305"/>
                  </a:cubicBezTo>
                  <a:cubicBezTo>
                    <a:pt x="968" y="6672"/>
                    <a:pt x="768" y="7039"/>
                    <a:pt x="635" y="7439"/>
                  </a:cubicBezTo>
                  <a:cubicBezTo>
                    <a:pt x="401" y="8006"/>
                    <a:pt x="201" y="8606"/>
                    <a:pt x="101" y="9207"/>
                  </a:cubicBezTo>
                  <a:cubicBezTo>
                    <a:pt x="68" y="9374"/>
                    <a:pt x="34" y="9574"/>
                    <a:pt x="34" y="9741"/>
                  </a:cubicBezTo>
                  <a:lnTo>
                    <a:pt x="34" y="9941"/>
                  </a:lnTo>
                  <a:cubicBezTo>
                    <a:pt x="1" y="10041"/>
                    <a:pt x="101" y="10141"/>
                    <a:pt x="201" y="10141"/>
                  </a:cubicBezTo>
                  <a:cubicBezTo>
                    <a:pt x="224" y="10147"/>
                    <a:pt x="246" y="10149"/>
                    <a:pt x="267" y="10149"/>
                  </a:cubicBezTo>
                  <a:cubicBezTo>
                    <a:pt x="367" y="10149"/>
                    <a:pt x="440" y="10085"/>
                    <a:pt x="468" y="9974"/>
                  </a:cubicBezTo>
                  <a:lnTo>
                    <a:pt x="501" y="9807"/>
                  </a:lnTo>
                  <a:cubicBezTo>
                    <a:pt x="535" y="9707"/>
                    <a:pt x="601" y="9540"/>
                    <a:pt x="635" y="9340"/>
                  </a:cubicBezTo>
                  <a:cubicBezTo>
                    <a:pt x="835" y="8807"/>
                    <a:pt x="1035" y="8273"/>
                    <a:pt x="1302" y="7739"/>
                  </a:cubicBezTo>
                  <a:cubicBezTo>
                    <a:pt x="1469" y="7406"/>
                    <a:pt x="1669" y="7072"/>
                    <a:pt x="1869" y="6705"/>
                  </a:cubicBezTo>
                  <a:cubicBezTo>
                    <a:pt x="1969" y="6538"/>
                    <a:pt x="2102" y="6371"/>
                    <a:pt x="2236" y="6205"/>
                  </a:cubicBezTo>
                  <a:cubicBezTo>
                    <a:pt x="2336" y="6005"/>
                    <a:pt x="2469" y="5838"/>
                    <a:pt x="2603" y="5638"/>
                  </a:cubicBezTo>
                  <a:cubicBezTo>
                    <a:pt x="2736" y="5471"/>
                    <a:pt x="2870" y="5271"/>
                    <a:pt x="3036" y="5104"/>
                  </a:cubicBezTo>
                  <a:cubicBezTo>
                    <a:pt x="3170" y="4937"/>
                    <a:pt x="3337" y="4770"/>
                    <a:pt x="3503" y="4604"/>
                  </a:cubicBezTo>
                  <a:cubicBezTo>
                    <a:pt x="3670" y="4437"/>
                    <a:pt x="3804" y="4237"/>
                    <a:pt x="4004" y="4103"/>
                  </a:cubicBezTo>
                  <a:lnTo>
                    <a:pt x="4504" y="3603"/>
                  </a:lnTo>
                  <a:cubicBezTo>
                    <a:pt x="4671" y="3436"/>
                    <a:pt x="4871" y="3303"/>
                    <a:pt x="5071" y="3136"/>
                  </a:cubicBezTo>
                  <a:cubicBezTo>
                    <a:pt x="5138" y="3069"/>
                    <a:pt x="5271" y="2969"/>
                    <a:pt x="5338" y="2936"/>
                  </a:cubicBezTo>
                  <a:lnTo>
                    <a:pt x="5638" y="2736"/>
                  </a:lnTo>
                  <a:lnTo>
                    <a:pt x="6239" y="2302"/>
                  </a:lnTo>
                  <a:lnTo>
                    <a:pt x="6539" y="2102"/>
                  </a:lnTo>
                  <a:lnTo>
                    <a:pt x="6839" y="1968"/>
                  </a:lnTo>
                  <a:cubicBezTo>
                    <a:pt x="7239" y="1768"/>
                    <a:pt x="7606" y="1535"/>
                    <a:pt x="7973" y="1335"/>
                  </a:cubicBezTo>
                  <a:lnTo>
                    <a:pt x="9074" y="868"/>
                  </a:lnTo>
                  <a:lnTo>
                    <a:pt x="9574" y="667"/>
                  </a:lnTo>
                  <a:lnTo>
                    <a:pt x="10008" y="501"/>
                  </a:lnTo>
                  <a:lnTo>
                    <a:pt x="10742" y="234"/>
                  </a:lnTo>
                  <a:lnTo>
                    <a:pt x="11409" y="34"/>
                  </a:lnTo>
                  <a:lnTo>
                    <a:pt x="11409" y="0"/>
                  </a:lnTo>
                  <a:close/>
                </a:path>
              </a:pathLst>
            </a:custGeom>
            <a:solidFill>
              <a:srgbClr val="000000">
                <a:alpha val="8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643" name="Google Shape;643;p44"/>
            <p:cNvSpPr/>
            <p:nvPr/>
          </p:nvSpPr>
          <p:spPr>
            <a:xfrm>
              <a:off x="5445865" y="1365247"/>
              <a:ext cx="188308" cy="82625"/>
            </a:xfrm>
            <a:custGeom>
              <a:avLst/>
              <a:gdLst/>
              <a:ahLst/>
              <a:cxnLst/>
              <a:rect l="l" t="t" r="r" b="b"/>
              <a:pathLst>
                <a:path w="5839" h="2562" extrusionOk="0">
                  <a:moveTo>
                    <a:pt x="5805" y="1"/>
                  </a:moveTo>
                  <a:cubicBezTo>
                    <a:pt x="5605" y="134"/>
                    <a:pt x="5404" y="234"/>
                    <a:pt x="5204" y="334"/>
                  </a:cubicBezTo>
                  <a:cubicBezTo>
                    <a:pt x="4504" y="668"/>
                    <a:pt x="3803" y="901"/>
                    <a:pt x="3036" y="1001"/>
                  </a:cubicBezTo>
                  <a:cubicBezTo>
                    <a:pt x="2744" y="1045"/>
                    <a:pt x="2448" y="1067"/>
                    <a:pt x="2152" y="1067"/>
                  </a:cubicBezTo>
                  <a:cubicBezTo>
                    <a:pt x="1536" y="1067"/>
                    <a:pt x="920" y="971"/>
                    <a:pt x="334" y="768"/>
                  </a:cubicBezTo>
                  <a:lnTo>
                    <a:pt x="67" y="701"/>
                  </a:lnTo>
                  <a:lnTo>
                    <a:pt x="1" y="935"/>
                  </a:lnTo>
                  <a:cubicBezTo>
                    <a:pt x="1" y="935"/>
                    <a:pt x="872" y="2562"/>
                    <a:pt x="2643" y="2562"/>
                  </a:cubicBezTo>
                  <a:cubicBezTo>
                    <a:pt x="2769" y="2562"/>
                    <a:pt x="2900" y="2554"/>
                    <a:pt x="3036" y="2536"/>
                  </a:cubicBezTo>
                  <a:cubicBezTo>
                    <a:pt x="5571" y="2202"/>
                    <a:pt x="5838" y="67"/>
                    <a:pt x="5838" y="67"/>
                  </a:cubicBezTo>
                  <a:lnTo>
                    <a:pt x="5805" y="1"/>
                  </a:lnTo>
                  <a:close/>
                </a:path>
              </a:pathLst>
            </a:custGeom>
            <a:solidFill>
              <a:srgbClr val="D1282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644" name="Google Shape;644;p44"/>
            <p:cNvSpPr/>
            <p:nvPr/>
          </p:nvSpPr>
          <p:spPr>
            <a:xfrm>
              <a:off x="5437254" y="1348510"/>
              <a:ext cx="190436" cy="50503"/>
            </a:xfrm>
            <a:custGeom>
              <a:avLst/>
              <a:gdLst/>
              <a:ahLst/>
              <a:cxnLst/>
              <a:rect l="l" t="t" r="r" b="b"/>
              <a:pathLst>
                <a:path w="5905" h="1566" extrusionOk="0">
                  <a:moveTo>
                    <a:pt x="3116" y="0"/>
                  </a:moveTo>
                  <a:cubicBezTo>
                    <a:pt x="2143" y="0"/>
                    <a:pt x="1035" y="264"/>
                    <a:pt x="1" y="1120"/>
                  </a:cubicBezTo>
                  <a:cubicBezTo>
                    <a:pt x="651" y="1310"/>
                    <a:pt x="1763" y="1565"/>
                    <a:pt x="2694" y="1565"/>
                  </a:cubicBezTo>
                  <a:cubicBezTo>
                    <a:pt x="2910" y="1565"/>
                    <a:pt x="3115" y="1552"/>
                    <a:pt x="3303" y="1520"/>
                  </a:cubicBezTo>
                  <a:cubicBezTo>
                    <a:pt x="4170" y="1387"/>
                    <a:pt x="4437" y="1454"/>
                    <a:pt x="5038" y="1153"/>
                  </a:cubicBezTo>
                  <a:lnTo>
                    <a:pt x="5905" y="686"/>
                  </a:lnTo>
                  <a:cubicBezTo>
                    <a:pt x="5905" y="686"/>
                    <a:pt x="4685" y="0"/>
                    <a:pt x="3116" y="0"/>
                  </a:cubicBezTo>
                  <a:close/>
                </a:path>
              </a:pathLst>
            </a:custGeom>
            <a:solidFill>
              <a:srgbClr val="D1282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645" name="Google Shape;645;p44"/>
            <p:cNvSpPr/>
            <p:nvPr/>
          </p:nvSpPr>
          <p:spPr>
            <a:xfrm>
              <a:off x="6313984" y="607937"/>
              <a:ext cx="223815" cy="464755"/>
            </a:xfrm>
            <a:custGeom>
              <a:avLst/>
              <a:gdLst/>
              <a:ahLst/>
              <a:cxnLst/>
              <a:rect l="l" t="t" r="r" b="b"/>
              <a:pathLst>
                <a:path w="6940" h="14411" fill="none" extrusionOk="0">
                  <a:moveTo>
                    <a:pt x="1" y="14410"/>
                  </a:moveTo>
                  <a:cubicBezTo>
                    <a:pt x="1" y="14410"/>
                    <a:pt x="6939" y="8840"/>
                    <a:pt x="6105" y="0"/>
                  </a:cubicBezTo>
                </a:path>
              </a:pathLst>
            </a:custGeom>
            <a:solidFill>
              <a:srgbClr val="000000"/>
            </a:solidFill>
            <a:ln w="2085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646" name="Google Shape;646;p44"/>
            <p:cNvSpPr/>
            <p:nvPr/>
          </p:nvSpPr>
          <p:spPr>
            <a:xfrm>
              <a:off x="5765359" y="1943993"/>
              <a:ext cx="320629" cy="353976"/>
            </a:xfrm>
            <a:custGeom>
              <a:avLst/>
              <a:gdLst/>
              <a:ahLst/>
              <a:cxnLst/>
              <a:rect l="l" t="t" r="r" b="b"/>
              <a:pathLst>
                <a:path w="9942" h="10976" fill="none" extrusionOk="0">
                  <a:moveTo>
                    <a:pt x="1" y="1"/>
                  </a:moveTo>
                  <a:cubicBezTo>
                    <a:pt x="1" y="1"/>
                    <a:pt x="1168" y="10975"/>
                    <a:pt x="9941" y="3270"/>
                  </a:cubicBezTo>
                </a:path>
              </a:pathLst>
            </a:custGeom>
            <a:noFill/>
            <a:ln w="2085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647" name="Google Shape;647;p44"/>
            <p:cNvSpPr/>
            <p:nvPr/>
          </p:nvSpPr>
          <p:spPr>
            <a:xfrm>
              <a:off x="5363049" y="1315067"/>
              <a:ext cx="327047" cy="91913"/>
            </a:xfrm>
            <a:custGeom>
              <a:avLst/>
              <a:gdLst/>
              <a:ahLst/>
              <a:cxnLst/>
              <a:rect l="l" t="t" r="r" b="b"/>
              <a:pathLst>
                <a:path w="10141" h="2850" extrusionOk="0">
                  <a:moveTo>
                    <a:pt x="10027" y="0"/>
                  </a:moveTo>
                  <a:cubicBezTo>
                    <a:pt x="9991" y="0"/>
                    <a:pt x="9960" y="16"/>
                    <a:pt x="9941" y="56"/>
                  </a:cubicBezTo>
                  <a:cubicBezTo>
                    <a:pt x="9840" y="156"/>
                    <a:pt x="9740" y="289"/>
                    <a:pt x="9640" y="389"/>
                  </a:cubicBezTo>
                  <a:cubicBezTo>
                    <a:pt x="9507" y="523"/>
                    <a:pt x="9373" y="623"/>
                    <a:pt x="9207" y="756"/>
                  </a:cubicBezTo>
                  <a:cubicBezTo>
                    <a:pt x="9040" y="889"/>
                    <a:pt x="8840" y="1056"/>
                    <a:pt x="8640" y="1156"/>
                  </a:cubicBezTo>
                  <a:lnTo>
                    <a:pt x="8339" y="1390"/>
                  </a:lnTo>
                  <a:cubicBezTo>
                    <a:pt x="8206" y="1457"/>
                    <a:pt x="8073" y="1523"/>
                    <a:pt x="7939" y="1590"/>
                  </a:cubicBezTo>
                  <a:lnTo>
                    <a:pt x="7539" y="1790"/>
                  </a:lnTo>
                  <a:lnTo>
                    <a:pt x="7105" y="1957"/>
                  </a:lnTo>
                  <a:lnTo>
                    <a:pt x="6672" y="2124"/>
                  </a:lnTo>
                  <a:lnTo>
                    <a:pt x="6171" y="2224"/>
                  </a:lnTo>
                  <a:lnTo>
                    <a:pt x="5671" y="2324"/>
                  </a:lnTo>
                  <a:cubicBezTo>
                    <a:pt x="5504" y="2391"/>
                    <a:pt x="5337" y="2391"/>
                    <a:pt x="5170" y="2391"/>
                  </a:cubicBezTo>
                  <a:cubicBezTo>
                    <a:pt x="5004" y="2407"/>
                    <a:pt x="4837" y="2416"/>
                    <a:pt x="4670" y="2416"/>
                  </a:cubicBezTo>
                  <a:cubicBezTo>
                    <a:pt x="4503" y="2416"/>
                    <a:pt x="4337" y="2407"/>
                    <a:pt x="4170" y="2391"/>
                  </a:cubicBezTo>
                  <a:cubicBezTo>
                    <a:pt x="4003" y="2391"/>
                    <a:pt x="3836" y="2357"/>
                    <a:pt x="3669" y="2324"/>
                  </a:cubicBezTo>
                  <a:cubicBezTo>
                    <a:pt x="3503" y="2290"/>
                    <a:pt x="3369" y="2257"/>
                    <a:pt x="3202" y="2224"/>
                  </a:cubicBezTo>
                  <a:cubicBezTo>
                    <a:pt x="3069" y="2190"/>
                    <a:pt x="2902" y="2157"/>
                    <a:pt x="2769" y="2090"/>
                  </a:cubicBezTo>
                  <a:cubicBezTo>
                    <a:pt x="2602" y="2057"/>
                    <a:pt x="2469" y="1990"/>
                    <a:pt x="2335" y="1924"/>
                  </a:cubicBezTo>
                  <a:cubicBezTo>
                    <a:pt x="2102" y="1823"/>
                    <a:pt x="1835" y="1723"/>
                    <a:pt x="1601" y="1590"/>
                  </a:cubicBezTo>
                  <a:cubicBezTo>
                    <a:pt x="1368" y="1457"/>
                    <a:pt x="1168" y="1323"/>
                    <a:pt x="1001" y="1223"/>
                  </a:cubicBezTo>
                  <a:cubicBezTo>
                    <a:pt x="834" y="1123"/>
                    <a:pt x="667" y="1023"/>
                    <a:pt x="534" y="923"/>
                  </a:cubicBezTo>
                  <a:cubicBezTo>
                    <a:pt x="434" y="823"/>
                    <a:pt x="300" y="723"/>
                    <a:pt x="200" y="623"/>
                  </a:cubicBezTo>
                  <a:cubicBezTo>
                    <a:pt x="167" y="606"/>
                    <a:pt x="134" y="598"/>
                    <a:pt x="104" y="598"/>
                  </a:cubicBezTo>
                  <a:cubicBezTo>
                    <a:pt x="75" y="598"/>
                    <a:pt x="50" y="606"/>
                    <a:pt x="33" y="623"/>
                  </a:cubicBezTo>
                  <a:cubicBezTo>
                    <a:pt x="0" y="656"/>
                    <a:pt x="0" y="756"/>
                    <a:pt x="33" y="789"/>
                  </a:cubicBezTo>
                  <a:cubicBezTo>
                    <a:pt x="33" y="789"/>
                    <a:pt x="167" y="923"/>
                    <a:pt x="400" y="1123"/>
                  </a:cubicBezTo>
                  <a:cubicBezTo>
                    <a:pt x="734" y="1390"/>
                    <a:pt x="1068" y="1657"/>
                    <a:pt x="1434" y="1890"/>
                  </a:cubicBezTo>
                  <a:cubicBezTo>
                    <a:pt x="1701" y="2024"/>
                    <a:pt x="1935" y="2157"/>
                    <a:pt x="2202" y="2290"/>
                  </a:cubicBezTo>
                  <a:cubicBezTo>
                    <a:pt x="2502" y="2424"/>
                    <a:pt x="2802" y="2557"/>
                    <a:pt x="3136" y="2624"/>
                  </a:cubicBezTo>
                  <a:cubicBezTo>
                    <a:pt x="3269" y="2691"/>
                    <a:pt x="3436" y="2724"/>
                    <a:pt x="3636" y="2757"/>
                  </a:cubicBezTo>
                  <a:cubicBezTo>
                    <a:pt x="3803" y="2791"/>
                    <a:pt x="3970" y="2824"/>
                    <a:pt x="4136" y="2824"/>
                  </a:cubicBezTo>
                  <a:cubicBezTo>
                    <a:pt x="4320" y="2841"/>
                    <a:pt x="4503" y="2849"/>
                    <a:pt x="4683" y="2849"/>
                  </a:cubicBezTo>
                  <a:cubicBezTo>
                    <a:pt x="4862" y="2849"/>
                    <a:pt x="5037" y="2841"/>
                    <a:pt x="5204" y="2824"/>
                  </a:cubicBezTo>
                  <a:cubicBezTo>
                    <a:pt x="5404" y="2791"/>
                    <a:pt x="5571" y="2791"/>
                    <a:pt x="5771" y="2757"/>
                  </a:cubicBezTo>
                  <a:lnTo>
                    <a:pt x="6271" y="2624"/>
                  </a:lnTo>
                  <a:lnTo>
                    <a:pt x="6772" y="2524"/>
                  </a:lnTo>
                  <a:lnTo>
                    <a:pt x="7239" y="2324"/>
                  </a:lnTo>
                  <a:lnTo>
                    <a:pt x="7706" y="2157"/>
                  </a:lnTo>
                  <a:lnTo>
                    <a:pt x="8139" y="1924"/>
                  </a:lnTo>
                  <a:cubicBezTo>
                    <a:pt x="8273" y="1823"/>
                    <a:pt x="8406" y="1757"/>
                    <a:pt x="8506" y="1690"/>
                  </a:cubicBezTo>
                  <a:lnTo>
                    <a:pt x="8873" y="1457"/>
                  </a:lnTo>
                  <a:cubicBezTo>
                    <a:pt x="9073" y="1290"/>
                    <a:pt x="9240" y="1156"/>
                    <a:pt x="9440" y="990"/>
                  </a:cubicBezTo>
                  <a:cubicBezTo>
                    <a:pt x="9574" y="856"/>
                    <a:pt x="9707" y="689"/>
                    <a:pt x="9807" y="556"/>
                  </a:cubicBezTo>
                  <a:cubicBezTo>
                    <a:pt x="9941" y="422"/>
                    <a:pt x="10041" y="322"/>
                    <a:pt x="10107" y="156"/>
                  </a:cubicBezTo>
                  <a:cubicBezTo>
                    <a:pt x="10141" y="122"/>
                    <a:pt x="10141" y="56"/>
                    <a:pt x="10107" y="22"/>
                  </a:cubicBezTo>
                  <a:cubicBezTo>
                    <a:pt x="10080" y="8"/>
                    <a:pt x="10052" y="0"/>
                    <a:pt x="10027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648" name="Google Shape;648;p44"/>
            <p:cNvSpPr/>
            <p:nvPr/>
          </p:nvSpPr>
          <p:spPr>
            <a:xfrm>
              <a:off x="6005519" y="1073681"/>
              <a:ext cx="54632" cy="75400"/>
            </a:xfrm>
            <a:custGeom>
              <a:avLst/>
              <a:gdLst/>
              <a:ahLst/>
              <a:cxnLst/>
              <a:rect l="l" t="t" r="r" b="b"/>
              <a:pathLst>
                <a:path w="1694" h="2338" extrusionOk="0">
                  <a:moveTo>
                    <a:pt x="1451" y="0"/>
                  </a:moveTo>
                  <a:cubicBezTo>
                    <a:pt x="1406" y="0"/>
                    <a:pt x="1362" y="12"/>
                    <a:pt x="1327" y="35"/>
                  </a:cubicBezTo>
                  <a:cubicBezTo>
                    <a:pt x="1227" y="102"/>
                    <a:pt x="1126" y="202"/>
                    <a:pt x="1026" y="302"/>
                  </a:cubicBezTo>
                  <a:cubicBezTo>
                    <a:pt x="826" y="502"/>
                    <a:pt x="659" y="702"/>
                    <a:pt x="526" y="936"/>
                  </a:cubicBezTo>
                  <a:cubicBezTo>
                    <a:pt x="359" y="1169"/>
                    <a:pt x="226" y="1403"/>
                    <a:pt x="126" y="1670"/>
                  </a:cubicBezTo>
                  <a:cubicBezTo>
                    <a:pt x="92" y="1803"/>
                    <a:pt x="59" y="1936"/>
                    <a:pt x="26" y="2070"/>
                  </a:cubicBezTo>
                  <a:cubicBezTo>
                    <a:pt x="0" y="2223"/>
                    <a:pt x="131" y="2337"/>
                    <a:pt x="269" y="2337"/>
                  </a:cubicBezTo>
                  <a:cubicBezTo>
                    <a:pt x="311" y="2337"/>
                    <a:pt x="354" y="2327"/>
                    <a:pt x="393" y="2303"/>
                  </a:cubicBezTo>
                  <a:cubicBezTo>
                    <a:pt x="526" y="2203"/>
                    <a:pt x="626" y="2137"/>
                    <a:pt x="693" y="2037"/>
                  </a:cubicBezTo>
                  <a:cubicBezTo>
                    <a:pt x="893" y="1836"/>
                    <a:pt x="1060" y="1636"/>
                    <a:pt x="1227" y="1369"/>
                  </a:cubicBezTo>
                  <a:cubicBezTo>
                    <a:pt x="1360" y="1169"/>
                    <a:pt x="1493" y="902"/>
                    <a:pt x="1593" y="636"/>
                  </a:cubicBezTo>
                  <a:cubicBezTo>
                    <a:pt x="1627" y="535"/>
                    <a:pt x="1660" y="402"/>
                    <a:pt x="1694" y="269"/>
                  </a:cubicBezTo>
                  <a:cubicBezTo>
                    <a:pt x="1694" y="202"/>
                    <a:pt x="1694" y="135"/>
                    <a:pt x="1660" y="102"/>
                  </a:cubicBezTo>
                  <a:cubicBezTo>
                    <a:pt x="1617" y="37"/>
                    <a:pt x="1532" y="0"/>
                    <a:pt x="145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649" name="Google Shape;649;p44"/>
            <p:cNvSpPr/>
            <p:nvPr/>
          </p:nvSpPr>
          <p:spPr>
            <a:xfrm>
              <a:off x="6062278" y="1316035"/>
              <a:ext cx="49504" cy="37152"/>
            </a:xfrm>
            <a:custGeom>
              <a:avLst/>
              <a:gdLst/>
              <a:ahLst/>
              <a:cxnLst/>
              <a:rect l="l" t="t" r="r" b="b"/>
              <a:pathLst>
                <a:path w="1535" h="1152" extrusionOk="0">
                  <a:moveTo>
                    <a:pt x="117" y="0"/>
                  </a:moveTo>
                  <a:cubicBezTo>
                    <a:pt x="100" y="0"/>
                    <a:pt x="84" y="9"/>
                    <a:pt x="67" y="26"/>
                  </a:cubicBezTo>
                  <a:cubicBezTo>
                    <a:pt x="0" y="59"/>
                    <a:pt x="0" y="126"/>
                    <a:pt x="34" y="192"/>
                  </a:cubicBezTo>
                  <a:cubicBezTo>
                    <a:pt x="100" y="259"/>
                    <a:pt x="167" y="326"/>
                    <a:pt x="234" y="359"/>
                  </a:cubicBezTo>
                  <a:cubicBezTo>
                    <a:pt x="367" y="493"/>
                    <a:pt x="501" y="626"/>
                    <a:pt x="667" y="726"/>
                  </a:cubicBezTo>
                  <a:lnTo>
                    <a:pt x="934" y="893"/>
                  </a:lnTo>
                  <a:cubicBezTo>
                    <a:pt x="1001" y="960"/>
                    <a:pt x="1101" y="993"/>
                    <a:pt x="1168" y="1026"/>
                  </a:cubicBezTo>
                  <a:cubicBezTo>
                    <a:pt x="1235" y="1060"/>
                    <a:pt x="1301" y="1093"/>
                    <a:pt x="1401" y="1126"/>
                  </a:cubicBezTo>
                  <a:cubicBezTo>
                    <a:pt x="1418" y="1143"/>
                    <a:pt x="1435" y="1151"/>
                    <a:pt x="1451" y="1151"/>
                  </a:cubicBezTo>
                  <a:cubicBezTo>
                    <a:pt x="1468" y="1151"/>
                    <a:pt x="1485" y="1143"/>
                    <a:pt x="1501" y="1126"/>
                  </a:cubicBezTo>
                  <a:cubicBezTo>
                    <a:pt x="1535" y="1093"/>
                    <a:pt x="1535" y="1026"/>
                    <a:pt x="1501" y="993"/>
                  </a:cubicBezTo>
                  <a:cubicBezTo>
                    <a:pt x="1435" y="893"/>
                    <a:pt x="1401" y="859"/>
                    <a:pt x="1335" y="793"/>
                  </a:cubicBezTo>
                  <a:cubicBezTo>
                    <a:pt x="1268" y="726"/>
                    <a:pt x="1201" y="659"/>
                    <a:pt x="1134" y="593"/>
                  </a:cubicBezTo>
                  <a:lnTo>
                    <a:pt x="901" y="426"/>
                  </a:lnTo>
                  <a:cubicBezTo>
                    <a:pt x="734" y="292"/>
                    <a:pt x="567" y="192"/>
                    <a:pt x="401" y="126"/>
                  </a:cubicBezTo>
                  <a:cubicBezTo>
                    <a:pt x="300" y="92"/>
                    <a:pt x="234" y="59"/>
                    <a:pt x="167" y="26"/>
                  </a:cubicBezTo>
                  <a:cubicBezTo>
                    <a:pt x="150" y="9"/>
                    <a:pt x="134" y="0"/>
                    <a:pt x="117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650" name="Google Shape;650;p44"/>
            <p:cNvSpPr/>
            <p:nvPr/>
          </p:nvSpPr>
          <p:spPr>
            <a:xfrm>
              <a:off x="6025707" y="1351541"/>
              <a:ext cx="48439" cy="48182"/>
            </a:xfrm>
            <a:custGeom>
              <a:avLst/>
              <a:gdLst/>
              <a:ahLst/>
              <a:cxnLst/>
              <a:rect l="l" t="t" r="r" b="b"/>
              <a:pathLst>
                <a:path w="1502" h="1494" extrusionOk="0">
                  <a:moveTo>
                    <a:pt x="154" y="0"/>
                  </a:moveTo>
                  <a:cubicBezTo>
                    <a:pt x="134" y="0"/>
                    <a:pt x="117" y="9"/>
                    <a:pt x="100" y="25"/>
                  </a:cubicBezTo>
                  <a:cubicBezTo>
                    <a:pt x="33" y="59"/>
                    <a:pt x="0" y="125"/>
                    <a:pt x="33" y="192"/>
                  </a:cubicBezTo>
                  <a:cubicBezTo>
                    <a:pt x="100" y="259"/>
                    <a:pt x="134" y="359"/>
                    <a:pt x="200" y="426"/>
                  </a:cubicBezTo>
                  <a:cubicBezTo>
                    <a:pt x="334" y="592"/>
                    <a:pt x="467" y="759"/>
                    <a:pt x="601" y="893"/>
                  </a:cubicBezTo>
                  <a:lnTo>
                    <a:pt x="867" y="1126"/>
                  </a:lnTo>
                  <a:cubicBezTo>
                    <a:pt x="934" y="1193"/>
                    <a:pt x="1001" y="1260"/>
                    <a:pt x="1068" y="1326"/>
                  </a:cubicBezTo>
                  <a:cubicBezTo>
                    <a:pt x="1201" y="1426"/>
                    <a:pt x="1301" y="1493"/>
                    <a:pt x="1301" y="1493"/>
                  </a:cubicBezTo>
                  <a:lnTo>
                    <a:pt x="1434" y="1493"/>
                  </a:lnTo>
                  <a:cubicBezTo>
                    <a:pt x="1468" y="1460"/>
                    <a:pt x="1501" y="1393"/>
                    <a:pt x="1468" y="1326"/>
                  </a:cubicBezTo>
                  <a:cubicBezTo>
                    <a:pt x="1468" y="1326"/>
                    <a:pt x="1401" y="1226"/>
                    <a:pt x="1301" y="1093"/>
                  </a:cubicBezTo>
                  <a:cubicBezTo>
                    <a:pt x="1268" y="1026"/>
                    <a:pt x="1201" y="926"/>
                    <a:pt x="1134" y="859"/>
                  </a:cubicBezTo>
                  <a:lnTo>
                    <a:pt x="901" y="626"/>
                  </a:lnTo>
                  <a:cubicBezTo>
                    <a:pt x="767" y="459"/>
                    <a:pt x="601" y="326"/>
                    <a:pt x="467" y="192"/>
                  </a:cubicBezTo>
                  <a:cubicBezTo>
                    <a:pt x="367" y="125"/>
                    <a:pt x="300" y="92"/>
                    <a:pt x="234" y="25"/>
                  </a:cubicBezTo>
                  <a:cubicBezTo>
                    <a:pt x="200" y="9"/>
                    <a:pt x="175" y="0"/>
                    <a:pt x="154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651" name="Google Shape;651;p44"/>
            <p:cNvSpPr/>
            <p:nvPr/>
          </p:nvSpPr>
          <p:spPr>
            <a:xfrm>
              <a:off x="5986976" y="1379824"/>
              <a:ext cx="29057" cy="41409"/>
            </a:xfrm>
            <a:custGeom>
              <a:avLst/>
              <a:gdLst/>
              <a:ahLst/>
              <a:cxnLst/>
              <a:rect l="l" t="t" r="r" b="b"/>
              <a:pathLst>
                <a:path w="901" h="1284" extrusionOk="0">
                  <a:moveTo>
                    <a:pt x="134" y="1"/>
                  </a:moveTo>
                  <a:cubicBezTo>
                    <a:pt x="123" y="1"/>
                    <a:pt x="111" y="4"/>
                    <a:pt x="100" y="16"/>
                  </a:cubicBezTo>
                  <a:cubicBezTo>
                    <a:pt x="34" y="16"/>
                    <a:pt x="0" y="82"/>
                    <a:pt x="0" y="149"/>
                  </a:cubicBezTo>
                  <a:cubicBezTo>
                    <a:pt x="34" y="216"/>
                    <a:pt x="34" y="282"/>
                    <a:pt x="67" y="349"/>
                  </a:cubicBezTo>
                  <a:cubicBezTo>
                    <a:pt x="100" y="483"/>
                    <a:pt x="167" y="649"/>
                    <a:pt x="267" y="783"/>
                  </a:cubicBezTo>
                  <a:lnTo>
                    <a:pt x="401" y="950"/>
                  </a:lnTo>
                  <a:cubicBezTo>
                    <a:pt x="434" y="1016"/>
                    <a:pt x="501" y="1083"/>
                    <a:pt x="534" y="1116"/>
                  </a:cubicBezTo>
                  <a:cubicBezTo>
                    <a:pt x="567" y="1183"/>
                    <a:pt x="634" y="1250"/>
                    <a:pt x="667" y="1283"/>
                  </a:cubicBezTo>
                  <a:lnTo>
                    <a:pt x="767" y="1283"/>
                  </a:lnTo>
                  <a:cubicBezTo>
                    <a:pt x="834" y="1283"/>
                    <a:pt x="901" y="1216"/>
                    <a:pt x="868" y="1150"/>
                  </a:cubicBezTo>
                  <a:cubicBezTo>
                    <a:pt x="868" y="1083"/>
                    <a:pt x="834" y="1016"/>
                    <a:pt x="801" y="950"/>
                  </a:cubicBezTo>
                  <a:cubicBezTo>
                    <a:pt x="801" y="883"/>
                    <a:pt x="767" y="816"/>
                    <a:pt x="734" y="749"/>
                  </a:cubicBezTo>
                  <a:lnTo>
                    <a:pt x="601" y="549"/>
                  </a:lnTo>
                  <a:cubicBezTo>
                    <a:pt x="534" y="416"/>
                    <a:pt x="434" y="282"/>
                    <a:pt x="334" y="182"/>
                  </a:cubicBezTo>
                  <a:cubicBezTo>
                    <a:pt x="300" y="116"/>
                    <a:pt x="234" y="49"/>
                    <a:pt x="200" y="16"/>
                  </a:cubicBezTo>
                  <a:cubicBezTo>
                    <a:pt x="178" y="16"/>
                    <a:pt x="156" y="1"/>
                    <a:pt x="134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652" name="Google Shape;652;p44"/>
            <p:cNvSpPr/>
            <p:nvPr/>
          </p:nvSpPr>
          <p:spPr>
            <a:xfrm>
              <a:off x="6044509" y="1109865"/>
              <a:ext cx="90526" cy="74401"/>
            </a:xfrm>
            <a:custGeom>
              <a:avLst/>
              <a:gdLst/>
              <a:ahLst/>
              <a:cxnLst/>
              <a:rect l="l" t="t" r="r" b="b"/>
              <a:pathLst>
                <a:path w="2807" h="2307" extrusionOk="0">
                  <a:moveTo>
                    <a:pt x="2499" y="1"/>
                  </a:moveTo>
                  <a:cubicBezTo>
                    <a:pt x="2473" y="1"/>
                    <a:pt x="2446" y="5"/>
                    <a:pt x="2419" y="14"/>
                  </a:cubicBezTo>
                  <a:cubicBezTo>
                    <a:pt x="2286" y="81"/>
                    <a:pt x="2152" y="147"/>
                    <a:pt x="2019" y="247"/>
                  </a:cubicBezTo>
                  <a:cubicBezTo>
                    <a:pt x="1719" y="414"/>
                    <a:pt x="1419" y="614"/>
                    <a:pt x="1152" y="848"/>
                  </a:cubicBezTo>
                  <a:cubicBezTo>
                    <a:pt x="885" y="1048"/>
                    <a:pt x="618" y="1281"/>
                    <a:pt x="384" y="1548"/>
                  </a:cubicBezTo>
                  <a:cubicBezTo>
                    <a:pt x="284" y="1682"/>
                    <a:pt x="184" y="1815"/>
                    <a:pt x="118" y="1949"/>
                  </a:cubicBezTo>
                  <a:lnTo>
                    <a:pt x="84" y="1949"/>
                  </a:lnTo>
                  <a:cubicBezTo>
                    <a:pt x="1" y="2116"/>
                    <a:pt x="103" y="2306"/>
                    <a:pt x="275" y="2306"/>
                  </a:cubicBezTo>
                  <a:cubicBezTo>
                    <a:pt x="309" y="2306"/>
                    <a:pt x="346" y="2299"/>
                    <a:pt x="384" y="2282"/>
                  </a:cubicBezTo>
                  <a:cubicBezTo>
                    <a:pt x="518" y="2215"/>
                    <a:pt x="651" y="2149"/>
                    <a:pt x="818" y="2082"/>
                  </a:cubicBezTo>
                  <a:cubicBezTo>
                    <a:pt x="1419" y="1715"/>
                    <a:pt x="1952" y="1281"/>
                    <a:pt x="2419" y="748"/>
                  </a:cubicBezTo>
                  <a:cubicBezTo>
                    <a:pt x="2519" y="614"/>
                    <a:pt x="2619" y="481"/>
                    <a:pt x="2720" y="347"/>
                  </a:cubicBezTo>
                  <a:cubicBezTo>
                    <a:pt x="2806" y="174"/>
                    <a:pt x="2668" y="1"/>
                    <a:pt x="2499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653" name="Google Shape;653;p44"/>
            <p:cNvSpPr/>
            <p:nvPr/>
          </p:nvSpPr>
          <p:spPr>
            <a:xfrm>
              <a:off x="6062278" y="1175911"/>
              <a:ext cx="97911" cy="58340"/>
            </a:xfrm>
            <a:custGeom>
              <a:avLst/>
              <a:gdLst/>
              <a:ahLst/>
              <a:cxnLst/>
              <a:rect l="l" t="t" r="r" b="b"/>
              <a:pathLst>
                <a:path w="3036" h="1809" extrusionOk="0">
                  <a:moveTo>
                    <a:pt x="2736" y="1"/>
                  </a:moveTo>
                  <a:cubicBezTo>
                    <a:pt x="2602" y="34"/>
                    <a:pt x="2435" y="67"/>
                    <a:pt x="2269" y="134"/>
                  </a:cubicBezTo>
                  <a:cubicBezTo>
                    <a:pt x="1935" y="234"/>
                    <a:pt x="1635" y="401"/>
                    <a:pt x="1335" y="534"/>
                  </a:cubicBezTo>
                  <a:cubicBezTo>
                    <a:pt x="1001" y="701"/>
                    <a:pt x="701" y="901"/>
                    <a:pt x="434" y="1102"/>
                  </a:cubicBezTo>
                  <a:cubicBezTo>
                    <a:pt x="300" y="1202"/>
                    <a:pt x="167" y="1302"/>
                    <a:pt x="67" y="1435"/>
                  </a:cubicBezTo>
                  <a:cubicBezTo>
                    <a:pt x="34" y="1468"/>
                    <a:pt x="0" y="1535"/>
                    <a:pt x="0" y="1602"/>
                  </a:cubicBezTo>
                  <a:cubicBezTo>
                    <a:pt x="29" y="1718"/>
                    <a:pt x="109" y="1808"/>
                    <a:pt x="216" y="1808"/>
                  </a:cubicBezTo>
                  <a:cubicBezTo>
                    <a:pt x="233" y="1808"/>
                    <a:pt x="250" y="1806"/>
                    <a:pt x="267" y="1802"/>
                  </a:cubicBezTo>
                  <a:cubicBezTo>
                    <a:pt x="434" y="1802"/>
                    <a:pt x="601" y="1735"/>
                    <a:pt x="734" y="1702"/>
                  </a:cubicBezTo>
                  <a:cubicBezTo>
                    <a:pt x="1068" y="1602"/>
                    <a:pt x="1401" y="1435"/>
                    <a:pt x="1702" y="1268"/>
                  </a:cubicBezTo>
                  <a:cubicBezTo>
                    <a:pt x="2002" y="1135"/>
                    <a:pt x="2302" y="935"/>
                    <a:pt x="2602" y="735"/>
                  </a:cubicBezTo>
                  <a:cubicBezTo>
                    <a:pt x="2702" y="635"/>
                    <a:pt x="2836" y="534"/>
                    <a:pt x="2969" y="401"/>
                  </a:cubicBezTo>
                  <a:cubicBezTo>
                    <a:pt x="3002" y="368"/>
                    <a:pt x="3036" y="268"/>
                    <a:pt x="3002" y="201"/>
                  </a:cubicBezTo>
                  <a:cubicBezTo>
                    <a:pt x="3002" y="67"/>
                    <a:pt x="2869" y="1"/>
                    <a:pt x="2736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654" name="Google Shape;654;p44"/>
            <p:cNvSpPr/>
            <p:nvPr/>
          </p:nvSpPr>
          <p:spPr>
            <a:xfrm>
              <a:off x="5828825" y="1125183"/>
              <a:ext cx="305569" cy="262709"/>
            </a:xfrm>
            <a:custGeom>
              <a:avLst/>
              <a:gdLst/>
              <a:ahLst/>
              <a:cxnLst/>
              <a:rect l="l" t="t" r="r" b="b"/>
              <a:pathLst>
                <a:path w="9475" h="8146" extrusionOk="0">
                  <a:moveTo>
                    <a:pt x="4081" y="0"/>
                  </a:moveTo>
                  <a:cubicBezTo>
                    <a:pt x="1995" y="0"/>
                    <a:pt x="1" y="1619"/>
                    <a:pt x="1" y="4076"/>
                  </a:cubicBezTo>
                  <a:cubicBezTo>
                    <a:pt x="1" y="6310"/>
                    <a:pt x="1802" y="8145"/>
                    <a:pt x="4070" y="8145"/>
                  </a:cubicBezTo>
                  <a:cubicBezTo>
                    <a:pt x="7673" y="8145"/>
                    <a:pt x="9474" y="3775"/>
                    <a:pt x="6939" y="1207"/>
                  </a:cubicBezTo>
                  <a:cubicBezTo>
                    <a:pt x="6106" y="373"/>
                    <a:pt x="5083" y="0"/>
                    <a:pt x="408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655" name="Google Shape;655;p44"/>
            <p:cNvSpPr/>
            <p:nvPr/>
          </p:nvSpPr>
          <p:spPr>
            <a:xfrm>
              <a:off x="5896613" y="1193810"/>
              <a:ext cx="146318" cy="125227"/>
            </a:xfrm>
            <a:custGeom>
              <a:avLst/>
              <a:gdLst/>
              <a:ahLst/>
              <a:cxnLst/>
              <a:rect l="l" t="t" r="r" b="b"/>
              <a:pathLst>
                <a:path w="4537" h="3883" extrusionOk="0">
                  <a:moveTo>
                    <a:pt x="1962" y="0"/>
                  </a:moveTo>
                  <a:cubicBezTo>
                    <a:pt x="959" y="0"/>
                    <a:pt x="0" y="776"/>
                    <a:pt x="0" y="1948"/>
                  </a:cubicBezTo>
                  <a:cubicBezTo>
                    <a:pt x="0" y="3015"/>
                    <a:pt x="868" y="3882"/>
                    <a:pt x="1968" y="3882"/>
                  </a:cubicBezTo>
                  <a:cubicBezTo>
                    <a:pt x="3670" y="3882"/>
                    <a:pt x="4537" y="1814"/>
                    <a:pt x="3336" y="580"/>
                  </a:cubicBezTo>
                  <a:cubicBezTo>
                    <a:pt x="2935" y="179"/>
                    <a:pt x="2443" y="0"/>
                    <a:pt x="1962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656" name="Google Shape;656;p44"/>
            <p:cNvSpPr/>
            <p:nvPr/>
          </p:nvSpPr>
          <p:spPr>
            <a:xfrm>
              <a:off x="5052133" y="1098448"/>
              <a:ext cx="54922" cy="75336"/>
            </a:xfrm>
            <a:custGeom>
              <a:avLst/>
              <a:gdLst/>
              <a:ahLst/>
              <a:cxnLst/>
              <a:rect l="l" t="t" r="r" b="b"/>
              <a:pathLst>
                <a:path w="1703" h="2336" extrusionOk="0">
                  <a:moveTo>
                    <a:pt x="201" y="1"/>
                  </a:moveTo>
                  <a:cubicBezTo>
                    <a:pt x="68" y="34"/>
                    <a:pt x="1" y="134"/>
                    <a:pt x="1" y="268"/>
                  </a:cubicBezTo>
                  <a:cubicBezTo>
                    <a:pt x="34" y="401"/>
                    <a:pt x="68" y="535"/>
                    <a:pt x="134" y="635"/>
                  </a:cubicBezTo>
                  <a:cubicBezTo>
                    <a:pt x="234" y="902"/>
                    <a:pt x="334" y="1168"/>
                    <a:pt x="501" y="1402"/>
                  </a:cubicBezTo>
                  <a:cubicBezTo>
                    <a:pt x="635" y="1635"/>
                    <a:pt x="801" y="1836"/>
                    <a:pt x="1002" y="2036"/>
                  </a:cubicBezTo>
                  <a:cubicBezTo>
                    <a:pt x="1102" y="2136"/>
                    <a:pt x="1202" y="2203"/>
                    <a:pt x="1302" y="2303"/>
                  </a:cubicBezTo>
                  <a:cubicBezTo>
                    <a:pt x="1369" y="2336"/>
                    <a:pt x="1402" y="2336"/>
                    <a:pt x="1469" y="2336"/>
                  </a:cubicBezTo>
                  <a:cubicBezTo>
                    <a:pt x="1602" y="2303"/>
                    <a:pt x="1702" y="2203"/>
                    <a:pt x="1669" y="2069"/>
                  </a:cubicBezTo>
                  <a:cubicBezTo>
                    <a:pt x="1669" y="1936"/>
                    <a:pt x="1635" y="1802"/>
                    <a:pt x="1569" y="1669"/>
                  </a:cubicBezTo>
                  <a:cubicBezTo>
                    <a:pt x="1469" y="1435"/>
                    <a:pt x="1335" y="1168"/>
                    <a:pt x="1202" y="935"/>
                  </a:cubicBezTo>
                  <a:cubicBezTo>
                    <a:pt x="1035" y="701"/>
                    <a:pt x="868" y="501"/>
                    <a:pt x="668" y="301"/>
                  </a:cubicBezTo>
                  <a:cubicBezTo>
                    <a:pt x="601" y="201"/>
                    <a:pt x="501" y="101"/>
                    <a:pt x="368" y="34"/>
                  </a:cubicBezTo>
                  <a:cubicBezTo>
                    <a:pt x="334" y="1"/>
                    <a:pt x="268" y="1"/>
                    <a:pt x="201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657" name="Google Shape;657;p44"/>
            <p:cNvSpPr/>
            <p:nvPr/>
          </p:nvSpPr>
          <p:spPr>
            <a:xfrm>
              <a:off x="5000502" y="1341415"/>
              <a:ext cx="50375" cy="37184"/>
            </a:xfrm>
            <a:custGeom>
              <a:avLst/>
              <a:gdLst/>
              <a:ahLst/>
              <a:cxnLst/>
              <a:rect l="l" t="t" r="r" b="b"/>
              <a:pathLst>
                <a:path w="1562" h="1153" extrusionOk="0">
                  <a:moveTo>
                    <a:pt x="1433" y="0"/>
                  </a:moveTo>
                  <a:cubicBezTo>
                    <a:pt x="1423" y="0"/>
                    <a:pt x="1413" y="2"/>
                    <a:pt x="1402" y="6"/>
                  </a:cubicBezTo>
                  <a:cubicBezTo>
                    <a:pt x="1302" y="39"/>
                    <a:pt x="1235" y="72"/>
                    <a:pt x="1135" y="106"/>
                  </a:cubicBezTo>
                  <a:cubicBezTo>
                    <a:pt x="968" y="206"/>
                    <a:pt x="801" y="306"/>
                    <a:pt x="668" y="406"/>
                  </a:cubicBezTo>
                  <a:lnTo>
                    <a:pt x="401" y="606"/>
                  </a:lnTo>
                  <a:cubicBezTo>
                    <a:pt x="334" y="640"/>
                    <a:pt x="268" y="706"/>
                    <a:pt x="201" y="773"/>
                  </a:cubicBezTo>
                  <a:cubicBezTo>
                    <a:pt x="134" y="840"/>
                    <a:pt x="101" y="906"/>
                    <a:pt x="34" y="973"/>
                  </a:cubicBezTo>
                  <a:cubicBezTo>
                    <a:pt x="1" y="1006"/>
                    <a:pt x="1" y="1040"/>
                    <a:pt x="34" y="1073"/>
                  </a:cubicBezTo>
                  <a:cubicBezTo>
                    <a:pt x="59" y="1122"/>
                    <a:pt x="83" y="1153"/>
                    <a:pt x="120" y="1153"/>
                  </a:cubicBezTo>
                  <a:cubicBezTo>
                    <a:pt x="134" y="1153"/>
                    <a:pt x="150" y="1149"/>
                    <a:pt x="168" y="1140"/>
                  </a:cubicBezTo>
                  <a:cubicBezTo>
                    <a:pt x="268" y="1107"/>
                    <a:pt x="334" y="1073"/>
                    <a:pt x="434" y="1040"/>
                  </a:cubicBezTo>
                  <a:cubicBezTo>
                    <a:pt x="501" y="1006"/>
                    <a:pt x="568" y="973"/>
                    <a:pt x="668" y="906"/>
                  </a:cubicBezTo>
                  <a:lnTo>
                    <a:pt x="901" y="740"/>
                  </a:lnTo>
                  <a:cubicBezTo>
                    <a:pt x="1068" y="640"/>
                    <a:pt x="1202" y="506"/>
                    <a:pt x="1368" y="373"/>
                  </a:cubicBezTo>
                  <a:cubicBezTo>
                    <a:pt x="1402" y="306"/>
                    <a:pt x="1468" y="239"/>
                    <a:pt x="1535" y="173"/>
                  </a:cubicBezTo>
                  <a:lnTo>
                    <a:pt x="1502" y="173"/>
                  </a:lnTo>
                  <a:cubicBezTo>
                    <a:pt x="1561" y="113"/>
                    <a:pt x="1515" y="0"/>
                    <a:pt x="1433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658" name="Google Shape;658;p44"/>
            <p:cNvSpPr/>
            <p:nvPr/>
          </p:nvSpPr>
          <p:spPr>
            <a:xfrm>
              <a:off x="5039233" y="1376631"/>
              <a:ext cx="46279" cy="48278"/>
            </a:xfrm>
            <a:custGeom>
              <a:avLst/>
              <a:gdLst/>
              <a:ahLst/>
              <a:cxnLst/>
              <a:rect l="l" t="t" r="r" b="b"/>
              <a:pathLst>
                <a:path w="1435" h="1497" extrusionOk="0">
                  <a:moveTo>
                    <a:pt x="1326" y="1"/>
                  </a:moveTo>
                  <a:cubicBezTo>
                    <a:pt x="1307" y="1"/>
                    <a:pt x="1288" y="5"/>
                    <a:pt x="1268" y="15"/>
                  </a:cubicBezTo>
                  <a:cubicBezTo>
                    <a:pt x="1201" y="81"/>
                    <a:pt x="1101" y="115"/>
                    <a:pt x="1035" y="181"/>
                  </a:cubicBezTo>
                  <a:cubicBezTo>
                    <a:pt x="868" y="315"/>
                    <a:pt x="734" y="448"/>
                    <a:pt x="568" y="615"/>
                  </a:cubicBezTo>
                  <a:cubicBezTo>
                    <a:pt x="501" y="682"/>
                    <a:pt x="434" y="748"/>
                    <a:pt x="368" y="848"/>
                  </a:cubicBezTo>
                  <a:cubicBezTo>
                    <a:pt x="301" y="915"/>
                    <a:pt x="234" y="1015"/>
                    <a:pt x="167" y="1082"/>
                  </a:cubicBezTo>
                  <a:cubicBezTo>
                    <a:pt x="101" y="1215"/>
                    <a:pt x="34" y="1315"/>
                    <a:pt x="34" y="1315"/>
                  </a:cubicBezTo>
                  <a:cubicBezTo>
                    <a:pt x="1" y="1349"/>
                    <a:pt x="1" y="1382"/>
                    <a:pt x="34" y="1449"/>
                  </a:cubicBezTo>
                  <a:cubicBezTo>
                    <a:pt x="58" y="1472"/>
                    <a:pt x="98" y="1496"/>
                    <a:pt x="131" y="1496"/>
                  </a:cubicBezTo>
                  <a:cubicBezTo>
                    <a:pt x="145" y="1496"/>
                    <a:pt x="158" y="1492"/>
                    <a:pt x="167" y="1482"/>
                  </a:cubicBezTo>
                  <a:cubicBezTo>
                    <a:pt x="167" y="1482"/>
                    <a:pt x="267" y="1416"/>
                    <a:pt x="401" y="1315"/>
                  </a:cubicBezTo>
                  <a:cubicBezTo>
                    <a:pt x="468" y="1249"/>
                    <a:pt x="568" y="1182"/>
                    <a:pt x="634" y="1115"/>
                  </a:cubicBezTo>
                  <a:cubicBezTo>
                    <a:pt x="701" y="1049"/>
                    <a:pt x="801" y="982"/>
                    <a:pt x="868" y="882"/>
                  </a:cubicBezTo>
                  <a:cubicBezTo>
                    <a:pt x="1001" y="748"/>
                    <a:pt x="1135" y="582"/>
                    <a:pt x="1268" y="415"/>
                  </a:cubicBezTo>
                  <a:cubicBezTo>
                    <a:pt x="1335" y="348"/>
                    <a:pt x="1368" y="248"/>
                    <a:pt x="1435" y="181"/>
                  </a:cubicBezTo>
                  <a:cubicBezTo>
                    <a:pt x="1435" y="148"/>
                    <a:pt x="1435" y="115"/>
                    <a:pt x="1435" y="48"/>
                  </a:cubicBezTo>
                  <a:cubicBezTo>
                    <a:pt x="1411" y="24"/>
                    <a:pt x="1371" y="1"/>
                    <a:pt x="1326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659" name="Google Shape;659;p44"/>
            <p:cNvSpPr/>
            <p:nvPr/>
          </p:nvSpPr>
          <p:spPr>
            <a:xfrm>
              <a:off x="5097314" y="1405430"/>
              <a:ext cx="28025" cy="41344"/>
            </a:xfrm>
            <a:custGeom>
              <a:avLst/>
              <a:gdLst/>
              <a:ahLst/>
              <a:cxnLst/>
              <a:rect l="l" t="t" r="r" b="b"/>
              <a:pathLst>
                <a:path w="869" h="1282" extrusionOk="0">
                  <a:moveTo>
                    <a:pt x="758" y="0"/>
                  </a:moveTo>
                  <a:cubicBezTo>
                    <a:pt x="735" y="0"/>
                    <a:pt x="715" y="8"/>
                    <a:pt x="701" y="22"/>
                  </a:cubicBezTo>
                  <a:cubicBezTo>
                    <a:pt x="635" y="56"/>
                    <a:pt x="568" y="122"/>
                    <a:pt x="535" y="156"/>
                  </a:cubicBezTo>
                  <a:cubicBezTo>
                    <a:pt x="435" y="289"/>
                    <a:pt x="334" y="422"/>
                    <a:pt x="268" y="523"/>
                  </a:cubicBezTo>
                  <a:lnTo>
                    <a:pt x="168" y="756"/>
                  </a:lnTo>
                  <a:cubicBezTo>
                    <a:pt x="134" y="823"/>
                    <a:pt x="101" y="889"/>
                    <a:pt x="68" y="956"/>
                  </a:cubicBezTo>
                  <a:cubicBezTo>
                    <a:pt x="34" y="1023"/>
                    <a:pt x="34" y="1090"/>
                    <a:pt x="1" y="1156"/>
                  </a:cubicBezTo>
                  <a:cubicBezTo>
                    <a:pt x="1" y="1190"/>
                    <a:pt x="1" y="1223"/>
                    <a:pt x="34" y="1256"/>
                  </a:cubicBezTo>
                  <a:cubicBezTo>
                    <a:pt x="51" y="1273"/>
                    <a:pt x="84" y="1281"/>
                    <a:pt x="118" y="1281"/>
                  </a:cubicBezTo>
                  <a:cubicBezTo>
                    <a:pt x="151" y="1281"/>
                    <a:pt x="184" y="1273"/>
                    <a:pt x="201" y="1256"/>
                  </a:cubicBezTo>
                  <a:cubicBezTo>
                    <a:pt x="268" y="1190"/>
                    <a:pt x="301" y="1156"/>
                    <a:pt x="368" y="1090"/>
                  </a:cubicBezTo>
                  <a:cubicBezTo>
                    <a:pt x="401" y="1056"/>
                    <a:pt x="435" y="990"/>
                    <a:pt x="501" y="923"/>
                  </a:cubicBezTo>
                  <a:lnTo>
                    <a:pt x="635" y="723"/>
                  </a:lnTo>
                  <a:cubicBezTo>
                    <a:pt x="701" y="589"/>
                    <a:pt x="768" y="456"/>
                    <a:pt x="835" y="322"/>
                  </a:cubicBezTo>
                  <a:cubicBezTo>
                    <a:pt x="835" y="256"/>
                    <a:pt x="868" y="189"/>
                    <a:pt x="868" y="122"/>
                  </a:cubicBezTo>
                  <a:cubicBezTo>
                    <a:pt x="868" y="89"/>
                    <a:pt x="868" y="56"/>
                    <a:pt x="868" y="56"/>
                  </a:cubicBezTo>
                  <a:cubicBezTo>
                    <a:pt x="829" y="16"/>
                    <a:pt x="790" y="0"/>
                    <a:pt x="758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660" name="Google Shape;660;p44"/>
            <p:cNvSpPr/>
            <p:nvPr/>
          </p:nvSpPr>
          <p:spPr>
            <a:xfrm>
              <a:off x="4978992" y="1135309"/>
              <a:ext cx="88236" cy="73724"/>
            </a:xfrm>
            <a:custGeom>
              <a:avLst/>
              <a:gdLst/>
              <a:ahLst/>
              <a:cxnLst/>
              <a:rect l="l" t="t" r="r" b="b"/>
              <a:pathLst>
                <a:path w="2736" h="2286" extrusionOk="0">
                  <a:moveTo>
                    <a:pt x="251" y="0"/>
                  </a:moveTo>
                  <a:cubicBezTo>
                    <a:pt x="209" y="0"/>
                    <a:pt x="167" y="9"/>
                    <a:pt x="134" y="25"/>
                  </a:cubicBezTo>
                  <a:cubicBezTo>
                    <a:pt x="34" y="92"/>
                    <a:pt x="1" y="226"/>
                    <a:pt x="67" y="326"/>
                  </a:cubicBezTo>
                  <a:cubicBezTo>
                    <a:pt x="167" y="459"/>
                    <a:pt x="267" y="593"/>
                    <a:pt x="368" y="726"/>
                  </a:cubicBezTo>
                  <a:cubicBezTo>
                    <a:pt x="601" y="993"/>
                    <a:pt x="835" y="1226"/>
                    <a:pt x="1101" y="1460"/>
                  </a:cubicBezTo>
                  <a:cubicBezTo>
                    <a:pt x="1368" y="1693"/>
                    <a:pt x="1668" y="1894"/>
                    <a:pt x="1935" y="2060"/>
                  </a:cubicBezTo>
                  <a:cubicBezTo>
                    <a:pt x="2102" y="2127"/>
                    <a:pt x="2236" y="2194"/>
                    <a:pt x="2402" y="2260"/>
                  </a:cubicBezTo>
                  <a:cubicBezTo>
                    <a:pt x="2419" y="2277"/>
                    <a:pt x="2452" y="2285"/>
                    <a:pt x="2490" y="2285"/>
                  </a:cubicBezTo>
                  <a:cubicBezTo>
                    <a:pt x="2527" y="2285"/>
                    <a:pt x="2569" y="2277"/>
                    <a:pt x="2602" y="2260"/>
                  </a:cubicBezTo>
                  <a:cubicBezTo>
                    <a:pt x="2703" y="2194"/>
                    <a:pt x="2736" y="2060"/>
                    <a:pt x="2669" y="1960"/>
                  </a:cubicBezTo>
                  <a:cubicBezTo>
                    <a:pt x="2569" y="1827"/>
                    <a:pt x="2469" y="1693"/>
                    <a:pt x="2369" y="1560"/>
                  </a:cubicBezTo>
                  <a:cubicBezTo>
                    <a:pt x="1902" y="1026"/>
                    <a:pt x="1368" y="593"/>
                    <a:pt x="768" y="226"/>
                  </a:cubicBezTo>
                  <a:cubicBezTo>
                    <a:pt x="634" y="159"/>
                    <a:pt x="501" y="92"/>
                    <a:pt x="368" y="25"/>
                  </a:cubicBezTo>
                  <a:cubicBezTo>
                    <a:pt x="334" y="9"/>
                    <a:pt x="293" y="0"/>
                    <a:pt x="25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661" name="Google Shape;661;p44"/>
            <p:cNvSpPr/>
            <p:nvPr/>
          </p:nvSpPr>
          <p:spPr>
            <a:xfrm>
              <a:off x="4952096" y="1201292"/>
              <a:ext cx="99007" cy="58566"/>
            </a:xfrm>
            <a:custGeom>
              <a:avLst/>
              <a:gdLst/>
              <a:ahLst/>
              <a:cxnLst/>
              <a:rect l="l" t="t" r="r" b="b"/>
              <a:pathLst>
                <a:path w="3070" h="1816" extrusionOk="0">
                  <a:moveTo>
                    <a:pt x="242" y="0"/>
                  </a:moveTo>
                  <a:cubicBezTo>
                    <a:pt x="195" y="0"/>
                    <a:pt x="148" y="24"/>
                    <a:pt x="101" y="48"/>
                  </a:cubicBezTo>
                  <a:cubicBezTo>
                    <a:pt x="1" y="148"/>
                    <a:pt x="1" y="315"/>
                    <a:pt x="101" y="381"/>
                  </a:cubicBezTo>
                  <a:cubicBezTo>
                    <a:pt x="201" y="515"/>
                    <a:pt x="334" y="615"/>
                    <a:pt x="468" y="715"/>
                  </a:cubicBezTo>
                  <a:cubicBezTo>
                    <a:pt x="735" y="915"/>
                    <a:pt x="1035" y="1115"/>
                    <a:pt x="1335" y="1282"/>
                  </a:cubicBezTo>
                  <a:cubicBezTo>
                    <a:pt x="1669" y="1449"/>
                    <a:pt x="1969" y="1582"/>
                    <a:pt x="2302" y="1682"/>
                  </a:cubicBezTo>
                  <a:cubicBezTo>
                    <a:pt x="2469" y="1749"/>
                    <a:pt x="2603" y="1782"/>
                    <a:pt x="2769" y="1816"/>
                  </a:cubicBezTo>
                  <a:cubicBezTo>
                    <a:pt x="2836" y="1816"/>
                    <a:pt x="2903" y="1782"/>
                    <a:pt x="2969" y="1749"/>
                  </a:cubicBezTo>
                  <a:cubicBezTo>
                    <a:pt x="3070" y="1649"/>
                    <a:pt x="3070" y="1515"/>
                    <a:pt x="2969" y="1415"/>
                  </a:cubicBezTo>
                  <a:cubicBezTo>
                    <a:pt x="2869" y="1315"/>
                    <a:pt x="2736" y="1182"/>
                    <a:pt x="2603" y="1082"/>
                  </a:cubicBezTo>
                  <a:cubicBezTo>
                    <a:pt x="2336" y="882"/>
                    <a:pt x="2035" y="715"/>
                    <a:pt x="1735" y="548"/>
                  </a:cubicBezTo>
                  <a:cubicBezTo>
                    <a:pt x="1435" y="381"/>
                    <a:pt x="1101" y="248"/>
                    <a:pt x="768" y="114"/>
                  </a:cubicBezTo>
                  <a:cubicBezTo>
                    <a:pt x="601" y="81"/>
                    <a:pt x="468" y="14"/>
                    <a:pt x="301" y="14"/>
                  </a:cubicBezTo>
                  <a:cubicBezTo>
                    <a:pt x="281" y="5"/>
                    <a:pt x="262" y="0"/>
                    <a:pt x="242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662" name="Google Shape;662;p44"/>
            <p:cNvSpPr/>
            <p:nvPr/>
          </p:nvSpPr>
          <p:spPr>
            <a:xfrm>
              <a:off x="4977927" y="1150144"/>
              <a:ext cx="306633" cy="262483"/>
            </a:xfrm>
            <a:custGeom>
              <a:avLst/>
              <a:gdLst/>
              <a:ahLst/>
              <a:cxnLst/>
              <a:rect l="l" t="t" r="r" b="b"/>
              <a:pathLst>
                <a:path w="9508" h="8139" extrusionOk="0">
                  <a:moveTo>
                    <a:pt x="5412" y="0"/>
                  </a:moveTo>
                  <a:cubicBezTo>
                    <a:pt x="4415" y="0"/>
                    <a:pt x="3398" y="371"/>
                    <a:pt x="2569" y="1200"/>
                  </a:cubicBezTo>
                  <a:cubicBezTo>
                    <a:pt x="0" y="3769"/>
                    <a:pt x="1802" y="8138"/>
                    <a:pt x="5437" y="8138"/>
                  </a:cubicBezTo>
                  <a:cubicBezTo>
                    <a:pt x="7672" y="8138"/>
                    <a:pt x="9507" y="6304"/>
                    <a:pt x="9507" y="4069"/>
                  </a:cubicBezTo>
                  <a:cubicBezTo>
                    <a:pt x="9507" y="1629"/>
                    <a:pt x="7503" y="0"/>
                    <a:pt x="541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663" name="Google Shape;663;p44"/>
            <p:cNvSpPr/>
            <p:nvPr/>
          </p:nvSpPr>
          <p:spPr>
            <a:xfrm>
              <a:off x="5069354" y="1218545"/>
              <a:ext cx="146350" cy="125227"/>
            </a:xfrm>
            <a:custGeom>
              <a:avLst/>
              <a:gdLst/>
              <a:ahLst/>
              <a:cxnLst/>
              <a:rect l="l" t="t" r="r" b="b"/>
              <a:pathLst>
                <a:path w="4538" h="3883" extrusionOk="0">
                  <a:moveTo>
                    <a:pt x="2601" y="0"/>
                  </a:moveTo>
                  <a:cubicBezTo>
                    <a:pt x="2124" y="0"/>
                    <a:pt x="1635" y="179"/>
                    <a:pt x="1235" y="580"/>
                  </a:cubicBezTo>
                  <a:cubicBezTo>
                    <a:pt x="1" y="1781"/>
                    <a:pt x="868" y="3882"/>
                    <a:pt x="2602" y="3882"/>
                  </a:cubicBezTo>
                  <a:cubicBezTo>
                    <a:pt x="3670" y="3882"/>
                    <a:pt x="4537" y="3015"/>
                    <a:pt x="4537" y="1948"/>
                  </a:cubicBezTo>
                  <a:cubicBezTo>
                    <a:pt x="4537" y="776"/>
                    <a:pt x="3594" y="0"/>
                    <a:pt x="260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664" name="Google Shape;664;p44"/>
            <p:cNvSpPr/>
            <p:nvPr/>
          </p:nvSpPr>
          <p:spPr>
            <a:xfrm>
              <a:off x="5566348" y="853193"/>
              <a:ext cx="3257" cy="3257"/>
            </a:xfrm>
            <a:custGeom>
              <a:avLst/>
              <a:gdLst/>
              <a:ahLst/>
              <a:cxnLst/>
              <a:rect l="l" t="t" r="r" b="b"/>
              <a:pathLst>
                <a:path w="101" h="101" extrusionOk="0">
                  <a:moveTo>
                    <a:pt x="67" y="1"/>
                  </a:moveTo>
                  <a:cubicBezTo>
                    <a:pt x="1" y="1"/>
                    <a:pt x="1" y="101"/>
                    <a:pt x="67" y="101"/>
                  </a:cubicBezTo>
                  <a:cubicBezTo>
                    <a:pt x="101" y="67"/>
                    <a:pt x="101" y="34"/>
                    <a:pt x="67" y="1"/>
                  </a:cubicBezTo>
                  <a:close/>
                </a:path>
              </a:pathLst>
            </a:custGeom>
            <a:solidFill>
              <a:srgbClr val="F7B38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665" name="Google Shape;665;p44"/>
            <p:cNvSpPr/>
            <p:nvPr/>
          </p:nvSpPr>
          <p:spPr>
            <a:xfrm rot="1234891">
              <a:off x="4950020" y="2184374"/>
              <a:ext cx="135196" cy="88851"/>
            </a:xfrm>
            <a:custGeom>
              <a:avLst/>
              <a:gdLst/>
              <a:ahLst/>
              <a:cxnLst/>
              <a:rect l="l" t="t" r="r" b="b"/>
              <a:pathLst>
                <a:path w="4192" h="2755" extrusionOk="0">
                  <a:moveTo>
                    <a:pt x="3506" y="0"/>
                  </a:moveTo>
                  <a:cubicBezTo>
                    <a:pt x="2479" y="0"/>
                    <a:pt x="1" y="1334"/>
                    <a:pt x="357" y="2375"/>
                  </a:cubicBezTo>
                  <a:cubicBezTo>
                    <a:pt x="446" y="2643"/>
                    <a:pt x="664" y="2755"/>
                    <a:pt x="951" y="2755"/>
                  </a:cubicBezTo>
                  <a:cubicBezTo>
                    <a:pt x="2057" y="2755"/>
                    <a:pt x="4191" y="1081"/>
                    <a:pt x="3926" y="207"/>
                  </a:cubicBezTo>
                  <a:cubicBezTo>
                    <a:pt x="3884" y="64"/>
                    <a:pt x="3730" y="0"/>
                    <a:pt x="3506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666" name="Google Shape;666;p44"/>
            <p:cNvSpPr/>
            <p:nvPr/>
          </p:nvSpPr>
          <p:spPr>
            <a:xfrm>
              <a:off x="6062085" y="2035839"/>
              <a:ext cx="145738" cy="107328"/>
            </a:xfrm>
            <a:custGeom>
              <a:avLst/>
              <a:gdLst/>
              <a:ahLst/>
              <a:cxnLst/>
              <a:rect l="l" t="t" r="r" b="b"/>
              <a:pathLst>
                <a:path w="4519" h="3328" extrusionOk="0">
                  <a:moveTo>
                    <a:pt x="958" y="0"/>
                  </a:moveTo>
                  <a:cubicBezTo>
                    <a:pt x="866" y="0"/>
                    <a:pt x="781" y="18"/>
                    <a:pt x="707" y="55"/>
                  </a:cubicBezTo>
                  <a:cubicBezTo>
                    <a:pt x="1" y="392"/>
                    <a:pt x="1836" y="3327"/>
                    <a:pt x="3069" y="3327"/>
                  </a:cubicBezTo>
                  <a:cubicBezTo>
                    <a:pt x="3177" y="3327"/>
                    <a:pt x="3279" y="3305"/>
                    <a:pt x="3375" y="3257"/>
                  </a:cubicBezTo>
                  <a:cubicBezTo>
                    <a:pt x="4518" y="2701"/>
                    <a:pt x="2115" y="0"/>
                    <a:pt x="958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667" name="Google Shape;667;p44"/>
            <p:cNvSpPr/>
            <p:nvPr/>
          </p:nvSpPr>
          <p:spPr>
            <a:xfrm>
              <a:off x="6501191" y="578880"/>
              <a:ext cx="97911" cy="52729"/>
            </a:xfrm>
            <a:custGeom>
              <a:avLst/>
              <a:gdLst/>
              <a:ahLst/>
              <a:cxnLst/>
              <a:rect l="l" t="t" r="r" b="b"/>
              <a:pathLst>
                <a:path w="3036" h="1635" extrusionOk="0">
                  <a:moveTo>
                    <a:pt x="2735" y="0"/>
                  </a:moveTo>
                  <a:cubicBezTo>
                    <a:pt x="2569" y="0"/>
                    <a:pt x="2435" y="34"/>
                    <a:pt x="2268" y="34"/>
                  </a:cubicBezTo>
                  <a:cubicBezTo>
                    <a:pt x="2135" y="67"/>
                    <a:pt x="1968" y="134"/>
                    <a:pt x="1835" y="167"/>
                  </a:cubicBezTo>
                  <a:cubicBezTo>
                    <a:pt x="1668" y="234"/>
                    <a:pt x="1501" y="267"/>
                    <a:pt x="1334" y="334"/>
                  </a:cubicBezTo>
                  <a:cubicBezTo>
                    <a:pt x="1067" y="501"/>
                    <a:pt x="767" y="634"/>
                    <a:pt x="500" y="834"/>
                  </a:cubicBezTo>
                  <a:cubicBezTo>
                    <a:pt x="400" y="934"/>
                    <a:pt x="267" y="1035"/>
                    <a:pt x="167" y="1135"/>
                  </a:cubicBezTo>
                  <a:cubicBezTo>
                    <a:pt x="0" y="1335"/>
                    <a:pt x="133" y="1635"/>
                    <a:pt x="400" y="1635"/>
                  </a:cubicBezTo>
                  <a:cubicBezTo>
                    <a:pt x="534" y="1635"/>
                    <a:pt x="701" y="1635"/>
                    <a:pt x="867" y="1602"/>
                  </a:cubicBezTo>
                  <a:cubicBezTo>
                    <a:pt x="1168" y="1535"/>
                    <a:pt x="1468" y="1435"/>
                    <a:pt x="1768" y="1301"/>
                  </a:cubicBezTo>
                  <a:cubicBezTo>
                    <a:pt x="1935" y="1235"/>
                    <a:pt x="2102" y="1168"/>
                    <a:pt x="2235" y="1068"/>
                  </a:cubicBezTo>
                  <a:cubicBezTo>
                    <a:pt x="2368" y="1001"/>
                    <a:pt x="2502" y="901"/>
                    <a:pt x="2635" y="834"/>
                  </a:cubicBezTo>
                  <a:cubicBezTo>
                    <a:pt x="2735" y="734"/>
                    <a:pt x="2869" y="634"/>
                    <a:pt x="2969" y="501"/>
                  </a:cubicBezTo>
                  <a:cubicBezTo>
                    <a:pt x="3002" y="467"/>
                    <a:pt x="3036" y="401"/>
                    <a:pt x="3036" y="301"/>
                  </a:cubicBezTo>
                  <a:cubicBezTo>
                    <a:pt x="3036" y="134"/>
                    <a:pt x="2902" y="0"/>
                    <a:pt x="2735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668" name="Google Shape;668;p44"/>
            <p:cNvSpPr/>
            <p:nvPr/>
          </p:nvSpPr>
          <p:spPr>
            <a:xfrm>
              <a:off x="6502255" y="508673"/>
              <a:ext cx="72111" cy="122131"/>
            </a:xfrm>
            <a:custGeom>
              <a:avLst/>
              <a:gdLst/>
              <a:ahLst/>
              <a:cxnLst/>
              <a:rect l="l" t="t" r="r" b="b"/>
              <a:pathLst>
                <a:path w="2236" h="3787" extrusionOk="0">
                  <a:moveTo>
                    <a:pt x="1918" y="1"/>
                  </a:moveTo>
                  <a:cubicBezTo>
                    <a:pt x="1843" y="1"/>
                    <a:pt x="1768" y="26"/>
                    <a:pt x="1702" y="76"/>
                  </a:cubicBezTo>
                  <a:cubicBezTo>
                    <a:pt x="1568" y="243"/>
                    <a:pt x="1435" y="376"/>
                    <a:pt x="1301" y="543"/>
                  </a:cubicBezTo>
                  <a:cubicBezTo>
                    <a:pt x="1201" y="710"/>
                    <a:pt x="1068" y="877"/>
                    <a:pt x="968" y="1043"/>
                  </a:cubicBezTo>
                  <a:cubicBezTo>
                    <a:pt x="868" y="1243"/>
                    <a:pt x="734" y="1444"/>
                    <a:pt x="634" y="1677"/>
                  </a:cubicBezTo>
                  <a:cubicBezTo>
                    <a:pt x="434" y="2044"/>
                    <a:pt x="267" y="2444"/>
                    <a:pt x="134" y="2878"/>
                  </a:cubicBezTo>
                  <a:cubicBezTo>
                    <a:pt x="67" y="3045"/>
                    <a:pt x="34" y="3245"/>
                    <a:pt x="0" y="3445"/>
                  </a:cubicBezTo>
                  <a:cubicBezTo>
                    <a:pt x="0" y="3545"/>
                    <a:pt x="0" y="3645"/>
                    <a:pt x="67" y="3712"/>
                  </a:cubicBezTo>
                  <a:cubicBezTo>
                    <a:pt x="134" y="3762"/>
                    <a:pt x="209" y="3787"/>
                    <a:pt x="284" y="3787"/>
                  </a:cubicBezTo>
                  <a:cubicBezTo>
                    <a:pt x="359" y="3787"/>
                    <a:pt x="434" y="3762"/>
                    <a:pt x="501" y="3712"/>
                  </a:cubicBezTo>
                  <a:cubicBezTo>
                    <a:pt x="634" y="3545"/>
                    <a:pt x="768" y="3412"/>
                    <a:pt x="901" y="3245"/>
                  </a:cubicBezTo>
                  <a:cubicBezTo>
                    <a:pt x="1135" y="2878"/>
                    <a:pt x="1368" y="2511"/>
                    <a:pt x="1568" y="2111"/>
                  </a:cubicBezTo>
                  <a:cubicBezTo>
                    <a:pt x="1668" y="1911"/>
                    <a:pt x="1768" y="1710"/>
                    <a:pt x="1868" y="1510"/>
                  </a:cubicBezTo>
                  <a:cubicBezTo>
                    <a:pt x="1935" y="1310"/>
                    <a:pt x="2002" y="1110"/>
                    <a:pt x="2069" y="910"/>
                  </a:cubicBezTo>
                  <a:cubicBezTo>
                    <a:pt x="2135" y="710"/>
                    <a:pt x="2169" y="543"/>
                    <a:pt x="2202" y="343"/>
                  </a:cubicBezTo>
                  <a:cubicBezTo>
                    <a:pt x="2235" y="243"/>
                    <a:pt x="2202" y="143"/>
                    <a:pt x="2135" y="76"/>
                  </a:cubicBezTo>
                  <a:cubicBezTo>
                    <a:pt x="2069" y="26"/>
                    <a:pt x="1993" y="1"/>
                    <a:pt x="1918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669" name="Google Shape;669;p44"/>
            <p:cNvSpPr/>
            <p:nvPr/>
          </p:nvSpPr>
          <p:spPr>
            <a:xfrm>
              <a:off x="6481809" y="495935"/>
              <a:ext cx="38764" cy="134773"/>
            </a:xfrm>
            <a:custGeom>
              <a:avLst/>
              <a:gdLst/>
              <a:ahLst/>
              <a:cxnLst/>
              <a:rect l="l" t="t" r="r" b="b"/>
              <a:pathLst>
                <a:path w="1202" h="4179" extrusionOk="0">
                  <a:moveTo>
                    <a:pt x="369" y="1"/>
                  </a:moveTo>
                  <a:cubicBezTo>
                    <a:pt x="237" y="1"/>
                    <a:pt x="105" y="88"/>
                    <a:pt x="67" y="237"/>
                  </a:cubicBezTo>
                  <a:cubicBezTo>
                    <a:pt x="34" y="438"/>
                    <a:pt x="34" y="638"/>
                    <a:pt x="34" y="838"/>
                  </a:cubicBezTo>
                  <a:cubicBezTo>
                    <a:pt x="1" y="1038"/>
                    <a:pt x="1" y="1238"/>
                    <a:pt x="34" y="1472"/>
                  </a:cubicBezTo>
                  <a:cubicBezTo>
                    <a:pt x="34" y="1705"/>
                    <a:pt x="67" y="1939"/>
                    <a:pt x="101" y="2172"/>
                  </a:cubicBezTo>
                  <a:cubicBezTo>
                    <a:pt x="167" y="2606"/>
                    <a:pt x="267" y="3039"/>
                    <a:pt x="401" y="3440"/>
                  </a:cubicBezTo>
                  <a:cubicBezTo>
                    <a:pt x="434" y="3640"/>
                    <a:pt x="534" y="3840"/>
                    <a:pt x="601" y="4007"/>
                  </a:cubicBezTo>
                  <a:cubicBezTo>
                    <a:pt x="668" y="4107"/>
                    <a:pt x="734" y="4140"/>
                    <a:pt x="835" y="4174"/>
                  </a:cubicBezTo>
                  <a:cubicBezTo>
                    <a:pt x="849" y="4177"/>
                    <a:pt x="863" y="4179"/>
                    <a:pt x="878" y="4179"/>
                  </a:cubicBezTo>
                  <a:cubicBezTo>
                    <a:pt x="1002" y="4179"/>
                    <a:pt x="1138" y="4059"/>
                    <a:pt x="1168" y="3940"/>
                  </a:cubicBezTo>
                  <a:cubicBezTo>
                    <a:pt x="1201" y="3740"/>
                    <a:pt x="1201" y="3540"/>
                    <a:pt x="1201" y="3340"/>
                  </a:cubicBezTo>
                  <a:cubicBezTo>
                    <a:pt x="1201" y="2873"/>
                    <a:pt x="1168" y="2439"/>
                    <a:pt x="1135" y="2005"/>
                  </a:cubicBezTo>
                  <a:cubicBezTo>
                    <a:pt x="1101" y="1772"/>
                    <a:pt x="1035" y="1538"/>
                    <a:pt x="1001" y="1338"/>
                  </a:cubicBezTo>
                  <a:cubicBezTo>
                    <a:pt x="935" y="1105"/>
                    <a:pt x="901" y="905"/>
                    <a:pt x="835" y="738"/>
                  </a:cubicBezTo>
                  <a:cubicBezTo>
                    <a:pt x="768" y="538"/>
                    <a:pt x="701" y="338"/>
                    <a:pt x="601" y="171"/>
                  </a:cubicBezTo>
                  <a:lnTo>
                    <a:pt x="634" y="171"/>
                  </a:lnTo>
                  <a:cubicBezTo>
                    <a:pt x="576" y="54"/>
                    <a:pt x="472" y="1"/>
                    <a:pt x="369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670" name="Google Shape;670;p44"/>
            <p:cNvSpPr/>
            <p:nvPr/>
          </p:nvSpPr>
          <p:spPr>
            <a:xfrm>
              <a:off x="6426534" y="542116"/>
              <a:ext cx="87591" cy="96782"/>
            </a:xfrm>
            <a:custGeom>
              <a:avLst/>
              <a:gdLst/>
              <a:ahLst/>
              <a:cxnLst/>
              <a:rect l="l" t="t" r="r" b="b"/>
              <a:pathLst>
                <a:path w="2716" h="3001" extrusionOk="0">
                  <a:moveTo>
                    <a:pt x="338" y="1"/>
                  </a:moveTo>
                  <a:cubicBezTo>
                    <a:pt x="154" y="1"/>
                    <a:pt x="0" y="187"/>
                    <a:pt x="80" y="373"/>
                  </a:cubicBezTo>
                  <a:cubicBezTo>
                    <a:pt x="147" y="540"/>
                    <a:pt x="214" y="707"/>
                    <a:pt x="280" y="874"/>
                  </a:cubicBezTo>
                  <a:cubicBezTo>
                    <a:pt x="380" y="1007"/>
                    <a:pt x="480" y="1174"/>
                    <a:pt x="580" y="1341"/>
                  </a:cubicBezTo>
                  <a:cubicBezTo>
                    <a:pt x="681" y="1507"/>
                    <a:pt x="814" y="1674"/>
                    <a:pt x="947" y="1808"/>
                  </a:cubicBezTo>
                  <a:cubicBezTo>
                    <a:pt x="1214" y="2141"/>
                    <a:pt x="1481" y="2408"/>
                    <a:pt x="1781" y="2642"/>
                  </a:cubicBezTo>
                  <a:cubicBezTo>
                    <a:pt x="1915" y="2775"/>
                    <a:pt x="2082" y="2875"/>
                    <a:pt x="2215" y="2975"/>
                  </a:cubicBezTo>
                  <a:cubicBezTo>
                    <a:pt x="2265" y="2992"/>
                    <a:pt x="2307" y="3000"/>
                    <a:pt x="2348" y="3000"/>
                  </a:cubicBezTo>
                  <a:cubicBezTo>
                    <a:pt x="2390" y="3000"/>
                    <a:pt x="2432" y="2992"/>
                    <a:pt x="2482" y="2975"/>
                  </a:cubicBezTo>
                  <a:cubicBezTo>
                    <a:pt x="2615" y="2908"/>
                    <a:pt x="2715" y="2742"/>
                    <a:pt x="2649" y="2608"/>
                  </a:cubicBezTo>
                  <a:cubicBezTo>
                    <a:pt x="2582" y="2441"/>
                    <a:pt x="2515" y="2275"/>
                    <a:pt x="2415" y="2108"/>
                  </a:cubicBezTo>
                  <a:cubicBezTo>
                    <a:pt x="2248" y="1774"/>
                    <a:pt x="2015" y="1441"/>
                    <a:pt x="1781" y="1140"/>
                  </a:cubicBezTo>
                  <a:cubicBezTo>
                    <a:pt x="1615" y="1007"/>
                    <a:pt x="1481" y="840"/>
                    <a:pt x="1348" y="707"/>
                  </a:cubicBezTo>
                  <a:cubicBezTo>
                    <a:pt x="1214" y="573"/>
                    <a:pt x="1081" y="440"/>
                    <a:pt x="947" y="340"/>
                  </a:cubicBezTo>
                  <a:cubicBezTo>
                    <a:pt x="781" y="206"/>
                    <a:pt x="647" y="106"/>
                    <a:pt x="480" y="40"/>
                  </a:cubicBezTo>
                  <a:cubicBezTo>
                    <a:pt x="433" y="13"/>
                    <a:pt x="385" y="1"/>
                    <a:pt x="338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671" name="Google Shape;671;p44"/>
            <p:cNvSpPr/>
            <p:nvPr/>
          </p:nvSpPr>
          <p:spPr>
            <a:xfrm>
              <a:off x="4550850" y="1897586"/>
              <a:ext cx="145254" cy="85172"/>
            </a:xfrm>
            <a:custGeom>
              <a:avLst/>
              <a:gdLst/>
              <a:ahLst/>
              <a:cxnLst/>
              <a:rect l="l" t="t" r="r" b="b"/>
              <a:pathLst>
                <a:path w="4504" h="2641" extrusionOk="0">
                  <a:moveTo>
                    <a:pt x="4234" y="1"/>
                  </a:moveTo>
                  <a:cubicBezTo>
                    <a:pt x="4168" y="1"/>
                    <a:pt x="4099" y="26"/>
                    <a:pt x="4037" y="72"/>
                  </a:cubicBezTo>
                  <a:cubicBezTo>
                    <a:pt x="4037" y="72"/>
                    <a:pt x="3970" y="139"/>
                    <a:pt x="3870" y="172"/>
                  </a:cubicBezTo>
                  <a:lnTo>
                    <a:pt x="3703" y="306"/>
                  </a:lnTo>
                  <a:cubicBezTo>
                    <a:pt x="3636" y="339"/>
                    <a:pt x="3570" y="406"/>
                    <a:pt x="3470" y="472"/>
                  </a:cubicBezTo>
                  <a:cubicBezTo>
                    <a:pt x="3403" y="539"/>
                    <a:pt x="3303" y="572"/>
                    <a:pt x="3203" y="639"/>
                  </a:cubicBezTo>
                  <a:cubicBezTo>
                    <a:pt x="3103" y="706"/>
                    <a:pt x="3003" y="773"/>
                    <a:pt x="2903" y="839"/>
                  </a:cubicBezTo>
                  <a:cubicBezTo>
                    <a:pt x="2802" y="906"/>
                    <a:pt x="2669" y="973"/>
                    <a:pt x="2569" y="1039"/>
                  </a:cubicBezTo>
                  <a:cubicBezTo>
                    <a:pt x="2469" y="1106"/>
                    <a:pt x="2335" y="1140"/>
                    <a:pt x="2202" y="1206"/>
                  </a:cubicBezTo>
                  <a:lnTo>
                    <a:pt x="1868" y="1406"/>
                  </a:lnTo>
                  <a:lnTo>
                    <a:pt x="1502" y="1573"/>
                  </a:lnTo>
                  <a:cubicBezTo>
                    <a:pt x="1368" y="1607"/>
                    <a:pt x="1268" y="1673"/>
                    <a:pt x="1168" y="1707"/>
                  </a:cubicBezTo>
                  <a:cubicBezTo>
                    <a:pt x="1068" y="1773"/>
                    <a:pt x="934" y="1773"/>
                    <a:pt x="834" y="1840"/>
                  </a:cubicBezTo>
                  <a:cubicBezTo>
                    <a:pt x="634" y="1907"/>
                    <a:pt x="401" y="2007"/>
                    <a:pt x="201" y="2107"/>
                  </a:cubicBezTo>
                  <a:lnTo>
                    <a:pt x="167" y="2107"/>
                  </a:lnTo>
                  <a:cubicBezTo>
                    <a:pt x="67" y="2140"/>
                    <a:pt x="0" y="2240"/>
                    <a:pt x="0" y="2340"/>
                  </a:cubicBezTo>
                  <a:cubicBezTo>
                    <a:pt x="0" y="2474"/>
                    <a:pt x="101" y="2607"/>
                    <a:pt x="267" y="2641"/>
                  </a:cubicBezTo>
                  <a:lnTo>
                    <a:pt x="1035" y="2641"/>
                  </a:lnTo>
                  <a:cubicBezTo>
                    <a:pt x="1168" y="2607"/>
                    <a:pt x="1301" y="2607"/>
                    <a:pt x="1401" y="2574"/>
                  </a:cubicBezTo>
                  <a:cubicBezTo>
                    <a:pt x="1535" y="2541"/>
                    <a:pt x="1702" y="2507"/>
                    <a:pt x="1835" y="2474"/>
                  </a:cubicBezTo>
                  <a:cubicBezTo>
                    <a:pt x="1969" y="2440"/>
                    <a:pt x="2102" y="2407"/>
                    <a:pt x="2235" y="2340"/>
                  </a:cubicBezTo>
                  <a:lnTo>
                    <a:pt x="2669" y="2140"/>
                  </a:lnTo>
                  <a:cubicBezTo>
                    <a:pt x="2802" y="2074"/>
                    <a:pt x="2936" y="2007"/>
                    <a:pt x="3069" y="1907"/>
                  </a:cubicBezTo>
                  <a:cubicBezTo>
                    <a:pt x="3203" y="1807"/>
                    <a:pt x="3336" y="1740"/>
                    <a:pt x="3436" y="1640"/>
                  </a:cubicBezTo>
                  <a:cubicBezTo>
                    <a:pt x="3570" y="1540"/>
                    <a:pt x="3670" y="1440"/>
                    <a:pt x="3770" y="1340"/>
                  </a:cubicBezTo>
                  <a:cubicBezTo>
                    <a:pt x="3870" y="1273"/>
                    <a:pt x="3937" y="1173"/>
                    <a:pt x="4037" y="1073"/>
                  </a:cubicBezTo>
                  <a:cubicBezTo>
                    <a:pt x="4103" y="973"/>
                    <a:pt x="4170" y="873"/>
                    <a:pt x="4237" y="806"/>
                  </a:cubicBezTo>
                  <a:cubicBezTo>
                    <a:pt x="4270" y="739"/>
                    <a:pt x="4337" y="673"/>
                    <a:pt x="4370" y="572"/>
                  </a:cubicBezTo>
                  <a:cubicBezTo>
                    <a:pt x="4404" y="539"/>
                    <a:pt x="4437" y="472"/>
                    <a:pt x="4470" y="406"/>
                  </a:cubicBezTo>
                  <a:lnTo>
                    <a:pt x="4504" y="372"/>
                  </a:lnTo>
                  <a:cubicBezTo>
                    <a:pt x="4504" y="272"/>
                    <a:pt x="4504" y="172"/>
                    <a:pt x="4437" y="105"/>
                  </a:cubicBezTo>
                  <a:cubicBezTo>
                    <a:pt x="4383" y="34"/>
                    <a:pt x="4311" y="1"/>
                    <a:pt x="4234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672" name="Google Shape;672;p44"/>
            <p:cNvSpPr/>
            <p:nvPr/>
          </p:nvSpPr>
          <p:spPr>
            <a:xfrm>
              <a:off x="4544400" y="1903133"/>
              <a:ext cx="128032" cy="40893"/>
            </a:xfrm>
            <a:custGeom>
              <a:avLst/>
              <a:gdLst/>
              <a:ahLst/>
              <a:cxnLst/>
              <a:rect l="l" t="t" r="r" b="b"/>
              <a:pathLst>
                <a:path w="3970" h="1268" extrusionOk="0">
                  <a:moveTo>
                    <a:pt x="3603" y="0"/>
                  </a:moveTo>
                  <a:cubicBezTo>
                    <a:pt x="3603" y="0"/>
                    <a:pt x="3369" y="0"/>
                    <a:pt x="3036" y="34"/>
                  </a:cubicBezTo>
                  <a:cubicBezTo>
                    <a:pt x="2736" y="100"/>
                    <a:pt x="2335" y="167"/>
                    <a:pt x="1935" y="200"/>
                  </a:cubicBezTo>
                  <a:cubicBezTo>
                    <a:pt x="1735" y="267"/>
                    <a:pt x="1535" y="267"/>
                    <a:pt x="1335" y="300"/>
                  </a:cubicBezTo>
                  <a:lnTo>
                    <a:pt x="1101" y="334"/>
                  </a:lnTo>
                  <a:lnTo>
                    <a:pt x="334" y="334"/>
                  </a:lnTo>
                  <a:cubicBezTo>
                    <a:pt x="234" y="334"/>
                    <a:pt x="167" y="367"/>
                    <a:pt x="100" y="434"/>
                  </a:cubicBezTo>
                  <a:cubicBezTo>
                    <a:pt x="0" y="534"/>
                    <a:pt x="34" y="734"/>
                    <a:pt x="167" y="834"/>
                  </a:cubicBezTo>
                  <a:cubicBezTo>
                    <a:pt x="167" y="834"/>
                    <a:pt x="200" y="867"/>
                    <a:pt x="301" y="934"/>
                  </a:cubicBezTo>
                  <a:cubicBezTo>
                    <a:pt x="434" y="1001"/>
                    <a:pt x="567" y="1101"/>
                    <a:pt x="734" y="1134"/>
                  </a:cubicBezTo>
                  <a:cubicBezTo>
                    <a:pt x="934" y="1201"/>
                    <a:pt x="1134" y="1234"/>
                    <a:pt x="1368" y="1268"/>
                  </a:cubicBezTo>
                  <a:cubicBezTo>
                    <a:pt x="1601" y="1268"/>
                    <a:pt x="1835" y="1268"/>
                    <a:pt x="2068" y="1234"/>
                  </a:cubicBezTo>
                  <a:cubicBezTo>
                    <a:pt x="2302" y="1168"/>
                    <a:pt x="2535" y="1134"/>
                    <a:pt x="2736" y="1068"/>
                  </a:cubicBezTo>
                  <a:cubicBezTo>
                    <a:pt x="2936" y="1001"/>
                    <a:pt x="3103" y="901"/>
                    <a:pt x="3303" y="834"/>
                  </a:cubicBezTo>
                  <a:cubicBezTo>
                    <a:pt x="3469" y="734"/>
                    <a:pt x="3636" y="601"/>
                    <a:pt x="3803" y="501"/>
                  </a:cubicBezTo>
                  <a:cubicBezTo>
                    <a:pt x="3970" y="334"/>
                    <a:pt x="3870" y="0"/>
                    <a:pt x="3603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673" name="Google Shape;673;p44"/>
            <p:cNvSpPr/>
            <p:nvPr/>
          </p:nvSpPr>
          <p:spPr>
            <a:xfrm>
              <a:off x="4557300" y="1864402"/>
              <a:ext cx="109779" cy="48536"/>
            </a:xfrm>
            <a:custGeom>
              <a:avLst/>
              <a:gdLst/>
              <a:ahLst/>
              <a:cxnLst/>
              <a:rect l="l" t="t" r="r" b="b"/>
              <a:pathLst>
                <a:path w="3404" h="1505" extrusionOk="0">
                  <a:moveTo>
                    <a:pt x="401" y="0"/>
                  </a:moveTo>
                  <a:cubicBezTo>
                    <a:pt x="334" y="0"/>
                    <a:pt x="267" y="0"/>
                    <a:pt x="201" y="34"/>
                  </a:cubicBezTo>
                  <a:cubicBezTo>
                    <a:pt x="67" y="100"/>
                    <a:pt x="1" y="267"/>
                    <a:pt x="67" y="401"/>
                  </a:cubicBezTo>
                  <a:cubicBezTo>
                    <a:pt x="101" y="467"/>
                    <a:pt x="134" y="501"/>
                    <a:pt x="167" y="534"/>
                  </a:cubicBezTo>
                  <a:cubicBezTo>
                    <a:pt x="234" y="667"/>
                    <a:pt x="301" y="768"/>
                    <a:pt x="434" y="868"/>
                  </a:cubicBezTo>
                  <a:cubicBezTo>
                    <a:pt x="568" y="1001"/>
                    <a:pt x="734" y="1101"/>
                    <a:pt x="901" y="1201"/>
                  </a:cubicBezTo>
                  <a:cubicBezTo>
                    <a:pt x="1101" y="1301"/>
                    <a:pt x="1302" y="1368"/>
                    <a:pt x="1502" y="1435"/>
                  </a:cubicBezTo>
                  <a:cubicBezTo>
                    <a:pt x="1728" y="1476"/>
                    <a:pt x="1968" y="1504"/>
                    <a:pt x="2212" y="1504"/>
                  </a:cubicBezTo>
                  <a:cubicBezTo>
                    <a:pt x="2363" y="1504"/>
                    <a:pt x="2516" y="1494"/>
                    <a:pt x="2669" y="1468"/>
                  </a:cubicBezTo>
                  <a:cubicBezTo>
                    <a:pt x="2836" y="1435"/>
                    <a:pt x="3003" y="1368"/>
                    <a:pt x="3170" y="1301"/>
                  </a:cubicBezTo>
                  <a:cubicBezTo>
                    <a:pt x="3403" y="1168"/>
                    <a:pt x="3370" y="834"/>
                    <a:pt x="3136" y="734"/>
                  </a:cubicBezTo>
                  <a:cubicBezTo>
                    <a:pt x="2969" y="701"/>
                    <a:pt x="2836" y="667"/>
                    <a:pt x="2669" y="634"/>
                  </a:cubicBezTo>
                  <a:cubicBezTo>
                    <a:pt x="2536" y="601"/>
                    <a:pt x="2402" y="567"/>
                    <a:pt x="2236" y="534"/>
                  </a:cubicBezTo>
                  <a:lnTo>
                    <a:pt x="1735" y="401"/>
                  </a:lnTo>
                  <a:cubicBezTo>
                    <a:pt x="1668" y="401"/>
                    <a:pt x="1568" y="367"/>
                    <a:pt x="1502" y="367"/>
                  </a:cubicBezTo>
                  <a:cubicBezTo>
                    <a:pt x="1435" y="334"/>
                    <a:pt x="1335" y="334"/>
                    <a:pt x="1268" y="301"/>
                  </a:cubicBezTo>
                  <a:cubicBezTo>
                    <a:pt x="1201" y="267"/>
                    <a:pt x="1135" y="267"/>
                    <a:pt x="1068" y="234"/>
                  </a:cubicBezTo>
                  <a:cubicBezTo>
                    <a:pt x="1001" y="200"/>
                    <a:pt x="968" y="200"/>
                    <a:pt x="868" y="167"/>
                  </a:cubicBezTo>
                  <a:cubicBezTo>
                    <a:pt x="768" y="134"/>
                    <a:pt x="668" y="100"/>
                    <a:pt x="601" y="67"/>
                  </a:cubicBezTo>
                  <a:lnTo>
                    <a:pt x="468" y="34"/>
                  </a:lnTo>
                  <a:lnTo>
                    <a:pt x="401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674" name="Google Shape;674;p44"/>
            <p:cNvSpPr/>
            <p:nvPr/>
          </p:nvSpPr>
          <p:spPr>
            <a:xfrm>
              <a:off x="4674558" y="1898812"/>
              <a:ext cx="35539" cy="97943"/>
            </a:xfrm>
            <a:custGeom>
              <a:avLst/>
              <a:gdLst/>
              <a:ahLst/>
              <a:cxnLst/>
              <a:rect l="l" t="t" r="r" b="b"/>
              <a:pathLst>
                <a:path w="1102" h="3037" extrusionOk="0">
                  <a:moveTo>
                    <a:pt x="334" y="1"/>
                  </a:moveTo>
                  <a:cubicBezTo>
                    <a:pt x="167" y="1"/>
                    <a:pt x="34" y="101"/>
                    <a:pt x="34" y="268"/>
                  </a:cubicBezTo>
                  <a:lnTo>
                    <a:pt x="34" y="368"/>
                  </a:lnTo>
                  <a:lnTo>
                    <a:pt x="34" y="468"/>
                  </a:lnTo>
                  <a:cubicBezTo>
                    <a:pt x="34" y="534"/>
                    <a:pt x="67" y="601"/>
                    <a:pt x="34" y="735"/>
                  </a:cubicBezTo>
                  <a:cubicBezTo>
                    <a:pt x="1" y="868"/>
                    <a:pt x="34" y="968"/>
                    <a:pt x="34" y="1102"/>
                  </a:cubicBezTo>
                  <a:cubicBezTo>
                    <a:pt x="34" y="1268"/>
                    <a:pt x="34" y="1402"/>
                    <a:pt x="67" y="1569"/>
                  </a:cubicBezTo>
                  <a:cubicBezTo>
                    <a:pt x="67" y="1735"/>
                    <a:pt x="101" y="1902"/>
                    <a:pt x="101" y="2036"/>
                  </a:cubicBezTo>
                  <a:cubicBezTo>
                    <a:pt x="134" y="2202"/>
                    <a:pt x="167" y="2336"/>
                    <a:pt x="201" y="2469"/>
                  </a:cubicBezTo>
                  <a:cubicBezTo>
                    <a:pt x="201" y="2569"/>
                    <a:pt x="234" y="2636"/>
                    <a:pt x="267" y="2736"/>
                  </a:cubicBezTo>
                  <a:lnTo>
                    <a:pt x="334" y="2869"/>
                  </a:lnTo>
                  <a:cubicBezTo>
                    <a:pt x="367" y="2936"/>
                    <a:pt x="401" y="2970"/>
                    <a:pt x="468" y="3003"/>
                  </a:cubicBezTo>
                  <a:cubicBezTo>
                    <a:pt x="512" y="3025"/>
                    <a:pt x="564" y="3036"/>
                    <a:pt x="616" y="3036"/>
                  </a:cubicBezTo>
                  <a:cubicBezTo>
                    <a:pt x="720" y="3036"/>
                    <a:pt x="823" y="2992"/>
                    <a:pt x="868" y="2903"/>
                  </a:cubicBezTo>
                  <a:cubicBezTo>
                    <a:pt x="901" y="2869"/>
                    <a:pt x="901" y="2803"/>
                    <a:pt x="935" y="2769"/>
                  </a:cubicBezTo>
                  <a:cubicBezTo>
                    <a:pt x="968" y="2669"/>
                    <a:pt x="1001" y="2569"/>
                    <a:pt x="1035" y="2469"/>
                  </a:cubicBezTo>
                  <a:cubicBezTo>
                    <a:pt x="1068" y="2302"/>
                    <a:pt x="1101" y="2169"/>
                    <a:pt x="1101" y="2002"/>
                  </a:cubicBezTo>
                  <a:cubicBezTo>
                    <a:pt x="1101" y="1835"/>
                    <a:pt x="1101" y="1669"/>
                    <a:pt x="1101" y="1468"/>
                  </a:cubicBezTo>
                  <a:cubicBezTo>
                    <a:pt x="1068" y="1302"/>
                    <a:pt x="1035" y="1135"/>
                    <a:pt x="1001" y="935"/>
                  </a:cubicBezTo>
                  <a:cubicBezTo>
                    <a:pt x="968" y="868"/>
                    <a:pt x="935" y="768"/>
                    <a:pt x="901" y="701"/>
                  </a:cubicBezTo>
                  <a:cubicBezTo>
                    <a:pt x="868" y="635"/>
                    <a:pt x="834" y="568"/>
                    <a:pt x="801" y="501"/>
                  </a:cubicBezTo>
                  <a:cubicBezTo>
                    <a:pt x="768" y="434"/>
                    <a:pt x="734" y="368"/>
                    <a:pt x="701" y="301"/>
                  </a:cubicBezTo>
                  <a:lnTo>
                    <a:pt x="601" y="168"/>
                  </a:lnTo>
                  <a:lnTo>
                    <a:pt x="501" y="67"/>
                  </a:lnTo>
                  <a:cubicBezTo>
                    <a:pt x="434" y="34"/>
                    <a:pt x="401" y="1"/>
                    <a:pt x="334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675" name="Google Shape;675;p44"/>
            <p:cNvSpPr/>
            <p:nvPr/>
          </p:nvSpPr>
          <p:spPr>
            <a:xfrm>
              <a:off x="6243003" y="1013472"/>
              <a:ext cx="91461" cy="123969"/>
            </a:xfrm>
            <a:custGeom>
              <a:avLst/>
              <a:gdLst/>
              <a:ahLst/>
              <a:cxnLst/>
              <a:rect l="l" t="t" r="r" b="b"/>
              <a:pathLst>
                <a:path w="2836" h="3844" extrusionOk="0">
                  <a:moveTo>
                    <a:pt x="301" y="1"/>
                  </a:moveTo>
                  <a:cubicBezTo>
                    <a:pt x="234" y="1"/>
                    <a:pt x="167" y="1"/>
                    <a:pt x="100" y="67"/>
                  </a:cubicBezTo>
                  <a:cubicBezTo>
                    <a:pt x="0" y="168"/>
                    <a:pt x="0" y="301"/>
                    <a:pt x="100" y="368"/>
                  </a:cubicBezTo>
                  <a:lnTo>
                    <a:pt x="567" y="868"/>
                  </a:lnTo>
                  <a:cubicBezTo>
                    <a:pt x="901" y="1202"/>
                    <a:pt x="1201" y="1535"/>
                    <a:pt x="1501" y="1902"/>
                  </a:cubicBezTo>
                  <a:cubicBezTo>
                    <a:pt x="1668" y="2102"/>
                    <a:pt x="1802" y="2302"/>
                    <a:pt x="1935" y="2503"/>
                  </a:cubicBezTo>
                  <a:cubicBezTo>
                    <a:pt x="1968" y="2603"/>
                    <a:pt x="2035" y="2703"/>
                    <a:pt x="2102" y="2803"/>
                  </a:cubicBezTo>
                  <a:cubicBezTo>
                    <a:pt x="2135" y="2903"/>
                    <a:pt x="2169" y="2970"/>
                    <a:pt x="2202" y="3070"/>
                  </a:cubicBezTo>
                  <a:cubicBezTo>
                    <a:pt x="2269" y="3203"/>
                    <a:pt x="2302" y="3336"/>
                    <a:pt x="2335" y="3470"/>
                  </a:cubicBezTo>
                  <a:cubicBezTo>
                    <a:pt x="2369" y="3570"/>
                    <a:pt x="2402" y="3637"/>
                    <a:pt x="2402" y="3637"/>
                  </a:cubicBezTo>
                  <a:lnTo>
                    <a:pt x="2402" y="3703"/>
                  </a:lnTo>
                  <a:cubicBezTo>
                    <a:pt x="2402" y="3770"/>
                    <a:pt x="2469" y="3837"/>
                    <a:pt x="2569" y="3837"/>
                  </a:cubicBezTo>
                  <a:cubicBezTo>
                    <a:pt x="2582" y="3841"/>
                    <a:pt x="2596" y="3843"/>
                    <a:pt x="2610" y="3843"/>
                  </a:cubicBezTo>
                  <a:cubicBezTo>
                    <a:pt x="2702" y="3843"/>
                    <a:pt x="2802" y="3757"/>
                    <a:pt x="2802" y="3670"/>
                  </a:cubicBezTo>
                  <a:cubicBezTo>
                    <a:pt x="2802" y="3670"/>
                    <a:pt x="2836" y="3570"/>
                    <a:pt x="2836" y="3437"/>
                  </a:cubicBezTo>
                  <a:cubicBezTo>
                    <a:pt x="2836" y="3370"/>
                    <a:pt x="2836" y="3303"/>
                    <a:pt x="2836" y="3203"/>
                  </a:cubicBezTo>
                  <a:cubicBezTo>
                    <a:pt x="2836" y="3103"/>
                    <a:pt x="2836" y="3003"/>
                    <a:pt x="2802" y="2903"/>
                  </a:cubicBezTo>
                  <a:cubicBezTo>
                    <a:pt x="2802" y="2769"/>
                    <a:pt x="2769" y="2636"/>
                    <a:pt x="2736" y="2536"/>
                  </a:cubicBezTo>
                  <a:cubicBezTo>
                    <a:pt x="2702" y="2402"/>
                    <a:pt x="2636" y="2269"/>
                    <a:pt x="2602" y="2136"/>
                  </a:cubicBezTo>
                  <a:cubicBezTo>
                    <a:pt x="2535" y="2002"/>
                    <a:pt x="2469" y="1869"/>
                    <a:pt x="2402" y="1769"/>
                  </a:cubicBezTo>
                  <a:cubicBezTo>
                    <a:pt x="2302" y="1635"/>
                    <a:pt x="2235" y="1502"/>
                    <a:pt x="2135" y="1402"/>
                  </a:cubicBezTo>
                  <a:cubicBezTo>
                    <a:pt x="1968" y="1168"/>
                    <a:pt x="1768" y="968"/>
                    <a:pt x="1535" y="768"/>
                  </a:cubicBezTo>
                  <a:cubicBezTo>
                    <a:pt x="1368" y="601"/>
                    <a:pt x="1168" y="468"/>
                    <a:pt x="968" y="334"/>
                  </a:cubicBezTo>
                  <a:cubicBezTo>
                    <a:pt x="768" y="201"/>
                    <a:pt x="534" y="67"/>
                    <a:pt x="301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676" name="Google Shape;676;p44"/>
            <p:cNvSpPr/>
            <p:nvPr/>
          </p:nvSpPr>
          <p:spPr>
            <a:xfrm>
              <a:off x="5690057" y="1891298"/>
              <a:ext cx="146350" cy="58115"/>
            </a:xfrm>
            <a:custGeom>
              <a:avLst/>
              <a:gdLst/>
              <a:ahLst/>
              <a:cxnLst/>
              <a:rect l="l" t="t" r="r" b="b"/>
              <a:pathLst>
                <a:path w="4538" h="1802" extrusionOk="0">
                  <a:moveTo>
                    <a:pt x="4333" y="0"/>
                  </a:moveTo>
                  <a:cubicBezTo>
                    <a:pt x="4293" y="0"/>
                    <a:pt x="4248" y="11"/>
                    <a:pt x="4204" y="34"/>
                  </a:cubicBezTo>
                  <a:lnTo>
                    <a:pt x="3603" y="300"/>
                  </a:lnTo>
                  <a:cubicBezTo>
                    <a:pt x="3270" y="467"/>
                    <a:pt x="2769" y="667"/>
                    <a:pt x="2302" y="834"/>
                  </a:cubicBezTo>
                  <a:cubicBezTo>
                    <a:pt x="2069" y="901"/>
                    <a:pt x="1835" y="968"/>
                    <a:pt x="1602" y="1001"/>
                  </a:cubicBezTo>
                  <a:cubicBezTo>
                    <a:pt x="1502" y="1001"/>
                    <a:pt x="1368" y="1034"/>
                    <a:pt x="1268" y="1034"/>
                  </a:cubicBezTo>
                  <a:lnTo>
                    <a:pt x="968" y="1034"/>
                  </a:lnTo>
                  <a:cubicBezTo>
                    <a:pt x="901" y="1051"/>
                    <a:pt x="826" y="1059"/>
                    <a:pt x="751" y="1059"/>
                  </a:cubicBezTo>
                  <a:cubicBezTo>
                    <a:pt x="676" y="1059"/>
                    <a:pt x="601" y="1051"/>
                    <a:pt x="534" y="1034"/>
                  </a:cubicBezTo>
                  <a:lnTo>
                    <a:pt x="334" y="1034"/>
                  </a:lnTo>
                  <a:cubicBezTo>
                    <a:pt x="67" y="1034"/>
                    <a:pt x="1" y="1368"/>
                    <a:pt x="201" y="1468"/>
                  </a:cubicBezTo>
                  <a:lnTo>
                    <a:pt x="401" y="1568"/>
                  </a:lnTo>
                  <a:cubicBezTo>
                    <a:pt x="434" y="1601"/>
                    <a:pt x="501" y="1635"/>
                    <a:pt x="601" y="1668"/>
                  </a:cubicBezTo>
                  <a:cubicBezTo>
                    <a:pt x="701" y="1701"/>
                    <a:pt x="801" y="1735"/>
                    <a:pt x="901" y="1735"/>
                  </a:cubicBezTo>
                  <a:cubicBezTo>
                    <a:pt x="1035" y="1768"/>
                    <a:pt x="1168" y="1768"/>
                    <a:pt x="1268" y="1802"/>
                  </a:cubicBezTo>
                  <a:lnTo>
                    <a:pt x="1702" y="1802"/>
                  </a:lnTo>
                  <a:cubicBezTo>
                    <a:pt x="1835" y="1802"/>
                    <a:pt x="2002" y="1768"/>
                    <a:pt x="2102" y="1735"/>
                  </a:cubicBezTo>
                  <a:cubicBezTo>
                    <a:pt x="2236" y="1701"/>
                    <a:pt x="2402" y="1668"/>
                    <a:pt x="2536" y="1635"/>
                  </a:cubicBezTo>
                  <a:cubicBezTo>
                    <a:pt x="3036" y="1468"/>
                    <a:pt x="3503" y="1201"/>
                    <a:pt x="3937" y="868"/>
                  </a:cubicBezTo>
                  <a:cubicBezTo>
                    <a:pt x="4137" y="734"/>
                    <a:pt x="4304" y="567"/>
                    <a:pt x="4471" y="367"/>
                  </a:cubicBezTo>
                  <a:cubicBezTo>
                    <a:pt x="4537" y="300"/>
                    <a:pt x="4537" y="200"/>
                    <a:pt x="4504" y="134"/>
                  </a:cubicBezTo>
                  <a:cubicBezTo>
                    <a:pt x="4482" y="45"/>
                    <a:pt x="4415" y="0"/>
                    <a:pt x="4333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6B9C8312-494E-4BC7-AE3B-F7B95B65224F}"/>
              </a:ext>
            </a:extLst>
          </p:cNvPr>
          <p:cNvSpPr txBox="1"/>
          <p:nvPr/>
        </p:nvSpPr>
        <p:spPr>
          <a:xfrm>
            <a:off x="1621815" y="7557521"/>
            <a:ext cx="5778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400" b="1" dirty="0"/>
              <a:t>Подготовила:</a:t>
            </a:r>
          </a:p>
          <a:p>
            <a:pPr algn="r"/>
            <a:r>
              <a:rPr lang="ru-RU" sz="2400" b="1" dirty="0"/>
              <a:t>воспитатель высшей категории</a:t>
            </a:r>
          </a:p>
          <a:p>
            <a:pPr algn="r"/>
            <a:r>
              <a:rPr lang="ru-RU" sz="2400" b="1" dirty="0"/>
              <a:t>Лаврухина Е. А</a:t>
            </a:r>
            <a:r>
              <a:rPr lang="ru-RU" dirty="0"/>
              <a:t>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DB32AF0-EF1E-4F30-9F61-88394F7F1273}"/>
              </a:ext>
            </a:extLst>
          </p:cNvPr>
          <p:cNvSpPr txBox="1"/>
          <p:nvPr/>
        </p:nvSpPr>
        <p:spPr>
          <a:xfrm>
            <a:off x="2008134" y="9970477"/>
            <a:ext cx="3610675" cy="536299"/>
          </a:xfrm>
          <a:prstGeom prst="rect">
            <a:avLst/>
          </a:prstGeom>
          <a:solidFill>
            <a:srgbClr val="FFFFE1"/>
          </a:solidFill>
          <a:ln>
            <a:noFill/>
          </a:ln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08CDFB8-AD79-4D8B-B2EF-9E93C55F71F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42243" y="8658341"/>
            <a:ext cx="1298561" cy="1719221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61C8B36-0696-4BF7-85ED-FBBFAB98AF5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11830" y="4208005"/>
            <a:ext cx="1749093" cy="192313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E8C06D2-30DE-4223-8FAA-D3910896FE48}"/>
              </a:ext>
            </a:extLst>
          </p:cNvPr>
          <p:cNvSpPr txBox="1"/>
          <p:nvPr/>
        </p:nvSpPr>
        <p:spPr>
          <a:xfrm>
            <a:off x="422031" y="422031"/>
            <a:ext cx="65590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Художественная деятельность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E04BF63-DCA8-40CD-85DC-83D3D2623B94}"/>
              </a:ext>
            </a:extLst>
          </p:cNvPr>
          <p:cNvSpPr txBox="1"/>
          <p:nvPr/>
        </p:nvSpPr>
        <p:spPr>
          <a:xfrm>
            <a:off x="738554" y="1371600"/>
            <a:ext cx="624253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/>
              <a:t>Конструирование с элементами аппликации</a:t>
            </a:r>
          </a:p>
          <a:p>
            <a:pPr algn="ctr"/>
            <a:r>
              <a:rPr lang="ru-RU" sz="2400" dirty="0"/>
              <a:t> «Веселая грядка»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9E47CCA-BD2E-4F86-BDBF-E750948C9CA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3132138"/>
            <a:ext cx="7559675" cy="7559675"/>
          </a:xfrm>
          <a:prstGeom prst="rect">
            <a:avLst/>
          </a:prstGeom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26B566D0-2660-49DC-9438-5F413B845B7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45613" y="1969228"/>
            <a:ext cx="1461077" cy="10906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738768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E8C06D2-30DE-4223-8FAA-D3910896FE48}"/>
              </a:ext>
            </a:extLst>
          </p:cNvPr>
          <p:cNvSpPr txBox="1"/>
          <p:nvPr/>
        </p:nvSpPr>
        <p:spPr>
          <a:xfrm>
            <a:off x="422031" y="422031"/>
            <a:ext cx="65590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Коллективная работа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E04BF63-DCA8-40CD-85DC-83D3D2623B94}"/>
              </a:ext>
            </a:extLst>
          </p:cNvPr>
          <p:cNvSpPr txBox="1"/>
          <p:nvPr/>
        </p:nvSpPr>
        <p:spPr>
          <a:xfrm>
            <a:off x="967154" y="883696"/>
            <a:ext cx="60139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/>
              <a:t>«Витамины»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D41E5CFA-B1B9-4F82-A2FC-9637C653544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0394" y="1740119"/>
            <a:ext cx="6559061" cy="8745415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7E4E8940-0424-4BDA-9644-F312880556F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82597" y="8900"/>
            <a:ext cx="1455047" cy="1533840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93F7209A-D57E-4BC4-B61A-EEC46208E11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8583" y="0"/>
            <a:ext cx="1056969" cy="17122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253765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4" name="Google Shape;824;p50"/>
          <p:cNvSpPr txBox="1">
            <a:spLocks noGrp="1"/>
          </p:cNvSpPr>
          <p:nvPr>
            <p:ph type="title"/>
          </p:nvPr>
        </p:nvSpPr>
        <p:spPr>
          <a:xfrm>
            <a:off x="762534" y="222712"/>
            <a:ext cx="6353677" cy="1410856"/>
          </a:xfrm>
          <a:prstGeom prst="rect">
            <a:avLst/>
          </a:prstGeom>
        </p:spPr>
        <p:txBody>
          <a:bodyPr spcFirstLastPara="1" wrap="square" lIns="91425" tIns="0" rIns="91425" bIns="91425" anchor="t" anchorCtr="0">
            <a:noAutofit/>
          </a:bodyPr>
          <a:lstStyle/>
          <a:p>
            <a:r>
              <a:rPr lang="ru-RU" dirty="0"/>
              <a:t>Игровая деятельность</a:t>
            </a:r>
            <a:endParaRPr sz="4300" dirty="0">
              <a:latin typeface="Irish Grover"/>
              <a:ea typeface="Irish Grover"/>
              <a:cs typeface="Irish Grover"/>
              <a:sym typeface="Irish Grover"/>
            </a:endParaRPr>
          </a:p>
        </p:txBody>
      </p:sp>
      <p:grpSp>
        <p:nvGrpSpPr>
          <p:cNvPr id="894" name="Google Shape;894;p50"/>
          <p:cNvGrpSpPr/>
          <p:nvPr/>
        </p:nvGrpSpPr>
        <p:grpSpPr>
          <a:xfrm>
            <a:off x="844011" y="1093390"/>
            <a:ext cx="6046392" cy="1782130"/>
            <a:chOff x="1362142" y="7358495"/>
            <a:chExt cx="5029500" cy="1782130"/>
          </a:xfrm>
        </p:grpSpPr>
        <p:sp>
          <p:nvSpPr>
            <p:cNvPr id="895" name="Google Shape;895;p50"/>
            <p:cNvSpPr/>
            <p:nvPr/>
          </p:nvSpPr>
          <p:spPr>
            <a:xfrm>
              <a:off x="5364949" y="7903115"/>
              <a:ext cx="346504" cy="320803"/>
            </a:xfrm>
            <a:custGeom>
              <a:avLst/>
              <a:gdLst/>
              <a:ahLst/>
              <a:cxnLst/>
              <a:rect l="l" t="t" r="r" b="b"/>
              <a:pathLst>
                <a:path w="3256" h="3014" extrusionOk="0">
                  <a:moveTo>
                    <a:pt x="3237" y="1795"/>
                  </a:moveTo>
                  <a:cubicBezTo>
                    <a:pt x="3218" y="1851"/>
                    <a:pt x="3190" y="1916"/>
                    <a:pt x="3162" y="1981"/>
                  </a:cubicBezTo>
                  <a:cubicBezTo>
                    <a:pt x="3116" y="2074"/>
                    <a:pt x="3060" y="2158"/>
                    <a:pt x="2995" y="2242"/>
                  </a:cubicBezTo>
                  <a:cubicBezTo>
                    <a:pt x="2958" y="2307"/>
                    <a:pt x="2902" y="2362"/>
                    <a:pt x="2856" y="2418"/>
                  </a:cubicBezTo>
                  <a:cubicBezTo>
                    <a:pt x="2818" y="2446"/>
                    <a:pt x="2790" y="2474"/>
                    <a:pt x="2763" y="2502"/>
                  </a:cubicBezTo>
                  <a:cubicBezTo>
                    <a:pt x="2670" y="2567"/>
                    <a:pt x="2577" y="2632"/>
                    <a:pt x="2484" y="2688"/>
                  </a:cubicBezTo>
                  <a:cubicBezTo>
                    <a:pt x="2298" y="2800"/>
                    <a:pt x="2093" y="2883"/>
                    <a:pt x="1888" y="2930"/>
                  </a:cubicBezTo>
                  <a:cubicBezTo>
                    <a:pt x="1758" y="2967"/>
                    <a:pt x="1637" y="2995"/>
                    <a:pt x="1507" y="3004"/>
                  </a:cubicBezTo>
                  <a:cubicBezTo>
                    <a:pt x="1451" y="3004"/>
                    <a:pt x="1405" y="3013"/>
                    <a:pt x="1358" y="3004"/>
                  </a:cubicBezTo>
                  <a:cubicBezTo>
                    <a:pt x="1284" y="3004"/>
                    <a:pt x="1210" y="2995"/>
                    <a:pt x="1135" y="2986"/>
                  </a:cubicBezTo>
                  <a:cubicBezTo>
                    <a:pt x="1005" y="2958"/>
                    <a:pt x="875" y="2902"/>
                    <a:pt x="763" y="2827"/>
                  </a:cubicBezTo>
                  <a:cubicBezTo>
                    <a:pt x="652" y="2762"/>
                    <a:pt x="559" y="2688"/>
                    <a:pt x="466" y="2595"/>
                  </a:cubicBezTo>
                  <a:cubicBezTo>
                    <a:pt x="382" y="2511"/>
                    <a:pt x="308" y="2409"/>
                    <a:pt x="242" y="2297"/>
                  </a:cubicBezTo>
                  <a:cubicBezTo>
                    <a:pt x="187" y="2186"/>
                    <a:pt x="140" y="2074"/>
                    <a:pt x="112" y="1963"/>
                  </a:cubicBezTo>
                  <a:cubicBezTo>
                    <a:pt x="84" y="1860"/>
                    <a:pt x="47" y="1758"/>
                    <a:pt x="29" y="1646"/>
                  </a:cubicBezTo>
                  <a:cubicBezTo>
                    <a:pt x="19" y="1600"/>
                    <a:pt x="19" y="1544"/>
                    <a:pt x="10" y="1498"/>
                  </a:cubicBezTo>
                  <a:cubicBezTo>
                    <a:pt x="1" y="1451"/>
                    <a:pt x="1" y="1414"/>
                    <a:pt x="1" y="1377"/>
                  </a:cubicBezTo>
                  <a:cubicBezTo>
                    <a:pt x="1" y="1321"/>
                    <a:pt x="10" y="1274"/>
                    <a:pt x="19" y="1228"/>
                  </a:cubicBezTo>
                  <a:cubicBezTo>
                    <a:pt x="19" y="1191"/>
                    <a:pt x="29" y="1154"/>
                    <a:pt x="38" y="1126"/>
                  </a:cubicBezTo>
                  <a:cubicBezTo>
                    <a:pt x="75" y="1033"/>
                    <a:pt x="112" y="949"/>
                    <a:pt x="168" y="865"/>
                  </a:cubicBezTo>
                  <a:cubicBezTo>
                    <a:pt x="196" y="828"/>
                    <a:pt x="224" y="791"/>
                    <a:pt x="261" y="744"/>
                  </a:cubicBezTo>
                  <a:cubicBezTo>
                    <a:pt x="345" y="642"/>
                    <a:pt x="428" y="549"/>
                    <a:pt x="521" y="447"/>
                  </a:cubicBezTo>
                  <a:cubicBezTo>
                    <a:pt x="549" y="410"/>
                    <a:pt x="596" y="382"/>
                    <a:pt x="633" y="345"/>
                  </a:cubicBezTo>
                  <a:cubicBezTo>
                    <a:pt x="689" y="298"/>
                    <a:pt x="745" y="261"/>
                    <a:pt x="810" y="224"/>
                  </a:cubicBezTo>
                  <a:cubicBezTo>
                    <a:pt x="856" y="196"/>
                    <a:pt x="903" y="168"/>
                    <a:pt x="949" y="140"/>
                  </a:cubicBezTo>
                  <a:cubicBezTo>
                    <a:pt x="977" y="131"/>
                    <a:pt x="996" y="121"/>
                    <a:pt x="1024" y="112"/>
                  </a:cubicBezTo>
                  <a:lnTo>
                    <a:pt x="1024" y="112"/>
                  </a:lnTo>
                  <a:cubicBezTo>
                    <a:pt x="1042" y="103"/>
                    <a:pt x="1061" y="93"/>
                    <a:pt x="1079" y="93"/>
                  </a:cubicBezTo>
                  <a:lnTo>
                    <a:pt x="1089" y="93"/>
                  </a:lnTo>
                  <a:cubicBezTo>
                    <a:pt x="1117" y="75"/>
                    <a:pt x="1144" y="66"/>
                    <a:pt x="1163" y="66"/>
                  </a:cubicBezTo>
                  <a:cubicBezTo>
                    <a:pt x="1284" y="19"/>
                    <a:pt x="1405" y="0"/>
                    <a:pt x="1526" y="0"/>
                  </a:cubicBezTo>
                  <a:lnTo>
                    <a:pt x="1591" y="0"/>
                  </a:lnTo>
                  <a:cubicBezTo>
                    <a:pt x="1693" y="0"/>
                    <a:pt x="1795" y="10"/>
                    <a:pt x="1898" y="28"/>
                  </a:cubicBezTo>
                  <a:cubicBezTo>
                    <a:pt x="2000" y="47"/>
                    <a:pt x="2102" y="66"/>
                    <a:pt x="2195" y="103"/>
                  </a:cubicBezTo>
                  <a:cubicBezTo>
                    <a:pt x="2316" y="140"/>
                    <a:pt x="2428" y="205"/>
                    <a:pt x="2530" y="270"/>
                  </a:cubicBezTo>
                  <a:cubicBezTo>
                    <a:pt x="2623" y="335"/>
                    <a:pt x="2716" y="400"/>
                    <a:pt x="2800" y="465"/>
                  </a:cubicBezTo>
                  <a:cubicBezTo>
                    <a:pt x="2856" y="493"/>
                    <a:pt x="2893" y="531"/>
                    <a:pt x="2921" y="577"/>
                  </a:cubicBezTo>
                  <a:lnTo>
                    <a:pt x="2949" y="651"/>
                  </a:lnTo>
                  <a:cubicBezTo>
                    <a:pt x="2958" y="698"/>
                    <a:pt x="2958" y="735"/>
                    <a:pt x="2949" y="782"/>
                  </a:cubicBezTo>
                  <a:cubicBezTo>
                    <a:pt x="2986" y="810"/>
                    <a:pt x="3023" y="847"/>
                    <a:pt x="3051" y="893"/>
                  </a:cubicBezTo>
                  <a:cubicBezTo>
                    <a:pt x="3060" y="912"/>
                    <a:pt x="3069" y="940"/>
                    <a:pt x="3079" y="968"/>
                  </a:cubicBezTo>
                  <a:lnTo>
                    <a:pt x="3079" y="968"/>
                  </a:lnTo>
                  <a:cubicBezTo>
                    <a:pt x="3107" y="1051"/>
                    <a:pt x="3144" y="1135"/>
                    <a:pt x="3172" y="1228"/>
                  </a:cubicBezTo>
                  <a:cubicBezTo>
                    <a:pt x="3209" y="1340"/>
                    <a:pt x="3237" y="1451"/>
                    <a:pt x="3246" y="1572"/>
                  </a:cubicBezTo>
                  <a:cubicBezTo>
                    <a:pt x="3255" y="1646"/>
                    <a:pt x="3246" y="1721"/>
                    <a:pt x="3237" y="1795"/>
                  </a:cubicBezTo>
                  <a:close/>
                  <a:moveTo>
                    <a:pt x="2632" y="1572"/>
                  </a:moveTo>
                  <a:cubicBezTo>
                    <a:pt x="2604" y="1460"/>
                    <a:pt x="2577" y="1349"/>
                    <a:pt x="2530" y="1247"/>
                  </a:cubicBezTo>
                  <a:cubicBezTo>
                    <a:pt x="2511" y="1200"/>
                    <a:pt x="2493" y="1154"/>
                    <a:pt x="2474" y="1107"/>
                  </a:cubicBezTo>
                  <a:cubicBezTo>
                    <a:pt x="2465" y="1061"/>
                    <a:pt x="2465" y="1014"/>
                    <a:pt x="2474" y="977"/>
                  </a:cubicBezTo>
                  <a:cubicBezTo>
                    <a:pt x="2344" y="865"/>
                    <a:pt x="2205" y="772"/>
                    <a:pt x="2056" y="698"/>
                  </a:cubicBezTo>
                  <a:cubicBezTo>
                    <a:pt x="1953" y="661"/>
                    <a:pt x="1842" y="633"/>
                    <a:pt x="1740" y="614"/>
                  </a:cubicBezTo>
                  <a:cubicBezTo>
                    <a:pt x="1665" y="605"/>
                    <a:pt x="1591" y="605"/>
                    <a:pt x="1516" y="614"/>
                  </a:cubicBezTo>
                  <a:cubicBezTo>
                    <a:pt x="1451" y="624"/>
                    <a:pt x="1386" y="642"/>
                    <a:pt x="1330" y="661"/>
                  </a:cubicBezTo>
                  <a:cubicBezTo>
                    <a:pt x="1312" y="670"/>
                    <a:pt x="1303" y="670"/>
                    <a:pt x="1284" y="679"/>
                  </a:cubicBezTo>
                  <a:cubicBezTo>
                    <a:pt x="1210" y="707"/>
                    <a:pt x="1135" y="754"/>
                    <a:pt x="1070" y="800"/>
                  </a:cubicBezTo>
                  <a:cubicBezTo>
                    <a:pt x="1024" y="837"/>
                    <a:pt x="977" y="875"/>
                    <a:pt x="940" y="912"/>
                  </a:cubicBezTo>
                  <a:cubicBezTo>
                    <a:pt x="893" y="968"/>
                    <a:pt x="838" y="1023"/>
                    <a:pt x="791" y="1079"/>
                  </a:cubicBezTo>
                  <a:cubicBezTo>
                    <a:pt x="745" y="1144"/>
                    <a:pt x="689" y="1219"/>
                    <a:pt x="652" y="1293"/>
                  </a:cubicBezTo>
                  <a:cubicBezTo>
                    <a:pt x="642" y="1312"/>
                    <a:pt x="633" y="1330"/>
                    <a:pt x="633" y="1358"/>
                  </a:cubicBezTo>
                  <a:cubicBezTo>
                    <a:pt x="633" y="1395"/>
                    <a:pt x="633" y="1433"/>
                    <a:pt x="633" y="1470"/>
                  </a:cubicBezTo>
                  <a:cubicBezTo>
                    <a:pt x="661" y="1619"/>
                    <a:pt x="698" y="1767"/>
                    <a:pt x="745" y="1907"/>
                  </a:cubicBezTo>
                  <a:cubicBezTo>
                    <a:pt x="772" y="1963"/>
                    <a:pt x="810" y="2028"/>
                    <a:pt x="847" y="2084"/>
                  </a:cubicBezTo>
                  <a:cubicBezTo>
                    <a:pt x="893" y="2149"/>
                    <a:pt x="949" y="2204"/>
                    <a:pt x="1005" y="2251"/>
                  </a:cubicBezTo>
                  <a:cubicBezTo>
                    <a:pt x="1098" y="2335"/>
                    <a:pt x="1210" y="2381"/>
                    <a:pt x="1330" y="2400"/>
                  </a:cubicBezTo>
                  <a:cubicBezTo>
                    <a:pt x="1358" y="2400"/>
                    <a:pt x="1386" y="2400"/>
                    <a:pt x="1414" y="2400"/>
                  </a:cubicBezTo>
                  <a:lnTo>
                    <a:pt x="1507" y="2390"/>
                  </a:lnTo>
                  <a:cubicBezTo>
                    <a:pt x="1665" y="2362"/>
                    <a:pt x="1823" y="2316"/>
                    <a:pt x="1972" y="2260"/>
                  </a:cubicBezTo>
                  <a:cubicBezTo>
                    <a:pt x="2093" y="2214"/>
                    <a:pt x="2205" y="2149"/>
                    <a:pt x="2307" y="2074"/>
                  </a:cubicBezTo>
                  <a:cubicBezTo>
                    <a:pt x="2372" y="2028"/>
                    <a:pt x="2428" y="1981"/>
                    <a:pt x="2474" y="1925"/>
                  </a:cubicBezTo>
                  <a:cubicBezTo>
                    <a:pt x="2530" y="1851"/>
                    <a:pt x="2577" y="1786"/>
                    <a:pt x="2614" y="1712"/>
                  </a:cubicBezTo>
                  <a:cubicBezTo>
                    <a:pt x="2623" y="1684"/>
                    <a:pt x="2632" y="1665"/>
                    <a:pt x="2632" y="1637"/>
                  </a:cubicBezTo>
                  <a:cubicBezTo>
                    <a:pt x="2632" y="1609"/>
                    <a:pt x="2632" y="1591"/>
                    <a:pt x="2632" y="1572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grpSp>
          <p:nvGrpSpPr>
            <p:cNvPr id="896" name="Google Shape;896;p50"/>
            <p:cNvGrpSpPr/>
            <p:nvPr/>
          </p:nvGrpSpPr>
          <p:grpSpPr>
            <a:xfrm rot="-3835393">
              <a:off x="2381673" y="7623373"/>
              <a:ext cx="1561278" cy="1334299"/>
              <a:chOff x="4697705" y="4811503"/>
              <a:chExt cx="845196" cy="722321"/>
            </a:xfrm>
          </p:grpSpPr>
          <p:sp>
            <p:nvSpPr>
              <p:cNvPr id="897" name="Google Shape;897;p50"/>
              <p:cNvSpPr/>
              <p:nvPr/>
            </p:nvSpPr>
            <p:spPr>
              <a:xfrm>
                <a:off x="5493293" y="5266940"/>
                <a:ext cx="49607" cy="57694"/>
              </a:xfrm>
              <a:custGeom>
                <a:avLst/>
                <a:gdLst/>
                <a:ahLst/>
                <a:cxnLst/>
                <a:rect l="l" t="t" r="r" b="b"/>
                <a:pathLst>
                  <a:path w="1000" h="1163" extrusionOk="0">
                    <a:moveTo>
                      <a:pt x="378" y="1"/>
                    </a:moveTo>
                    <a:cubicBezTo>
                      <a:pt x="338" y="1"/>
                      <a:pt x="298" y="9"/>
                      <a:pt x="257" y="25"/>
                    </a:cubicBezTo>
                    <a:cubicBezTo>
                      <a:pt x="77" y="95"/>
                      <a:pt x="0" y="269"/>
                      <a:pt x="84" y="466"/>
                    </a:cubicBezTo>
                    <a:cubicBezTo>
                      <a:pt x="147" y="607"/>
                      <a:pt x="224" y="747"/>
                      <a:pt x="308" y="881"/>
                    </a:cubicBezTo>
                    <a:cubicBezTo>
                      <a:pt x="417" y="1069"/>
                      <a:pt x="535" y="1162"/>
                      <a:pt x="655" y="1162"/>
                    </a:cubicBezTo>
                    <a:cubicBezTo>
                      <a:pt x="770" y="1162"/>
                      <a:pt x="887" y="1076"/>
                      <a:pt x="999" y="904"/>
                    </a:cubicBezTo>
                    <a:lnTo>
                      <a:pt x="999" y="777"/>
                    </a:lnTo>
                    <a:cubicBezTo>
                      <a:pt x="879" y="597"/>
                      <a:pt x="772" y="410"/>
                      <a:pt x="679" y="212"/>
                    </a:cubicBezTo>
                    <a:cubicBezTo>
                      <a:pt x="613" y="76"/>
                      <a:pt x="500" y="1"/>
                      <a:pt x="378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98" name="Google Shape;898;p50"/>
              <p:cNvSpPr/>
              <p:nvPr/>
            </p:nvSpPr>
            <p:spPr>
              <a:xfrm>
                <a:off x="4765170" y="5186974"/>
                <a:ext cx="69054" cy="86863"/>
              </a:xfrm>
              <a:custGeom>
                <a:avLst/>
                <a:gdLst/>
                <a:ahLst/>
                <a:cxnLst/>
                <a:rect l="l" t="t" r="r" b="b"/>
                <a:pathLst>
                  <a:path w="1392" h="1751" extrusionOk="0">
                    <a:moveTo>
                      <a:pt x="363" y="1"/>
                    </a:moveTo>
                    <a:cubicBezTo>
                      <a:pt x="311" y="1"/>
                      <a:pt x="257" y="16"/>
                      <a:pt x="205" y="46"/>
                    </a:cubicBezTo>
                    <a:cubicBezTo>
                      <a:pt x="48" y="133"/>
                      <a:pt x="1" y="320"/>
                      <a:pt x="108" y="514"/>
                    </a:cubicBezTo>
                    <a:cubicBezTo>
                      <a:pt x="302" y="865"/>
                      <a:pt x="502" y="1213"/>
                      <a:pt x="699" y="1560"/>
                    </a:cubicBezTo>
                    <a:cubicBezTo>
                      <a:pt x="760" y="1671"/>
                      <a:pt x="873" y="1744"/>
                      <a:pt x="1004" y="1751"/>
                    </a:cubicBezTo>
                    <a:cubicBezTo>
                      <a:pt x="1258" y="1751"/>
                      <a:pt x="1391" y="1487"/>
                      <a:pt x="1254" y="1239"/>
                    </a:cubicBezTo>
                    <a:cubicBezTo>
                      <a:pt x="1064" y="895"/>
                      <a:pt x="867" y="551"/>
                      <a:pt x="669" y="213"/>
                    </a:cubicBezTo>
                    <a:cubicBezTo>
                      <a:pt x="589" y="73"/>
                      <a:pt x="478" y="1"/>
                      <a:pt x="363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99" name="Google Shape;899;p50"/>
              <p:cNvSpPr/>
              <p:nvPr/>
            </p:nvSpPr>
            <p:spPr>
              <a:xfrm>
                <a:off x="4850890" y="5053582"/>
                <a:ext cx="63894" cy="86962"/>
              </a:xfrm>
              <a:custGeom>
                <a:avLst/>
                <a:gdLst/>
                <a:ahLst/>
                <a:cxnLst/>
                <a:rect l="l" t="t" r="r" b="b"/>
                <a:pathLst>
                  <a:path w="1288" h="1753" extrusionOk="0">
                    <a:moveTo>
                      <a:pt x="380" y="0"/>
                    </a:moveTo>
                    <a:cubicBezTo>
                      <a:pt x="344" y="0"/>
                      <a:pt x="307" y="7"/>
                      <a:pt x="268" y="21"/>
                    </a:cubicBezTo>
                    <a:cubicBezTo>
                      <a:pt x="88" y="81"/>
                      <a:pt x="1" y="255"/>
                      <a:pt x="78" y="455"/>
                    </a:cubicBezTo>
                    <a:cubicBezTo>
                      <a:pt x="235" y="880"/>
                      <a:pt x="462" y="1264"/>
                      <a:pt x="716" y="1632"/>
                    </a:cubicBezTo>
                    <a:cubicBezTo>
                      <a:pt x="771" y="1713"/>
                      <a:pt x="852" y="1753"/>
                      <a:pt x="946" y="1753"/>
                    </a:cubicBezTo>
                    <a:cubicBezTo>
                      <a:pt x="984" y="1753"/>
                      <a:pt x="1025" y="1746"/>
                      <a:pt x="1067" y="1732"/>
                    </a:cubicBezTo>
                    <a:cubicBezTo>
                      <a:pt x="1208" y="1686"/>
                      <a:pt x="1271" y="1579"/>
                      <a:pt x="1288" y="1432"/>
                    </a:cubicBezTo>
                    <a:cubicBezTo>
                      <a:pt x="1271" y="1338"/>
                      <a:pt x="1234" y="1248"/>
                      <a:pt x="1177" y="1174"/>
                    </a:cubicBezTo>
                    <a:cubicBezTo>
                      <a:pt x="990" y="877"/>
                      <a:pt x="823" y="569"/>
                      <a:pt x="686" y="245"/>
                    </a:cubicBezTo>
                    <a:cubicBezTo>
                      <a:pt x="621" y="88"/>
                      <a:pt x="510" y="0"/>
                      <a:pt x="380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900" name="Google Shape;900;p50"/>
              <p:cNvSpPr/>
              <p:nvPr/>
            </p:nvSpPr>
            <p:spPr>
              <a:xfrm>
                <a:off x="4961859" y="5277109"/>
                <a:ext cx="64887" cy="86367"/>
              </a:xfrm>
              <a:custGeom>
                <a:avLst/>
                <a:gdLst/>
                <a:ahLst/>
                <a:cxnLst/>
                <a:rect l="l" t="t" r="r" b="b"/>
                <a:pathLst>
                  <a:path w="1308" h="1741" extrusionOk="0">
                    <a:moveTo>
                      <a:pt x="388" y="1"/>
                    </a:moveTo>
                    <a:cubicBezTo>
                      <a:pt x="137" y="7"/>
                      <a:pt x="0" y="235"/>
                      <a:pt x="100" y="489"/>
                    </a:cubicBezTo>
                    <a:cubicBezTo>
                      <a:pt x="247" y="863"/>
                      <a:pt x="448" y="1211"/>
                      <a:pt x="655" y="1552"/>
                    </a:cubicBezTo>
                    <a:cubicBezTo>
                      <a:pt x="732" y="1678"/>
                      <a:pt x="835" y="1741"/>
                      <a:pt x="943" y="1741"/>
                    </a:cubicBezTo>
                    <a:cubicBezTo>
                      <a:pt x="1000" y="1741"/>
                      <a:pt x="1058" y="1723"/>
                      <a:pt x="1113" y="1689"/>
                    </a:cubicBezTo>
                    <a:cubicBezTo>
                      <a:pt x="1277" y="1585"/>
                      <a:pt x="1307" y="1418"/>
                      <a:pt x="1197" y="1214"/>
                    </a:cubicBezTo>
                    <a:cubicBezTo>
                      <a:pt x="1020" y="880"/>
                      <a:pt x="819" y="559"/>
                      <a:pt x="682" y="201"/>
                    </a:cubicBezTo>
                    <a:cubicBezTo>
                      <a:pt x="628" y="64"/>
                      <a:pt x="511" y="11"/>
                      <a:pt x="388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901" name="Google Shape;901;p50"/>
              <p:cNvSpPr/>
              <p:nvPr/>
            </p:nvSpPr>
            <p:spPr>
              <a:xfrm>
                <a:off x="5362283" y="5377711"/>
                <a:ext cx="63051" cy="81207"/>
              </a:xfrm>
              <a:custGeom>
                <a:avLst/>
                <a:gdLst/>
                <a:ahLst/>
                <a:cxnLst/>
                <a:rect l="l" t="t" r="r" b="b"/>
                <a:pathLst>
                  <a:path w="1271" h="1637" extrusionOk="0">
                    <a:moveTo>
                      <a:pt x="394" y="1"/>
                    </a:moveTo>
                    <a:cubicBezTo>
                      <a:pt x="336" y="1"/>
                      <a:pt x="275" y="19"/>
                      <a:pt x="218" y="55"/>
                    </a:cubicBezTo>
                    <a:cubicBezTo>
                      <a:pt x="91" y="132"/>
                      <a:pt x="0" y="256"/>
                      <a:pt x="67" y="403"/>
                    </a:cubicBezTo>
                    <a:cubicBezTo>
                      <a:pt x="244" y="797"/>
                      <a:pt x="458" y="1175"/>
                      <a:pt x="712" y="1526"/>
                    </a:cubicBezTo>
                    <a:cubicBezTo>
                      <a:pt x="768" y="1601"/>
                      <a:pt x="846" y="1637"/>
                      <a:pt x="933" y="1637"/>
                    </a:cubicBezTo>
                    <a:cubicBezTo>
                      <a:pt x="977" y="1637"/>
                      <a:pt x="1024" y="1627"/>
                      <a:pt x="1070" y="1609"/>
                    </a:cubicBezTo>
                    <a:cubicBezTo>
                      <a:pt x="1197" y="1559"/>
                      <a:pt x="1257" y="1456"/>
                      <a:pt x="1271" y="1315"/>
                    </a:cubicBezTo>
                    <a:cubicBezTo>
                      <a:pt x="1271" y="1292"/>
                      <a:pt x="1264" y="1265"/>
                      <a:pt x="1257" y="1242"/>
                    </a:cubicBezTo>
                    <a:cubicBezTo>
                      <a:pt x="1037" y="861"/>
                      <a:pt x="826" y="476"/>
                      <a:pt x="592" y="105"/>
                    </a:cubicBezTo>
                    <a:cubicBezTo>
                      <a:pt x="544" y="34"/>
                      <a:pt x="472" y="1"/>
                      <a:pt x="394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902" name="Google Shape;902;p50"/>
              <p:cNvSpPr/>
              <p:nvPr/>
            </p:nvSpPr>
            <p:spPr>
              <a:xfrm>
                <a:off x="5008093" y="5148975"/>
                <a:ext cx="58438" cy="76594"/>
              </a:xfrm>
              <a:custGeom>
                <a:avLst/>
                <a:gdLst/>
                <a:ahLst/>
                <a:cxnLst/>
                <a:rect l="l" t="t" r="r" b="b"/>
                <a:pathLst>
                  <a:path w="1178" h="1544" extrusionOk="0">
                    <a:moveTo>
                      <a:pt x="334" y="0"/>
                    </a:moveTo>
                    <a:cubicBezTo>
                      <a:pt x="303" y="0"/>
                      <a:pt x="271" y="3"/>
                      <a:pt x="238" y="10"/>
                    </a:cubicBezTo>
                    <a:cubicBezTo>
                      <a:pt x="71" y="40"/>
                      <a:pt x="7" y="164"/>
                      <a:pt x="1" y="324"/>
                    </a:cubicBezTo>
                    <a:cubicBezTo>
                      <a:pt x="1" y="421"/>
                      <a:pt x="27" y="518"/>
                      <a:pt x="74" y="602"/>
                    </a:cubicBezTo>
                    <a:cubicBezTo>
                      <a:pt x="205" y="869"/>
                      <a:pt x="358" y="1123"/>
                      <a:pt x="529" y="1367"/>
                    </a:cubicBezTo>
                    <a:cubicBezTo>
                      <a:pt x="610" y="1484"/>
                      <a:pt x="719" y="1544"/>
                      <a:pt x="828" y="1544"/>
                    </a:cubicBezTo>
                    <a:cubicBezTo>
                      <a:pt x="890" y="1544"/>
                      <a:pt x="953" y="1524"/>
                      <a:pt x="1010" y="1484"/>
                    </a:cubicBezTo>
                    <a:cubicBezTo>
                      <a:pt x="1157" y="1384"/>
                      <a:pt x="1177" y="1200"/>
                      <a:pt x="1060" y="1006"/>
                    </a:cubicBezTo>
                    <a:cubicBezTo>
                      <a:pt x="896" y="742"/>
                      <a:pt x="713" y="495"/>
                      <a:pt x="616" y="194"/>
                    </a:cubicBezTo>
                    <a:cubicBezTo>
                      <a:pt x="570" y="59"/>
                      <a:pt x="463" y="0"/>
                      <a:pt x="334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903" name="Google Shape;903;p50"/>
              <p:cNvSpPr/>
              <p:nvPr/>
            </p:nvSpPr>
            <p:spPr>
              <a:xfrm>
                <a:off x="4697705" y="5007200"/>
                <a:ext cx="55263" cy="72675"/>
              </a:xfrm>
              <a:custGeom>
                <a:avLst/>
                <a:gdLst/>
                <a:ahLst/>
                <a:cxnLst/>
                <a:rect l="l" t="t" r="r" b="b"/>
                <a:pathLst>
                  <a:path w="1114" h="1465" extrusionOk="0">
                    <a:moveTo>
                      <a:pt x="362" y="0"/>
                    </a:moveTo>
                    <a:cubicBezTo>
                      <a:pt x="319" y="0"/>
                      <a:pt x="276" y="9"/>
                      <a:pt x="234" y="27"/>
                    </a:cubicBezTo>
                    <a:cubicBezTo>
                      <a:pt x="81" y="87"/>
                      <a:pt x="0" y="261"/>
                      <a:pt x="57" y="418"/>
                    </a:cubicBezTo>
                    <a:cubicBezTo>
                      <a:pt x="191" y="742"/>
                      <a:pt x="355" y="1053"/>
                      <a:pt x="552" y="1344"/>
                    </a:cubicBezTo>
                    <a:cubicBezTo>
                      <a:pt x="605" y="1428"/>
                      <a:pt x="689" y="1465"/>
                      <a:pt x="780" y="1465"/>
                    </a:cubicBezTo>
                    <a:cubicBezTo>
                      <a:pt x="827" y="1465"/>
                      <a:pt x="876" y="1455"/>
                      <a:pt x="923" y="1437"/>
                    </a:cubicBezTo>
                    <a:cubicBezTo>
                      <a:pt x="1053" y="1390"/>
                      <a:pt x="1110" y="1284"/>
                      <a:pt x="1113" y="1116"/>
                    </a:cubicBezTo>
                    <a:cubicBezTo>
                      <a:pt x="1103" y="1073"/>
                      <a:pt x="1090" y="1029"/>
                      <a:pt x="1073" y="989"/>
                    </a:cubicBezTo>
                    <a:cubicBezTo>
                      <a:pt x="933" y="715"/>
                      <a:pt x="793" y="438"/>
                      <a:pt x="645" y="167"/>
                    </a:cubicBezTo>
                    <a:cubicBezTo>
                      <a:pt x="587" y="62"/>
                      <a:pt x="477" y="0"/>
                      <a:pt x="362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904" name="Google Shape;904;p50"/>
              <p:cNvSpPr/>
              <p:nvPr/>
            </p:nvSpPr>
            <p:spPr>
              <a:xfrm>
                <a:off x="4887202" y="5350179"/>
                <a:ext cx="50649" cy="69500"/>
              </a:xfrm>
              <a:custGeom>
                <a:avLst/>
                <a:gdLst/>
                <a:ahLst/>
                <a:cxnLst/>
                <a:rect l="l" t="t" r="r" b="b"/>
                <a:pathLst>
                  <a:path w="1021" h="1401" extrusionOk="0">
                    <a:moveTo>
                      <a:pt x="381" y="0"/>
                    </a:moveTo>
                    <a:cubicBezTo>
                      <a:pt x="334" y="0"/>
                      <a:pt x="284" y="11"/>
                      <a:pt x="235" y="32"/>
                    </a:cubicBezTo>
                    <a:cubicBezTo>
                      <a:pt x="78" y="99"/>
                      <a:pt x="1" y="236"/>
                      <a:pt x="54" y="403"/>
                    </a:cubicBezTo>
                    <a:cubicBezTo>
                      <a:pt x="151" y="697"/>
                      <a:pt x="275" y="981"/>
                      <a:pt x="432" y="1249"/>
                    </a:cubicBezTo>
                    <a:cubicBezTo>
                      <a:pt x="491" y="1349"/>
                      <a:pt x="581" y="1400"/>
                      <a:pt x="687" y="1400"/>
                    </a:cubicBezTo>
                    <a:cubicBezTo>
                      <a:pt x="726" y="1400"/>
                      <a:pt x="767" y="1393"/>
                      <a:pt x="810" y="1379"/>
                    </a:cubicBezTo>
                    <a:cubicBezTo>
                      <a:pt x="950" y="1329"/>
                      <a:pt x="1010" y="1222"/>
                      <a:pt x="1020" y="1085"/>
                    </a:cubicBezTo>
                    <a:cubicBezTo>
                      <a:pt x="1020" y="1061"/>
                      <a:pt x="1020" y="1038"/>
                      <a:pt x="1014" y="1018"/>
                    </a:cubicBezTo>
                    <a:cubicBezTo>
                      <a:pt x="893" y="734"/>
                      <a:pt x="783" y="443"/>
                      <a:pt x="643" y="169"/>
                    </a:cubicBezTo>
                    <a:cubicBezTo>
                      <a:pt x="587" y="57"/>
                      <a:pt x="490" y="0"/>
                      <a:pt x="381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905" name="Google Shape;905;p50"/>
              <p:cNvSpPr/>
              <p:nvPr/>
            </p:nvSpPr>
            <p:spPr>
              <a:xfrm>
                <a:off x="5277555" y="5269966"/>
                <a:ext cx="55610" cy="65879"/>
              </a:xfrm>
              <a:custGeom>
                <a:avLst/>
                <a:gdLst/>
                <a:ahLst/>
                <a:cxnLst/>
                <a:rect l="l" t="t" r="r" b="b"/>
                <a:pathLst>
                  <a:path w="1121" h="1328" extrusionOk="0">
                    <a:moveTo>
                      <a:pt x="380" y="1"/>
                    </a:moveTo>
                    <a:cubicBezTo>
                      <a:pt x="314" y="1"/>
                      <a:pt x="246" y="23"/>
                      <a:pt x="184" y="68"/>
                    </a:cubicBezTo>
                    <a:cubicBezTo>
                      <a:pt x="40" y="171"/>
                      <a:pt x="0" y="322"/>
                      <a:pt x="87" y="472"/>
                    </a:cubicBezTo>
                    <a:cubicBezTo>
                      <a:pt x="234" y="720"/>
                      <a:pt x="388" y="967"/>
                      <a:pt x="555" y="1201"/>
                    </a:cubicBezTo>
                    <a:cubicBezTo>
                      <a:pt x="614" y="1283"/>
                      <a:pt x="697" y="1328"/>
                      <a:pt x="790" y="1328"/>
                    </a:cubicBezTo>
                    <a:cubicBezTo>
                      <a:pt x="834" y="1328"/>
                      <a:pt x="879" y="1318"/>
                      <a:pt x="926" y="1298"/>
                    </a:cubicBezTo>
                    <a:cubicBezTo>
                      <a:pt x="1053" y="1248"/>
                      <a:pt x="1120" y="1151"/>
                      <a:pt x="1120" y="994"/>
                    </a:cubicBezTo>
                    <a:cubicBezTo>
                      <a:pt x="1117" y="964"/>
                      <a:pt x="1113" y="937"/>
                      <a:pt x="1103" y="910"/>
                    </a:cubicBezTo>
                    <a:cubicBezTo>
                      <a:pt x="960" y="626"/>
                      <a:pt x="789" y="359"/>
                      <a:pt x="595" y="111"/>
                    </a:cubicBezTo>
                    <a:cubicBezTo>
                      <a:pt x="539" y="37"/>
                      <a:pt x="462" y="1"/>
                      <a:pt x="380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906" name="Google Shape;906;p50"/>
              <p:cNvSpPr/>
              <p:nvPr/>
            </p:nvSpPr>
            <p:spPr>
              <a:xfrm>
                <a:off x="5078385" y="5470376"/>
                <a:ext cx="53278" cy="63448"/>
              </a:xfrm>
              <a:custGeom>
                <a:avLst/>
                <a:gdLst/>
                <a:ahLst/>
                <a:cxnLst/>
                <a:rect l="l" t="t" r="r" b="b"/>
                <a:pathLst>
                  <a:path w="1074" h="1279" extrusionOk="0">
                    <a:moveTo>
                      <a:pt x="369" y="0"/>
                    </a:moveTo>
                    <a:cubicBezTo>
                      <a:pt x="328" y="0"/>
                      <a:pt x="286" y="8"/>
                      <a:pt x="245" y="26"/>
                    </a:cubicBezTo>
                    <a:cubicBezTo>
                      <a:pt x="74" y="96"/>
                      <a:pt x="1" y="293"/>
                      <a:pt x="81" y="457"/>
                    </a:cubicBezTo>
                    <a:cubicBezTo>
                      <a:pt x="175" y="677"/>
                      <a:pt x="285" y="891"/>
                      <a:pt x="395" y="1102"/>
                    </a:cubicBezTo>
                    <a:cubicBezTo>
                      <a:pt x="445" y="1209"/>
                      <a:pt x="552" y="1276"/>
                      <a:pt x="669" y="1279"/>
                    </a:cubicBezTo>
                    <a:cubicBezTo>
                      <a:pt x="933" y="1272"/>
                      <a:pt x="1074" y="1035"/>
                      <a:pt x="970" y="818"/>
                    </a:cubicBezTo>
                    <a:cubicBezTo>
                      <a:pt x="873" y="610"/>
                      <a:pt x="773" y="410"/>
                      <a:pt x="669" y="206"/>
                    </a:cubicBezTo>
                    <a:cubicBezTo>
                      <a:pt x="602" y="72"/>
                      <a:pt x="489" y="0"/>
                      <a:pt x="369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907" name="Google Shape;907;p50"/>
              <p:cNvSpPr/>
              <p:nvPr/>
            </p:nvSpPr>
            <p:spPr>
              <a:xfrm>
                <a:off x="5053731" y="4913345"/>
                <a:ext cx="49409" cy="60521"/>
              </a:xfrm>
              <a:custGeom>
                <a:avLst/>
                <a:gdLst/>
                <a:ahLst/>
                <a:cxnLst/>
                <a:rect l="l" t="t" r="r" b="b"/>
                <a:pathLst>
                  <a:path w="996" h="1220" extrusionOk="0">
                    <a:moveTo>
                      <a:pt x="369" y="0"/>
                    </a:moveTo>
                    <a:cubicBezTo>
                      <a:pt x="148" y="0"/>
                      <a:pt x="0" y="196"/>
                      <a:pt x="57" y="415"/>
                    </a:cubicBezTo>
                    <a:cubicBezTo>
                      <a:pt x="110" y="638"/>
                      <a:pt x="231" y="836"/>
                      <a:pt x="341" y="1033"/>
                    </a:cubicBezTo>
                    <a:cubicBezTo>
                      <a:pt x="411" y="1155"/>
                      <a:pt x="524" y="1219"/>
                      <a:pt x="638" y="1219"/>
                    </a:cubicBezTo>
                    <a:cubicBezTo>
                      <a:pt x="687" y="1219"/>
                      <a:pt x="736" y="1207"/>
                      <a:pt x="782" y="1183"/>
                    </a:cubicBezTo>
                    <a:cubicBezTo>
                      <a:pt x="946" y="1100"/>
                      <a:pt x="996" y="919"/>
                      <a:pt x="902" y="719"/>
                    </a:cubicBezTo>
                    <a:cubicBezTo>
                      <a:pt x="825" y="548"/>
                      <a:pt x="749" y="381"/>
                      <a:pt x="668" y="214"/>
                    </a:cubicBezTo>
                    <a:cubicBezTo>
                      <a:pt x="618" y="94"/>
                      <a:pt x="505" y="13"/>
                      <a:pt x="374" y="0"/>
                    </a:cubicBezTo>
                    <a:cubicBezTo>
                      <a:pt x="372" y="0"/>
                      <a:pt x="370" y="0"/>
                      <a:pt x="369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908" name="Google Shape;908;p50"/>
              <p:cNvSpPr/>
              <p:nvPr/>
            </p:nvSpPr>
            <p:spPr>
              <a:xfrm>
                <a:off x="4955212" y="4988895"/>
                <a:ext cx="50451" cy="59331"/>
              </a:xfrm>
              <a:custGeom>
                <a:avLst/>
                <a:gdLst/>
                <a:ahLst/>
                <a:cxnLst/>
                <a:rect l="l" t="t" r="r" b="b"/>
                <a:pathLst>
                  <a:path w="1017" h="1196" extrusionOk="0">
                    <a:moveTo>
                      <a:pt x="350" y="0"/>
                    </a:moveTo>
                    <a:cubicBezTo>
                      <a:pt x="278" y="0"/>
                      <a:pt x="204" y="34"/>
                      <a:pt x="144" y="88"/>
                    </a:cubicBezTo>
                    <a:cubicBezTo>
                      <a:pt x="44" y="178"/>
                      <a:pt x="0" y="295"/>
                      <a:pt x="51" y="426"/>
                    </a:cubicBezTo>
                    <a:cubicBezTo>
                      <a:pt x="144" y="673"/>
                      <a:pt x="295" y="890"/>
                      <a:pt x="462" y="1091"/>
                    </a:cubicBezTo>
                    <a:cubicBezTo>
                      <a:pt x="517" y="1162"/>
                      <a:pt x="595" y="1195"/>
                      <a:pt x="679" y="1195"/>
                    </a:cubicBezTo>
                    <a:cubicBezTo>
                      <a:pt x="726" y="1195"/>
                      <a:pt x="775" y="1185"/>
                      <a:pt x="823" y="1164"/>
                    </a:cubicBezTo>
                    <a:cubicBezTo>
                      <a:pt x="953" y="1111"/>
                      <a:pt x="996" y="1001"/>
                      <a:pt x="1017" y="834"/>
                    </a:cubicBezTo>
                    <a:cubicBezTo>
                      <a:pt x="863" y="580"/>
                      <a:pt x="752" y="262"/>
                      <a:pt x="485" y="48"/>
                    </a:cubicBezTo>
                    <a:cubicBezTo>
                      <a:pt x="444" y="15"/>
                      <a:pt x="397" y="0"/>
                      <a:pt x="350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909" name="Google Shape;909;p50"/>
              <p:cNvSpPr/>
              <p:nvPr/>
            </p:nvSpPr>
            <p:spPr>
              <a:xfrm>
                <a:off x="5110431" y="5321556"/>
                <a:ext cx="48566" cy="57594"/>
              </a:xfrm>
              <a:custGeom>
                <a:avLst/>
                <a:gdLst/>
                <a:ahLst/>
                <a:cxnLst/>
                <a:rect l="l" t="t" r="r" b="b"/>
                <a:pathLst>
                  <a:path w="979" h="1161" extrusionOk="0">
                    <a:moveTo>
                      <a:pt x="368" y="1"/>
                    </a:moveTo>
                    <a:cubicBezTo>
                      <a:pt x="321" y="1"/>
                      <a:pt x="271" y="12"/>
                      <a:pt x="221" y="34"/>
                    </a:cubicBezTo>
                    <a:cubicBezTo>
                      <a:pt x="64" y="104"/>
                      <a:pt x="0" y="231"/>
                      <a:pt x="47" y="405"/>
                    </a:cubicBezTo>
                    <a:cubicBezTo>
                      <a:pt x="104" y="629"/>
                      <a:pt x="217" y="826"/>
                      <a:pt x="338" y="1017"/>
                    </a:cubicBezTo>
                    <a:cubicBezTo>
                      <a:pt x="394" y="1100"/>
                      <a:pt x="488" y="1154"/>
                      <a:pt x="588" y="1160"/>
                    </a:cubicBezTo>
                    <a:cubicBezTo>
                      <a:pt x="590" y="1160"/>
                      <a:pt x="592" y="1160"/>
                      <a:pt x="593" y="1160"/>
                    </a:cubicBezTo>
                    <a:cubicBezTo>
                      <a:pt x="815" y="1160"/>
                      <a:pt x="979" y="945"/>
                      <a:pt x="906" y="746"/>
                    </a:cubicBezTo>
                    <a:cubicBezTo>
                      <a:pt x="829" y="545"/>
                      <a:pt x="735" y="355"/>
                      <a:pt x="632" y="168"/>
                    </a:cubicBezTo>
                    <a:cubicBezTo>
                      <a:pt x="569" y="58"/>
                      <a:pt x="475" y="1"/>
                      <a:pt x="368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910" name="Google Shape;910;p50"/>
              <p:cNvSpPr/>
              <p:nvPr/>
            </p:nvSpPr>
            <p:spPr>
              <a:xfrm>
                <a:off x="5388822" y="5168520"/>
                <a:ext cx="51939" cy="50600"/>
              </a:xfrm>
              <a:custGeom>
                <a:avLst/>
                <a:gdLst/>
                <a:ahLst/>
                <a:cxnLst/>
                <a:rect l="l" t="t" r="r" b="b"/>
                <a:pathLst>
                  <a:path w="1047" h="1020" extrusionOk="0">
                    <a:moveTo>
                      <a:pt x="370" y="1"/>
                    </a:moveTo>
                    <a:cubicBezTo>
                      <a:pt x="235" y="1"/>
                      <a:pt x="104" y="89"/>
                      <a:pt x="67" y="238"/>
                    </a:cubicBezTo>
                    <a:cubicBezTo>
                      <a:pt x="1" y="470"/>
                      <a:pt x="420" y="1020"/>
                      <a:pt x="668" y="1020"/>
                    </a:cubicBezTo>
                    <a:cubicBezTo>
                      <a:pt x="669" y="1020"/>
                      <a:pt x="671" y="1020"/>
                      <a:pt x="672" y="1020"/>
                    </a:cubicBezTo>
                    <a:cubicBezTo>
                      <a:pt x="889" y="1016"/>
                      <a:pt x="1046" y="792"/>
                      <a:pt x="956" y="599"/>
                    </a:cubicBezTo>
                    <a:cubicBezTo>
                      <a:pt x="866" y="405"/>
                      <a:pt x="739" y="228"/>
                      <a:pt x="578" y="84"/>
                    </a:cubicBezTo>
                    <a:cubicBezTo>
                      <a:pt x="518" y="27"/>
                      <a:pt x="444" y="1"/>
                      <a:pt x="370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911" name="Google Shape;911;p50"/>
              <p:cNvSpPr/>
              <p:nvPr/>
            </p:nvSpPr>
            <p:spPr>
              <a:xfrm>
                <a:off x="4771718" y="4871675"/>
                <a:ext cx="50897" cy="51641"/>
              </a:xfrm>
              <a:custGeom>
                <a:avLst/>
                <a:gdLst/>
                <a:ahLst/>
                <a:cxnLst/>
                <a:rect l="l" t="t" r="r" b="b"/>
                <a:pathLst>
                  <a:path w="1026" h="1041" extrusionOk="0">
                    <a:moveTo>
                      <a:pt x="376" y="1"/>
                    </a:moveTo>
                    <a:cubicBezTo>
                      <a:pt x="145" y="1"/>
                      <a:pt x="1" y="218"/>
                      <a:pt x="96" y="449"/>
                    </a:cubicBezTo>
                    <a:cubicBezTo>
                      <a:pt x="166" y="613"/>
                      <a:pt x="257" y="770"/>
                      <a:pt x="363" y="914"/>
                    </a:cubicBezTo>
                    <a:cubicBezTo>
                      <a:pt x="428" y="999"/>
                      <a:pt x="523" y="1041"/>
                      <a:pt x="618" y="1041"/>
                    </a:cubicBezTo>
                    <a:cubicBezTo>
                      <a:pt x="730" y="1041"/>
                      <a:pt x="842" y="983"/>
                      <a:pt x="902" y="870"/>
                    </a:cubicBezTo>
                    <a:cubicBezTo>
                      <a:pt x="1025" y="629"/>
                      <a:pt x="654" y="4"/>
                      <a:pt x="387" y="1"/>
                    </a:cubicBezTo>
                    <a:cubicBezTo>
                      <a:pt x="383" y="1"/>
                      <a:pt x="380" y="1"/>
                      <a:pt x="376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912" name="Google Shape;912;p50"/>
              <p:cNvSpPr/>
              <p:nvPr/>
            </p:nvSpPr>
            <p:spPr>
              <a:xfrm>
                <a:off x="5239904" y="5400282"/>
                <a:ext cx="46631" cy="50352"/>
              </a:xfrm>
              <a:custGeom>
                <a:avLst/>
                <a:gdLst/>
                <a:ahLst/>
                <a:cxnLst/>
                <a:rect l="l" t="t" r="r" b="b"/>
                <a:pathLst>
                  <a:path w="940" h="1015" extrusionOk="0">
                    <a:moveTo>
                      <a:pt x="399" y="1"/>
                    </a:moveTo>
                    <a:cubicBezTo>
                      <a:pt x="384" y="1"/>
                      <a:pt x="368" y="2"/>
                      <a:pt x="352" y="5"/>
                    </a:cubicBezTo>
                    <a:cubicBezTo>
                      <a:pt x="231" y="11"/>
                      <a:pt x="128" y="88"/>
                      <a:pt x="87" y="202"/>
                    </a:cubicBezTo>
                    <a:cubicBezTo>
                      <a:pt x="1" y="419"/>
                      <a:pt x="271" y="944"/>
                      <a:pt x="499" y="1001"/>
                    </a:cubicBezTo>
                    <a:cubicBezTo>
                      <a:pt x="525" y="1007"/>
                      <a:pt x="552" y="1011"/>
                      <a:pt x="565" y="1014"/>
                    </a:cubicBezTo>
                    <a:cubicBezTo>
                      <a:pt x="567" y="1014"/>
                      <a:pt x="569" y="1014"/>
                      <a:pt x="570" y="1014"/>
                    </a:cubicBezTo>
                    <a:cubicBezTo>
                      <a:pt x="788" y="1014"/>
                      <a:pt x="939" y="795"/>
                      <a:pt x="866" y="590"/>
                    </a:cubicBezTo>
                    <a:cubicBezTo>
                      <a:pt x="806" y="436"/>
                      <a:pt x="733" y="289"/>
                      <a:pt x="649" y="148"/>
                    </a:cubicBezTo>
                    <a:cubicBezTo>
                      <a:pt x="597" y="56"/>
                      <a:pt x="502" y="1"/>
                      <a:pt x="399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913" name="Google Shape;913;p50"/>
              <p:cNvSpPr/>
              <p:nvPr/>
            </p:nvSpPr>
            <p:spPr>
              <a:xfrm>
                <a:off x="4922025" y="4811503"/>
                <a:ext cx="46482" cy="49657"/>
              </a:xfrm>
              <a:custGeom>
                <a:avLst/>
                <a:gdLst/>
                <a:ahLst/>
                <a:cxnLst/>
                <a:rect l="l" t="t" r="r" b="b"/>
                <a:pathLst>
                  <a:path w="937" h="1001" extrusionOk="0">
                    <a:moveTo>
                      <a:pt x="362" y="1"/>
                    </a:moveTo>
                    <a:cubicBezTo>
                      <a:pt x="324" y="1"/>
                      <a:pt x="284" y="7"/>
                      <a:pt x="245" y="17"/>
                    </a:cubicBezTo>
                    <a:cubicBezTo>
                      <a:pt x="135" y="47"/>
                      <a:pt x="51" y="141"/>
                      <a:pt x="38" y="255"/>
                    </a:cubicBezTo>
                    <a:cubicBezTo>
                      <a:pt x="1" y="445"/>
                      <a:pt x="282" y="923"/>
                      <a:pt x="465" y="983"/>
                    </a:cubicBezTo>
                    <a:cubicBezTo>
                      <a:pt x="492" y="990"/>
                      <a:pt x="522" y="997"/>
                      <a:pt x="549" y="1000"/>
                    </a:cubicBezTo>
                    <a:cubicBezTo>
                      <a:pt x="773" y="1000"/>
                      <a:pt x="937" y="796"/>
                      <a:pt x="863" y="606"/>
                    </a:cubicBezTo>
                    <a:cubicBezTo>
                      <a:pt x="793" y="432"/>
                      <a:pt x="703" y="268"/>
                      <a:pt x="599" y="118"/>
                    </a:cubicBezTo>
                    <a:cubicBezTo>
                      <a:pt x="540" y="35"/>
                      <a:pt x="454" y="1"/>
                      <a:pt x="362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914" name="Google Shape;914;p50"/>
              <p:cNvSpPr/>
              <p:nvPr/>
            </p:nvSpPr>
            <p:spPr>
              <a:xfrm>
                <a:off x="5184692" y="5176160"/>
                <a:ext cx="43010" cy="49657"/>
              </a:xfrm>
              <a:custGeom>
                <a:avLst/>
                <a:gdLst/>
                <a:ahLst/>
                <a:cxnLst/>
                <a:rect l="l" t="t" r="r" b="b"/>
                <a:pathLst>
                  <a:path w="867" h="1001" extrusionOk="0">
                    <a:moveTo>
                      <a:pt x="346" y="0"/>
                    </a:moveTo>
                    <a:cubicBezTo>
                      <a:pt x="287" y="0"/>
                      <a:pt x="228" y="19"/>
                      <a:pt x="178" y="57"/>
                    </a:cubicBezTo>
                    <a:cubicBezTo>
                      <a:pt x="57" y="124"/>
                      <a:pt x="1" y="264"/>
                      <a:pt x="41" y="398"/>
                    </a:cubicBezTo>
                    <a:cubicBezTo>
                      <a:pt x="87" y="585"/>
                      <a:pt x="181" y="755"/>
                      <a:pt x="311" y="899"/>
                    </a:cubicBezTo>
                    <a:cubicBezTo>
                      <a:pt x="372" y="970"/>
                      <a:pt x="449" y="1001"/>
                      <a:pt x="530" y="1001"/>
                    </a:cubicBezTo>
                    <a:cubicBezTo>
                      <a:pt x="578" y="1001"/>
                      <a:pt x="628" y="990"/>
                      <a:pt x="676" y="969"/>
                    </a:cubicBezTo>
                    <a:cubicBezTo>
                      <a:pt x="799" y="916"/>
                      <a:pt x="853" y="806"/>
                      <a:pt x="866" y="649"/>
                    </a:cubicBezTo>
                    <a:cubicBezTo>
                      <a:pt x="769" y="465"/>
                      <a:pt x="709" y="237"/>
                      <a:pt x="542" y="80"/>
                    </a:cubicBezTo>
                    <a:cubicBezTo>
                      <a:pt x="487" y="27"/>
                      <a:pt x="416" y="0"/>
                      <a:pt x="346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</p:grpSp>
        <p:sp>
          <p:nvSpPr>
            <p:cNvPr id="915" name="Google Shape;915;p50"/>
            <p:cNvSpPr/>
            <p:nvPr/>
          </p:nvSpPr>
          <p:spPr>
            <a:xfrm>
              <a:off x="1362142" y="7364625"/>
              <a:ext cx="5029500" cy="1776000"/>
            </a:xfrm>
            <a:prstGeom prst="roundRect">
              <a:avLst>
                <a:gd name="adj" fmla="val 16667"/>
              </a:avLst>
            </a:prstGeom>
            <a:solidFill>
              <a:schemeClr val="lt1"/>
            </a:solidFill>
            <a:ln w="28575" cap="flat" cmpd="sng">
              <a:solidFill>
                <a:schemeClr val="dk1"/>
              </a:solidFill>
              <a:prstDash val="dot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916" name="Google Shape;916;p50"/>
            <p:cNvSpPr/>
            <p:nvPr/>
          </p:nvSpPr>
          <p:spPr>
            <a:xfrm>
              <a:off x="1369367" y="7421655"/>
              <a:ext cx="4841700" cy="1576800"/>
            </a:xfrm>
            <a:prstGeom prst="roundRect">
              <a:avLst>
                <a:gd name="adj" fmla="val 16667"/>
              </a:avLst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917" name="Google Shape;917;p50"/>
            <p:cNvSpPr txBox="1"/>
            <p:nvPr/>
          </p:nvSpPr>
          <p:spPr>
            <a:xfrm>
              <a:off x="1596219" y="7358495"/>
              <a:ext cx="4614849" cy="119144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200"/>
                </a:spcAft>
              </a:pPr>
              <a:r>
                <a:rPr lang="ru-RU" sz="3200" b="1" dirty="0">
                  <a:latin typeface="Barriecito"/>
                  <a:ea typeface="Barriecito"/>
                  <a:cs typeface="Barriecito"/>
                  <a:sym typeface="Barriecito"/>
                </a:rPr>
                <a:t>Сюжетно- ролевая игра «Сварим компот»</a:t>
              </a:r>
              <a:endParaRPr sz="3200" b="1" dirty="0">
                <a:latin typeface="Barriecito"/>
                <a:ea typeface="Barriecito"/>
                <a:cs typeface="Barriecito"/>
                <a:sym typeface="Barriecito"/>
              </a:endParaRPr>
            </a:p>
          </p:txBody>
        </p:sp>
        <p:sp>
          <p:nvSpPr>
            <p:cNvPr id="918" name="Google Shape;918;p50"/>
            <p:cNvSpPr/>
            <p:nvPr/>
          </p:nvSpPr>
          <p:spPr>
            <a:xfrm>
              <a:off x="4322713" y="8606577"/>
              <a:ext cx="506712" cy="520060"/>
            </a:xfrm>
            <a:custGeom>
              <a:avLst/>
              <a:gdLst/>
              <a:ahLst/>
              <a:cxnLst/>
              <a:rect l="l" t="t" r="r" b="b"/>
              <a:pathLst>
                <a:path w="3256" h="3014" extrusionOk="0">
                  <a:moveTo>
                    <a:pt x="3237" y="1795"/>
                  </a:moveTo>
                  <a:cubicBezTo>
                    <a:pt x="3218" y="1851"/>
                    <a:pt x="3190" y="1916"/>
                    <a:pt x="3162" y="1981"/>
                  </a:cubicBezTo>
                  <a:cubicBezTo>
                    <a:pt x="3116" y="2074"/>
                    <a:pt x="3060" y="2158"/>
                    <a:pt x="2995" y="2242"/>
                  </a:cubicBezTo>
                  <a:cubicBezTo>
                    <a:pt x="2958" y="2307"/>
                    <a:pt x="2902" y="2362"/>
                    <a:pt x="2856" y="2418"/>
                  </a:cubicBezTo>
                  <a:cubicBezTo>
                    <a:pt x="2818" y="2446"/>
                    <a:pt x="2790" y="2474"/>
                    <a:pt x="2763" y="2502"/>
                  </a:cubicBezTo>
                  <a:cubicBezTo>
                    <a:pt x="2670" y="2567"/>
                    <a:pt x="2577" y="2632"/>
                    <a:pt x="2484" y="2688"/>
                  </a:cubicBezTo>
                  <a:cubicBezTo>
                    <a:pt x="2298" y="2800"/>
                    <a:pt x="2093" y="2883"/>
                    <a:pt x="1888" y="2930"/>
                  </a:cubicBezTo>
                  <a:cubicBezTo>
                    <a:pt x="1758" y="2967"/>
                    <a:pt x="1637" y="2995"/>
                    <a:pt x="1507" y="3004"/>
                  </a:cubicBezTo>
                  <a:cubicBezTo>
                    <a:pt x="1451" y="3004"/>
                    <a:pt x="1405" y="3013"/>
                    <a:pt x="1358" y="3004"/>
                  </a:cubicBezTo>
                  <a:cubicBezTo>
                    <a:pt x="1284" y="3004"/>
                    <a:pt x="1210" y="2995"/>
                    <a:pt x="1135" y="2986"/>
                  </a:cubicBezTo>
                  <a:cubicBezTo>
                    <a:pt x="1005" y="2958"/>
                    <a:pt x="875" y="2902"/>
                    <a:pt x="763" y="2827"/>
                  </a:cubicBezTo>
                  <a:cubicBezTo>
                    <a:pt x="652" y="2762"/>
                    <a:pt x="559" y="2688"/>
                    <a:pt x="466" y="2595"/>
                  </a:cubicBezTo>
                  <a:cubicBezTo>
                    <a:pt x="382" y="2511"/>
                    <a:pt x="308" y="2409"/>
                    <a:pt x="242" y="2297"/>
                  </a:cubicBezTo>
                  <a:cubicBezTo>
                    <a:pt x="187" y="2186"/>
                    <a:pt x="140" y="2074"/>
                    <a:pt x="112" y="1963"/>
                  </a:cubicBezTo>
                  <a:cubicBezTo>
                    <a:pt x="84" y="1860"/>
                    <a:pt x="47" y="1758"/>
                    <a:pt x="29" y="1646"/>
                  </a:cubicBezTo>
                  <a:cubicBezTo>
                    <a:pt x="19" y="1600"/>
                    <a:pt x="19" y="1544"/>
                    <a:pt x="10" y="1498"/>
                  </a:cubicBezTo>
                  <a:cubicBezTo>
                    <a:pt x="1" y="1451"/>
                    <a:pt x="1" y="1414"/>
                    <a:pt x="1" y="1377"/>
                  </a:cubicBezTo>
                  <a:cubicBezTo>
                    <a:pt x="1" y="1321"/>
                    <a:pt x="10" y="1274"/>
                    <a:pt x="19" y="1228"/>
                  </a:cubicBezTo>
                  <a:cubicBezTo>
                    <a:pt x="19" y="1191"/>
                    <a:pt x="29" y="1154"/>
                    <a:pt x="38" y="1126"/>
                  </a:cubicBezTo>
                  <a:cubicBezTo>
                    <a:pt x="75" y="1033"/>
                    <a:pt x="112" y="949"/>
                    <a:pt x="168" y="865"/>
                  </a:cubicBezTo>
                  <a:cubicBezTo>
                    <a:pt x="196" y="828"/>
                    <a:pt x="224" y="791"/>
                    <a:pt x="261" y="744"/>
                  </a:cubicBezTo>
                  <a:cubicBezTo>
                    <a:pt x="345" y="642"/>
                    <a:pt x="428" y="549"/>
                    <a:pt x="521" y="447"/>
                  </a:cubicBezTo>
                  <a:cubicBezTo>
                    <a:pt x="549" y="410"/>
                    <a:pt x="596" y="382"/>
                    <a:pt x="633" y="345"/>
                  </a:cubicBezTo>
                  <a:cubicBezTo>
                    <a:pt x="689" y="298"/>
                    <a:pt x="745" y="261"/>
                    <a:pt x="810" y="224"/>
                  </a:cubicBezTo>
                  <a:cubicBezTo>
                    <a:pt x="856" y="196"/>
                    <a:pt x="903" y="168"/>
                    <a:pt x="949" y="140"/>
                  </a:cubicBezTo>
                  <a:cubicBezTo>
                    <a:pt x="977" y="131"/>
                    <a:pt x="996" y="121"/>
                    <a:pt x="1024" y="112"/>
                  </a:cubicBezTo>
                  <a:lnTo>
                    <a:pt x="1024" y="112"/>
                  </a:lnTo>
                  <a:cubicBezTo>
                    <a:pt x="1042" y="103"/>
                    <a:pt x="1061" y="93"/>
                    <a:pt x="1079" y="93"/>
                  </a:cubicBezTo>
                  <a:lnTo>
                    <a:pt x="1089" y="93"/>
                  </a:lnTo>
                  <a:cubicBezTo>
                    <a:pt x="1117" y="75"/>
                    <a:pt x="1144" y="66"/>
                    <a:pt x="1163" y="66"/>
                  </a:cubicBezTo>
                  <a:cubicBezTo>
                    <a:pt x="1284" y="19"/>
                    <a:pt x="1405" y="0"/>
                    <a:pt x="1526" y="0"/>
                  </a:cubicBezTo>
                  <a:lnTo>
                    <a:pt x="1591" y="0"/>
                  </a:lnTo>
                  <a:cubicBezTo>
                    <a:pt x="1693" y="0"/>
                    <a:pt x="1795" y="10"/>
                    <a:pt x="1898" y="28"/>
                  </a:cubicBezTo>
                  <a:cubicBezTo>
                    <a:pt x="2000" y="47"/>
                    <a:pt x="2102" y="66"/>
                    <a:pt x="2195" y="103"/>
                  </a:cubicBezTo>
                  <a:cubicBezTo>
                    <a:pt x="2316" y="140"/>
                    <a:pt x="2428" y="205"/>
                    <a:pt x="2530" y="270"/>
                  </a:cubicBezTo>
                  <a:cubicBezTo>
                    <a:pt x="2623" y="335"/>
                    <a:pt x="2716" y="400"/>
                    <a:pt x="2800" y="465"/>
                  </a:cubicBezTo>
                  <a:cubicBezTo>
                    <a:pt x="2856" y="493"/>
                    <a:pt x="2893" y="531"/>
                    <a:pt x="2921" y="577"/>
                  </a:cubicBezTo>
                  <a:lnTo>
                    <a:pt x="2949" y="651"/>
                  </a:lnTo>
                  <a:cubicBezTo>
                    <a:pt x="2958" y="698"/>
                    <a:pt x="2958" y="735"/>
                    <a:pt x="2949" y="782"/>
                  </a:cubicBezTo>
                  <a:cubicBezTo>
                    <a:pt x="2986" y="810"/>
                    <a:pt x="3023" y="847"/>
                    <a:pt x="3051" y="893"/>
                  </a:cubicBezTo>
                  <a:cubicBezTo>
                    <a:pt x="3060" y="912"/>
                    <a:pt x="3069" y="940"/>
                    <a:pt x="3079" y="968"/>
                  </a:cubicBezTo>
                  <a:lnTo>
                    <a:pt x="3079" y="968"/>
                  </a:lnTo>
                  <a:cubicBezTo>
                    <a:pt x="3107" y="1051"/>
                    <a:pt x="3144" y="1135"/>
                    <a:pt x="3172" y="1228"/>
                  </a:cubicBezTo>
                  <a:cubicBezTo>
                    <a:pt x="3209" y="1340"/>
                    <a:pt x="3237" y="1451"/>
                    <a:pt x="3246" y="1572"/>
                  </a:cubicBezTo>
                  <a:cubicBezTo>
                    <a:pt x="3255" y="1646"/>
                    <a:pt x="3246" y="1721"/>
                    <a:pt x="3237" y="1795"/>
                  </a:cubicBezTo>
                  <a:close/>
                  <a:moveTo>
                    <a:pt x="2632" y="1572"/>
                  </a:moveTo>
                  <a:cubicBezTo>
                    <a:pt x="2604" y="1460"/>
                    <a:pt x="2577" y="1349"/>
                    <a:pt x="2530" y="1247"/>
                  </a:cubicBezTo>
                  <a:cubicBezTo>
                    <a:pt x="2511" y="1200"/>
                    <a:pt x="2493" y="1154"/>
                    <a:pt x="2474" y="1107"/>
                  </a:cubicBezTo>
                  <a:cubicBezTo>
                    <a:pt x="2465" y="1061"/>
                    <a:pt x="2465" y="1014"/>
                    <a:pt x="2474" y="977"/>
                  </a:cubicBezTo>
                  <a:cubicBezTo>
                    <a:pt x="2344" y="865"/>
                    <a:pt x="2205" y="772"/>
                    <a:pt x="2056" y="698"/>
                  </a:cubicBezTo>
                  <a:cubicBezTo>
                    <a:pt x="1953" y="661"/>
                    <a:pt x="1842" y="633"/>
                    <a:pt x="1740" y="614"/>
                  </a:cubicBezTo>
                  <a:cubicBezTo>
                    <a:pt x="1665" y="605"/>
                    <a:pt x="1591" y="605"/>
                    <a:pt x="1516" y="614"/>
                  </a:cubicBezTo>
                  <a:cubicBezTo>
                    <a:pt x="1451" y="624"/>
                    <a:pt x="1386" y="642"/>
                    <a:pt x="1330" y="661"/>
                  </a:cubicBezTo>
                  <a:cubicBezTo>
                    <a:pt x="1312" y="670"/>
                    <a:pt x="1303" y="670"/>
                    <a:pt x="1284" y="679"/>
                  </a:cubicBezTo>
                  <a:cubicBezTo>
                    <a:pt x="1210" y="707"/>
                    <a:pt x="1135" y="754"/>
                    <a:pt x="1070" y="800"/>
                  </a:cubicBezTo>
                  <a:cubicBezTo>
                    <a:pt x="1024" y="837"/>
                    <a:pt x="977" y="875"/>
                    <a:pt x="940" y="912"/>
                  </a:cubicBezTo>
                  <a:cubicBezTo>
                    <a:pt x="893" y="968"/>
                    <a:pt x="838" y="1023"/>
                    <a:pt x="791" y="1079"/>
                  </a:cubicBezTo>
                  <a:cubicBezTo>
                    <a:pt x="745" y="1144"/>
                    <a:pt x="689" y="1219"/>
                    <a:pt x="652" y="1293"/>
                  </a:cubicBezTo>
                  <a:cubicBezTo>
                    <a:pt x="642" y="1312"/>
                    <a:pt x="633" y="1330"/>
                    <a:pt x="633" y="1358"/>
                  </a:cubicBezTo>
                  <a:cubicBezTo>
                    <a:pt x="633" y="1395"/>
                    <a:pt x="633" y="1433"/>
                    <a:pt x="633" y="1470"/>
                  </a:cubicBezTo>
                  <a:cubicBezTo>
                    <a:pt x="661" y="1619"/>
                    <a:pt x="698" y="1767"/>
                    <a:pt x="745" y="1907"/>
                  </a:cubicBezTo>
                  <a:cubicBezTo>
                    <a:pt x="772" y="1963"/>
                    <a:pt x="810" y="2028"/>
                    <a:pt x="847" y="2084"/>
                  </a:cubicBezTo>
                  <a:cubicBezTo>
                    <a:pt x="893" y="2149"/>
                    <a:pt x="949" y="2204"/>
                    <a:pt x="1005" y="2251"/>
                  </a:cubicBezTo>
                  <a:cubicBezTo>
                    <a:pt x="1098" y="2335"/>
                    <a:pt x="1210" y="2381"/>
                    <a:pt x="1330" y="2400"/>
                  </a:cubicBezTo>
                  <a:cubicBezTo>
                    <a:pt x="1358" y="2400"/>
                    <a:pt x="1386" y="2400"/>
                    <a:pt x="1414" y="2400"/>
                  </a:cubicBezTo>
                  <a:lnTo>
                    <a:pt x="1507" y="2390"/>
                  </a:lnTo>
                  <a:cubicBezTo>
                    <a:pt x="1665" y="2362"/>
                    <a:pt x="1823" y="2316"/>
                    <a:pt x="1972" y="2260"/>
                  </a:cubicBezTo>
                  <a:cubicBezTo>
                    <a:pt x="2093" y="2214"/>
                    <a:pt x="2205" y="2149"/>
                    <a:pt x="2307" y="2074"/>
                  </a:cubicBezTo>
                  <a:cubicBezTo>
                    <a:pt x="2372" y="2028"/>
                    <a:pt x="2428" y="1981"/>
                    <a:pt x="2474" y="1925"/>
                  </a:cubicBezTo>
                  <a:cubicBezTo>
                    <a:pt x="2530" y="1851"/>
                    <a:pt x="2577" y="1786"/>
                    <a:pt x="2614" y="1712"/>
                  </a:cubicBezTo>
                  <a:cubicBezTo>
                    <a:pt x="2623" y="1684"/>
                    <a:pt x="2632" y="1665"/>
                    <a:pt x="2632" y="1637"/>
                  </a:cubicBezTo>
                  <a:cubicBezTo>
                    <a:pt x="2632" y="1609"/>
                    <a:pt x="2632" y="1591"/>
                    <a:pt x="2632" y="1572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919" name="Google Shape;919;p50"/>
            <p:cNvSpPr/>
            <p:nvPr/>
          </p:nvSpPr>
          <p:spPr>
            <a:xfrm rot="285700">
              <a:off x="1366197" y="8545050"/>
              <a:ext cx="2694077" cy="252074"/>
            </a:xfrm>
            <a:custGeom>
              <a:avLst/>
              <a:gdLst/>
              <a:ahLst/>
              <a:cxnLst/>
              <a:rect l="l" t="t" r="r" b="b"/>
              <a:pathLst>
                <a:path w="25592" h="3312" extrusionOk="0">
                  <a:moveTo>
                    <a:pt x="24774" y="0"/>
                  </a:moveTo>
                  <a:cubicBezTo>
                    <a:pt x="24471" y="0"/>
                    <a:pt x="24178" y="100"/>
                    <a:pt x="23893" y="276"/>
                  </a:cubicBezTo>
                  <a:cubicBezTo>
                    <a:pt x="23485" y="527"/>
                    <a:pt x="23181" y="891"/>
                    <a:pt x="22833" y="1205"/>
                  </a:cubicBezTo>
                  <a:cubicBezTo>
                    <a:pt x="22446" y="1556"/>
                    <a:pt x="22088" y="1717"/>
                    <a:pt x="21735" y="1717"/>
                  </a:cubicBezTo>
                  <a:cubicBezTo>
                    <a:pt x="21443" y="1717"/>
                    <a:pt x="21154" y="1607"/>
                    <a:pt x="20855" y="1402"/>
                  </a:cubicBezTo>
                  <a:cubicBezTo>
                    <a:pt x="20674" y="1275"/>
                    <a:pt x="20520" y="1108"/>
                    <a:pt x="20377" y="941"/>
                  </a:cubicBezTo>
                  <a:cubicBezTo>
                    <a:pt x="20183" y="717"/>
                    <a:pt x="19949" y="550"/>
                    <a:pt x="19705" y="389"/>
                  </a:cubicBezTo>
                  <a:cubicBezTo>
                    <a:pt x="19443" y="215"/>
                    <a:pt x="19133" y="139"/>
                    <a:pt x="18825" y="139"/>
                  </a:cubicBezTo>
                  <a:cubicBezTo>
                    <a:pt x="18324" y="139"/>
                    <a:pt x="17830" y="340"/>
                    <a:pt x="17559" y="647"/>
                  </a:cubicBezTo>
                  <a:cubicBezTo>
                    <a:pt x="17275" y="968"/>
                    <a:pt x="16971" y="1275"/>
                    <a:pt x="16670" y="1579"/>
                  </a:cubicBezTo>
                  <a:cubicBezTo>
                    <a:pt x="16330" y="1924"/>
                    <a:pt x="15916" y="2022"/>
                    <a:pt x="15481" y="2022"/>
                  </a:cubicBezTo>
                  <a:cubicBezTo>
                    <a:pt x="15364" y="2022"/>
                    <a:pt x="15245" y="2015"/>
                    <a:pt x="15125" y="2004"/>
                  </a:cubicBezTo>
                  <a:cubicBezTo>
                    <a:pt x="14851" y="1981"/>
                    <a:pt x="14617" y="1820"/>
                    <a:pt x="14407" y="1650"/>
                  </a:cubicBezTo>
                  <a:cubicBezTo>
                    <a:pt x="14236" y="1516"/>
                    <a:pt x="14079" y="1369"/>
                    <a:pt x="13915" y="1228"/>
                  </a:cubicBezTo>
                  <a:cubicBezTo>
                    <a:pt x="13534" y="904"/>
                    <a:pt x="13122" y="742"/>
                    <a:pt x="12710" y="742"/>
                  </a:cubicBezTo>
                  <a:cubicBezTo>
                    <a:pt x="12286" y="742"/>
                    <a:pt x="11862" y="914"/>
                    <a:pt x="11472" y="1259"/>
                  </a:cubicBezTo>
                  <a:cubicBezTo>
                    <a:pt x="11175" y="1523"/>
                    <a:pt x="10931" y="1830"/>
                    <a:pt x="10653" y="2118"/>
                  </a:cubicBezTo>
                  <a:cubicBezTo>
                    <a:pt x="10382" y="2396"/>
                    <a:pt x="10069" y="2533"/>
                    <a:pt x="9761" y="2533"/>
                  </a:cubicBezTo>
                  <a:cubicBezTo>
                    <a:pt x="9402" y="2533"/>
                    <a:pt x="9049" y="2348"/>
                    <a:pt x="8775" y="1984"/>
                  </a:cubicBezTo>
                  <a:cubicBezTo>
                    <a:pt x="8644" y="1813"/>
                    <a:pt x="8524" y="1633"/>
                    <a:pt x="8380" y="1476"/>
                  </a:cubicBezTo>
                  <a:cubicBezTo>
                    <a:pt x="7993" y="1053"/>
                    <a:pt x="7516" y="876"/>
                    <a:pt x="6988" y="876"/>
                  </a:cubicBezTo>
                  <a:cubicBezTo>
                    <a:pt x="6873" y="876"/>
                    <a:pt x="6755" y="885"/>
                    <a:pt x="6635" y="901"/>
                  </a:cubicBezTo>
                  <a:cubicBezTo>
                    <a:pt x="6044" y="981"/>
                    <a:pt x="5616" y="1339"/>
                    <a:pt x="5251" y="1787"/>
                  </a:cubicBezTo>
                  <a:cubicBezTo>
                    <a:pt x="5051" y="2037"/>
                    <a:pt x="4850" y="2285"/>
                    <a:pt x="4610" y="2495"/>
                  </a:cubicBezTo>
                  <a:cubicBezTo>
                    <a:pt x="4376" y="2709"/>
                    <a:pt x="4075" y="2830"/>
                    <a:pt x="3757" y="2833"/>
                  </a:cubicBezTo>
                  <a:cubicBezTo>
                    <a:pt x="3744" y="2833"/>
                    <a:pt x="3731" y="2833"/>
                    <a:pt x="3718" y="2833"/>
                  </a:cubicBezTo>
                  <a:cubicBezTo>
                    <a:pt x="3184" y="2833"/>
                    <a:pt x="2736" y="2633"/>
                    <a:pt x="2370" y="2238"/>
                  </a:cubicBezTo>
                  <a:cubicBezTo>
                    <a:pt x="2089" y="1940"/>
                    <a:pt x="1829" y="1623"/>
                    <a:pt x="1504" y="1369"/>
                  </a:cubicBezTo>
                  <a:cubicBezTo>
                    <a:pt x="1249" y="1171"/>
                    <a:pt x="980" y="1058"/>
                    <a:pt x="691" y="1058"/>
                  </a:cubicBezTo>
                  <a:cubicBezTo>
                    <a:pt x="546" y="1058"/>
                    <a:pt x="395" y="1087"/>
                    <a:pt x="238" y="1148"/>
                  </a:cubicBezTo>
                  <a:cubicBezTo>
                    <a:pt x="84" y="1208"/>
                    <a:pt x="0" y="1305"/>
                    <a:pt x="54" y="1466"/>
                  </a:cubicBezTo>
                  <a:cubicBezTo>
                    <a:pt x="91" y="1577"/>
                    <a:pt x="165" y="1627"/>
                    <a:pt x="259" y="1627"/>
                  </a:cubicBezTo>
                  <a:cubicBezTo>
                    <a:pt x="300" y="1627"/>
                    <a:pt x="345" y="1618"/>
                    <a:pt x="391" y="1600"/>
                  </a:cubicBezTo>
                  <a:cubicBezTo>
                    <a:pt x="494" y="1559"/>
                    <a:pt x="591" y="1541"/>
                    <a:pt x="684" y="1541"/>
                  </a:cubicBezTo>
                  <a:cubicBezTo>
                    <a:pt x="905" y="1541"/>
                    <a:pt x="1102" y="1645"/>
                    <a:pt x="1291" y="1803"/>
                  </a:cubicBezTo>
                  <a:cubicBezTo>
                    <a:pt x="1568" y="2037"/>
                    <a:pt x="1792" y="2322"/>
                    <a:pt x="2043" y="2579"/>
                  </a:cubicBezTo>
                  <a:cubicBezTo>
                    <a:pt x="2501" y="3055"/>
                    <a:pt x="3044" y="3312"/>
                    <a:pt x="3682" y="3312"/>
                  </a:cubicBezTo>
                  <a:cubicBezTo>
                    <a:pt x="3778" y="3312"/>
                    <a:pt x="3877" y="3306"/>
                    <a:pt x="3978" y="3294"/>
                  </a:cubicBezTo>
                  <a:cubicBezTo>
                    <a:pt x="4402" y="3244"/>
                    <a:pt x="4757" y="3037"/>
                    <a:pt x="5041" y="2733"/>
                  </a:cubicBezTo>
                  <a:cubicBezTo>
                    <a:pt x="5325" y="2432"/>
                    <a:pt x="5586" y="2101"/>
                    <a:pt x="5877" y="1807"/>
                  </a:cubicBezTo>
                  <a:cubicBezTo>
                    <a:pt x="6183" y="1499"/>
                    <a:pt x="6573" y="1348"/>
                    <a:pt x="6961" y="1348"/>
                  </a:cubicBezTo>
                  <a:cubicBezTo>
                    <a:pt x="7423" y="1348"/>
                    <a:pt x="7882" y="1561"/>
                    <a:pt x="8193" y="1974"/>
                  </a:cubicBezTo>
                  <a:cubicBezTo>
                    <a:pt x="8283" y="2098"/>
                    <a:pt x="8367" y="2225"/>
                    <a:pt x="8460" y="2345"/>
                  </a:cubicBezTo>
                  <a:cubicBezTo>
                    <a:pt x="8797" y="2780"/>
                    <a:pt x="9277" y="3003"/>
                    <a:pt x="9761" y="3003"/>
                  </a:cubicBezTo>
                  <a:cubicBezTo>
                    <a:pt x="10161" y="3003"/>
                    <a:pt x="10565" y="2851"/>
                    <a:pt x="10894" y="2539"/>
                  </a:cubicBezTo>
                  <a:cubicBezTo>
                    <a:pt x="11004" y="2432"/>
                    <a:pt x="11108" y="2322"/>
                    <a:pt x="11208" y="2205"/>
                  </a:cubicBezTo>
                  <a:cubicBezTo>
                    <a:pt x="11382" y="1987"/>
                    <a:pt x="11576" y="1787"/>
                    <a:pt x="11790" y="1610"/>
                  </a:cubicBezTo>
                  <a:cubicBezTo>
                    <a:pt x="12098" y="1364"/>
                    <a:pt x="12428" y="1214"/>
                    <a:pt x="12760" y="1214"/>
                  </a:cubicBezTo>
                  <a:cubicBezTo>
                    <a:pt x="13052" y="1214"/>
                    <a:pt x="13345" y="1329"/>
                    <a:pt x="13628" y="1596"/>
                  </a:cubicBezTo>
                  <a:cubicBezTo>
                    <a:pt x="13798" y="1757"/>
                    <a:pt x="13979" y="1910"/>
                    <a:pt x="14163" y="2057"/>
                  </a:cubicBezTo>
                  <a:cubicBezTo>
                    <a:pt x="14539" y="2361"/>
                    <a:pt x="15017" y="2511"/>
                    <a:pt x="15495" y="2511"/>
                  </a:cubicBezTo>
                  <a:cubicBezTo>
                    <a:pt x="16007" y="2511"/>
                    <a:pt x="16520" y="2339"/>
                    <a:pt x="16910" y="2001"/>
                  </a:cubicBezTo>
                  <a:cubicBezTo>
                    <a:pt x="17241" y="1710"/>
                    <a:pt x="17525" y="1376"/>
                    <a:pt x="17813" y="1048"/>
                  </a:cubicBezTo>
                  <a:cubicBezTo>
                    <a:pt x="18046" y="779"/>
                    <a:pt x="18435" y="624"/>
                    <a:pt x="18822" y="624"/>
                  </a:cubicBezTo>
                  <a:cubicBezTo>
                    <a:pt x="19091" y="624"/>
                    <a:pt x="19358" y="698"/>
                    <a:pt x="19574" y="861"/>
                  </a:cubicBezTo>
                  <a:cubicBezTo>
                    <a:pt x="19765" y="1001"/>
                    <a:pt x="19942" y="1158"/>
                    <a:pt x="20099" y="1332"/>
                  </a:cubicBezTo>
                  <a:cubicBezTo>
                    <a:pt x="20263" y="1533"/>
                    <a:pt x="20457" y="1703"/>
                    <a:pt x="20671" y="1847"/>
                  </a:cubicBezTo>
                  <a:cubicBezTo>
                    <a:pt x="21016" y="2065"/>
                    <a:pt x="21367" y="2194"/>
                    <a:pt x="21732" y="2194"/>
                  </a:cubicBezTo>
                  <a:cubicBezTo>
                    <a:pt x="21976" y="2194"/>
                    <a:pt x="22226" y="2136"/>
                    <a:pt x="22482" y="2011"/>
                  </a:cubicBezTo>
                  <a:cubicBezTo>
                    <a:pt x="22780" y="1870"/>
                    <a:pt x="23044" y="1676"/>
                    <a:pt x="23271" y="1439"/>
                  </a:cubicBezTo>
                  <a:cubicBezTo>
                    <a:pt x="23552" y="1142"/>
                    <a:pt x="23840" y="847"/>
                    <a:pt x="24197" y="644"/>
                  </a:cubicBezTo>
                  <a:cubicBezTo>
                    <a:pt x="24382" y="539"/>
                    <a:pt x="24575" y="482"/>
                    <a:pt x="24770" y="482"/>
                  </a:cubicBezTo>
                  <a:cubicBezTo>
                    <a:pt x="24899" y="482"/>
                    <a:pt x="25029" y="507"/>
                    <a:pt x="25160" y="560"/>
                  </a:cubicBezTo>
                  <a:cubicBezTo>
                    <a:pt x="25230" y="589"/>
                    <a:pt x="25293" y="604"/>
                    <a:pt x="25352" y="604"/>
                  </a:cubicBezTo>
                  <a:cubicBezTo>
                    <a:pt x="25437" y="604"/>
                    <a:pt x="25514" y="572"/>
                    <a:pt x="25591" y="503"/>
                  </a:cubicBezTo>
                  <a:lnTo>
                    <a:pt x="25591" y="252"/>
                  </a:lnTo>
                  <a:cubicBezTo>
                    <a:pt x="25518" y="206"/>
                    <a:pt x="25441" y="162"/>
                    <a:pt x="25360" y="125"/>
                  </a:cubicBezTo>
                  <a:cubicBezTo>
                    <a:pt x="25161" y="40"/>
                    <a:pt x="24966" y="0"/>
                    <a:pt x="24774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grpSp>
          <p:nvGrpSpPr>
            <p:cNvPr id="922" name="Google Shape;922;p50"/>
            <p:cNvGrpSpPr/>
            <p:nvPr/>
          </p:nvGrpSpPr>
          <p:grpSpPr>
            <a:xfrm>
              <a:off x="5122243" y="8047802"/>
              <a:ext cx="176122" cy="53712"/>
              <a:chOff x="10810253" y="5439498"/>
              <a:chExt cx="117658" cy="35882"/>
            </a:xfrm>
          </p:grpSpPr>
          <p:sp>
            <p:nvSpPr>
              <p:cNvPr id="925" name="Google Shape;925;p50"/>
              <p:cNvSpPr/>
              <p:nvPr/>
            </p:nvSpPr>
            <p:spPr>
              <a:xfrm>
                <a:off x="10810253" y="5439498"/>
                <a:ext cx="117658" cy="11743"/>
              </a:xfrm>
              <a:custGeom>
                <a:avLst/>
                <a:gdLst/>
                <a:ahLst/>
                <a:cxnLst/>
                <a:rect l="l" t="t" r="r" b="b"/>
                <a:pathLst>
                  <a:path w="3597" h="359" extrusionOk="0">
                    <a:moveTo>
                      <a:pt x="191" y="1"/>
                    </a:moveTo>
                    <a:cubicBezTo>
                      <a:pt x="95" y="1"/>
                      <a:pt x="0" y="96"/>
                      <a:pt x="0" y="191"/>
                    </a:cubicBezTo>
                    <a:cubicBezTo>
                      <a:pt x="0" y="263"/>
                      <a:pt x="95" y="358"/>
                      <a:pt x="191" y="358"/>
                    </a:cubicBezTo>
                    <a:lnTo>
                      <a:pt x="3429" y="358"/>
                    </a:lnTo>
                    <a:cubicBezTo>
                      <a:pt x="3525" y="358"/>
                      <a:pt x="3596" y="310"/>
                      <a:pt x="3596" y="191"/>
                    </a:cubicBezTo>
                    <a:cubicBezTo>
                      <a:pt x="3596" y="96"/>
                      <a:pt x="3501" y="1"/>
                      <a:pt x="342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926" name="Google Shape;926;p50"/>
              <p:cNvSpPr/>
              <p:nvPr/>
            </p:nvSpPr>
            <p:spPr>
              <a:xfrm>
                <a:off x="10810253" y="5463670"/>
                <a:ext cx="117658" cy="11710"/>
              </a:xfrm>
              <a:custGeom>
                <a:avLst/>
                <a:gdLst/>
                <a:ahLst/>
                <a:cxnLst/>
                <a:rect l="l" t="t" r="r" b="b"/>
                <a:pathLst>
                  <a:path w="3597" h="358" extrusionOk="0">
                    <a:moveTo>
                      <a:pt x="191" y="0"/>
                    </a:moveTo>
                    <a:cubicBezTo>
                      <a:pt x="95" y="0"/>
                      <a:pt x="0" y="95"/>
                      <a:pt x="0" y="191"/>
                    </a:cubicBezTo>
                    <a:cubicBezTo>
                      <a:pt x="0" y="286"/>
                      <a:pt x="95" y="357"/>
                      <a:pt x="191" y="357"/>
                    </a:cubicBezTo>
                    <a:lnTo>
                      <a:pt x="3429" y="357"/>
                    </a:lnTo>
                    <a:cubicBezTo>
                      <a:pt x="3525" y="357"/>
                      <a:pt x="3596" y="286"/>
                      <a:pt x="3596" y="191"/>
                    </a:cubicBezTo>
                    <a:cubicBezTo>
                      <a:pt x="3596" y="95"/>
                      <a:pt x="3501" y="0"/>
                      <a:pt x="342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</p:grpSp>
      </p:grp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4306DA33-6872-464A-89BB-5A869E93E247}"/>
              </a:ext>
            </a:extLst>
          </p:cNvPr>
          <p:cNvSpPr/>
          <p:nvPr/>
        </p:nvSpPr>
        <p:spPr>
          <a:xfrm>
            <a:off x="2045776" y="10166888"/>
            <a:ext cx="3642862" cy="37195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F9A1A2F9-8B1D-471E-AC1E-9309531F05D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29730" y="3042705"/>
            <a:ext cx="4846255" cy="3634691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11923364-A817-43F8-998E-5C2DC161E86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17864"/>
          <a:stretch/>
        </p:blipFill>
        <p:spPr>
          <a:xfrm>
            <a:off x="544753" y="6720409"/>
            <a:ext cx="6046392" cy="3724671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028FF256-9DC2-4BEE-9B01-22563F8C8DE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18711" y="4202834"/>
            <a:ext cx="1012988" cy="1190261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E979ED16-2D83-4A7D-A541-83D9DCBCF25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7976" y="3264730"/>
            <a:ext cx="946441" cy="15332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037458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4" name="Google Shape;824;p50"/>
          <p:cNvSpPr txBox="1">
            <a:spLocks noGrp="1"/>
          </p:cNvSpPr>
          <p:nvPr>
            <p:ph type="title"/>
          </p:nvPr>
        </p:nvSpPr>
        <p:spPr>
          <a:xfrm>
            <a:off x="802104" y="513347"/>
            <a:ext cx="6357585" cy="737937"/>
          </a:xfrm>
          <a:prstGeom prst="rect">
            <a:avLst/>
          </a:prstGeom>
        </p:spPr>
        <p:txBody>
          <a:bodyPr spcFirstLastPara="1" wrap="square" lIns="91425" tIns="0" rIns="91425" bIns="91425" anchor="t" anchorCtr="0">
            <a:noAutofit/>
          </a:bodyPr>
          <a:lstStyle/>
          <a:p>
            <a:r>
              <a:rPr lang="ru-RU" dirty="0"/>
              <a:t>Игровая деятельность</a:t>
            </a:r>
            <a:endParaRPr sz="4300" dirty="0">
              <a:latin typeface="Irish Grover"/>
              <a:ea typeface="Irish Grover"/>
              <a:cs typeface="Irish Grover"/>
              <a:sym typeface="Irish Grover"/>
            </a:endParaRPr>
          </a:p>
        </p:txBody>
      </p:sp>
      <p:grpSp>
        <p:nvGrpSpPr>
          <p:cNvPr id="825" name="Google Shape;825;p50"/>
          <p:cNvGrpSpPr/>
          <p:nvPr/>
        </p:nvGrpSpPr>
        <p:grpSpPr>
          <a:xfrm>
            <a:off x="922089" y="1368834"/>
            <a:ext cx="5842663" cy="1598956"/>
            <a:chOff x="1265262" y="3087825"/>
            <a:chExt cx="5029500" cy="1776000"/>
          </a:xfrm>
        </p:grpSpPr>
        <p:sp>
          <p:nvSpPr>
            <p:cNvPr id="826" name="Google Shape;826;p50"/>
            <p:cNvSpPr/>
            <p:nvPr/>
          </p:nvSpPr>
          <p:spPr>
            <a:xfrm>
              <a:off x="5354711" y="3668852"/>
              <a:ext cx="346504" cy="320803"/>
            </a:xfrm>
            <a:custGeom>
              <a:avLst/>
              <a:gdLst/>
              <a:ahLst/>
              <a:cxnLst/>
              <a:rect l="l" t="t" r="r" b="b"/>
              <a:pathLst>
                <a:path w="3256" h="3014" extrusionOk="0">
                  <a:moveTo>
                    <a:pt x="3237" y="1795"/>
                  </a:moveTo>
                  <a:cubicBezTo>
                    <a:pt x="3218" y="1851"/>
                    <a:pt x="3190" y="1916"/>
                    <a:pt x="3162" y="1981"/>
                  </a:cubicBezTo>
                  <a:cubicBezTo>
                    <a:pt x="3116" y="2074"/>
                    <a:pt x="3060" y="2158"/>
                    <a:pt x="2995" y="2242"/>
                  </a:cubicBezTo>
                  <a:cubicBezTo>
                    <a:pt x="2958" y="2307"/>
                    <a:pt x="2902" y="2362"/>
                    <a:pt x="2856" y="2418"/>
                  </a:cubicBezTo>
                  <a:cubicBezTo>
                    <a:pt x="2818" y="2446"/>
                    <a:pt x="2790" y="2474"/>
                    <a:pt x="2763" y="2502"/>
                  </a:cubicBezTo>
                  <a:cubicBezTo>
                    <a:pt x="2670" y="2567"/>
                    <a:pt x="2577" y="2632"/>
                    <a:pt x="2484" y="2688"/>
                  </a:cubicBezTo>
                  <a:cubicBezTo>
                    <a:pt x="2298" y="2800"/>
                    <a:pt x="2093" y="2883"/>
                    <a:pt x="1888" y="2930"/>
                  </a:cubicBezTo>
                  <a:cubicBezTo>
                    <a:pt x="1758" y="2967"/>
                    <a:pt x="1637" y="2995"/>
                    <a:pt x="1507" y="3004"/>
                  </a:cubicBezTo>
                  <a:cubicBezTo>
                    <a:pt x="1451" y="3004"/>
                    <a:pt x="1405" y="3013"/>
                    <a:pt x="1358" y="3004"/>
                  </a:cubicBezTo>
                  <a:cubicBezTo>
                    <a:pt x="1284" y="3004"/>
                    <a:pt x="1210" y="2995"/>
                    <a:pt x="1135" y="2986"/>
                  </a:cubicBezTo>
                  <a:cubicBezTo>
                    <a:pt x="1005" y="2958"/>
                    <a:pt x="875" y="2902"/>
                    <a:pt x="763" y="2827"/>
                  </a:cubicBezTo>
                  <a:cubicBezTo>
                    <a:pt x="652" y="2762"/>
                    <a:pt x="559" y="2688"/>
                    <a:pt x="466" y="2595"/>
                  </a:cubicBezTo>
                  <a:cubicBezTo>
                    <a:pt x="382" y="2511"/>
                    <a:pt x="308" y="2409"/>
                    <a:pt x="242" y="2297"/>
                  </a:cubicBezTo>
                  <a:cubicBezTo>
                    <a:pt x="187" y="2186"/>
                    <a:pt x="140" y="2074"/>
                    <a:pt x="112" y="1963"/>
                  </a:cubicBezTo>
                  <a:cubicBezTo>
                    <a:pt x="84" y="1860"/>
                    <a:pt x="47" y="1758"/>
                    <a:pt x="29" y="1646"/>
                  </a:cubicBezTo>
                  <a:cubicBezTo>
                    <a:pt x="19" y="1600"/>
                    <a:pt x="19" y="1544"/>
                    <a:pt x="10" y="1498"/>
                  </a:cubicBezTo>
                  <a:cubicBezTo>
                    <a:pt x="1" y="1451"/>
                    <a:pt x="1" y="1414"/>
                    <a:pt x="1" y="1377"/>
                  </a:cubicBezTo>
                  <a:cubicBezTo>
                    <a:pt x="1" y="1321"/>
                    <a:pt x="10" y="1274"/>
                    <a:pt x="19" y="1228"/>
                  </a:cubicBezTo>
                  <a:cubicBezTo>
                    <a:pt x="19" y="1191"/>
                    <a:pt x="29" y="1154"/>
                    <a:pt x="38" y="1126"/>
                  </a:cubicBezTo>
                  <a:cubicBezTo>
                    <a:pt x="75" y="1033"/>
                    <a:pt x="112" y="949"/>
                    <a:pt x="168" y="865"/>
                  </a:cubicBezTo>
                  <a:cubicBezTo>
                    <a:pt x="196" y="828"/>
                    <a:pt x="224" y="791"/>
                    <a:pt x="261" y="744"/>
                  </a:cubicBezTo>
                  <a:cubicBezTo>
                    <a:pt x="345" y="642"/>
                    <a:pt x="428" y="549"/>
                    <a:pt x="521" y="447"/>
                  </a:cubicBezTo>
                  <a:cubicBezTo>
                    <a:pt x="549" y="410"/>
                    <a:pt x="596" y="382"/>
                    <a:pt x="633" y="345"/>
                  </a:cubicBezTo>
                  <a:cubicBezTo>
                    <a:pt x="689" y="298"/>
                    <a:pt x="745" y="261"/>
                    <a:pt x="810" y="224"/>
                  </a:cubicBezTo>
                  <a:cubicBezTo>
                    <a:pt x="856" y="196"/>
                    <a:pt x="903" y="168"/>
                    <a:pt x="949" y="140"/>
                  </a:cubicBezTo>
                  <a:cubicBezTo>
                    <a:pt x="977" y="131"/>
                    <a:pt x="996" y="121"/>
                    <a:pt x="1024" y="112"/>
                  </a:cubicBezTo>
                  <a:lnTo>
                    <a:pt x="1024" y="112"/>
                  </a:lnTo>
                  <a:cubicBezTo>
                    <a:pt x="1042" y="103"/>
                    <a:pt x="1061" y="93"/>
                    <a:pt x="1079" y="93"/>
                  </a:cubicBezTo>
                  <a:lnTo>
                    <a:pt x="1089" y="93"/>
                  </a:lnTo>
                  <a:cubicBezTo>
                    <a:pt x="1117" y="75"/>
                    <a:pt x="1144" y="66"/>
                    <a:pt x="1163" y="66"/>
                  </a:cubicBezTo>
                  <a:cubicBezTo>
                    <a:pt x="1284" y="19"/>
                    <a:pt x="1405" y="0"/>
                    <a:pt x="1526" y="0"/>
                  </a:cubicBezTo>
                  <a:lnTo>
                    <a:pt x="1591" y="0"/>
                  </a:lnTo>
                  <a:cubicBezTo>
                    <a:pt x="1693" y="0"/>
                    <a:pt x="1795" y="10"/>
                    <a:pt x="1898" y="28"/>
                  </a:cubicBezTo>
                  <a:cubicBezTo>
                    <a:pt x="2000" y="47"/>
                    <a:pt x="2102" y="66"/>
                    <a:pt x="2195" y="103"/>
                  </a:cubicBezTo>
                  <a:cubicBezTo>
                    <a:pt x="2316" y="140"/>
                    <a:pt x="2428" y="205"/>
                    <a:pt x="2530" y="270"/>
                  </a:cubicBezTo>
                  <a:cubicBezTo>
                    <a:pt x="2623" y="335"/>
                    <a:pt x="2716" y="400"/>
                    <a:pt x="2800" y="465"/>
                  </a:cubicBezTo>
                  <a:cubicBezTo>
                    <a:pt x="2856" y="493"/>
                    <a:pt x="2893" y="531"/>
                    <a:pt x="2921" y="577"/>
                  </a:cubicBezTo>
                  <a:lnTo>
                    <a:pt x="2949" y="651"/>
                  </a:lnTo>
                  <a:cubicBezTo>
                    <a:pt x="2958" y="698"/>
                    <a:pt x="2958" y="735"/>
                    <a:pt x="2949" y="782"/>
                  </a:cubicBezTo>
                  <a:cubicBezTo>
                    <a:pt x="2986" y="810"/>
                    <a:pt x="3023" y="847"/>
                    <a:pt x="3051" y="893"/>
                  </a:cubicBezTo>
                  <a:cubicBezTo>
                    <a:pt x="3060" y="912"/>
                    <a:pt x="3069" y="940"/>
                    <a:pt x="3079" y="968"/>
                  </a:cubicBezTo>
                  <a:lnTo>
                    <a:pt x="3079" y="968"/>
                  </a:lnTo>
                  <a:cubicBezTo>
                    <a:pt x="3107" y="1051"/>
                    <a:pt x="3144" y="1135"/>
                    <a:pt x="3172" y="1228"/>
                  </a:cubicBezTo>
                  <a:cubicBezTo>
                    <a:pt x="3209" y="1340"/>
                    <a:pt x="3237" y="1451"/>
                    <a:pt x="3246" y="1572"/>
                  </a:cubicBezTo>
                  <a:cubicBezTo>
                    <a:pt x="3255" y="1646"/>
                    <a:pt x="3246" y="1721"/>
                    <a:pt x="3237" y="1795"/>
                  </a:cubicBezTo>
                  <a:close/>
                  <a:moveTo>
                    <a:pt x="2632" y="1572"/>
                  </a:moveTo>
                  <a:cubicBezTo>
                    <a:pt x="2604" y="1460"/>
                    <a:pt x="2577" y="1349"/>
                    <a:pt x="2530" y="1247"/>
                  </a:cubicBezTo>
                  <a:cubicBezTo>
                    <a:pt x="2511" y="1200"/>
                    <a:pt x="2493" y="1154"/>
                    <a:pt x="2474" y="1107"/>
                  </a:cubicBezTo>
                  <a:cubicBezTo>
                    <a:pt x="2465" y="1061"/>
                    <a:pt x="2465" y="1014"/>
                    <a:pt x="2474" y="977"/>
                  </a:cubicBezTo>
                  <a:cubicBezTo>
                    <a:pt x="2344" y="865"/>
                    <a:pt x="2205" y="772"/>
                    <a:pt x="2056" y="698"/>
                  </a:cubicBezTo>
                  <a:cubicBezTo>
                    <a:pt x="1953" y="661"/>
                    <a:pt x="1842" y="633"/>
                    <a:pt x="1740" y="614"/>
                  </a:cubicBezTo>
                  <a:cubicBezTo>
                    <a:pt x="1665" y="605"/>
                    <a:pt x="1591" y="605"/>
                    <a:pt x="1516" y="614"/>
                  </a:cubicBezTo>
                  <a:cubicBezTo>
                    <a:pt x="1451" y="624"/>
                    <a:pt x="1386" y="642"/>
                    <a:pt x="1330" y="661"/>
                  </a:cubicBezTo>
                  <a:cubicBezTo>
                    <a:pt x="1312" y="670"/>
                    <a:pt x="1303" y="670"/>
                    <a:pt x="1284" y="679"/>
                  </a:cubicBezTo>
                  <a:cubicBezTo>
                    <a:pt x="1210" y="707"/>
                    <a:pt x="1135" y="754"/>
                    <a:pt x="1070" y="800"/>
                  </a:cubicBezTo>
                  <a:cubicBezTo>
                    <a:pt x="1024" y="837"/>
                    <a:pt x="977" y="875"/>
                    <a:pt x="940" y="912"/>
                  </a:cubicBezTo>
                  <a:cubicBezTo>
                    <a:pt x="893" y="968"/>
                    <a:pt x="838" y="1023"/>
                    <a:pt x="791" y="1079"/>
                  </a:cubicBezTo>
                  <a:cubicBezTo>
                    <a:pt x="745" y="1144"/>
                    <a:pt x="689" y="1219"/>
                    <a:pt x="652" y="1293"/>
                  </a:cubicBezTo>
                  <a:cubicBezTo>
                    <a:pt x="642" y="1312"/>
                    <a:pt x="633" y="1330"/>
                    <a:pt x="633" y="1358"/>
                  </a:cubicBezTo>
                  <a:cubicBezTo>
                    <a:pt x="633" y="1395"/>
                    <a:pt x="633" y="1433"/>
                    <a:pt x="633" y="1470"/>
                  </a:cubicBezTo>
                  <a:cubicBezTo>
                    <a:pt x="661" y="1619"/>
                    <a:pt x="698" y="1767"/>
                    <a:pt x="745" y="1907"/>
                  </a:cubicBezTo>
                  <a:cubicBezTo>
                    <a:pt x="772" y="1963"/>
                    <a:pt x="810" y="2028"/>
                    <a:pt x="847" y="2084"/>
                  </a:cubicBezTo>
                  <a:cubicBezTo>
                    <a:pt x="893" y="2149"/>
                    <a:pt x="949" y="2204"/>
                    <a:pt x="1005" y="2251"/>
                  </a:cubicBezTo>
                  <a:cubicBezTo>
                    <a:pt x="1098" y="2335"/>
                    <a:pt x="1210" y="2381"/>
                    <a:pt x="1330" y="2400"/>
                  </a:cubicBezTo>
                  <a:cubicBezTo>
                    <a:pt x="1358" y="2400"/>
                    <a:pt x="1386" y="2400"/>
                    <a:pt x="1414" y="2400"/>
                  </a:cubicBezTo>
                  <a:lnTo>
                    <a:pt x="1507" y="2390"/>
                  </a:lnTo>
                  <a:cubicBezTo>
                    <a:pt x="1665" y="2362"/>
                    <a:pt x="1823" y="2316"/>
                    <a:pt x="1972" y="2260"/>
                  </a:cubicBezTo>
                  <a:cubicBezTo>
                    <a:pt x="2093" y="2214"/>
                    <a:pt x="2205" y="2149"/>
                    <a:pt x="2307" y="2074"/>
                  </a:cubicBezTo>
                  <a:cubicBezTo>
                    <a:pt x="2372" y="2028"/>
                    <a:pt x="2428" y="1981"/>
                    <a:pt x="2474" y="1925"/>
                  </a:cubicBezTo>
                  <a:cubicBezTo>
                    <a:pt x="2530" y="1851"/>
                    <a:pt x="2577" y="1786"/>
                    <a:pt x="2614" y="1712"/>
                  </a:cubicBezTo>
                  <a:cubicBezTo>
                    <a:pt x="2623" y="1684"/>
                    <a:pt x="2632" y="1665"/>
                    <a:pt x="2632" y="1637"/>
                  </a:cubicBezTo>
                  <a:cubicBezTo>
                    <a:pt x="2632" y="1609"/>
                    <a:pt x="2632" y="1591"/>
                    <a:pt x="2632" y="1572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grpSp>
          <p:nvGrpSpPr>
            <p:cNvPr id="827" name="Google Shape;827;p50"/>
            <p:cNvGrpSpPr/>
            <p:nvPr/>
          </p:nvGrpSpPr>
          <p:grpSpPr>
            <a:xfrm rot="-3835393">
              <a:off x="2371435" y="3389111"/>
              <a:ext cx="1561278" cy="1334299"/>
              <a:chOff x="4697705" y="4811503"/>
              <a:chExt cx="845196" cy="722321"/>
            </a:xfrm>
          </p:grpSpPr>
          <p:sp>
            <p:nvSpPr>
              <p:cNvPr id="828" name="Google Shape;828;p50"/>
              <p:cNvSpPr/>
              <p:nvPr/>
            </p:nvSpPr>
            <p:spPr>
              <a:xfrm>
                <a:off x="5493293" y="5266940"/>
                <a:ext cx="49607" cy="57694"/>
              </a:xfrm>
              <a:custGeom>
                <a:avLst/>
                <a:gdLst/>
                <a:ahLst/>
                <a:cxnLst/>
                <a:rect l="l" t="t" r="r" b="b"/>
                <a:pathLst>
                  <a:path w="1000" h="1163" extrusionOk="0">
                    <a:moveTo>
                      <a:pt x="378" y="1"/>
                    </a:moveTo>
                    <a:cubicBezTo>
                      <a:pt x="338" y="1"/>
                      <a:pt x="298" y="9"/>
                      <a:pt x="257" y="25"/>
                    </a:cubicBezTo>
                    <a:cubicBezTo>
                      <a:pt x="77" y="95"/>
                      <a:pt x="0" y="269"/>
                      <a:pt x="84" y="466"/>
                    </a:cubicBezTo>
                    <a:cubicBezTo>
                      <a:pt x="147" y="607"/>
                      <a:pt x="224" y="747"/>
                      <a:pt x="308" y="881"/>
                    </a:cubicBezTo>
                    <a:cubicBezTo>
                      <a:pt x="417" y="1069"/>
                      <a:pt x="535" y="1162"/>
                      <a:pt x="655" y="1162"/>
                    </a:cubicBezTo>
                    <a:cubicBezTo>
                      <a:pt x="770" y="1162"/>
                      <a:pt x="887" y="1076"/>
                      <a:pt x="999" y="904"/>
                    </a:cubicBezTo>
                    <a:lnTo>
                      <a:pt x="999" y="777"/>
                    </a:lnTo>
                    <a:cubicBezTo>
                      <a:pt x="879" y="597"/>
                      <a:pt x="772" y="410"/>
                      <a:pt x="679" y="212"/>
                    </a:cubicBezTo>
                    <a:cubicBezTo>
                      <a:pt x="613" y="76"/>
                      <a:pt x="500" y="1"/>
                      <a:pt x="378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29" name="Google Shape;829;p50"/>
              <p:cNvSpPr/>
              <p:nvPr/>
            </p:nvSpPr>
            <p:spPr>
              <a:xfrm>
                <a:off x="4765170" y="5186974"/>
                <a:ext cx="69054" cy="86863"/>
              </a:xfrm>
              <a:custGeom>
                <a:avLst/>
                <a:gdLst/>
                <a:ahLst/>
                <a:cxnLst/>
                <a:rect l="l" t="t" r="r" b="b"/>
                <a:pathLst>
                  <a:path w="1392" h="1751" extrusionOk="0">
                    <a:moveTo>
                      <a:pt x="363" y="1"/>
                    </a:moveTo>
                    <a:cubicBezTo>
                      <a:pt x="311" y="1"/>
                      <a:pt x="257" y="16"/>
                      <a:pt x="205" y="46"/>
                    </a:cubicBezTo>
                    <a:cubicBezTo>
                      <a:pt x="48" y="133"/>
                      <a:pt x="1" y="320"/>
                      <a:pt x="108" y="514"/>
                    </a:cubicBezTo>
                    <a:cubicBezTo>
                      <a:pt x="302" y="865"/>
                      <a:pt x="502" y="1213"/>
                      <a:pt x="699" y="1560"/>
                    </a:cubicBezTo>
                    <a:cubicBezTo>
                      <a:pt x="760" y="1671"/>
                      <a:pt x="873" y="1744"/>
                      <a:pt x="1004" y="1751"/>
                    </a:cubicBezTo>
                    <a:cubicBezTo>
                      <a:pt x="1258" y="1751"/>
                      <a:pt x="1391" y="1487"/>
                      <a:pt x="1254" y="1239"/>
                    </a:cubicBezTo>
                    <a:cubicBezTo>
                      <a:pt x="1064" y="895"/>
                      <a:pt x="867" y="551"/>
                      <a:pt x="669" y="213"/>
                    </a:cubicBezTo>
                    <a:cubicBezTo>
                      <a:pt x="589" y="73"/>
                      <a:pt x="478" y="1"/>
                      <a:pt x="363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30" name="Google Shape;830;p50"/>
              <p:cNvSpPr/>
              <p:nvPr/>
            </p:nvSpPr>
            <p:spPr>
              <a:xfrm>
                <a:off x="4850890" y="5053582"/>
                <a:ext cx="63894" cy="86962"/>
              </a:xfrm>
              <a:custGeom>
                <a:avLst/>
                <a:gdLst/>
                <a:ahLst/>
                <a:cxnLst/>
                <a:rect l="l" t="t" r="r" b="b"/>
                <a:pathLst>
                  <a:path w="1288" h="1753" extrusionOk="0">
                    <a:moveTo>
                      <a:pt x="380" y="0"/>
                    </a:moveTo>
                    <a:cubicBezTo>
                      <a:pt x="344" y="0"/>
                      <a:pt x="307" y="7"/>
                      <a:pt x="268" y="21"/>
                    </a:cubicBezTo>
                    <a:cubicBezTo>
                      <a:pt x="88" y="81"/>
                      <a:pt x="1" y="255"/>
                      <a:pt x="78" y="455"/>
                    </a:cubicBezTo>
                    <a:cubicBezTo>
                      <a:pt x="235" y="880"/>
                      <a:pt x="462" y="1264"/>
                      <a:pt x="716" y="1632"/>
                    </a:cubicBezTo>
                    <a:cubicBezTo>
                      <a:pt x="771" y="1713"/>
                      <a:pt x="852" y="1753"/>
                      <a:pt x="946" y="1753"/>
                    </a:cubicBezTo>
                    <a:cubicBezTo>
                      <a:pt x="984" y="1753"/>
                      <a:pt x="1025" y="1746"/>
                      <a:pt x="1067" y="1732"/>
                    </a:cubicBezTo>
                    <a:cubicBezTo>
                      <a:pt x="1208" y="1686"/>
                      <a:pt x="1271" y="1579"/>
                      <a:pt x="1288" y="1432"/>
                    </a:cubicBezTo>
                    <a:cubicBezTo>
                      <a:pt x="1271" y="1338"/>
                      <a:pt x="1234" y="1248"/>
                      <a:pt x="1177" y="1174"/>
                    </a:cubicBezTo>
                    <a:cubicBezTo>
                      <a:pt x="990" y="877"/>
                      <a:pt x="823" y="569"/>
                      <a:pt x="686" y="245"/>
                    </a:cubicBezTo>
                    <a:cubicBezTo>
                      <a:pt x="621" y="88"/>
                      <a:pt x="510" y="0"/>
                      <a:pt x="380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31" name="Google Shape;831;p50"/>
              <p:cNvSpPr/>
              <p:nvPr/>
            </p:nvSpPr>
            <p:spPr>
              <a:xfrm>
                <a:off x="4961859" y="5277109"/>
                <a:ext cx="64887" cy="86367"/>
              </a:xfrm>
              <a:custGeom>
                <a:avLst/>
                <a:gdLst/>
                <a:ahLst/>
                <a:cxnLst/>
                <a:rect l="l" t="t" r="r" b="b"/>
                <a:pathLst>
                  <a:path w="1308" h="1741" extrusionOk="0">
                    <a:moveTo>
                      <a:pt x="388" y="1"/>
                    </a:moveTo>
                    <a:cubicBezTo>
                      <a:pt x="137" y="7"/>
                      <a:pt x="0" y="235"/>
                      <a:pt x="100" y="489"/>
                    </a:cubicBezTo>
                    <a:cubicBezTo>
                      <a:pt x="247" y="863"/>
                      <a:pt x="448" y="1211"/>
                      <a:pt x="655" y="1552"/>
                    </a:cubicBezTo>
                    <a:cubicBezTo>
                      <a:pt x="732" y="1678"/>
                      <a:pt x="835" y="1741"/>
                      <a:pt x="943" y="1741"/>
                    </a:cubicBezTo>
                    <a:cubicBezTo>
                      <a:pt x="1000" y="1741"/>
                      <a:pt x="1058" y="1723"/>
                      <a:pt x="1113" y="1689"/>
                    </a:cubicBezTo>
                    <a:cubicBezTo>
                      <a:pt x="1277" y="1585"/>
                      <a:pt x="1307" y="1418"/>
                      <a:pt x="1197" y="1214"/>
                    </a:cubicBezTo>
                    <a:cubicBezTo>
                      <a:pt x="1020" y="880"/>
                      <a:pt x="819" y="559"/>
                      <a:pt x="682" y="201"/>
                    </a:cubicBezTo>
                    <a:cubicBezTo>
                      <a:pt x="628" y="64"/>
                      <a:pt x="511" y="11"/>
                      <a:pt x="388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32" name="Google Shape;832;p50"/>
              <p:cNvSpPr/>
              <p:nvPr/>
            </p:nvSpPr>
            <p:spPr>
              <a:xfrm>
                <a:off x="5362283" y="5377711"/>
                <a:ext cx="63051" cy="81207"/>
              </a:xfrm>
              <a:custGeom>
                <a:avLst/>
                <a:gdLst/>
                <a:ahLst/>
                <a:cxnLst/>
                <a:rect l="l" t="t" r="r" b="b"/>
                <a:pathLst>
                  <a:path w="1271" h="1637" extrusionOk="0">
                    <a:moveTo>
                      <a:pt x="394" y="1"/>
                    </a:moveTo>
                    <a:cubicBezTo>
                      <a:pt x="336" y="1"/>
                      <a:pt x="275" y="19"/>
                      <a:pt x="218" y="55"/>
                    </a:cubicBezTo>
                    <a:cubicBezTo>
                      <a:pt x="91" y="132"/>
                      <a:pt x="0" y="256"/>
                      <a:pt x="67" y="403"/>
                    </a:cubicBezTo>
                    <a:cubicBezTo>
                      <a:pt x="244" y="797"/>
                      <a:pt x="458" y="1175"/>
                      <a:pt x="712" y="1526"/>
                    </a:cubicBezTo>
                    <a:cubicBezTo>
                      <a:pt x="768" y="1601"/>
                      <a:pt x="846" y="1637"/>
                      <a:pt x="933" y="1637"/>
                    </a:cubicBezTo>
                    <a:cubicBezTo>
                      <a:pt x="977" y="1637"/>
                      <a:pt x="1024" y="1627"/>
                      <a:pt x="1070" y="1609"/>
                    </a:cubicBezTo>
                    <a:cubicBezTo>
                      <a:pt x="1197" y="1559"/>
                      <a:pt x="1257" y="1456"/>
                      <a:pt x="1271" y="1315"/>
                    </a:cubicBezTo>
                    <a:cubicBezTo>
                      <a:pt x="1271" y="1292"/>
                      <a:pt x="1264" y="1265"/>
                      <a:pt x="1257" y="1242"/>
                    </a:cubicBezTo>
                    <a:cubicBezTo>
                      <a:pt x="1037" y="861"/>
                      <a:pt x="826" y="476"/>
                      <a:pt x="592" y="105"/>
                    </a:cubicBezTo>
                    <a:cubicBezTo>
                      <a:pt x="544" y="34"/>
                      <a:pt x="472" y="1"/>
                      <a:pt x="394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33" name="Google Shape;833;p50"/>
              <p:cNvSpPr/>
              <p:nvPr/>
            </p:nvSpPr>
            <p:spPr>
              <a:xfrm>
                <a:off x="5008093" y="5148975"/>
                <a:ext cx="58438" cy="76594"/>
              </a:xfrm>
              <a:custGeom>
                <a:avLst/>
                <a:gdLst/>
                <a:ahLst/>
                <a:cxnLst/>
                <a:rect l="l" t="t" r="r" b="b"/>
                <a:pathLst>
                  <a:path w="1178" h="1544" extrusionOk="0">
                    <a:moveTo>
                      <a:pt x="334" y="0"/>
                    </a:moveTo>
                    <a:cubicBezTo>
                      <a:pt x="303" y="0"/>
                      <a:pt x="271" y="3"/>
                      <a:pt x="238" y="10"/>
                    </a:cubicBezTo>
                    <a:cubicBezTo>
                      <a:pt x="71" y="40"/>
                      <a:pt x="7" y="164"/>
                      <a:pt x="1" y="324"/>
                    </a:cubicBezTo>
                    <a:cubicBezTo>
                      <a:pt x="1" y="421"/>
                      <a:pt x="27" y="518"/>
                      <a:pt x="74" y="602"/>
                    </a:cubicBezTo>
                    <a:cubicBezTo>
                      <a:pt x="205" y="869"/>
                      <a:pt x="358" y="1123"/>
                      <a:pt x="529" y="1367"/>
                    </a:cubicBezTo>
                    <a:cubicBezTo>
                      <a:pt x="610" y="1484"/>
                      <a:pt x="719" y="1544"/>
                      <a:pt x="828" y="1544"/>
                    </a:cubicBezTo>
                    <a:cubicBezTo>
                      <a:pt x="890" y="1544"/>
                      <a:pt x="953" y="1524"/>
                      <a:pt x="1010" y="1484"/>
                    </a:cubicBezTo>
                    <a:cubicBezTo>
                      <a:pt x="1157" y="1384"/>
                      <a:pt x="1177" y="1200"/>
                      <a:pt x="1060" y="1006"/>
                    </a:cubicBezTo>
                    <a:cubicBezTo>
                      <a:pt x="896" y="742"/>
                      <a:pt x="713" y="495"/>
                      <a:pt x="616" y="194"/>
                    </a:cubicBezTo>
                    <a:cubicBezTo>
                      <a:pt x="570" y="59"/>
                      <a:pt x="463" y="0"/>
                      <a:pt x="334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34" name="Google Shape;834;p50"/>
              <p:cNvSpPr/>
              <p:nvPr/>
            </p:nvSpPr>
            <p:spPr>
              <a:xfrm>
                <a:off x="4697705" y="5007200"/>
                <a:ext cx="55263" cy="72675"/>
              </a:xfrm>
              <a:custGeom>
                <a:avLst/>
                <a:gdLst/>
                <a:ahLst/>
                <a:cxnLst/>
                <a:rect l="l" t="t" r="r" b="b"/>
                <a:pathLst>
                  <a:path w="1114" h="1465" extrusionOk="0">
                    <a:moveTo>
                      <a:pt x="362" y="0"/>
                    </a:moveTo>
                    <a:cubicBezTo>
                      <a:pt x="319" y="0"/>
                      <a:pt x="276" y="9"/>
                      <a:pt x="234" y="27"/>
                    </a:cubicBezTo>
                    <a:cubicBezTo>
                      <a:pt x="81" y="87"/>
                      <a:pt x="0" y="261"/>
                      <a:pt x="57" y="418"/>
                    </a:cubicBezTo>
                    <a:cubicBezTo>
                      <a:pt x="191" y="742"/>
                      <a:pt x="355" y="1053"/>
                      <a:pt x="552" y="1344"/>
                    </a:cubicBezTo>
                    <a:cubicBezTo>
                      <a:pt x="605" y="1428"/>
                      <a:pt x="689" y="1465"/>
                      <a:pt x="780" y="1465"/>
                    </a:cubicBezTo>
                    <a:cubicBezTo>
                      <a:pt x="827" y="1465"/>
                      <a:pt x="876" y="1455"/>
                      <a:pt x="923" y="1437"/>
                    </a:cubicBezTo>
                    <a:cubicBezTo>
                      <a:pt x="1053" y="1390"/>
                      <a:pt x="1110" y="1284"/>
                      <a:pt x="1113" y="1116"/>
                    </a:cubicBezTo>
                    <a:cubicBezTo>
                      <a:pt x="1103" y="1073"/>
                      <a:pt x="1090" y="1029"/>
                      <a:pt x="1073" y="989"/>
                    </a:cubicBezTo>
                    <a:cubicBezTo>
                      <a:pt x="933" y="715"/>
                      <a:pt x="793" y="438"/>
                      <a:pt x="645" y="167"/>
                    </a:cubicBezTo>
                    <a:cubicBezTo>
                      <a:pt x="587" y="62"/>
                      <a:pt x="477" y="0"/>
                      <a:pt x="362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35" name="Google Shape;835;p50"/>
              <p:cNvSpPr/>
              <p:nvPr/>
            </p:nvSpPr>
            <p:spPr>
              <a:xfrm>
                <a:off x="4887202" y="5350179"/>
                <a:ext cx="50649" cy="69500"/>
              </a:xfrm>
              <a:custGeom>
                <a:avLst/>
                <a:gdLst/>
                <a:ahLst/>
                <a:cxnLst/>
                <a:rect l="l" t="t" r="r" b="b"/>
                <a:pathLst>
                  <a:path w="1021" h="1401" extrusionOk="0">
                    <a:moveTo>
                      <a:pt x="381" y="0"/>
                    </a:moveTo>
                    <a:cubicBezTo>
                      <a:pt x="334" y="0"/>
                      <a:pt x="284" y="11"/>
                      <a:pt x="235" y="32"/>
                    </a:cubicBezTo>
                    <a:cubicBezTo>
                      <a:pt x="78" y="99"/>
                      <a:pt x="1" y="236"/>
                      <a:pt x="54" y="403"/>
                    </a:cubicBezTo>
                    <a:cubicBezTo>
                      <a:pt x="151" y="697"/>
                      <a:pt x="275" y="981"/>
                      <a:pt x="432" y="1249"/>
                    </a:cubicBezTo>
                    <a:cubicBezTo>
                      <a:pt x="491" y="1349"/>
                      <a:pt x="581" y="1400"/>
                      <a:pt x="687" y="1400"/>
                    </a:cubicBezTo>
                    <a:cubicBezTo>
                      <a:pt x="726" y="1400"/>
                      <a:pt x="767" y="1393"/>
                      <a:pt x="810" y="1379"/>
                    </a:cubicBezTo>
                    <a:cubicBezTo>
                      <a:pt x="950" y="1329"/>
                      <a:pt x="1010" y="1222"/>
                      <a:pt x="1020" y="1085"/>
                    </a:cubicBezTo>
                    <a:cubicBezTo>
                      <a:pt x="1020" y="1061"/>
                      <a:pt x="1020" y="1038"/>
                      <a:pt x="1014" y="1018"/>
                    </a:cubicBezTo>
                    <a:cubicBezTo>
                      <a:pt x="893" y="734"/>
                      <a:pt x="783" y="443"/>
                      <a:pt x="643" y="169"/>
                    </a:cubicBezTo>
                    <a:cubicBezTo>
                      <a:pt x="587" y="57"/>
                      <a:pt x="490" y="0"/>
                      <a:pt x="381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36" name="Google Shape;836;p50"/>
              <p:cNvSpPr/>
              <p:nvPr/>
            </p:nvSpPr>
            <p:spPr>
              <a:xfrm>
                <a:off x="5277555" y="5269966"/>
                <a:ext cx="55610" cy="65879"/>
              </a:xfrm>
              <a:custGeom>
                <a:avLst/>
                <a:gdLst/>
                <a:ahLst/>
                <a:cxnLst/>
                <a:rect l="l" t="t" r="r" b="b"/>
                <a:pathLst>
                  <a:path w="1121" h="1328" extrusionOk="0">
                    <a:moveTo>
                      <a:pt x="380" y="1"/>
                    </a:moveTo>
                    <a:cubicBezTo>
                      <a:pt x="314" y="1"/>
                      <a:pt x="246" y="23"/>
                      <a:pt x="184" y="68"/>
                    </a:cubicBezTo>
                    <a:cubicBezTo>
                      <a:pt x="40" y="171"/>
                      <a:pt x="0" y="322"/>
                      <a:pt x="87" y="472"/>
                    </a:cubicBezTo>
                    <a:cubicBezTo>
                      <a:pt x="234" y="720"/>
                      <a:pt x="388" y="967"/>
                      <a:pt x="555" y="1201"/>
                    </a:cubicBezTo>
                    <a:cubicBezTo>
                      <a:pt x="614" y="1283"/>
                      <a:pt x="697" y="1328"/>
                      <a:pt x="790" y="1328"/>
                    </a:cubicBezTo>
                    <a:cubicBezTo>
                      <a:pt x="834" y="1328"/>
                      <a:pt x="879" y="1318"/>
                      <a:pt x="926" y="1298"/>
                    </a:cubicBezTo>
                    <a:cubicBezTo>
                      <a:pt x="1053" y="1248"/>
                      <a:pt x="1120" y="1151"/>
                      <a:pt x="1120" y="994"/>
                    </a:cubicBezTo>
                    <a:cubicBezTo>
                      <a:pt x="1117" y="964"/>
                      <a:pt x="1113" y="937"/>
                      <a:pt x="1103" y="910"/>
                    </a:cubicBezTo>
                    <a:cubicBezTo>
                      <a:pt x="960" y="626"/>
                      <a:pt x="789" y="359"/>
                      <a:pt x="595" y="111"/>
                    </a:cubicBezTo>
                    <a:cubicBezTo>
                      <a:pt x="539" y="37"/>
                      <a:pt x="462" y="1"/>
                      <a:pt x="380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37" name="Google Shape;837;p50"/>
              <p:cNvSpPr/>
              <p:nvPr/>
            </p:nvSpPr>
            <p:spPr>
              <a:xfrm>
                <a:off x="5078385" y="5470376"/>
                <a:ext cx="53278" cy="63448"/>
              </a:xfrm>
              <a:custGeom>
                <a:avLst/>
                <a:gdLst/>
                <a:ahLst/>
                <a:cxnLst/>
                <a:rect l="l" t="t" r="r" b="b"/>
                <a:pathLst>
                  <a:path w="1074" h="1279" extrusionOk="0">
                    <a:moveTo>
                      <a:pt x="369" y="0"/>
                    </a:moveTo>
                    <a:cubicBezTo>
                      <a:pt x="328" y="0"/>
                      <a:pt x="286" y="8"/>
                      <a:pt x="245" y="26"/>
                    </a:cubicBezTo>
                    <a:cubicBezTo>
                      <a:pt x="74" y="96"/>
                      <a:pt x="1" y="293"/>
                      <a:pt x="81" y="457"/>
                    </a:cubicBezTo>
                    <a:cubicBezTo>
                      <a:pt x="175" y="677"/>
                      <a:pt x="285" y="891"/>
                      <a:pt x="395" y="1102"/>
                    </a:cubicBezTo>
                    <a:cubicBezTo>
                      <a:pt x="445" y="1209"/>
                      <a:pt x="552" y="1276"/>
                      <a:pt x="669" y="1279"/>
                    </a:cubicBezTo>
                    <a:cubicBezTo>
                      <a:pt x="933" y="1272"/>
                      <a:pt x="1074" y="1035"/>
                      <a:pt x="970" y="818"/>
                    </a:cubicBezTo>
                    <a:cubicBezTo>
                      <a:pt x="873" y="610"/>
                      <a:pt x="773" y="410"/>
                      <a:pt x="669" y="206"/>
                    </a:cubicBezTo>
                    <a:cubicBezTo>
                      <a:pt x="602" y="72"/>
                      <a:pt x="489" y="0"/>
                      <a:pt x="369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38" name="Google Shape;838;p50"/>
              <p:cNvSpPr/>
              <p:nvPr/>
            </p:nvSpPr>
            <p:spPr>
              <a:xfrm>
                <a:off x="5053731" y="4913345"/>
                <a:ext cx="49409" cy="60521"/>
              </a:xfrm>
              <a:custGeom>
                <a:avLst/>
                <a:gdLst/>
                <a:ahLst/>
                <a:cxnLst/>
                <a:rect l="l" t="t" r="r" b="b"/>
                <a:pathLst>
                  <a:path w="996" h="1220" extrusionOk="0">
                    <a:moveTo>
                      <a:pt x="369" y="0"/>
                    </a:moveTo>
                    <a:cubicBezTo>
                      <a:pt x="148" y="0"/>
                      <a:pt x="0" y="196"/>
                      <a:pt x="57" y="415"/>
                    </a:cubicBezTo>
                    <a:cubicBezTo>
                      <a:pt x="110" y="638"/>
                      <a:pt x="231" y="836"/>
                      <a:pt x="341" y="1033"/>
                    </a:cubicBezTo>
                    <a:cubicBezTo>
                      <a:pt x="411" y="1155"/>
                      <a:pt x="524" y="1219"/>
                      <a:pt x="638" y="1219"/>
                    </a:cubicBezTo>
                    <a:cubicBezTo>
                      <a:pt x="687" y="1219"/>
                      <a:pt x="736" y="1207"/>
                      <a:pt x="782" y="1183"/>
                    </a:cubicBezTo>
                    <a:cubicBezTo>
                      <a:pt x="946" y="1100"/>
                      <a:pt x="996" y="919"/>
                      <a:pt x="902" y="719"/>
                    </a:cubicBezTo>
                    <a:cubicBezTo>
                      <a:pt x="825" y="548"/>
                      <a:pt x="749" y="381"/>
                      <a:pt x="668" y="214"/>
                    </a:cubicBezTo>
                    <a:cubicBezTo>
                      <a:pt x="618" y="94"/>
                      <a:pt x="505" y="13"/>
                      <a:pt x="374" y="0"/>
                    </a:cubicBezTo>
                    <a:cubicBezTo>
                      <a:pt x="372" y="0"/>
                      <a:pt x="370" y="0"/>
                      <a:pt x="369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39" name="Google Shape;839;p50"/>
              <p:cNvSpPr/>
              <p:nvPr/>
            </p:nvSpPr>
            <p:spPr>
              <a:xfrm>
                <a:off x="4955212" y="4988895"/>
                <a:ext cx="50451" cy="59331"/>
              </a:xfrm>
              <a:custGeom>
                <a:avLst/>
                <a:gdLst/>
                <a:ahLst/>
                <a:cxnLst/>
                <a:rect l="l" t="t" r="r" b="b"/>
                <a:pathLst>
                  <a:path w="1017" h="1196" extrusionOk="0">
                    <a:moveTo>
                      <a:pt x="350" y="0"/>
                    </a:moveTo>
                    <a:cubicBezTo>
                      <a:pt x="278" y="0"/>
                      <a:pt x="204" y="34"/>
                      <a:pt x="144" y="88"/>
                    </a:cubicBezTo>
                    <a:cubicBezTo>
                      <a:pt x="44" y="178"/>
                      <a:pt x="0" y="295"/>
                      <a:pt x="51" y="426"/>
                    </a:cubicBezTo>
                    <a:cubicBezTo>
                      <a:pt x="144" y="673"/>
                      <a:pt x="295" y="890"/>
                      <a:pt x="462" y="1091"/>
                    </a:cubicBezTo>
                    <a:cubicBezTo>
                      <a:pt x="517" y="1162"/>
                      <a:pt x="595" y="1195"/>
                      <a:pt x="679" y="1195"/>
                    </a:cubicBezTo>
                    <a:cubicBezTo>
                      <a:pt x="726" y="1195"/>
                      <a:pt x="775" y="1185"/>
                      <a:pt x="823" y="1164"/>
                    </a:cubicBezTo>
                    <a:cubicBezTo>
                      <a:pt x="953" y="1111"/>
                      <a:pt x="996" y="1001"/>
                      <a:pt x="1017" y="834"/>
                    </a:cubicBezTo>
                    <a:cubicBezTo>
                      <a:pt x="863" y="580"/>
                      <a:pt x="752" y="262"/>
                      <a:pt x="485" y="48"/>
                    </a:cubicBezTo>
                    <a:cubicBezTo>
                      <a:pt x="444" y="15"/>
                      <a:pt x="397" y="0"/>
                      <a:pt x="350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40" name="Google Shape;840;p50"/>
              <p:cNvSpPr/>
              <p:nvPr/>
            </p:nvSpPr>
            <p:spPr>
              <a:xfrm>
                <a:off x="5110431" y="5321556"/>
                <a:ext cx="48566" cy="57594"/>
              </a:xfrm>
              <a:custGeom>
                <a:avLst/>
                <a:gdLst/>
                <a:ahLst/>
                <a:cxnLst/>
                <a:rect l="l" t="t" r="r" b="b"/>
                <a:pathLst>
                  <a:path w="979" h="1161" extrusionOk="0">
                    <a:moveTo>
                      <a:pt x="368" y="1"/>
                    </a:moveTo>
                    <a:cubicBezTo>
                      <a:pt x="321" y="1"/>
                      <a:pt x="271" y="12"/>
                      <a:pt x="221" y="34"/>
                    </a:cubicBezTo>
                    <a:cubicBezTo>
                      <a:pt x="64" y="104"/>
                      <a:pt x="0" y="231"/>
                      <a:pt x="47" y="405"/>
                    </a:cubicBezTo>
                    <a:cubicBezTo>
                      <a:pt x="104" y="629"/>
                      <a:pt x="217" y="826"/>
                      <a:pt x="338" y="1017"/>
                    </a:cubicBezTo>
                    <a:cubicBezTo>
                      <a:pt x="394" y="1100"/>
                      <a:pt x="488" y="1154"/>
                      <a:pt x="588" y="1160"/>
                    </a:cubicBezTo>
                    <a:cubicBezTo>
                      <a:pt x="590" y="1160"/>
                      <a:pt x="592" y="1160"/>
                      <a:pt x="593" y="1160"/>
                    </a:cubicBezTo>
                    <a:cubicBezTo>
                      <a:pt x="815" y="1160"/>
                      <a:pt x="979" y="945"/>
                      <a:pt x="906" y="746"/>
                    </a:cubicBezTo>
                    <a:cubicBezTo>
                      <a:pt x="829" y="545"/>
                      <a:pt x="735" y="355"/>
                      <a:pt x="632" y="168"/>
                    </a:cubicBezTo>
                    <a:cubicBezTo>
                      <a:pt x="569" y="58"/>
                      <a:pt x="475" y="1"/>
                      <a:pt x="368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41" name="Google Shape;841;p50"/>
              <p:cNvSpPr/>
              <p:nvPr/>
            </p:nvSpPr>
            <p:spPr>
              <a:xfrm>
                <a:off x="5388822" y="5168520"/>
                <a:ext cx="51939" cy="50600"/>
              </a:xfrm>
              <a:custGeom>
                <a:avLst/>
                <a:gdLst/>
                <a:ahLst/>
                <a:cxnLst/>
                <a:rect l="l" t="t" r="r" b="b"/>
                <a:pathLst>
                  <a:path w="1047" h="1020" extrusionOk="0">
                    <a:moveTo>
                      <a:pt x="370" y="1"/>
                    </a:moveTo>
                    <a:cubicBezTo>
                      <a:pt x="235" y="1"/>
                      <a:pt x="104" y="89"/>
                      <a:pt x="67" y="238"/>
                    </a:cubicBezTo>
                    <a:cubicBezTo>
                      <a:pt x="1" y="470"/>
                      <a:pt x="420" y="1020"/>
                      <a:pt x="668" y="1020"/>
                    </a:cubicBezTo>
                    <a:cubicBezTo>
                      <a:pt x="669" y="1020"/>
                      <a:pt x="671" y="1020"/>
                      <a:pt x="672" y="1020"/>
                    </a:cubicBezTo>
                    <a:cubicBezTo>
                      <a:pt x="889" y="1016"/>
                      <a:pt x="1046" y="792"/>
                      <a:pt x="956" y="599"/>
                    </a:cubicBezTo>
                    <a:cubicBezTo>
                      <a:pt x="866" y="405"/>
                      <a:pt x="739" y="228"/>
                      <a:pt x="578" y="84"/>
                    </a:cubicBezTo>
                    <a:cubicBezTo>
                      <a:pt x="518" y="27"/>
                      <a:pt x="444" y="1"/>
                      <a:pt x="370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42" name="Google Shape;842;p50"/>
              <p:cNvSpPr/>
              <p:nvPr/>
            </p:nvSpPr>
            <p:spPr>
              <a:xfrm>
                <a:off x="4771718" y="4871675"/>
                <a:ext cx="50897" cy="51641"/>
              </a:xfrm>
              <a:custGeom>
                <a:avLst/>
                <a:gdLst/>
                <a:ahLst/>
                <a:cxnLst/>
                <a:rect l="l" t="t" r="r" b="b"/>
                <a:pathLst>
                  <a:path w="1026" h="1041" extrusionOk="0">
                    <a:moveTo>
                      <a:pt x="376" y="1"/>
                    </a:moveTo>
                    <a:cubicBezTo>
                      <a:pt x="145" y="1"/>
                      <a:pt x="1" y="218"/>
                      <a:pt x="96" y="449"/>
                    </a:cubicBezTo>
                    <a:cubicBezTo>
                      <a:pt x="166" y="613"/>
                      <a:pt x="257" y="770"/>
                      <a:pt x="363" y="914"/>
                    </a:cubicBezTo>
                    <a:cubicBezTo>
                      <a:pt x="428" y="999"/>
                      <a:pt x="523" y="1041"/>
                      <a:pt x="618" y="1041"/>
                    </a:cubicBezTo>
                    <a:cubicBezTo>
                      <a:pt x="730" y="1041"/>
                      <a:pt x="842" y="983"/>
                      <a:pt x="902" y="870"/>
                    </a:cubicBezTo>
                    <a:cubicBezTo>
                      <a:pt x="1025" y="629"/>
                      <a:pt x="654" y="4"/>
                      <a:pt x="387" y="1"/>
                    </a:cubicBezTo>
                    <a:cubicBezTo>
                      <a:pt x="383" y="1"/>
                      <a:pt x="380" y="1"/>
                      <a:pt x="376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43" name="Google Shape;843;p50"/>
              <p:cNvSpPr/>
              <p:nvPr/>
            </p:nvSpPr>
            <p:spPr>
              <a:xfrm>
                <a:off x="5239904" y="5400282"/>
                <a:ext cx="46631" cy="50352"/>
              </a:xfrm>
              <a:custGeom>
                <a:avLst/>
                <a:gdLst/>
                <a:ahLst/>
                <a:cxnLst/>
                <a:rect l="l" t="t" r="r" b="b"/>
                <a:pathLst>
                  <a:path w="940" h="1015" extrusionOk="0">
                    <a:moveTo>
                      <a:pt x="399" y="1"/>
                    </a:moveTo>
                    <a:cubicBezTo>
                      <a:pt x="384" y="1"/>
                      <a:pt x="368" y="2"/>
                      <a:pt x="352" y="5"/>
                    </a:cubicBezTo>
                    <a:cubicBezTo>
                      <a:pt x="231" y="11"/>
                      <a:pt x="128" y="88"/>
                      <a:pt x="87" y="202"/>
                    </a:cubicBezTo>
                    <a:cubicBezTo>
                      <a:pt x="1" y="419"/>
                      <a:pt x="271" y="944"/>
                      <a:pt x="499" y="1001"/>
                    </a:cubicBezTo>
                    <a:cubicBezTo>
                      <a:pt x="525" y="1007"/>
                      <a:pt x="552" y="1011"/>
                      <a:pt x="565" y="1014"/>
                    </a:cubicBezTo>
                    <a:cubicBezTo>
                      <a:pt x="567" y="1014"/>
                      <a:pt x="569" y="1014"/>
                      <a:pt x="570" y="1014"/>
                    </a:cubicBezTo>
                    <a:cubicBezTo>
                      <a:pt x="788" y="1014"/>
                      <a:pt x="939" y="795"/>
                      <a:pt x="866" y="590"/>
                    </a:cubicBezTo>
                    <a:cubicBezTo>
                      <a:pt x="806" y="436"/>
                      <a:pt x="733" y="289"/>
                      <a:pt x="649" y="148"/>
                    </a:cubicBezTo>
                    <a:cubicBezTo>
                      <a:pt x="597" y="56"/>
                      <a:pt x="502" y="1"/>
                      <a:pt x="399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44" name="Google Shape;844;p50"/>
              <p:cNvSpPr/>
              <p:nvPr/>
            </p:nvSpPr>
            <p:spPr>
              <a:xfrm>
                <a:off x="4922025" y="4811503"/>
                <a:ext cx="46482" cy="49657"/>
              </a:xfrm>
              <a:custGeom>
                <a:avLst/>
                <a:gdLst/>
                <a:ahLst/>
                <a:cxnLst/>
                <a:rect l="l" t="t" r="r" b="b"/>
                <a:pathLst>
                  <a:path w="937" h="1001" extrusionOk="0">
                    <a:moveTo>
                      <a:pt x="362" y="1"/>
                    </a:moveTo>
                    <a:cubicBezTo>
                      <a:pt x="324" y="1"/>
                      <a:pt x="284" y="7"/>
                      <a:pt x="245" y="17"/>
                    </a:cubicBezTo>
                    <a:cubicBezTo>
                      <a:pt x="135" y="47"/>
                      <a:pt x="51" y="141"/>
                      <a:pt x="38" y="255"/>
                    </a:cubicBezTo>
                    <a:cubicBezTo>
                      <a:pt x="1" y="445"/>
                      <a:pt x="282" y="923"/>
                      <a:pt x="465" y="983"/>
                    </a:cubicBezTo>
                    <a:cubicBezTo>
                      <a:pt x="492" y="990"/>
                      <a:pt x="522" y="997"/>
                      <a:pt x="549" y="1000"/>
                    </a:cubicBezTo>
                    <a:cubicBezTo>
                      <a:pt x="773" y="1000"/>
                      <a:pt x="937" y="796"/>
                      <a:pt x="863" y="606"/>
                    </a:cubicBezTo>
                    <a:cubicBezTo>
                      <a:pt x="793" y="432"/>
                      <a:pt x="703" y="268"/>
                      <a:pt x="599" y="118"/>
                    </a:cubicBezTo>
                    <a:cubicBezTo>
                      <a:pt x="540" y="35"/>
                      <a:pt x="454" y="1"/>
                      <a:pt x="362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45" name="Google Shape;845;p50"/>
              <p:cNvSpPr/>
              <p:nvPr/>
            </p:nvSpPr>
            <p:spPr>
              <a:xfrm>
                <a:off x="5184692" y="5176160"/>
                <a:ext cx="43010" cy="49657"/>
              </a:xfrm>
              <a:custGeom>
                <a:avLst/>
                <a:gdLst/>
                <a:ahLst/>
                <a:cxnLst/>
                <a:rect l="l" t="t" r="r" b="b"/>
                <a:pathLst>
                  <a:path w="867" h="1001" extrusionOk="0">
                    <a:moveTo>
                      <a:pt x="346" y="0"/>
                    </a:moveTo>
                    <a:cubicBezTo>
                      <a:pt x="287" y="0"/>
                      <a:pt x="228" y="19"/>
                      <a:pt x="178" y="57"/>
                    </a:cubicBezTo>
                    <a:cubicBezTo>
                      <a:pt x="57" y="124"/>
                      <a:pt x="1" y="264"/>
                      <a:pt x="41" y="398"/>
                    </a:cubicBezTo>
                    <a:cubicBezTo>
                      <a:pt x="87" y="585"/>
                      <a:pt x="181" y="755"/>
                      <a:pt x="311" y="899"/>
                    </a:cubicBezTo>
                    <a:cubicBezTo>
                      <a:pt x="372" y="970"/>
                      <a:pt x="449" y="1001"/>
                      <a:pt x="530" y="1001"/>
                    </a:cubicBezTo>
                    <a:cubicBezTo>
                      <a:pt x="578" y="1001"/>
                      <a:pt x="628" y="990"/>
                      <a:pt x="676" y="969"/>
                    </a:cubicBezTo>
                    <a:cubicBezTo>
                      <a:pt x="799" y="916"/>
                      <a:pt x="853" y="806"/>
                      <a:pt x="866" y="649"/>
                    </a:cubicBezTo>
                    <a:cubicBezTo>
                      <a:pt x="769" y="465"/>
                      <a:pt x="709" y="237"/>
                      <a:pt x="542" y="80"/>
                    </a:cubicBezTo>
                    <a:cubicBezTo>
                      <a:pt x="487" y="27"/>
                      <a:pt x="416" y="0"/>
                      <a:pt x="346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</p:grpSp>
        <p:sp>
          <p:nvSpPr>
            <p:cNvPr id="846" name="Google Shape;846;p50"/>
            <p:cNvSpPr/>
            <p:nvPr/>
          </p:nvSpPr>
          <p:spPr>
            <a:xfrm>
              <a:off x="1265262" y="3087825"/>
              <a:ext cx="5029500" cy="1776000"/>
            </a:xfrm>
            <a:prstGeom prst="roundRect">
              <a:avLst>
                <a:gd name="adj" fmla="val 16667"/>
              </a:avLst>
            </a:prstGeom>
            <a:solidFill>
              <a:schemeClr val="lt1"/>
            </a:solidFill>
            <a:ln w="28575" cap="flat" cmpd="sng">
              <a:solidFill>
                <a:schemeClr val="dk1"/>
              </a:solidFill>
              <a:prstDash val="dot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47" name="Google Shape;847;p50"/>
            <p:cNvSpPr/>
            <p:nvPr/>
          </p:nvSpPr>
          <p:spPr>
            <a:xfrm>
              <a:off x="1359129" y="3187392"/>
              <a:ext cx="4841700" cy="1203373"/>
            </a:xfrm>
            <a:prstGeom prst="roundRect">
              <a:avLst>
                <a:gd name="adj" fmla="val 16667"/>
              </a:avLst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48" name="Google Shape;848;p50"/>
            <p:cNvSpPr txBox="1"/>
            <p:nvPr/>
          </p:nvSpPr>
          <p:spPr>
            <a:xfrm>
              <a:off x="1492190" y="3382076"/>
              <a:ext cx="4469314" cy="933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200"/>
                </a:spcAft>
              </a:pPr>
              <a:r>
                <a:rPr lang="ru-RU" sz="3200" b="1" dirty="0">
                  <a:latin typeface="Barriecito"/>
                  <a:ea typeface="Barriecito"/>
                  <a:cs typeface="Barriecito"/>
                  <a:sym typeface="Barriecito"/>
                </a:rPr>
                <a:t>«Вершки </a:t>
              </a:r>
              <a:r>
                <a:rPr lang="ru-RU" sz="2400" b="1" dirty="0">
                  <a:latin typeface="Barriecito"/>
                  <a:ea typeface="Barriecito"/>
                  <a:cs typeface="Barriecito"/>
                  <a:sym typeface="Barriecito"/>
                </a:rPr>
                <a:t>– </a:t>
              </a:r>
              <a:r>
                <a:rPr lang="ru-RU" sz="3200" b="1" dirty="0">
                  <a:latin typeface="Barriecito"/>
                  <a:ea typeface="Barriecito"/>
                  <a:cs typeface="Barriecito"/>
                  <a:sym typeface="Barriecito"/>
                </a:rPr>
                <a:t>корешки»</a:t>
              </a:r>
              <a:endParaRPr sz="6600" b="1" dirty="0">
                <a:latin typeface="Barriecito"/>
                <a:ea typeface="Barriecito"/>
                <a:cs typeface="Barriecito"/>
                <a:sym typeface="Barriecito"/>
              </a:endParaRPr>
            </a:p>
          </p:txBody>
        </p:sp>
        <p:sp>
          <p:nvSpPr>
            <p:cNvPr id="849" name="Google Shape;849;p50"/>
            <p:cNvSpPr/>
            <p:nvPr/>
          </p:nvSpPr>
          <p:spPr>
            <a:xfrm>
              <a:off x="4223936" y="3401590"/>
              <a:ext cx="346504" cy="320803"/>
            </a:xfrm>
            <a:custGeom>
              <a:avLst/>
              <a:gdLst/>
              <a:ahLst/>
              <a:cxnLst/>
              <a:rect l="l" t="t" r="r" b="b"/>
              <a:pathLst>
                <a:path w="3256" h="3014" extrusionOk="0">
                  <a:moveTo>
                    <a:pt x="3237" y="1795"/>
                  </a:moveTo>
                  <a:cubicBezTo>
                    <a:pt x="3218" y="1851"/>
                    <a:pt x="3190" y="1916"/>
                    <a:pt x="3162" y="1981"/>
                  </a:cubicBezTo>
                  <a:cubicBezTo>
                    <a:pt x="3116" y="2074"/>
                    <a:pt x="3060" y="2158"/>
                    <a:pt x="2995" y="2242"/>
                  </a:cubicBezTo>
                  <a:cubicBezTo>
                    <a:pt x="2958" y="2307"/>
                    <a:pt x="2902" y="2362"/>
                    <a:pt x="2856" y="2418"/>
                  </a:cubicBezTo>
                  <a:cubicBezTo>
                    <a:pt x="2818" y="2446"/>
                    <a:pt x="2790" y="2474"/>
                    <a:pt x="2763" y="2502"/>
                  </a:cubicBezTo>
                  <a:cubicBezTo>
                    <a:pt x="2670" y="2567"/>
                    <a:pt x="2577" y="2632"/>
                    <a:pt x="2484" y="2688"/>
                  </a:cubicBezTo>
                  <a:cubicBezTo>
                    <a:pt x="2298" y="2800"/>
                    <a:pt x="2093" y="2883"/>
                    <a:pt x="1888" y="2930"/>
                  </a:cubicBezTo>
                  <a:cubicBezTo>
                    <a:pt x="1758" y="2967"/>
                    <a:pt x="1637" y="2995"/>
                    <a:pt x="1507" y="3004"/>
                  </a:cubicBezTo>
                  <a:cubicBezTo>
                    <a:pt x="1451" y="3004"/>
                    <a:pt x="1405" y="3013"/>
                    <a:pt x="1358" y="3004"/>
                  </a:cubicBezTo>
                  <a:cubicBezTo>
                    <a:pt x="1284" y="3004"/>
                    <a:pt x="1210" y="2995"/>
                    <a:pt x="1135" y="2986"/>
                  </a:cubicBezTo>
                  <a:cubicBezTo>
                    <a:pt x="1005" y="2958"/>
                    <a:pt x="875" y="2902"/>
                    <a:pt x="763" y="2827"/>
                  </a:cubicBezTo>
                  <a:cubicBezTo>
                    <a:pt x="652" y="2762"/>
                    <a:pt x="559" y="2688"/>
                    <a:pt x="466" y="2595"/>
                  </a:cubicBezTo>
                  <a:cubicBezTo>
                    <a:pt x="382" y="2511"/>
                    <a:pt x="308" y="2409"/>
                    <a:pt x="242" y="2297"/>
                  </a:cubicBezTo>
                  <a:cubicBezTo>
                    <a:pt x="187" y="2186"/>
                    <a:pt x="140" y="2074"/>
                    <a:pt x="112" y="1963"/>
                  </a:cubicBezTo>
                  <a:cubicBezTo>
                    <a:pt x="84" y="1860"/>
                    <a:pt x="47" y="1758"/>
                    <a:pt x="29" y="1646"/>
                  </a:cubicBezTo>
                  <a:cubicBezTo>
                    <a:pt x="19" y="1600"/>
                    <a:pt x="19" y="1544"/>
                    <a:pt x="10" y="1498"/>
                  </a:cubicBezTo>
                  <a:cubicBezTo>
                    <a:pt x="1" y="1451"/>
                    <a:pt x="1" y="1414"/>
                    <a:pt x="1" y="1377"/>
                  </a:cubicBezTo>
                  <a:cubicBezTo>
                    <a:pt x="1" y="1321"/>
                    <a:pt x="10" y="1274"/>
                    <a:pt x="19" y="1228"/>
                  </a:cubicBezTo>
                  <a:cubicBezTo>
                    <a:pt x="19" y="1191"/>
                    <a:pt x="29" y="1154"/>
                    <a:pt x="38" y="1126"/>
                  </a:cubicBezTo>
                  <a:cubicBezTo>
                    <a:pt x="75" y="1033"/>
                    <a:pt x="112" y="949"/>
                    <a:pt x="168" y="865"/>
                  </a:cubicBezTo>
                  <a:cubicBezTo>
                    <a:pt x="196" y="828"/>
                    <a:pt x="224" y="791"/>
                    <a:pt x="261" y="744"/>
                  </a:cubicBezTo>
                  <a:cubicBezTo>
                    <a:pt x="345" y="642"/>
                    <a:pt x="428" y="549"/>
                    <a:pt x="521" y="447"/>
                  </a:cubicBezTo>
                  <a:cubicBezTo>
                    <a:pt x="549" y="410"/>
                    <a:pt x="596" y="382"/>
                    <a:pt x="633" y="345"/>
                  </a:cubicBezTo>
                  <a:cubicBezTo>
                    <a:pt x="689" y="298"/>
                    <a:pt x="745" y="261"/>
                    <a:pt x="810" y="224"/>
                  </a:cubicBezTo>
                  <a:cubicBezTo>
                    <a:pt x="856" y="196"/>
                    <a:pt x="903" y="168"/>
                    <a:pt x="949" y="140"/>
                  </a:cubicBezTo>
                  <a:cubicBezTo>
                    <a:pt x="977" y="131"/>
                    <a:pt x="996" y="121"/>
                    <a:pt x="1024" y="112"/>
                  </a:cubicBezTo>
                  <a:lnTo>
                    <a:pt x="1024" y="112"/>
                  </a:lnTo>
                  <a:cubicBezTo>
                    <a:pt x="1042" y="103"/>
                    <a:pt x="1061" y="93"/>
                    <a:pt x="1079" y="93"/>
                  </a:cubicBezTo>
                  <a:lnTo>
                    <a:pt x="1089" y="93"/>
                  </a:lnTo>
                  <a:cubicBezTo>
                    <a:pt x="1117" y="75"/>
                    <a:pt x="1144" y="66"/>
                    <a:pt x="1163" y="66"/>
                  </a:cubicBezTo>
                  <a:cubicBezTo>
                    <a:pt x="1284" y="19"/>
                    <a:pt x="1405" y="0"/>
                    <a:pt x="1526" y="0"/>
                  </a:cubicBezTo>
                  <a:lnTo>
                    <a:pt x="1591" y="0"/>
                  </a:lnTo>
                  <a:cubicBezTo>
                    <a:pt x="1693" y="0"/>
                    <a:pt x="1795" y="10"/>
                    <a:pt x="1898" y="28"/>
                  </a:cubicBezTo>
                  <a:cubicBezTo>
                    <a:pt x="2000" y="47"/>
                    <a:pt x="2102" y="66"/>
                    <a:pt x="2195" y="103"/>
                  </a:cubicBezTo>
                  <a:cubicBezTo>
                    <a:pt x="2316" y="140"/>
                    <a:pt x="2428" y="205"/>
                    <a:pt x="2530" y="270"/>
                  </a:cubicBezTo>
                  <a:cubicBezTo>
                    <a:pt x="2623" y="335"/>
                    <a:pt x="2716" y="400"/>
                    <a:pt x="2800" y="465"/>
                  </a:cubicBezTo>
                  <a:cubicBezTo>
                    <a:pt x="2856" y="493"/>
                    <a:pt x="2893" y="531"/>
                    <a:pt x="2921" y="577"/>
                  </a:cubicBezTo>
                  <a:lnTo>
                    <a:pt x="2949" y="651"/>
                  </a:lnTo>
                  <a:cubicBezTo>
                    <a:pt x="2958" y="698"/>
                    <a:pt x="2958" y="735"/>
                    <a:pt x="2949" y="782"/>
                  </a:cubicBezTo>
                  <a:cubicBezTo>
                    <a:pt x="2986" y="810"/>
                    <a:pt x="3023" y="847"/>
                    <a:pt x="3051" y="893"/>
                  </a:cubicBezTo>
                  <a:cubicBezTo>
                    <a:pt x="3060" y="912"/>
                    <a:pt x="3069" y="940"/>
                    <a:pt x="3079" y="968"/>
                  </a:cubicBezTo>
                  <a:lnTo>
                    <a:pt x="3079" y="968"/>
                  </a:lnTo>
                  <a:cubicBezTo>
                    <a:pt x="3107" y="1051"/>
                    <a:pt x="3144" y="1135"/>
                    <a:pt x="3172" y="1228"/>
                  </a:cubicBezTo>
                  <a:cubicBezTo>
                    <a:pt x="3209" y="1340"/>
                    <a:pt x="3237" y="1451"/>
                    <a:pt x="3246" y="1572"/>
                  </a:cubicBezTo>
                  <a:cubicBezTo>
                    <a:pt x="3255" y="1646"/>
                    <a:pt x="3246" y="1721"/>
                    <a:pt x="3237" y="1795"/>
                  </a:cubicBezTo>
                  <a:close/>
                  <a:moveTo>
                    <a:pt x="2632" y="1572"/>
                  </a:moveTo>
                  <a:cubicBezTo>
                    <a:pt x="2604" y="1460"/>
                    <a:pt x="2577" y="1349"/>
                    <a:pt x="2530" y="1247"/>
                  </a:cubicBezTo>
                  <a:cubicBezTo>
                    <a:pt x="2511" y="1200"/>
                    <a:pt x="2493" y="1154"/>
                    <a:pt x="2474" y="1107"/>
                  </a:cubicBezTo>
                  <a:cubicBezTo>
                    <a:pt x="2465" y="1061"/>
                    <a:pt x="2465" y="1014"/>
                    <a:pt x="2474" y="977"/>
                  </a:cubicBezTo>
                  <a:cubicBezTo>
                    <a:pt x="2344" y="865"/>
                    <a:pt x="2205" y="772"/>
                    <a:pt x="2056" y="698"/>
                  </a:cubicBezTo>
                  <a:cubicBezTo>
                    <a:pt x="1953" y="661"/>
                    <a:pt x="1842" y="633"/>
                    <a:pt x="1740" y="614"/>
                  </a:cubicBezTo>
                  <a:cubicBezTo>
                    <a:pt x="1665" y="605"/>
                    <a:pt x="1591" y="605"/>
                    <a:pt x="1516" y="614"/>
                  </a:cubicBezTo>
                  <a:cubicBezTo>
                    <a:pt x="1451" y="624"/>
                    <a:pt x="1386" y="642"/>
                    <a:pt x="1330" y="661"/>
                  </a:cubicBezTo>
                  <a:cubicBezTo>
                    <a:pt x="1312" y="670"/>
                    <a:pt x="1303" y="670"/>
                    <a:pt x="1284" y="679"/>
                  </a:cubicBezTo>
                  <a:cubicBezTo>
                    <a:pt x="1210" y="707"/>
                    <a:pt x="1135" y="754"/>
                    <a:pt x="1070" y="800"/>
                  </a:cubicBezTo>
                  <a:cubicBezTo>
                    <a:pt x="1024" y="837"/>
                    <a:pt x="977" y="875"/>
                    <a:pt x="940" y="912"/>
                  </a:cubicBezTo>
                  <a:cubicBezTo>
                    <a:pt x="893" y="968"/>
                    <a:pt x="838" y="1023"/>
                    <a:pt x="791" y="1079"/>
                  </a:cubicBezTo>
                  <a:cubicBezTo>
                    <a:pt x="745" y="1144"/>
                    <a:pt x="689" y="1219"/>
                    <a:pt x="652" y="1293"/>
                  </a:cubicBezTo>
                  <a:cubicBezTo>
                    <a:pt x="642" y="1312"/>
                    <a:pt x="633" y="1330"/>
                    <a:pt x="633" y="1358"/>
                  </a:cubicBezTo>
                  <a:cubicBezTo>
                    <a:pt x="633" y="1395"/>
                    <a:pt x="633" y="1433"/>
                    <a:pt x="633" y="1470"/>
                  </a:cubicBezTo>
                  <a:cubicBezTo>
                    <a:pt x="661" y="1619"/>
                    <a:pt x="698" y="1767"/>
                    <a:pt x="745" y="1907"/>
                  </a:cubicBezTo>
                  <a:cubicBezTo>
                    <a:pt x="772" y="1963"/>
                    <a:pt x="810" y="2028"/>
                    <a:pt x="847" y="2084"/>
                  </a:cubicBezTo>
                  <a:cubicBezTo>
                    <a:pt x="893" y="2149"/>
                    <a:pt x="949" y="2204"/>
                    <a:pt x="1005" y="2251"/>
                  </a:cubicBezTo>
                  <a:cubicBezTo>
                    <a:pt x="1098" y="2335"/>
                    <a:pt x="1210" y="2381"/>
                    <a:pt x="1330" y="2400"/>
                  </a:cubicBezTo>
                  <a:cubicBezTo>
                    <a:pt x="1358" y="2400"/>
                    <a:pt x="1386" y="2400"/>
                    <a:pt x="1414" y="2400"/>
                  </a:cubicBezTo>
                  <a:lnTo>
                    <a:pt x="1507" y="2390"/>
                  </a:lnTo>
                  <a:cubicBezTo>
                    <a:pt x="1665" y="2362"/>
                    <a:pt x="1823" y="2316"/>
                    <a:pt x="1972" y="2260"/>
                  </a:cubicBezTo>
                  <a:cubicBezTo>
                    <a:pt x="2093" y="2214"/>
                    <a:pt x="2205" y="2149"/>
                    <a:pt x="2307" y="2074"/>
                  </a:cubicBezTo>
                  <a:cubicBezTo>
                    <a:pt x="2372" y="2028"/>
                    <a:pt x="2428" y="1981"/>
                    <a:pt x="2474" y="1925"/>
                  </a:cubicBezTo>
                  <a:cubicBezTo>
                    <a:pt x="2530" y="1851"/>
                    <a:pt x="2577" y="1786"/>
                    <a:pt x="2614" y="1712"/>
                  </a:cubicBezTo>
                  <a:cubicBezTo>
                    <a:pt x="2623" y="1684"/>
                    <a:pt x="2632" y="1665"/>
                    <a:pt x="2632" y="1637"/>
                  </a:cubicBezTo>
                  <a:cubicBezTo>
                    <a:pt x="2632" y="1609"/>
                    <a:pt x="2632" y="1591"/>
                    <a:pt x="2632" y="1572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50" name="Google Shape;850;p50"/>
            <p:cNvSpPr/>
            <p:nvPr/>
          </p:nvSpPr>
          <p:spPr>
            <a:xfrm rot="285700">
              <a:off x="1359126" y="4271628"/>
              <a:ext cx="2628220" cy="340149"/>
            </a:xfrm>
            <a:custGeom>
              <a:avLst/>
              <a:gdLst/>
              <a:ahLst/>
              <a:cxnLst/>
              <a:rect l="l" t="t" r="r" b="b"/>
              <a:pathLst>
                <a:path w="25592" h="3312" extrusionOk="0">
                  <a:moveTo>
                    <a:pt x="24774" y="0"/>
                  </a:moveTo>
                  <a:cubicBezTo>
                    <a:pt x="24471" y="0"/>
                    <a:pt x="24178" y="100"/>
                    <a:pt x="23893" y="276"/>
                  </a:cubicBezTo>
                  <a:cubicBezTo>
                    <a:pt x="23485" y="527"/>
                    <a:pt x="23181" y="891"/>
                    <a:pt x="22833" y="1205"/>
                  </a:cubicBezTo>
                  <a:cubicBezTo>
                    <a:pt x="22446" y="1556"/>
                    <a:pt x="22088" y="1717"/>
                    <a:pt x="21735" y="1717"/>
                  </a:cubicBezTo>
                  <a:cubicBezTo>
                    <a:pt x="21443" y="1717"/>
                    <a:pt x="21154" y="1607"/>
                    <a:pt x="20855" y="1402"/>
                  </a:cubicBezTo>
                  <a:cubicBezTo>
                    <a:pt x="20674" y="1275"/>
                    <a:pt x="20520" y="1108"/>
                    <a:pt x="20377" y="941"/>
                  </a:cubicBezTo>
                  <a:cubicBezTo>
                    <a:pt x="20183" y="717"/>
                    <a:pt x="19949" y="550"/>
                    <a:pt x="19705" y="389"/>
                  </a:cubicBezTo>
                  <a:cubicBezTo>
                    <a:pt x="19443" y="215"/>
                    <a:pt x="19133" y="139"/>
                    <a:pt x="18825" y="139"/>
                  </a:cubicBezTo>
                  <a:cubicBezTo>
                    <a:pt x="18324" y="139"/>
                    <a:pt x="17830" y="340"/>
                    <a:pt x="17559" y="647"/>
                  </a:cubicBezTo>
                  <a:cubicBezTo>
                    <a:pt x="17275" y="968"/>
                    <a:pt x="16971" y="1275"/>
                    <a:pt x="16670" y="1579"/>
                  </a:cubicBezTo>
                  <a:cubicBezTo>
                    <a:pt x="16330" y="1924"/>
                    <a:pt x="15916" y="2022"/>
                    <a:pt x="15481" y="2022"/>
                  </a:cubicBezTo>
                  <a:cubicBezTo>
                    <a:pt x="15364" y="2022"/>
                    <a:pt x="15245" y="2015"/>
                    <a:pt x="15125" y="2004"/>
                  </a:cubicBezTo>
                  <a:cubicBezTo>
                    <a:pt x="14851" y="1981"/>
                    <a:pt x="14617" y="1820"/>
                    <a:pt x="14407" y="1650"/>
                  </a:cubicBezTo>
                  <a:cubicBezTo>
                    <a:pt x="14236" y="1516"/>
                    <a:pt x="14079" y="1369"/>
                    <a:pt x="13915" y="1228"/>
                  </a:cubicBezTo>
                  <a:cubicBezTo>
                    <a:pt x="13534" y="904"/>
                    <a:pt x="13122" y="742"/>
                    <a:pt x="12710" y="742"/>
                  </a:cubicBezTo>
                  <a:cubicBezTo>
                    <a:pt x="12286" y="742"/>
                    <a:pt x="11862" y="914"/>
                    <a:pt x="11472" y="1259"/>
                  </a:cubicBezTo>
                  <a:cubicBezTo>
                    <a:pt x="11175" y="1523"/>
                    <a:pt x="10931" y="1830"/>
                    <a:pt x="10653" y="2118"/>
                  </a:cubicBezTo>
                  <a:cubicBezTo>
                    <a:pt x="10382" y="2396"/>
                    <a:pt x="10069" y="2533"/>
                    <a:pt x="9761" y="2533"/>
                  </a:cubicBezTo>
                  <a:cubicBezTo>
                    <a:pt x="9402" y="2533"/>
                    <a:pt x="9049" y="2348"/>
                    <a:pt x="8775" y="1984"/>
                  </a:cubicBezTo>
                  <a:cubicBezTo>
                    <a:pt x="8644" y="1813"/>
                    <a:pt x="8524" y="1633"/>
                    <a:pt x="8380" y="1476"/>
                  </a:cubicBezTo>
                  <a:cubicBezTo>
                    <a:pt x="7993" y="1053"/>
                    <a:pt x="7516" y="876"/>
                    <a:pt x="6988" y="876"/>
                  </a:cubicBezTo>
                  <a:cubicBezTo>
                    <a:pt x="6873" y="876"/>
                    <a:pt x="6755" y="885"/>
                    <a:pt x="6635" y="901"/>
                  </a:cubicBezTo>
                  <a:cubicBezTo>
                    <a:pt x="6044" y="981"/>
                    <a:pt x="5616" y="1339"/>
                    <a:pt x="5251" y="1787"/>
                  </a:cubicBezTo>
                  <a:cubicBezTo>
                    <a:pt x="5051" y="2037"/>
                    <a:pt x="4850" y="2285"/>
                    <a:pt x="4610" y="2495"/>
                  </a:cubicBezTo>
                  <a:cubicBezTo>
                    <a:pt x="4376" y="2709"/>
                    <a:pt x="4075" y="2830"/>
                    <a:pt x="3757" y="2833"/>
                  </a:cubicBezTo>
                  <a:cubicBezTo>
                    <a:pt x="3744" y="2833"/>
                    <a:pt x="3731" y="2833"/>
                    <a:pt x="3718" y="2833"/>
                  </a:cubicBezTo>
                  <a:cubicBezTo>
                    <a:pt x="3184" y="2833"/>
                    <a:pt x="2736" y="2633"/>
                    <a:pt x="2370" y="2238"/>
                  </a:cubicBezTo>
                  <a:cubicBezTo>
                    <a:pt x="2089" y="1940"/>
                    <a:pt x="1829" y="1623"/>
                    <a:pt x="1504" y="1369"/>
                  </a:cubicBezTo>
                  <a:cubicBezTo>
                    <a:pt x="1249" y="1171"/>
                    <a:pt x="980" y="1058"/>
                    <a:pt x="691" y="1058"/>
                  </a:cubicBezTo>
                  <a:cubicBezTo>
                    <a:pt x="546" y="1058"/>
                    <a:pt x="395" y="1087"/>
                    <a:pt x="238" y="1148"/>
                  </a:cubicBezTo>
                  <a:cubicBezTo>
                    <a:pt x="84" y="1208"/>
                    <a:pt x="0" y="1305"/>
                    <a:pt x="54" y="1466"/>
                  </a:cubicBezTo>
                  <a:cubicBezTo>
                    <a:pt x="91" y="1577"/>
                    <a:pt x="165" y="1627"/>
                    <a:pt x="259" y="1627"/>
                  </a:cubicBezTo>
                  <a:cubicBezTo>
                    <a:pt x="300" y="1627"/>
                    <a:pt x="345" y="1618"/>
                    <a:pt x="391" y="1600"/>
                  </a:cubicBezTo>
                  <a:cubicBezTo>
                    <a:pt x="494" y="1559"/>
                    <a:pt x="591" y="1541"/>
                    <a:pt x="684" y="1541"/>
                  </a:cubicBezTo>
                  <a:cubicBezTo>
                    <a:pt x="905" y="1541"/>
                    <a:pt x="1102" y="1645"/>
                    <a:pt x="1291" y="1803"/>
                  </a:cubicBezTo>
                  <a:cubicBezTo>
                    <a:pt x="1568" y="2037"/>
                    <a:pt x="1792" y="2322"/>
                    <a:pt x="2043" y="2579"/>
                  </a:cubicBezTo>
                  <a:cubicBezTo>
                    <a:pt x="2501" y="3055"/>
                    <a:pt x="3044" y="3312"/>
                    <a:pt x="3682" y="3312"/>
                  </a:cubicBezTo>
                  <a:cubicBezTo>
                    <a:pt x="3778" y="3312"/>
                    <a:pt x="3877" y="3306"/>
                    <a:pt x="3978" y="3294"/>
                  </a:cubicBezTo>
                  <a:cubicBezTo>
                    <a:pt x="4402" y="3244"/>
                    <a:pt x="4757" y="3037"/>
                    <a:pt x="5041" y="2733"/>
                  </a:cubicBezTo>
                  <a:cubicBezTo>
                    <a:pt x="5325" y="2432"/>
                    <a:pt x="5586" y="2101"/>
                    <a:pt x="5877" y="1807"/>
                  </a:cubicBezTo>
                  <a:cubicBezTo>
                    <a:pt x="6183" y="1499"/>
                    <a:pt x="6573" y="1348"/>
                    <a:pt x="6961" y="1348"/>
                  </a:cubicBezTo>
                  <a:cubicBezTo>
                    <a:pt x="7423" y="1348"/>
                    <a:pt x="7882" y="1561"/>
                    <a:pt x="8193" y="1974"/>
                  </a:cubicBezTo>
                  <a:cubicBezTo>
                    <a:pt x="8283" y="2098"/>
                    <a:pt x="8367" y="2225"/>
                    <a:pt x="8460" y="2345"/>
                  </a:cubicBezTo>
                  <a:cubicBezTo>
                    <a:pt x="8797" y="2780"/>
                    <a:pt x="9277" y="3003"/>
                    <a:pt x="9761" y="3003"/>
                  </a:cubicBezTo>
                  <a:cubicBezTo>
                    <a:pt x="10161" y="3003"/>
                    <a:pt x="10565" y="2851"/>
                    <a:pt x="10894" y="2539"/>
                  </a:cubicBezTo>
                  <a:cubicBezTo>
                    <a:pt x="11004" y="2432"/>
                    <a:pt x="11108" y="2322"/>
                    <a:pt x="11208" y="2205"/>
                  </a:cubicBezTo>
                  <a:cubicBezTo>
                    <a:pt x="11382" y="1987"/>
                    <a:pt x="11576" y="1787"/>
                    <a:pt x="11790" y="1610"/>
                  </a:cubicBezTo>
                  <a:cubicBezTo>
                    <a:pt x="12098" y="1364"/>
                    <a:pt x="12428" y="1214"/>
                    <a:pt x="12760" y="1214"/>
                  </a:cubicBezTo>
                  <a:cubicBezTo>
                    <a:pt x="13052" y="1214"/>
                    <a:pt x="13345" y="1329"/>
                    <a:pt x="13628" y="1596"/>
                  </a:cubicBezTo>
                  <a:cubicBezTo>
                    <a:pt x="13798" y="1757"/>
                    <a:pt x="13979" y="1910"/>
                    <a:pt x="14163" y="2057"/>
                  </a:cubicBezTo>
                  <a:cubicBezTo>
                    <a:pt x="14539" y="2361"/>
                    <a:pt x="15017" y="2511"/>
                    <a:pt x="15495" y="2511"/>
                  </a:cubicBezTo>
                  <a:cubicBezTo>
                    <a:pt x="16007" y="2511"/>
                    <a:pt x="16520" y="2339"/>
                    <a:pt x="16910" y="2001"/>
                  </a:cubicBezTo>
                  <a:cubicBezTo>
                    <a:pt x="17241" y="1710"/>
                    <a:pt x="17525" y="1376"/>
                    <a:pt x="17813" y="1048"/>
                  </a:cubicBezTo>
                  <a:cubicBezTo>
                    <a:pt x="18046" y="779"/>
                    <a:pt x="18435" y="624"/>
                    <a:pt x="18822" y="624"/>
                  </a:cubicBezTo>
                  <a:cubicBezTo>
                    <a:pt x="19091" y="624"/>
                    <a:pt x="19358" y="698"/>
                    <a:pt x="19574" y="861"/>
                  </a:cubicBezTo>
                  <a:cubicBezTo>
                    <a:pt x="19765" y="1001"/>
                    <a:pt x="19942" y="1158"/>
                    <a:pt x="20099" y="1332"/>
                  </a:cubicBezTo>
                  <a:cubicBezTo>
                    <a:pt x="20263" y="1533"/>
                    <a:pt x="20457" y="1703"/>
                    <a:pt x="20671" y="1847"/>
                  </a:cubicBezTo>
                  <a:cubicBezTo>
                    <a:pt x="21016" y="2065"/>
                    <a:pt x="21367" y="2194"/>
                    <a:pt x="21732" y="2194"/>
                  </a:cubicBezTo>
                  <a:cubicBezTo>
                    <a:pt x="21976" y="2194"/>
                    <a:pt x="22226" y="2136"/>
                    <a:pt x="22482" y="2011"/>
                  </a:cubicBezTo>
                  <a:cubicBezTo>
                    <a:pt x="22780" y="1870"/>
                    <a:pt x="23044" y="1676"/>
                    <a:pt x="23271" y="1439"/>
                  </a:cubicBezTo>
                  <a:cubicBezTo>
                    <a:pt x="23552" y="1142"/>
                    <a:pt x="23840" y="847"/>
                    <a:pt x="24197" y="644"/>
                  </a:cubicBezTo>
                  <a:cubicBezTo>
                    <a:pt x="24382" y="539"/>
                    <a:pt x="24575" y="482"/>
                    <a:pt x="24770" y="482"/>
                  </a:cubicBezTo>
                  <a:cubicBezTo>
                    <a:pt x="24899" y="482"/>
                    <a:pt x="25029" y="507"/>
                    <a:pt x="25160" y="560"/>
                  </a:cubicBezTo>
                  <a:cubicBezTo>
                    <a:pt x="25230" y="589"/>
                    <a:pt x="25293" y="604"/>
                    <a:pt x="25352" y="604"/>
                  </a:cubicBezTo>
                  <a:cubicBezTo>
                    <a:pt x="25437" y="604"/>
                    <a:pt x="25514" y="572"/>
                    <a:pt x="25591" y="503"/>
                  </a:cubicBezTo>
                  <a:lnTo>
                    <a:pt x="25591" y="252"/>
                  </a:lnTo>
                  <a:cubicBezTo>
                    <a:pt x="25518" y="206"/>
                    <a:pt x="25441" y="162"/>
                    <a:pt x="25360" y="125"/>
                  </a:cubicBezTo>
                  <a:cubicBezTo>
                    <a:pt x="25161" y="40"/>
                    <a:pt x="24966" y="0"/>
                    <a:pt x="2477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grpSp>
          <p:nvGrpSpPr>
            <p:cNvPr id="853" name="Google Shape;853;p50"/>
            <p:cNvGrpSpPr/>
            <p:nvPr/>
          </p:nvGrpSpPr>
          <p:grpSpPr>
            <a:xfrm>
              <a:off x="5377190" y="4139644"/>
              <a:ext cx="101500" cy="100913"/>
              <a:chOff x="10279775" y="5663457"/>
              <a:chExt cx="67807" cy="67415"/>
            </a:xfrm>
          </p:grpSpPr>
          <p:sp>
            <p:nvSpPr>
              <p:cNvPr id="855" name="Google Shape;855;p50"/>
              <p:cNvSpPr/>
              <p:nvPr/>
            </p:nvSpPr>
            <p:spPr>
              <a:xfrm>
                <a:off x="10279775" y="5695545"/>
                <a:ext cx="40528" cy="35327"/>
              </a:xfrm>
              <a:custGeom>
                <a:avLst/>
                <a:gdLst/>
                <a:ahLst/>
                <a:cxnLst/>
                <a:rect l="l" t="t" r="r" b="b"/>
                <a:pathLst>
                  <a:path w="1239" h="1080" extrusionOk="0">
                    <a:moveTo>
                      <a:pt x="187" y="0"/>
                    </a:moveTo>
                    <a:cubicBezTo>
                      <a:pt x="151" y="0"/>
                      <a:pt x="111" y="12"/>
                      <a:pt x="72" y="32"/>
                    </a:cubicBezTo>
                    <a:cubicBezTo>
                      <a:pt x="1" y="103"/>
                      <a:pt x="1" y="198"/>
                      <a:pt x="48" y="270"/>
                    </a:cubicBezTo>
                    <a:cubicBezTo>
                      <a:pt x="48" y="317"/>
                      <a:pt x="72" y="317"/>
                      <a:pt x="72" y="341"/>
                    </a:cubicBezTo>
                    <a:cubicBezTo>
                      <a:pt x="239" y="556"/>
                      <a:pt x="524" y="960"/>
                      <a:pt x="1001" y="1079"/>
                    </a:cubicBezTo>
                    <a:lnTo>
                      <a:pt x="1072" y="1079"/>
                    </a:lnTo>
                    <a:cubicBezTo>
                      <a:pt x="1120" y="1079"/>
                      <a:pt x="1215" y="1056"/>
                      <a:pt x="1215" y="960"/>
                    </a:cubicBezTo>
                    <a:cubicBezTo>
                      <a:pt x="1239" y="865"/>
                      <a:pt x="1191" y="794"/>
                      <a:pt x="1096" y="746"/>
                    </a:cubicBezTo>
                    <a:cubicBezTo>
                      <a:pt x="739" y="627"/>
                      <a:pt x="477" y="317"/>
                      <a:pt x="358" y="127"/>
                    </a:cubicBezTo>
                    <a:cubicBezTo>
                      <a:pt x="358" y="103"/>
                      <a:pt x="310" y="79"/>
                      <a:pt x="310" y="79"/>
                    </a:cubicBezTo>
                    <a:cubicBezTo>
                      <a:pt x="282" y="23"/>
                      <a:pt x="238" y="0"/>
                      <a:pt x="18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56" name="Google Shape;856;p50"/>
              <p:cNvSpPr/>
              <p:nvPr/>
            </p:nvSpPr>
            <p:spPr>
              <a:xfrm>
                <a:off x="10300807" y="5663457"/>
                <a:ext cx="46775" cy="48705"/>
              </a:xfrm>
              <a:custGeom>
                <a:avLst/>
                <a:gdLst/>
                <a:ahLst/>
                <a:cxnLst/>
                <a:rect l="l" t="t" r="r" b="b"/>
                <a:pathLst>
                  <a:path w="1430" h="1489" extrusionOk="0">
                    <a:moveTo>
                      <a:pt x="212" y="1"/>
                    </a:moveTo>
                    <a:cubicBezTo>
                      <a:pt x="154" y="1"/>
                      <a:pt x="103" y="37"/>
                      <a:pt x="72" y="84"/>
                    </a:cubicBezTo>
                    <a:cubicBezTo>
                      <a:pt x="0" y="179"/>
                      <a:pt x="48" y="274"/>
                      <a:pt x="120" y="322"/>
                    </a:cubicBezTo>
                    <a:cubicBezTo>
                      <a:pt x="429" y="512"/>
                      <a:pt x="763" y="894"/>
                      <a:pt x="1048" y="1394"/>
                    </a:cubicBezTo>
                    <a:cubicBezTo>
                      <a:pt x="1072" y="1465"/>
                      <a:pt x="1144" y="1489"/>
                      <a:pt x="1191" y="1489"/>
                    </a:cubicBezTo>
                    <a:cubicBezTo>
                      <a:pt x="1239" y="1489"/>
                      <a:pt x="1263" y="1489"/>
                      <a:pt x="1310" y="1465"/>
                    </a:cubicBezTo>
                    <a:cubicBezTo>
                      <a:pt x="1406" y="1394"/>
                      <a:pt x="1429" y="1322"/>
                      <a:pt x="1382" y="1227"/>
                    </a:cubicBezTo>
                    <a:cubicBezTo>
                      <a:pt x="1025" y="632"/>
                      <a:pt x="667" y="251"/>
                      <a:pt x="310" y="36"/>
                    </a:cubicBezTo>
                    <a:cubicBezTo>
                      <a:pt x="277" y="11"/>
                      <a:pt x="244" y="1"/>
                      <a:pt x="212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</p:grpSp>
      </p:grp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5131FFD-A991-4738-9EAC-B91271A1BFF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2089" y="5805649"/>
            <a:ext cx="6237600" cy="467820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9F538CD-57A0-4E67-95F2-1D9F0DFD1A9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6242" t="9015"/>
          <a:stretch/>
        </p:blipFill>
        <p:spPr>
          <a:xfrm>
            <a:off x="4240333" y="3352608"/>
            <a:ext cx="2524419" cy="2335492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0899CC19-97DE-44E2-8DB4-F96A8CF439D6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b="19306"/>
          <a:stretch/>
        </p:blipFill>
        <p:spPr>
          <a:xfrm>
            <a:off x="1282943" y="3360567"/>
            <a:ext cx="2275019" cy="23553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258300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4" name="Google Shape;824;p50"/>
          <p:cNvSpPr txBox="1">
            <a:spLocks noGrp="1"/>
          </p:cNvSpPr>
          <p:nvPr>
            <p:ph type="title"/>
          </p:nvPr>
        </p:nvSpPr>
        <p:spPr>
          <a:xfrm>
            <a:off x="661200" y="1192225"/>
            <a:ext cx="6237600" cy="711000"/>
          </a:xfrm>
          <a:prstGeom prst="rect">
            <a:avLst/>
          </a:prstGeom>
        </p:spPr>
        <p:txBody>
          <a:bodyPr spcFirstLastPara="1" wrap="square" lIns="91425" tIns="0" rIns="91425" bIns="91425" anchor="t" anchorCtr="0">
            <a:noAutofit/>
          </a:bodyPr>
          <a:lstStyle/>
          <a:p>
            <a:r>
              <a:rPr lang="ru-RU" dirty="0"/>
              <a:t>Игровая деятельность</a:t>
            </a:r>
            <a:endParaRPr sz="4300" dirty="0">
              <a:latin typeface="Irish Grover"/>
              <a:ea typeface="Irish Grover"/>
              <a:cs typeface="Irish Grover"/>
              <a:sym typeface="Irish Grover"/>
            </a:endParaRPr>
          </a:p>
        </p:txBody>
      </p:sp>
      <p:grpSp>
        <p:nvGrpSpPr>
          <p:cNvPr id="894" name="Google Shape;894;p50"/>
          <p:cNvGrpSpPr/>
          <p:nvPr/>
        </p:nvGrpSpPr>
        <p:grpSpPr>
          <a:xfrm>
            <a:off x="852408" y="1929227"/>
            <a:ext cx="6046392" cy="1776000"/>
            <a:chOff x="1275500" y="7322088"/>
            <a:chExt cx="5029500" cy="1776000"/>
          </a:xfrm>
        </p:grpSpPr>
        <p:sp>
          <p:nvSpPr>
            <p:cNvPr id="895" name="Google Shape;895;p50"/>
            <p:cNvSpPr/>
            <p:nvPr/>
          </p:nvSpPr>
          <p:spPr>
            <a:xfrm>
              <a:off x="5364949" y="7903115"/>
              <a:ext cx="346504" cy="320803"/>
            </a:xfrm>
            <a:custGeom>
              <a:avLst/>
              <a:gdLst/>
              <a:ahLst/>
              <a:cxnLst/>
              <a:rect l="l" t="t" r="r" b="b"/>
              <a:pathLst>
                <a:path w="3256" h="3014" extrusionOk="0">
                  <a:moveTo>
                    <a:pt x="3237" y="1795"/>
                  </a:moveTo>
                  <a:cubicBezTo>
                    <a:pt x="3218" y="1851"/>
                    <a:pt x="3190" y="1916"/>
                    <a:pt x="3162" y="1981"/>
                  </a:cubicBezTo>
                  <a:cubicBezTo>
                    <a:pt x="3116" y="2074"/>
                    <a:pt x="3060" y="2158"/>
                    <a:pt x="2995" y="2242"/>
                  </a:cubicBezTo>
                  <a:cubicBezTo>
                    <a:pt x="2958" y="2307"/>
                    <a:pt x="2902" y="2362"/>
                    <a:pt x="2856" y="2418"/>
                  </a:cubicBezTo>
                  <a:cubicBezTo>
                    <a:pt x="2818" y="2446"/>
                    <a:pt x="2790" y="2474"/>
                    <a:pt x="2763" y="2502"/>
                  </a:cubicBezTo>
                  <a:cubicBezTo>
                    <a:pt x="2670" y="2567"/>
                    <a:pt x="2577" y="2632"/>
                    <a:pt x="2484" y="2688"/>
                  </a:cubicBezTo>
                  <a:cubicBezTo>
                    <a:pt x="2298" y="2800"/>
                    <a:pt x="2093" y="2883"/>
                    <a:pt x="1888" y="2930"/>
                  </a:cubicBezTo>
                  <a:cubicBezTo>
                    <a:pt x="1758" y="2967"/>
                    <a:pt x="1637" y="2995"/>
                    <a:pt x="1507" y="3004"/>
                  </a:cubicBezTo>
                  <a:cubicBezTo>
                    <a:pt x="1451" y="3004"/>
                    <a:pt x="1405" y="3013"/>
                    <a:pt x="1358" y="3004"/>
                  </a:cubicBezTo>
                  <a:cubicBezTo>
                    <a:pt x="1284" y="3004"/>
                    <a:pt x="1210" y="2995"/>
                    <a:pt x="1135" y="2986"/>
                  </a:cubicBezTo>
                  <a:cubicBezTo>
                    <a:pt x="1005" y="2958"/>
                    <a:pt x="875" y="2902"/>
                    <a:pt x="763" y="2827"/>
                  </a:cubicBezTo>
                  <a:cubicBezTo>
                    <a:pt x="652" y="2762"/>
                    <a:pt x="559" y="2688"/>
                    <a:pt x="466" y="2595"/>
                  </a:cubicBezTo>
                  <a:cubicBezTo>
                    <a:pt x="382" y="2511"/>
                    <a:pt x="308" y="2409"/>
                    <a:pt x="242" y="2297"/>
                  </a:cubicBezTo>
                  <a:cubicBezTo>
                    <a:pt x="187" y="2186"/>
                    <a:pt x="140" y="2074"/>
                    <a:pt x="112" y="1963"/>
                  </a:cubicBezTo>
                  <a:cubicBezTo>
                    <a:pt x="84" y="1860"/>
                    <a:pt x="47" y="1758"/>
                    <a:pt x="29" y="1646"/>
                  </a:cubicBezTo>
                  <a:cubicBezTo>
                    <a:pt x="19" y="1600"/>
                    <a:pt x="19" y="1544"/>
                    <a:pt x="10" y="1498"/>
                  </a:cubicBezTo>
                  <a:cubicBezTo>
                    <a:pt x="1" y="1451"/>
                    <a:pt x="1" y="1414"/>
                    <a:pt x="1" y="1377"/>
                  </a:cubicBezTo>
                  <a:cubicBezTo>
                    <a:pt x="1" y="1321"/>
                    <a:pt x="10" y="1274"/>
                    <a:pt x="19" y="1228"/>
                  </a:cubicBezTo>
                  <a:cubicBezTo>
                    <a:pt x="19" y="1191"/>
                    <a:pt x="29" y="1154"/>
                    <a:pt x="38" y="1126"/>
                  </a:cubicBezTo>
                  <a:cubicBezTo>
                    <a:pt x="75" y="1033"/>
                    <a:pt x="112" y="949"/>
                    <a:pt x="168" y="865"/>
                  </a:cubicBezTo>
                  <a:cubicBezTo>
                    <a:pt x="196" y="828"/>
                    <a:pt x="224" y="791"/>
                    <a:pt x="261" y="744"/>
                  </a:cubicBezTo>
                  <a:cubicBezTo>
                    <a:pt x="345" y="642"/>
                    <a:pt x="428" y="549"/>
                    <a:pt x="521" y="447"/>
                  </a:cubicBezTo>
                  <a:cubicBezTo>
                    <a:pt x="549" y="410"/>
                    <a:pt x="596" y="382"/>
                    <a:pt x="633" y="345"/>
                  </a:cubicBezTo>
                  <a:cubicBezTo>
                    <a:pt x="689" y="298"/>
                    <a:pt x="745" y="261"/>
                    <a:pt x="810" y="224"/>
                  </a:cubicBezTo>
                  <a:cubicBezTo>
                    <a:pt x="856" y="196"/>
                    <a:pt x="903" y="168"/>
                    <a:pt x="949" y="140"/>
                  </a:cubicBezTo>
                  <a:cubicBezTo>
                    <a:pt x="977" y="131"/>
                    <a:pt x="996" y="121"/>
                    <a:pt x="1024" y="112"/>
                  </a:cubicBezTo>
                  <a:lnTo>
                    <a:pt x="1024" y="112"/>
                  </a:lnTo>
                  <a:cubicBezTo>
                    <a:pt x="1042" y="103"/>
                    <a:pt x="1061" y="93"/>
                    <a:pt x="1079" y="93"/>
                  </a:cubicBezTo>
                  <a:lnTo>
                    <a:pt x="1089" y="93"/>
                  </a:lnTo>
                  <a:cubicBezTo>
                    <a:pt x="1117" y="75"/>
                    <a:pt x="1144" y="66"/>
                    <a:pt x="1163" y="66"/>
                  </a:cubicBezTo>
                  <a:cubicBezTo>
                    <a:pt x="1284" y="19"/>
                    <a:pt x="1405" y="0"/>
                    <a:pt x="1526" y="0"/>
                  </a:cubicBezTo>
                  <a:lnTo>
                    <a:pt x="1591" y="0"/>
                  </a:lnTo>
                  <a:cubicBezTo>
                    <a:pt x="1693" y="0"/>
                    <a:pt x="1795" y="10"/>
                    <a:pt x="1898" y="28"/>
                  </a:cubicBezTo>
                  <a:cubicBezTo>
                    <a:pt x="2000" y="47"/>
                    <a:pt x="2102" y="66"/>
                    <a:pt x="2195" y="103"/>
                  </a:cubicBezTo>
                  <a:cubicBezTo>
                    <a:pt x="2316" y="140"/>
                    <a:pt x="2428" y="205"/>
                    <a:pt x="2530" y="270"/>
                  </a:cubicBezTo>
                  <a:cubicBezTo>
                    <a:pt x="2623" y="335"/>
                    <a:pt x="2716" y="400"/>
                    <a:pt x="2800" y="465"/>
                  </a:cubicBezTo>
                  <a:cubicBezTo>
                    <a:pt x="2856" y="493"/>
                    <a:pt x="2893" y="531"/>
                    <a:pt x="2921" y="577"/>
                  </a:cubicBezTo>
                  <a:lnTo>
                    <a:pt x="2949" y="651"/>
                  </a:lnTo>
                  <a:cubicBezTo>
                    <a:pt x="2958" y="698"/>
                    <a:pt x="2958" y="735"/>
                    <a:pt x="2949" y="782"/>
                  </a:cubicBezTo>
                  <a:cubicBezTo>
                    <a:pt x="2986" y="810"/>
                    <a:pt x="3023" y="847"/>
                    <a:pt x="3051" y="893"/>
                  </a:cubicBezTo>
                  <a:cubicBezTo>
                    <a:pt x="3060" y="912"/>
                    <a:pt x="3069" y="940"/>
                    <a:pt x="3079" y="968"/>
                  </a:cubicBezTo>
                  <a:lnTo>
                    <a:pt x="3079" y="968"/>
                  </a:lnTo>
                  <a:cubicBezTo>
                    <a:pt x="3107" y="1051"/>
                    <a:pt x="3144" y="1135"/>
                    <a:pt x="3172" y="1228"/>
                  </a:cubicBezTo>
                  <a:cubicBezTo>
                    <a:pt x="3209" y="1340"/>
                    <a:pt x="3237" y="1451"/>
                    <a:pt x="3246" y="1572"/>
                  </a:cubicBezTo>
                  <a:cubicBezTo>
                    <a:pt x="3255" y="1646"/>
                    <a:pt x="3246" y="1721"/>
                    <a:pt x="3237" y="1795"/>
                  </a:cubicBezTo>
                  <a:close/>
                  <a:moveTo>
                    <a:pt x="2632" y="1572"/>
                  </a:moveTo>
                  <a:cubicBezTo>
                    <a:pt x="2604" y="1460"/>
                    <a:pt x="2577" y="1349"/>
                    <a:pt x="2530" y="1247"/>
                  </a:cubicBezTo>
                  <a:cubicBezTo>
                    <a:pt x="2511" y="1200"/>
                    <a:pt x="2493" y="1154"/>
                    <a:pt x="2474" y="1107"/>
                  </a:cubicBezTo>
                  <a:cubicBezTo>
                    <a:pt x="2465" y="1061"/>
                    <a:pt x="2465" y="1014"/>
                    <a:pt x="2474" y="977"/>
                  </a:cubicBezTo>
                  <a:cubicBezTo>
                    <a:pt x="2344" y="865"/>
                    <a:pt x="2205" y="772"/>
                    <a:pt x="2056" y="698"/>
                  </a:cubicBezTo>
                  <a:cubicBezTo>
                    <a:pt x="1953" y="661"/>
                    <a:pt x="1842" y="633"/>
                    <a:pt x="1740" y="614"/>
                  </a:cubicBezTo>
                  <a:cubicBezTo>
                    <a:pt x="1665" y="605"/>
                    <a:pt x="1591" y="605"/>
                    <a:pt x="1516" y="614"/>
                  </a:cubicBezTo>
                  <a:cubicBezTo>
                    <a:pt x="1451" y="624"/>
                    <a:pt x="1386" y="642"/>
                    <a:pt x="1330" y="661"/>
                  </a:cubicBezTo>
                  <a:cubicBezTo>
                    <a:pt x="1312" y="670"/>
                    <a:pt x="1303" y="670"/>
                    <a:pt x="1284" y="679"/>
                  </a:cubicBezTo>
                  <a:cubicBezTo>
                    <a:pt x="1210" y="707"/>
                    <a:pt x="1135" y="754"/>
                    <a:pt x="1070" y="800"/>
                  </a:cubicBezTo>
                  <a:cubicBezTo>
                    <a:pt x="1024" y="837"/>
                    <a:pt x="977" y="875"/>
                    <a:pt x="940" y="912"/>
                  </a:cubicBezTo>
                  <a:cubicBezTo>
                    <a:pt x="893" y="968"/>
                    <a:pt x="838" y="1023"/>
                    <a:pt x="791" y="1079"/>
                  </a:cubicBezTo>
                  <a:cubicBezTo>
                    <a:pt x="745" y="1144"/>
                    <a:pt x="689" y="1219"/>
                    <a:pt x="652" y="1293"/>
                  </a:cubicBezTo>
                  <a:cubicBezTo>
                    <a:pt x="642" y="1312"/>
                    <a:pt x="633" y="1330"/>
                    <a:pt x="633" y="1358"/>
                  </a:cubicBezTo>
                  <a:cubicBezTo>
                    <a:pt x="633" y="1395"/>
                    <a:pt x="633" y="1433"/>
                    <a:pt x="633" y="1470"/>
                  </a:cubicBezTo>
                  <a:cubicBezTo>
                    <a:pt x="661" y="1619"/>
                    <a:pt x="698" y="1767"/>
                    <a:pt x="745" y="1907"/>
                  </a:cubicBezTo>
                  <a:cubicBezTo>
                    <a:pt x="772" y="1963"/>
                    <a:pt x="810" y="2028"/>
                    <a:pt x="847" y="2084"/>
                  </a:cubicBezTo>
                  <a:cubicBezTo>
                    <a:pt x="893" y="2149"/>
                    <a:pt x="949" y="2204"/>
                    <a:pt x="1005" y="2251"/>
                  </a:cubicBezTo>
                  <a:cubicBezTo>
                    <a:pt x="1098" y="2335"/>
                    <a:pt x="1210" y="2381"/>
                    <a:pt x="1330" y="2400"/>
                  </a:cubicBezTo>
                  <a:cubicBezTo>
                    <a:pt x="1358" y="2400"/>
                    <a:pt x="1386" y="2400"/>
                    <a:pt x="1414" y="2400"/>
                  </a:cubicBezTo>
                  <a:lnTo>
                    <a:pt x="1507" y="2390"/>
                  </a:lnTo>
                  <a:cubicBezTo>
                    <a:pt x="1665" y="2362"/>
                    <a:pt x="1823" y="2316"/>
                    <a:pt x="1972" y="2260"/>
                  </a:cubicBezTo>
                  <a:cubicBezTo>
                    <a:pt x="2093" y="2214"/>
                    <a:pt x="2205" y="2149"/>
                    <a:pt x="2307" y="2074"/>
                  </a:cubicBezTo>
                  <a:cubicBezTo>
                    <a:pt x="2372" y="2028"/>
                    <a:pt x="2428" y="1981"/>
                    <a:pt x="2474" y="1925"/>
                  </a:cubicBezTo>
                  <a:cubicBezTo>
                    <a:pt x="2530" y="1851"/>
                    <a:pt x="2577" y="1786"/>
                    <a:pt x="2614" y="1712"/>
                  </a:cubicBezTo>
                  <a:cubicBezTo>
                    <a:pt x="2623" y="1684"/>
                    <a:pt x="2632" y="1665"/>
                    <a:pt x="2632" y="1637"/>
                  </a:cubicBezTo>
                  <a:cubicBezTo>
                    <a:pt x="2632" y="1609"/>
                    <a:pt x="2632" y="1591"/>
                    <a:pt x="2632" y="1572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grpSp>
          <p:nvGrpSpPr>
            <p:cNvPr id="896" name="Google Shape;896;p50"/>
            <p:cNvGrpSpPr/>
            <p:nvPr/>
          </p:nvGrpSpPr>
          <p:grpSpPr>
            <a:xfrm rot="-3835393">
              <a:off x="2381673" y="7623373"/>
              <a:ext cx="1561278" cy="1334299"/>
              <a:chOff x="4697705" y="4811503"/>
              <a:chExt cx="845196" cy="722321"/>
            </a:xfrm>
          </p:grpSpPr>
          <p:sp>
            <p:nvSpPr>
              <p:cNvPr id="897" name="Google Shape;897;p50"/>
              <p:cNvSpPr/>
              <p:nvPr/>
            </p:nvSpPr>
            <p:spPr>
              <a:xfrm>
                <a:off x="5493293" y="5266940"/>
                <a:ext cx="49607" cy="57694"/>
              </a:xfrm>
              <a:custGeom>
                <a:avLst/>
                <a:gdLst/>
                <a:ahLst/>
                <a:cxnLst/>
                <a:rect l="l" t="t" r="r" b="b"/>
                <a:pathLst>
                  <a:path w="1000" h="1163" extrusionOk="0">
                    <a:moveTo>
                      <a:pt x="378" y="1"/>
                    </a:moveTo>
                    <a:cubicBezTo>
                      <a:pt x="338" y="1"/>
                      <a:pt x="298" y="9"/>
                      <a:pt x="257" y="25"/>
                    </a:cubicBezTo>
                    <a:cubicBezTo>
                      <a:pt x="77" y="95"/>
                      <a:pt x="0" y="269"/>
                      <a:pt x="84" y="466"/>
                    </a:cubicBezTo>
                    <a:cubicBezTo>
                      <a:pt x="147" y="607"/>
                      <a:pt x="224" y="747"/>
                      <a:pt x="308" y="881"/>
                    </a:cubicBezTo>
                    <a:cubicBezTo>
                      <a:pt x="417" y="1069"/>
                      <a:pt x="535" y="1162"/>
                      <a:pt x="655" y="1162"/>
                    </a:cubicBezTo>
                    <a:cubicBezTo>
                      <a:pt x="770" y="1162"/>
                      <a:pt x="887" y="1076"/>
                      <a:pt x="999" y="904"/>
                    </a:cubicBezTo>
                    <a:lnTo>
                      <a:pt x="999" y="777"/>
                    </a:lnTo>
                    <a:cubicBezTo>
                      <a:pt x="879" y="597"/>
                      <a:pt x="772" y="410"/>
                      <a:pt x="679" y="212"/>
                    </a:cubicBezTo>
                    <a:cubicBezTo>
                      <a:pt x="613" y="76"/>
                      <a:pt x="500" y="1"/>
                      <a:pt x="378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98" name="Google Shape;898;p50"/>
              <p:cNvSpPr/>
              <p:nvPr/>
            </p:nvSpPr>
            <p:spPr>
              <a:xfrm>
                <a:off x="4765170" y="5186974"/>
                <a:ext cx="69054" cy="86863"/>
              </a:xfrm>
              <a:custGeom>
                <a:avLst/>
                <a:gdLst/>
                <a:ahLst/>
                <a:cxnLst/>
                <a:rect l="l" t="t" r="r" b="b"/>
                <a:pathLst>
                  <a:path w="1392" h="1751" extrusionOk="0">
                    <a:moveTo>
                      <a:pt x="363" y="1"/>
                    </a:moveTo>
                    <a:cubicBezTo>
                      <a:pt x="311" y="1"/>
                      <a:pt x="257" y="16"/>
                      <a:pt x="205" y="46"/>
                    </a:cubicBezTo>
                    <a:cubicBezTo>
                      <a:pt x="48" y="133"/>
                      <a:pt x="1" y="320"/>
                      <a:pt x="108" y="514"/>
                    </a:cubicBezTo>
                    <a:cubicBezTo>
                      <a:pt x="302" y="865"/>
                      <a:pt x="502" y="1213"/>
                      <a:pt x="699" y="1560"/>
                    </a:cubicBezTo>
                    <a:cubicBezTo>
                      <a:pt x="760" y="1671"/>
                      <a:pt x="873" y="1744"/>
                      <a:pt x="1004" y="1751"/>
                    </a:cubicBezTo>
                    <a:cubicBezTo>
                      <a:pt x="1258" y="1751"/>
                      <a:pt x="1391" y="1487"/>
                      <a:pt x="1254" y="1239"/>
                    </a:cubicBezTo>
                    <a:cubicBezTo>
                      <a:pt x="1064" y="895"/>
                      <a:pt x="867" y="551"/>
                      <a:pt x="669" y="213"/>
                    </a:cubicBezTo>
                    <a:cubicBezTo>
                      <a:pt x="589" y="73"/>
                      <a:pt x="478" y="1"/>
                      <a:pt x="363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99" name="Google Shape;899;p50"/>
              <p:cNvSpPr/>
              <p:nvPr/>
            </p:nvSpPr>
            <p:spPr>
              <a:xfrm>
                <a:off x="4850890" y="5053582"/>
                <a:ext cx="63894" cy="86962"/>
              </a:xfrm>
              <a:custGeom>
                <a:avLst/>
                <a:gdLst/>
                <a:ahLst/>
                <a:cxnLst/>
                <a:rect l="l" t="t" r="r" b="b"/>
                <a:pathLst>
                  <a:path w="1288" h="1753" extrusionOk="0">
                    <a:moveTo>
                      <a:pt x="380" y="0"/>
                    </a:moveTo>
                    <a:cubicBezTo>
                      <a:pt x="344" y="0"/>
                      <a:pt x="307" y="7"/>
                      <a:pt x="268" y="21"/>
                    </a:cubicBezTo>
                    <a:cubicBezTo>
                      <a:pt x="88" y="81"/>
                      <a:pt x="1" y="255"/>
                      <a:pt x="78" y="455"/>
                    </a:cubicBezTo>
                    <a:cubicBezTo>
                      <a:pt x="235" y="880"/>
                      <a:pt x="462" y="1264"/>
                      <a:pt x="716" y="1632"/>
                    </a:cubicBezTo>
                    <a:cubicBezTo>
                      <a:pt x="771" y="1713"/>
                      <a:pt x="852" y="1753"/>
                      <a:pt x="946" y="1753"/>
                    </a:cubicBezTo>
                    <a:cubicBezTo>
                      <a:pt x="984" y="1753"/>
                      <a:pt x="1025" y="1746"/>
                      <a:pt x="1067" y="1732"/>
                    </a:cubicBezTo>
                    <a:cubicBezTo>
                      <a:pt x="1208" y="1686"/>
                      <a:pt x="1271" y="1579"/>
                      <a:pt x="1288" y="1432"/>
                    </a:cubicBezTo>
                    <a:cubicBezTo>
                      <a:pt x="1271" y="1338"/>
                      <a:pt x="1234" y="1248"/>
                      <a:pt x="1177" y="1174"/>
                    </a:cubicBezTo>
                    <a:cubicBezTo>
                      <a:pt x="990" y="877"/>
                      <a:pt x="823" y="569"/>
                      <a:pt x="686" y="245"/>
                    </a:cubicBezTo>
                    <a:cubicBezTo>
                      <a:pt x="621" y="88"/>
                      <a:pt x="510" y="0"/>
                      <a:pt x="380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900" name="Google Shape;900;p50"/>
              <p:cNvSpPr/>
              <p:nvPr/>
            </p:nvSpPr>
            <p:spPr>
              <a:xfrm>
                <a:off x="4961859" y="5277109"/>
                <a:ext cx="64887" cy="86367"/>
              </a:xfrm>
              <a:custGeom>
                <a:avLst/>
                <a:gdLst/>
                <a:ahLst/>
                <a:cxnLst/>
                <a:rect l="l" t="t" r="r" b="b"/>
                <a:pathLst>
                  <a:path w="1308" h="1741" extrusionOk="0">
                    <a:moveTo>
                      <a:pt x="388" y="1"/>
                    </a:moveTo>
                    <a:cubicBezTo>
                      <a:pt x="137" y="7"/>
                      <a:pt x="0" y="235"/>
                      <a:pt x="100" y="489"/>
                    </a:cubicBezTo>
                    <a:cubicBezTo>
                      <a:pt x="247" y="863"/>
                      <a:pt x="448" y="1211"/>
                      <a:pt x="655" y="1552"/>
                    </a:cubicBezTo>
                    <a:cubicBezTo>
                      <a:pt x="732" y="1678"/>
                      <a:pt x="835" y="1741"/>
                      <a:pt x="943" y="1741"/>
                    </a:cubicBezTo>
                    <a:cubicBezTo>
                      <a:pt x="1000" y="1741"/>
                      <a:pt x="1058" y="1723"/>
                      <a:pt x="1113" y="1689"/>
                    </a:cubicBezTo>
                    <a:cubicBezTo>
                      <a:pt x="1277" y="1585"/>
                      <a:pt x="1307" y="1418"/>
                      <a:pt x="1197" y="1214"/>
                    </a:cubicBezTo>
                    <a:cubicBezTo>
                      <a:pt x="1020" y="880"/>
                      <a:pt x="819" y="559"/>
                      <a:pt x="682" y="201"/>
                    </a:cubicBezTo>
                    <a:cubicBezTo>
                      <a:pt x="628" y="64"/>
                      <a:pt x="511" y="11"/>
                      <a:pt x="388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901" name="Google Shape;901;p50"/>
              <p:cNvSpPr/>
              <p:nvPr/>
            </p:nvSpPr>
            <p:spPr>
              <a:xfrm>
                <a:off x="5362283" y="5377711"/>
                <a:ext cx="63051" cy="81207"/>
              </a:xfrm>
              <a:custGeom>
                <a:avLst/>
                <a:gdLst/>
                <a:ahLst/>
                <a:cxnLst/>
                <a:rect l="l" t="t" r="r" b="b"/>
                <a:pathLst>
                  <a:path w="1271" h="1637" extrusionOk="0">
                    <a:moveTo>
                      <a:pt x="394" y="1"/>
                    </a:moveTo>
                    <a:cubicBezTo>
                      <a:pt x="336" y="1"/>
                      <a:pt x="275" y="19"/>
                      <a:pt x="218" y="55"/>
                    </a:cubicBezTo>
                    <a:cubicBezTo>
                      <a:pt x="91" y="132"/>
                      <a:pt x="0" y="256"/>
                      <a:pt x="67" y="403"/>
                    </a:cubicBezTo>
                    <a:cubicBezTo>
                      <a:pt x="244" y="797"/>
                      <a:pt x="458" y="1175"/>
                      <a:pt x="712" y="1526"/>
                    </a:cubicBezTo>
                    <a:cubicBezTo>
                      <a:pt x="768" y="1601"/>
                      <a:pt x="846" y="1637"/>
                      <a:pt x="933" y="1637"/>
                    </a:cubicBezTo>
                    <a:cubicBezTo>
                      <a:pt x="977" y="1637"/>
                      <a:pt x="1024" y="1627"/>
                      <a:pt x="1070" y="1609"/>
                    </a:cubicBezTo>
                    <a:cubicBezTo>
                      <a:pt x="1197" y="1559"/>
                      <a:pt x="1257" y="1456"/>
                      <a:pt x="1271" y="1315"/>
                    </a:cubicBezTo>
                    <a:cubicBezTo>
                      <a:pt x="1271" y="1292"/>
                      <a:pt x="1264" y="1265"/>
                      <a:pt x="1257" y="1242"/>
                    </a:cubicBezTo>
                    <a:cubicBezTo>
                      <a:pt x="1037" y="861"/>
                      <a:pt x="826" y="476"/>
                      <a:pt x="592" y="105"/>
                    </a:cubicBezTo>
                    <a:cubicBezTo>
                      <a:pt x="544" y="34"/>
                      <a:pt x="472" y="1"/>
                      <a:pt x="394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902" name="Google Shape;902;p50"/>
              <p:cNvSpPr/>
              <p:nvPr/>
            </p:nvSpPr>
            <p:spPr>
              <a:xfrm>
                <a:off x="5008093" y="5148975"/>
                <a:ext cx="58438" cy="76594"/>
              </a:xfrm>
              <a:custGeom>
                <a:avLst/>
                <a:gdLst/>
                <a:ahLst/>
                <a:cxnLst/>
                <a:rect l="l" t="t" r="r" b="b"/>
                <a:pathLst>
                  <a:path w="1178" h="1544" extrusionOk="0">
                    <a:moveTo>
                      <a:pt x="334" y="0"/>
                    </a:moveTo>
                    <a:cubicBezTo>
                      <a:pt x="303" y="0"/>
                      <a:pt x="271" y="3"/>
                      <a:pt x="238" y="10"/>
                    </a:cubicBezTo>
                    <a:cubicBezTo>
                      <a:pt x="71" y="40"/>
                      <a:pt x="7" y="164"/>
                      <a:pt x="1" y="324"/>
                    </a:cubicBezTo>
                    <a:cubicBezTo>
                      <a:pt x="1" y="421"/>
                      <a:pt x="27" y="518"/>
                      <a:pt x="74" y="602"/>
                    </a:cubicBezTo>
                    <a:cubicBezTo>
                      <a:pt x="205" y="869"/>
                      <a:pt x="358" y="1123"/>
                      <a:pt x="529" y="1367"/>
                    </a:cubicBezTo>
                    <a:cubicBezTo>
                      <a:pt x="610" y="1484"/>
                      <a:pt x="719" y="1544"/>
                      <a:pt x="828" y="1544"/>
                    </a:cubicBezTo>
                    <a:cubicBezTo>
                      <a:pt x="890" y="1544"/>
                      <a:pt x="953" y="1524"/>
                      <a:pt x="1010" y="1484"/>
                    </a:cubicBezTo>
                    <a:cubicBezTo>
                      <a:pt x="1157" y="1384"/>
                      <a:pt x="1177" y="1200"/>
                      <a:pt x="1060" y="1006"/>
                    </a:cubicBezTo>
                    <a:cubicBezTo>
                      <a:pt x="896" y="742"/>
                      <a:pt x="713" y="495"/>
                      <a:pt x="616" y="194"/>
                    </a:cubicBezTo>
                    <a:cubicBezTo>
                      <a:pt x="570" y="59"/>
                      <a:pt x="463" y="0"/>
                      <a:pt x="334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903" name="Google Shape;903;p50"/>
              <p:cNvSpPr/>
              <p:nvPr/>
            </p:nvSpPr>
            <p:spPr>
              <a:xfrm>
                <a:off x="4697705" y="5007200"/>
                <a:ext cx="55263" cy="72675"/>
              </a:xfrm>
              <a:custGeom>
                <a:avLst/>
                <a:gdLst/>
                <a:ahLst/>
                <a:cxnLst/>
                <a:rect l="l" t="t" r="r" b="b"/>
                <a:pathLst>
                  <a:path w="1114" h="1465" extrusionOk="0">
                    <a:moveTo>
                      <a:pt x="362" y="0"/>
                    </a:moveTo>
                    <a:cubicBezTo>
                      <a:pt x="319" y="0"/>
                      <a:pt x="276" y="9"/>
                      <a:pt x="234" y="27"/>
                    </a:cubicBezTo>
                    <a:cubicBezTo>
                      <a:pt x="81" y="87"/>
                      <a:pt x="0" y="261"/>
                      <a:pt x="57" y="418"/>
                    </a:cubicBezTo>
                    <a:cubicBezTo>
                      <a:pt x="191" y="742"/>
                      <a:pt x="355" y="1053"/>
                      <a:pt x="552" y="1344"/>
                    </a:cubicBezTo>
                    <a:cubicBezTo>
                      <a:pt x="605" y="1428"/>
                      <a:pt x="689" y="1465"/>
                      <a:pt x="780" y="1465"/>
                    </a:cubicBezTo>
                    <a:cubicBezTo>
                      <a:pt x="827" y="1465"/>
                      <a:pt x="876" y="1455"/>
                      <a:pt x="923" y="1437"/>
                    </a:cubicBezTo>
                    <a:cubicBezTo>
                      <a:pt x="1053" y="1390"/>
                      <a:pt x="1110" y="1284"/>
                      <a:pt x="1113" y="1116"/>
                    </a:cubicBezTo>
                    <a:cubicBezTo>
                      <a:pt x="1103" y="1073"/>
                      <a:pt x="1090" y="1029"/>
                      <a:pt x="1073" y="989"/>
                    </a:cubicBezTo>
                    <a:cubicBezTo>
                      <a:pt x="933" y="715"/>
                      <a:pt x="793" y="438"/>
                      <a:pt x="645" y="167"/>
                    </a:cubicBezTo>
                    <a:cubicBezTo>
                      <a:pt x="587" y="62"/>
                      <a:pt x="477" y="0"/>
                      <a:pt x="362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904" name="Google Shape;904;p50"/>
              <p:cNvSpPr/>
              <p:nvPr/>
            </p:nvSpPr>
            <p:spPr>
              <a:xfrm>
                <a:off x="4887202" y="5350179"/>
                <a:ext cx="50649" cy="69500"/>
              </a:xfrm>
              <a:custGeom>
                <a:avLst/>
                <a:gdLst/>
                <a:ahLst/>
                <a:cxnLst/>
                <a:rect l="l" t="t" r="r" b="b"/>
                <a:pathLst>
                  <a:path w="1021" h="1401" extrusionOk="0">
                    <a:moveTo>
                      <a:pt x="381" y="0"/>
                    </a:moveTo>
                    <a:cubicBezTo>
                      <a:pt x="334" y="0"/>
                      <a:pt x="284" y="11"/>
                      <a:pt x="235" y="32"/>
                    </a:cubicBezTo>
                    <a:cubicBezTo>
                      <a:pt x="78" y="99"/>
                      <a:pt x="1" y="236"/>
                      <a:pt x="54" y="403"/>
                    </a:cubicBezTo>
                    <a:cubicBezTo>
                      <a:pt x="151" y="697"/>
                      <a:pt x="275" y="981"/>
                      <a:pt x="432" y="1249"/>
                    </a:cubicBezTo>
                    <a:cubicBezTo>
                      <a:pt x="491" y="1349"/>
                      <a:pt x="581" y="1400"/>
                      <a:pt x="687" y="1400"/>
                    </a:cubicBezTo>
                    <a:cubicBezTo>
                      <a:pt x="726" y="1400"/>
                      <a:pt x="767" y="1393"/>
                      <a:pt x="810" y="1379"/>
                    </a:cubicBezTo>
                    <a:cubicBezTo>
                      <a:pt x="950" y="1329"/>
                      <a:pt x="1010" y="1222"/>
                      <a:pt x="1020" y="1085"/>
                    </a:cubicBezTo>
                    <a:cubicBezTo>
                      <a:pt x="1020" y="1061"/>
                      <a:pt x="1020" y="1038"/>
                      <a:pt x="1014" y="1018"/>
                    </a:cubicBezTo>
                    <a:cubicBezTo>
                      <a:pt x="893" y="734"/>
                      <a:pt x="783" y="443"/>
                      <a:pt x="643" y="169"/>
                    </a:cubicBezTo>
                    <a:cubicBezTo>
                      <a:pt x="587" y="57"/>
                      <a:pt x="490" y="0"/>
                      <a:pt x="381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905" name="Google Shape;905;p50"/>
              <p:cNvSpPr/>
              <p:nvPr/>
            </p:nvSpPr>
            <p:spPr>
              <a:xfrm>
                <a:off x="5277555" y="5269966"/>
                <a:ext cx="55610" cy="65879"/>
              </a:xfrm>
              <a:custGeom>
                <a:avLst/>
                <a:gdLst/>
                <a:ahLst/>
                <a:cxnLst/>
                <a:rect l="l" t="t" r="r" b="b"/>
                <a:pathLst>
                  <a:path w="1121" h="1328" extrusionOk="0">
                    <a:moveTo>
                      <a:pt x="380" y="1"/>
                    </a:moveTo>
                    <a:cubicBezTo>
                      <a:pt x="314" y="1"/>
                      <a:pt x="246" y="23"/>
                      <a:pt x="184" y="68"/>
                    </a:cubicBezTo>
                    <a:cubicBezTo>
                      <a:pt x="40" y="171"/>
                      <a:pt x="0" y="322"/>
                      <a:pt x="87" y="472"/>
                    </a:cubicBezTo>
                    <a:cubicBezTo>
                      <a:pt x="234" y="720"/>
                      <a:pt x="388" y="967"/>
                      <a:pt x="555" y="1201"/>
                    </a:cubicBezTo>
                    <a:cubicBezTo>
                      <a:pt x="614" y="1283"/>
                      <a:pt x="697" y="1328"/>
                      <a:pt x="790" y="1328"/>
                    </a:cubicBezTo>
                    <a:cubicBezTo>
                      <a:pt x="834" y="1328"/>
                      <a:pt x="879" y="1318"/>
                      <a:pt x="926" y="1298"/>
                    </a:cubicBezTo>
                    <a:cubicBezTo>
                      <a:pt x="1053" y="1248"/>
                      <a:pt x="1120" y="1151"/>
                      <a:pt x="1120" y="994"/>
                    </a:cubicBezTo>
                    <a:cubicBezTo>
                      <a:pt x="1117" y="964"/>
                      <a:pt x="1113" y="937"/>
                      <a:pt x="1103" y="910"/>
                    </a:cubicBezTo>
                    <a:cubicBezTo>
                      <a:pt x="960" y="626"/>
                      <a:pt x="789" y="359"/>
                      <a:pt x="595" y="111"/>
                    </a:cubicBezTo>
                    <a:cubicBezTo>
                      <a:pt x="539" y="37"/>
                      <a:pt x="462" y="1"/>
                      <a:pt x="380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906" name="Google Shape;906;p50"/>
              <p:cNvSpPr/>
              <p:nvPr/>
            </p:nvSpPr>
            <p:spPr>
              <a:xfrm>
                <a:off x="5078385" y="5470376"/>
                <a:ext cx="53278" cy="63448"/>
              </a:xfrm>
              <a:custGeom>
                <a:avLst/>
                <a:gdLst/>
                <a:ahLst/>
                <a:cxnLst/>
                <a:rect l="l" t="t" r="r" b="b"/>
                <a:pathLst>
                  <a:path w="1074" h="1279" extrusionOk="0">
                    <a:moveTo>
                      <a:pt x="369" y="0"/>
                    </a:moveTo>
                    <a:cubicBezTo>
                      <a:pt x="328" y="0"/>
                      <a:pt x="286" y="8"/>
                      <a:pt x="245" y="26"/>
                    </a:cubicBezTo>
                    <a:cubicBezTo>
                      <a:pt x="74" y="96"/>
                      <a:pt x="1" y="293"/>
                      <a:pt x="81" y="457"/>
                    </a:cubicBezTo>
                    <a:cubicBezTo>
                      <a:pt x="175" y="677"/>
                      <a:pt x="285" y="891"/>
                      <a:pt x="395" y="1102"/>
                    </a:cubicBezTo>
                    <a:cubicBezTo>
                      <a:pt x="445" y="1209"/>
                      <a:pt x="552" y="1276"/>
                      <a:pt x="669" y="1279"/>
                    </a:cubicBezTo>
                    <a:cubicBezTo>
                      <a:pt x="933" y="1272"/>
                      <a:pt x="1074" y="1035"/>
                      <a:pt x="970" y="818"/>
                    </a:cubicBezTo>
                    <a:cubicBezTo>
                      <a:pt x="873" y="610"/>
                      <a:pt x="773" y="410"/>
                      <a:pt x="669" y="206"/>
                    </a:cubicBezTo>
                    <a:cubicBezTo>
                      <a:pt x="602" y="72"/>
                      <a:pt x="489" y="0"/>
                      <a:pt x="369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907" name="Google Shape;907;p50"/>
              <p:cNvSpPr/>
              <p:nvPr/>
            </p:nvSpPr>
            <p:spPr>
              <a:xfrm>
                <a:off x="5053731" y="4913345"/>
                <a:ext cx="49409" cy="60521"/>
              </a:xfrm>
              <a:custGeom>
                <a:avLst/>
                <a:gdLst/>
                <a:ahLst/>
                <a:cxnLst/>
                <a:rect l="l" t="t" r="r" b="b"/>
                <a:pathLst>
                  <a:path w="996" h="1220" extrusionOk="0">
                    <a:moveTo>
                      <a:pt x="369" y="0"/>
                    </a:moveTo>
                    <a:cubicBezTo>
                      <a:pt x="148" y="0"/>
                      <a:pt x="0" y="196"/>
                      <a:pt x="57" y="415"/>
                    </a:cubicBezTo>
                    <a:cubicBezTo>
                      <a:pt x="110" y="638"/>
                      <a:pt x="231" y="836"/>
                      <a:pt x="341" y="1033"/>
                    </a:cubicBezTo>
                    <a:cubicBezTo>
                      <a:pt x="411" y="1155"/>
                      <a:pt x="524" y="1219"/>
                      <a:pt x="638" y="1219"/>
                    </a:cubicBezTo>
                    <a:cubicBezTo>
                      <a:pt x="687" y="1219"/>
                      <a:pt x="736" y="1207"/>
                      <a:pt x="782" y="1183"/>
                    </a:cubicBezTo>
                    <a:cubicBezTo>
                      <a:pt x="946" y="1100"/>
                      <a:pt x="996" y="919"/>
                      <a:pt x="902" y="719"/>
                    </a:cubicBezTo>
                    <a:cubicBezTo>
                      <a:pt x="825" y="548"/>
                      <a:pt x="749" y="381"/>
                      <a:pt x="668" y="214"/>
                    </a:cubicBezTo>
                    <a:cubicBezTo>
                      <a:pt x="618" y="94"/>
                      <a:pt x="505" y="13"/>
                      <a:pt x="374" y="0"/>
                    </a:cubicBezTo>
                    <a:cubicBezTo>
                      <a:pt x="372" y="0"/>
                      <a:pt x="370" y="0"/>
                      <a:pt x="369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908" name="Google Shape;908;p50"/>
              <p:cNvSpPr/>
              <p:nvPr/>
            </p:nvSpPr>
            <p:spPr>
              <a:xfrm>
                <a:off x="4955212" y="4988895"/>
                <a:ext cx="50451" cy="59331"/>
              </a:xfrm>
              <a:custGeom>
                <a:avLst/>
                <a:gdLst/>
                <a:ahLst/>
                <a:cxnLst/>
                <a:rect l="l" t="t" r="r" b="b"/>
                <a:pathLst>
                  <a:path w="1017" h="1196" extrusionOk="0">
                    <a:moveTo>
                      <a:pt x="350" y="0"/>
                    </a:moveTo>
                    <a:cubicBezTo>
                      <a:pt x="278" y="0"/>
                      <a:pt x="204" y="34"/>
                      <a:pt x="144" y="88"/>
                    </a:cubicBezTo>
                    <a:cubicBezTo>
                      <a:pt x="44" y="178"/>
                      <a:pt x="0" y="295"/>
                      <a:pt x="51" y="426"/>
                    </a:cubicBezTo>
                    <a:cubicBezTo>
                      <a:pt x="144" y="673"/>
                      <a:pt x="295" y="890"/>
                      <a:pt x="462" y="1091"/>
                    </a:cubicBezTo>
                    <a:cubicBezTo>
                      <a:pt x="517" y="1162"/>
                      <a:pt x="595" y="1195"/>
                      <a:pt x="679" y="1195"/>
                    </a:cubicBezTo>
                    <a:cubicBezTo>
                      <a:pt x="726" y="1195"/>
                      <a:pt x="775" y="1185"/>
                      <a:pt x="823" y="1164"/>
                    </a:cubicBezTo>
                    <a:cubicBezTo>
                      <a:pt x="953" y="1111"/>
                      <a:pt x="996" y="1001"/>
                      <a:pt x="1017" y="834"/>
                    </a:cubicBezTo>
                    <a:cubicBezTo>
                      <a:pt x="863" y="580"/>
                      <a:pt x="752" y="262"/>
                      <a:pt x="485" y="48"/>
                    </a:cubicBezTo>
                    <a:cubicBezTo>
                      <a:pt x="444" y="15"/>
                      <a:pt x="397" y="0"/>
                      <a:pt x="350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909" name="Google Shape;909;p50"/>
              <p:cNvSpPr/>
              <p:nvPr/>
            </p:nvSpPr>
            <p:spPr>
              <a:xfrm>
                <a:off x="5110431" y="5321556"/>
                <a:ext cx="48566" cy="57594"/>
              </a:xfrm>
              <a:custGeom>
                <a:avLst/>
                <a:gdLst/>
                <a:ahLst/>
                <a:cxnLst/>
                <a:rect l="l" t="t" r="r" b="b"/>
                <a:pathLst>
                  <a:path w="979" h="1161" extrusionOk="0">
                    <a:moveTo>
                      <a:pt x="368" y="1"/>
                    </a:moveTo>
                    <a:cubicBezTo>
                      <a:pt x="321" y="1"/>
                      <a:pt x="271" y="12"/>
                      <a:pt x="221" y="34"/>
                    </a:cubicBezTo>
                    <a:cubicBezTo>
                      <a:pt x="64" y="104"/>
                      <a:pt x="0" y="231"/>
                      <a:pt x="47" y="405"/>
                    </a:cubicBezTo>
                    <a:cubicBezTo>
                      <a:pt x="104" y="629"/>
                      <a:pt x="217" y="826"/>
                      <a:pt x="338" y="1017"/>
                    </a:cubicBezTo>
                    <a:cubicBezTo>
                      <a:pt x="394" y="1100"/>
                      <a:pt x="488" y="1154"/>
                      <a:pt x="588" y="1160"/>
                    </a:cubicBezTo>
                    <a:cubicBezTo>
                      <a:pt x="590" y="1160"/>
                      <a:pt x="592" y="1160"/>
                      <a:pt x="593" y="1160"/>
                    </a:cubicBezTo>
                    <a:cubicBezTo>
                      <a:pt x="815" y="1160"/>
                      <a:pt x="979" y="945"/>
                      <a:pt x="906" y="746"/>
                    </a:cubicBezTo>
                    <a:cubicBezTo>
                      <a:pt x="829" y="545"/>
                      <a:pt x="735" y="355"/>
                      <a:pt x="632" y="168"/>
                    </a:cubicBezTo>
                    <a:cubicBezTo>
                      <a:pt x="569" y="58"/>
                      <a:pt x="475" y="1"/>
                      <a:pt x="368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910" name="Google Shape;910;p50"/>
              <p:cNvSpPr/>
              <p:nvPr/>
            </p:nvSpPr>
            <p:spPr>
              <a:xfrm>
                <a:off x="5388822" y="5168520"/>
                <a:ext cx="51939" cy="50600"/>
              </a:xfrm>
              <a:custGeom>
                <a:avLst/>
                <a:gdLst/>
                <a:ahLst/>
                <a:cxnLst/>
                <a:rect l="l" t="t" r="r" b="b"/>
                <a:pathLst>
                  <a:path w="1047" h="1020" extrusionOk="0">
                    <a:moveTo>
                      <a:pt x="370" y="1"/>
                    </a:moveTo>
                    <a:cubicBezTo>
                      <a:pt x="235" y="1"/>
                      <a:pt x="104" y="89"/>
                      <a:pt x="67" y="238"/>
                    </a:cubicBezTo>
                    <a:cubicBezTo>
                      <a:pt x="1" y="470"/>
                      <a:pt x="420" y="1020"/>
                      <a:pt x="668" y="1020"/>
                    </a:cubicBezTo>
                    <a:cubicBezTo>
                      <a:pt x="669" y="1020"/>
                      <a:pt x="671" y="1020"/>
                      <a:pt x="672" y="1020"/>
                    </a:cubicBezTo>
                    <a:cubicBezTo>
                      <a:pt x="889" y="1016"/>
                      <a:pt x="1046" y="792"/>
                      <a:pt x="956" y="599"/>
                    </a:cubicBezTo>
                    <a:cubicBezTo>
                      <a:pt x="866" y="405"/>
                      <a:pt x="739" y="228"/>
                      <a:pt x="578" y="84"/>
                    </a:cubicBezTo>
                    <a:cubicBezTo>
                      <a:pt x="518" y="27"/>
                      <a:pt x="444" y="1"/>
                      <a:pt x="370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911" name="Google Shape;911;p50"/>
              <p:cNvSpPr/>
              <p:nvPr/>
            </p:nvSpPr>
            <p:spPr>
              <a:xfrm>
                <a:off x="4771718" y="4871675"/>
                <a:ext cx="50897" cy="51641"/>
              </a:xfrm>
              <a:custGeom>
                <a:avLst/>
                <a:gdLst/>
                <a:ahLst/>
                <a:cxnLst/>
                <a:rect l="l" t="t" r="r" b="b"/>
                <a:pathLst>
                  <a:path w="1026" h="1041" extrusionOk="0">
                    <a:moveTo>
                      <a:pt x="376" y="1"/>
                    </a:moveTo>
                    <a:cubicBezTo>
                      <a:pt x="145" y="1"/>
                      <a:pt x="1" y="218"/>
                      <a:pt x="96" y="449"/>
                    </a:cubicBezTo>
                    <a:cubicBezTo>
                      <a:pt x="166" y="613"/>
                      <a:pt x="257" y="770"/>
                      <a:pt x="363" y="914"/>
                    </a:cubicBezTo>
                    <a:cubicBezTo>
                      <a:pt x="428" y="999"/>
                      <a:pt x="523" y="1041"/>
                      <a:pt x="618" y="1041"/>
                    </a:cubicBezTo>
                    <a:cubicBezTo>
                      <a:pt x="730" y="1041"/>
                      <a:pt x="842" y="983"/>
                      <a:pt x="902" y="870"/>
                    </a:cubicBezTo>
                    <a:cubicBezTo>
                      <a:pt x="1025" y="629"/>
                      <a:pt x="654" y="4"/>
                      <a:pt x="387" y="1"/>
                    </a:cubicBezTo>
                    <a:cubicBezTo>
                      <a:pt x="383" y="1"/>
                      <a:pt x="380" y="1"/>
                      <a:pt x="376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912" name="Google Shape;912;p50"/>
              <p:cNvSpPr/>
              <p:nvPr/>
            </p:nvSpPr>
            <p:spPr>
              <a:xfrm>
                <a:off x="5239904" y="5400282"/>
                <a:ext cx="46631" cy="50352"/>
              </a:xfrm>
              <a:custGeom>
                <a:avLst/>
                <a:gdLst/>
                <a:ahLst/>
                <a:cxnLst/>
                <a:rect l="l" t="t" r="r" b="b"/>
                <a:pathLst>
                  <a:path w="940" h="1015" extrusionOk="0">
                    <a:moveTo>
                      <a:pt x="399" y="1"/>
                    </a:moveTo>
                    <a:cubicBezTo>
                      <a:pt x="384" y="1"/>
                      <a:pt x="368" y="2"/>
                      <a:pt x="352" y="5"/>
                    </a:cubicBezTo>
                    <a:cubicBezTo>
                      <a:pt x="231" y="11"/>
                      <a:pt x="128" y="88"/>
                      <a:pt x="87" y="202"/>
                    </a:cubicBezTo>
                    <a:cubicBezTo>
                      <a:pt x="1" y="419"/>
                      <a:pt x="271" y="944"/>
                      <a:pt x="499" y="1001"/>
                    </a:cubicBezTo>
                    <a:cubicBezTo>
                      <a:pt x="525" y="1007"/>
                      <a:pt x="552" y="1011"/>
                      <a:pt x="565" y="1014"/>
                    </a:cubicBezTo>
                    <a:cubicBezTo>
                      <a:pt x="567" y="1014"/>
                      <a:pt x="569" y="1014"/>
                      <a:pt x="570" y="1014"/>
                    </a:cubicBezTo>
                    <a:cubicBezTo>
                      <a:pt x="788" y="1014"/>
                      <a:pt x="939" y="795"/>
                      <a:pt x="866" y="590"/>
                    </a:cubicBezTo>
                    <a:cubicBezTo>
                      <a:pt x="806" y="436"/>
                      <a:pt x="733" y="289"/>
                      <a:pt x="649" y="148"/>
                    </a:cubicBezTo>
                    <a:cubicBezTo>
                      <a:pt x="597" y="56"/>
                      <a:pt x="502" y="1"/>
                      <a:pt x="399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913" name="Google Shape;913;p50"/>
              <p:cNvSpPr/>
              <p:nvPr/>
            </p:nvSpPr>
            <p:spPr>
              <a:xfrm>
                <a:off x="4922025" y="4811503"/>
                <a:ext cx="46482" cy="49657"/>
              </a:xfrm>
              <a:custGeom>
                <a:avLst/>
                <a:gdLst/>
                <a:ahLst/>
                <a:cxnLst/>
                <a:rect l="l" t="t" r="r" b="b"/>
                <a:pathLst>
                  <a:path w="937" h="1001" extrusionOk="0">
                    <a:moveTo>
                      <a:pt x="362" y="1"/>
                    </a:moveTo>
                    <a:cubicBezTo>
                      <a:pt x="324" y="1"/>
                      <a:pt x="284" y="7"/>
                      <a:pt x="245" y="17"/>
                    </a:cubicBezTo>
                    <a:cubicBezTo>
                      <a:pt x="135" y="47"/>
                      <a:pt x="51" y="141"/>
                      <a:pt x="38" y="255"/>
                    </a:cubicBezTo>
                    <a:cubicBezTo>
                      <a:pt x="1" y="445"/>
                      <a:pt x="282" y="923"/>
                      <a:pt x="465" y="983"/>
                    </a:cubicBezTo>
                    <a:cubicBezTo>
                      <a:pt x="492" y="990"/>
                      <a:pt x="522" y="997"/>
                      <a:pt x="549" y="1000"/>
                    </a:cubicBezTo>
                    <a:cubicBezTo>
                      <a:pt x="773" y="1000"/>
                      <a:pt x="937" y="796"/>
                      <a:pt x="863" y="606"/>
                    </a:cubicBezTo>
                    <a:cubicBezTo>
                      <a:pt x="793" y="432"/>
                      <a:pt x="703" y="268"/>
                      <a:pt x="599" y="118"/>
                    </a:cubicBezTo>
                    <a:cubicBezTo>
                      <a:pt x="540" y="35"/>
                      <a:pt x="454" y="1"/>
                      <a:pt x="362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914" name="Google Shape;914;p50"/>
              <p:cNvSpPr/>
              <p:nvPr/>
            </p:nvSpPr>
            <p:spPr>
              <a:xfrm>
                <a:off x="5184692" y="5176160"/>
                <a:ext cx="43010" cy="49657"/>
              </a:xfrm>
              <a:custGeom>
                <a:avLst/>
                <a:gdLst/>
                <a:ahLst/>
                <a:cxnLst/>
                <a:rect l="l" t="t" r="r" b="b"/>
                <a:pathLst>
                  <a:path w="867" h="1001" extrusionOk="0">
                    <a:moveTo>
                      <a:pt x="346" y="0"/>
                    </a:moveTo>
                    <a:cubicBezTo>
                      <a:pt x="287" y="0"/>
                      <a:pt x="228" y="19"/>
                      <a:pt x="178" y="57"/>
                    </a:cubicBezTo>
                    <a:cubicBezTo>
                      <a:pt x="57" y="124"/>
                      <a:pt x="1" y="264"/>
                      <a:pt x="41" y="398"/>
                    </a:cubicBezTo>
                    <a:cubicBezTo>
                      <a:pt x="87" y="585"/>
                      <a:pt x="181" y="755"/>
                      <a:pt x="311" y="899"/>
                    </a:cubicBezTo>
                    <a:cubicBezTo>
                      <a:pt x="372" y="970"/>
                      <a:pt x="449" y="1001"/>
                      <a:pt x="530" y="1001"/>
                    </a:cubicBezTo>
                    <a:cubicBezTo>
                      <a:pt x="578" y="1001"/>
                      <a:pt x="628" y="990"/>
                      <a:pt x="676" y="969"/>
                    </a:cubicBezTo>
                    <a:cubicBezTo>
                      <a:pt x="799" y="916"/>
                      <a:pt x="853" y="806"/>
                      <a:pt x="866" y="649"/>
                    </a:cubicBezTo>
                    <a:cubicBezTo>
                      <a:pt x="769" y="465"/>
                      <a:pt x="709" y="237"/>
                      <a:pt x="542" y="80"/>
                    </a:cubicBezTo>
                    <a:cubicBezTo>
                      <a:pt x="487" y="27"/>
                      <a:pt x="416" y="0"/>
                      <a:pt x="346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</p:grpSp>
        <p:sp>
          <p:nvSpPr>
            <p:cNvPr id="915" name="Google Shape;915;p50"/>
            <p:cNvSpPr/>
            <p:nvPr/>
          </p:nvSpPr>
          <p:spPr>
            <a:xfrm>
              <a:off x="1275500" y="7322088"/>
              <a:ext cx="5029500" cy="1776000"/>
            </a:xfrm>
            <a:prstGeom prst="roundRect">
              <a:avLst>
                <a:gd name="adj" fmla="val 16667"/>
              </a:avLst>
            </a:prstGeom>
            <a:solidFill>
              <a:schemeClr val="lt1"/>
            </a:solidFill>
            <a:ln w="28575" cap="flat" cmpd="sng">
              <a:solidFill>
                <a:schemeClr val="dk1"/>
              </a:solidFill>
              <a:prstDash val="dot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916" name="Google Shape;916;p50"/>
            <p:cNvSpPr/>
            <p:nvPr/>
          </p:nvSpPr>
          <p:spPr>
            <a:xfrm>
              <a:off x="1369367" y="7421655"/>
              <a:ext cx="4841700" cy="1576800"/>
            </a:xfrm>
            <a:prstGeom prst="roundRect">
              <a:avLst>
                <a:gd name="adj" fmla="val 16667"/>
              </a:avLst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917" name="Google Shape;917;p50"/>
            <p:cNvSpPr txBox="1"/>
            <p:nvPr/>
          </p:nvSpPr>
          <p:spPr>
            <a:xfrm>
              <a:off x="1574174" y="7616338"/>
              <a:ext cx="4496075" cy="933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200"/>
                </a:spcAft>
              </a:pPr>
              <a:r>
                <a:rPr lang="ru-RU" sz="3200" b="1" dirty="0">
                  <a:latin typeface="Barriecito"/>
                  <a:ea typeface="Barriecito"/>
                  <a:cs typeface="Barriecito"/>
                  <a:sym typeface="Barriecito"/>
                </a:rPr>
                <a:t>«Овощи-фрукты»</a:t>
              </a:r>
              <a:endParaRPr sz="3200" b="1" dirty="0">
                <a:latin typeface="Barriecito"/>
                <a:ea typeface="Barriecito"/>
                <a:cs typeface="Barriecito"/>
                <a:sym typeface="Barriecito"/>
              </a:endParaRPr>
            </a:p>
          </p:txBody>
        </p:sp>
        <p:sp>
          <p:nvSpPr>
            <p:cNvPr id="918" name="Google Shape;918;p50"/>
            <p:cNvSpPr/>
            <p:nvPr/>
          </p:nvSpPr>
          <p:spPr>
            <a:xfrm>
              <a:off x="4293699" y="8463502"/>
              <a:ext cx="346504" cy="320803"/>
            </a:xfrm>
            <a:custGeom>
              <a:avLst/>
              <a:gdLst/>
              <a:ahLst/>
              <a:cxnLst/>
              <a:rect l="l" t="t" r="r" b="b"/>
              <a:pathLst>
                <a:path w="3256" h="3014" extrusionOk="0">
                  <a:moveTo>
                    <a:pt x="3237" y="1795"/>
                  </a:moveTo>
                  <a:cubicBezTo>
                    <a:pt x="3218" y="1851"/>
                    <a:pt x="3190" y="1916"/>
                    <a:pt x="3162" y="1981"/>
                  </a:cubicBezTo>
                  <a:cubicBezTo>
                    <a:pt x="3116" y="2074"/>
                    <a:pt x="3060" y="2158"/>
                    <a:pt x="2995" y="2242"/>
                  </a:cubicBezTo>
                  <a:cubicBezTo>
                    <a:pt x="2958" y="2307"/>
                    <a:pt x="2902" y="2362"/>
                    <a:pt x="2856" y="2418"/>
                  </a:cubicBezTo>
                  <a:cubicBezTo>
                    <a:pt x="2818" y="2446"/>
                    <a:pt x="2790" y="2474"/>
                    <a:pt x="2763" y="2502"/>
                  </a:cubicBezTo>
                  <a:cubicBezTo>
                    <a:pt x="2670" y="2567"/>
                    <a:pt x="2577" y="2632"/>
                    <a:pt x="2484" y="2688"/>
                  </a:cubicBezTo>
                  <a:cubicBezTo>
                    <a:pt x="2298" y="2800"/>
                    <a:pt x="2093" y="2883"/>
                    <a:pt x="1888" y="2930"/>
                  </a:cubicBezTo>
                  <a:cubicBezTo>
                    <a:pt x="1758" y="2967"/>
                    <a:pt x="1637" y="2995"/>
                    <a:pt x="1507" y="3004"/>
                  </a:cubicBezTo>
                  <a:cubicBezTo>
                    <a:pt x="1451" y="3004"/>
                    <a:pt x="1405" y="3013"/>
                    <a:pt x="1358" y="3004"/>
                  </a:cubicBezTo>
                  <a:cubicBezTo>
                    <a:pt x="1284" y="3004"/>
                    <a:pt x="1210" y="2995"/>
                    <a:pt x="1135" y="2986"/>
                  </a:cubicBezTo>
                  <a:cubicBezTo>
                    <a:pt x="1005" y="2958"/>
                    <a:pt x="875" y="2902"/>
                    <a:pt x="763" y="2827"/>
                  </a:cubicBezTo>
                  <a:cubicBezTo>
                    <a:pt x="652" y="2762"/>
                    <a:pt x="559" y="2688"/>
                    <a:pt x="466" y="2595"/>
                  </a:cubicBezTo>
                  <a:cubicBezTo>
                    <a:pt x="382" y="2511"/>
                    <a:pt x="308" y="2409"/>
                    <a:pt x="242" y="2297"/>
                  </a:cubicBezTo>
                  <a:cubicBezTo>
                    <a:pt x="187" y="2186"/>
                    <a:pt x="140" y="2074"/>
                    <a:pt x="112" y="1963"/>
                  </a:cubicBezTo>
                  <a:cubicBezTo>
                    <a:pt x="84" y="1860"/>
                    <a:pt x="47" y="1758"/>
                    <a:pt x="29" y="1646"/>
                  </a:cubicBezTo>
                  <a:cubicBezTo>
                    <a:pt x="19" y="1600"/>
                    <a:pt x="19" y="1544"/>
                    <a:pt x="10" y="1498"/>
                  </a:cubicBezTo>
                  <a:cubicBezTo>
                    <a:pt x="1" y="1451"/>
                    <a:pt x="1" y="1414"/>
                    <a:pt x="1" y="1377"/>
                  </a:cubicBezTo>
                  <a:cubicBezTo>
                    <a:pt x="1" y="1321"/>
                    <a:pt x="10" y="1274"/>
                    <a:pt x="19" y="1228"/>
                  </a:cubicBezTo>
                  <a:cubicBezTo>
                    <a:pt x="19" y="1191"/>
                    <a:pt x="29" y="1154"/>
                    <a:pt x="38" y="1126"/>
                  </a:cubicBezTo>
                  <a:cubicBezTo>
                    <a:pt x="75" y="1033"/>
                    <a:pt x="112" y="949"/>
                    <a:pt x="168" y="865"/>
                  </a:cubicBezTo>
                  <a:cubicBezTo>
                    <a:pt x="196" y="828"/>
                    <a:pt x="224" y="791"/>
                    <a:pt x="261" y="744"/>
                  </a:cubicBezTo>
                  <a:cubicBezTo>
                    <a:pt x="345" y="642"/>
                    <a:pt x="428" y="549"/>
                    <a:pt x="521" y="447"/>
                  </a:cubicBezTo>
                  <a:cubicBezTo>
                    <a:pt x="549" y="410"/>
                    <a:pt x="596" y="382"/>
                    <a:pt x="633" y="345"/>
                  </a:cubicBezTo>
                  <a:cubicBezTo>
                    <a:pt x="689" y="298"/>
                    <a:pt x="745" y="261"/>
                    <a:pt x="810" y="224"/>
                  </a:cubicBezTo>
                  <a:cubicBezTo>
                    <a:pt x="856" y="196"/>
                    <a:pt x="903" y="168"/>
                    <a:pt x="949" y="140"/>
                  </a:cubicBezTo>
                  <a:cubicBezTo>
                    <a:pt x="977" y="131"/>
                    <a:pt x="996" y="121"/>
                    <a:pt x="1024" y="112"/>
                  </a:cubicBezTo>
                  <a:lnTo>
                    <a:pt x="1024" y="112"/>
                  </a:lnTo>
                  <a:cubicBezTo>
                    <a:pt x="1042" y="103"/>
                    <a:pt x="1061" y="93"/>
                    <a:pt x="1079" y="93"/>
                  </a:cubicBezTo>
                  <a:lnTo>
                    <a:pt x="1089" y="93"/>
                  </a:lnTo>
                  <a:cubicBezTo>
                    <a:pt x="1117" y="75"/>
                    <a:pt x="1144" y="66"/>
                    <a:pt x="1163" y="66"/>
                  </a:cubicBezTo>
                  <a:cubicBezTo>
                    <a:pt x="1284" y="19"/>
                    <a:pt x="1405" y="0"/>
                    <a:pt x="1526" y="0"/>
                  </a:cubicBezTo>
                  <a:lnTo>
                    <a:pt x="1591" y="0"/>
                  </a:lnTo>
                  <a:cubicBezTo>
                    <a:pt x="1693" y="0"/>
                    <a:pt x="1795" y="10"/>
                    <a:pt x="1898" y="28"/>
                  </a:cubicBezTo>
                  <a:cubicBezTo>
                    <a:pt x="2000" y="47"/>
                    <a:pt x="2102" y="66"/>
                    <a:pt x="2195" y="103"/>
                  </a:cubicBezTo>
                  <a:cubicBezTo>
                    <a:pt x="2316" y="140"/>
                    <a:pt x="2428" y="205"/>
                    <a:pt x="2530" y="270"/>
                  </a:cubicBezTo>
                  <a:cubicBezTo>
                    <a:pt x="2623" y="335"/>
                    <a:pt x="2716" y="400"/>
                    <a:pt x="2800" y="465"/>
                  </a:cubicBezTo>
                  <a:cubicBezTo>
                    <a:pt x="2856" y="493"/>
                    <a:pt x="2893" y="531"/>
                    <a:pt x="2921" y="577"/>
                  </a:cubicBezTo>
                  <a:lnTo>
                    <a:pt x="2949" y="651"/>
                  </a:lnTo>
                  <a:cubicBezTo>
                    <a:pt x="2958" y="698"/>
                    <a:pt x="2958" y="735"/>
                    <a:pt x="2949" y="782"/>
                  </a:cubicBezTo>
                  <a:cubicBezTo>
                    <a:pt x="2986" y="810"/>
                    <a:pt x="3023" y="847"/>
                    <a:pt x="3051" y="893"/>
                  </a:cubicBezTo>
                  <a:cubicBezTo>
                    <a:pt x="3060" y="912"/>
                    <a:pt x="3069" y="940"/>
                    <a:pt x="3079" y="968"/>
                  </a:cubicBezTo>
                  <a:lnTo>
                    <a:pt x="3079" y="968"/>
                  </a:lnTo>
                  <a:cubicBezTo>
                    <a:pt x="3107" y="1051"/>
                    <a:pt x="3144" y="1135"/>
                    <a:pt x="3172" y="1228"/>
                  </a:cubicBezTo>
                  <a:cubicBezTo>
                    <a:pt x="3209" y="1340"/>
                    <a:pt x="3237" y="1451"/>
                    <a:pt x="3246" y="1572"/>
                  </a:cubicBezTo>
                  <a:cubicBezTo>
                    <a:pt x="3255" y="1646"/>
                    <a:pt x="3246" y="1721"/>
                    <a:pt x="3237" y="1795"/>
                  </a:cubicBezTo>
                  <a:close/>
                  <a:moveTo>
                    <a:pt x="2632" y="1572"/>
                  </a:moveTo>
                  <a:cubicBezTo>
                    <a:pt x="2604" y="1460"/>
                    <a:pt x="2577" y="1349"/>
                    <a:pt x="2530" y="1247"/>
                  </a:cubicBezTo>
                  <a:cubicBezTo>
                    <a:pt x="2511" y="1200"/>
                    <a:pt x="2493" y="1154"/>
                    <a:pt x="2474" y="1107"/>
                  </a:cubicBezTo>
                  <a:cubicBezTo>
                    <a:pt x="2465" y="1061"/>
                    <a:pt x="2465" y="1014"/>
                    <a:pt x="2474" y="977"/>
                  </a:cubicBezTo>
                  <a:cubicBezTo>
                    <a:pt x="2344" y="865"/>
                    <a:pt x="2205" y="772"/>
                    <a:pt x="2056" y="698"/>
                  </a:cubicBezTo>
                  <a:cubicBezTo>
                    <a:pt x="1953" y="661"/>
                    <a:pt x="1842" y="633"/>
                    <a:pt x="1740" y="614"/>
                  </a:cubicBezTo>
                  <a:cubicBezTo>
                    <a:pt x="1665" y="605"/>
                    <a:pt x="1591" y="605"/>
                    <a:pt x="1516" y="614"/>
                  </a:cubicBezTo>
                  <a:cubicBezTo>
                    <a:pt x="1451" y="624"/>
                    <a:pt x="1386" y="642"/>
                    <a:pt x="1330" y="661"/>
                  </a:cubicBezTo>
                  <a:cubicBezTo>
                    <a:pt x="1312" y="670"/>
                    <a:pt x="1303" y="670"/>
                    <a:pt x="1284" y="679"/>
                  </a:cubicBezTo>
                  <a:cubicBezTo>
                    <a:pt x="1210" y="707"/>
                    <a:pt x="1135" y="754"/>
                    <a:pt x="1070" y="800"/>
                  </a:cubicBezTo>
                  <a:cubicBezTo>
                    <a:pt x="1024" y="837"/>
                    <a:pt x="977" y="875"/>
                    <a:pt x="940" y="912"/>
                  </a:cubicBezTo>
                  <a:cubicBezTo>
                    <a:pt x="893" y="968"/>
                    <a:pt x="838" y="1023"/>
                    <a:pt x="791" y="1079"/>
                  </a:cubicBezTo>
                  <a:cubicBezTo>
                    <a:pt x="745" y="1144"/>
                    <a:pt x="689" y="1219"/>
                    <a:pt x="652" y="1293"/>
                  </a:cubicBezTo>
                  <a:cubicBezTo>
                    <a:pt x="642" y="1312"/>
                    <a:pt x="633" y="1330"/>
                    <a:pt x="633" y="1358"/>
                  </a:cubicBezTo>
                  <a:cubicBezTo>
                    <a:pt x="633" y="1395"/>
                    <a:pt x="633" y="1433"/>
                    <a:pt x="633" y="1470"/>
                  </a:cubicBezTo>
                  <a:cubicBezTo>
                    <a:pt x="661" y="1619"/>
                    <a:pt x="698" y="1767"/>
                    <a:pt x="745" y="1907"/>
                  </a:cubicBezTo>
                  <a:cubicBezTo>
                    <a:pt x="772" y="1963"/>
                    <a:pt x="810" y="2028"/>
                    <a:pt x="847" y="2084"/>
                  </a:cubicBezTo>
                  <a:cubicBezTo>
                    <a:pt x="893" y="2149"/>
                    <a:pt x="949" y="2204"/>
                    <a:pt x="1005" y="2251"/>
                  </a:cubicBezTo>
                  <a:cubicBezTo>
                    <a:pt x="1098" y="2335"/>
                    <a:pt x="1210" y="2381"/>
                    <a:pt x="1330" y="2400"/>
                  </a:cubicBezTo>
                  <a:cubicBezTo>
                    <a:pt x="1358" y="2400"/>
                    <a:pt x="1386" y="2400"/>
                    <a:pt x="1414" y="2400"/>
                  </a:cubicBezTo>
                  <a:lnTo>
                    <a:pt x="1507" y="2390"/>
                  </a:lnTo>
                  <a:cubicBezTo>
                    <a:pt x="1665" y="2362"/>
                    <a:pt x="1823" y="2316"/>
                    <a:pt x="1972" y="2260"/>
                  </a:cubicBezTo>
                  <a:cubicBezTo>
                    <a:pt x="2093" y="2214"/>
                    <a:pt x="2205" y="2149"/>
                    <a:pt x="2307" y="2074"/>
                  </a:cubicBezTo>
                  <a:cubicBezTo>
                    <a:pt x="2372" y="2028"/>
                    <a:pt x="2428" y="1981"/>
                    <a:pt x="2474" y="1925"/>
                  </a:cubicBezTo>
                  <a:cubicBezTo>
                    <a:pt x="2530" y="1851"/>
                    <a:pt x="2577" y="1786"/>
                    <a:pt x="2614" y="1712"/>
                  </a:cubicBezTo>
                  <a:cubicBezTo>
                    <a:pt x="2623" y="1684"/>
                    <a:pt x="2632" y="1665"/>
                    <a:pt x="2632" y="1637"/>
                  </a:cubicBezTo>
                  <a:cubicBezTo>
                    <a:pt x="2632" y="1609"/>
                    <a:pt x="2632" y="1591"/>
                    <a:pt x="2632" y="1572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919" name="Google Shape;919;p50"/>
            <p:cNvSpPr/>
            <p:nvPr/>
          </p:nvSpPr>
          <p:spPr>
            <a:xfrm rot="285700">
              <a:off x="1369351" y="8453840"/>
              <a:ext cx="2628220" cy="340149"/>
            </a:xfrm>
            <a:custGeom>
              <a:avLst/>
              <a:gdLst/>
              <a:ahLst/>
              <a:cxnLst/>
              <a:rect l="l" t="t" r="r" b="b"/>
              <a:pathLst>
                <a:path w="25592" h="3312" extrusionOk="0">
                  <a:moveTo>
                    <a:pt x="24774" y="0"/>
                  </a:moveTo>
                  <a:cubicBezTo>
                    <a:pt x="24471" y="0"/>
                    <a:pt x="24178" y="100"/>
                    <a:pt x="23893" y="276"/>
                  </a:cubicBezTo>
                  <a:cubicBezTo>
                    <a:pt x="23485" y="527"/>
                    <a:pt x="23181" y="891"/>
                    <a:pt x="22833" y="1205"/>
                  </a:cubicBezTo>
                  <a:cubicBezTo>
                    <a:pt x="22446" y="1556"/>
                    <a:pt x="22088" y="1717"/>
                    <a:pt x="21735" y="1717"/>
                  </a:cubicBezTo>
                  <a:cubicBezTo>
                    <a:pt x="21443" y="1717"/>
                    <a:pt x="21154" y="1607"/>
                    <a:pt x="20855" y="1402"/>
                  </a:cubicBezTo>
                  <a:cubicBezTo>
                    <a:pt x="20674" y="1275"/>
                    <a:pt x="20520" y="1108"/>
                    <a:pt x="20377" y="941"/>
                  </a:cubicBezTo>
                  <a:cubicBezTo>
                    <a:pt x="20183" y="717"/>
                    <a:pt x="19949" y="550"/>
                    <a:pt x="19705" y="389"/>
                  </a:cubicBezTo>
                  <a:cubicBezTo>
                    <a:pt x="19443" y="215"/>
                    <a:pt x="19133" y="139"/>
                    <a:pt x="18825" y="139"/>
                  </a:cubicBezTo>
                  <a:cubicBezTo>
                    <a:pt x="18324" y="139"/>
                    <a:pt x="17830" y="340"/>
                    <a:pt x="17559" y="647"/>
                  </a:cubicBezTo>
                  <a:cubicBezTo>
                    <a:pt x="17275" y="968"/>
                    <a:pt x="16971" y="1275"/>
                    <a:pt x="16670" y="1579"/>
                  </a:cubicBezTo>
                  <a:cubicBezTo>
                    <a:pt x="16330" y="1924"/>
                    <a:pt x="15916" y="2022"/>
                    <a:pt x="15481" y="2022"/>
                  </a:cubicBezTo>
                  <a:cubicBezTo>
                    <a:pt x="15364" y="2022"/>
                    <a:pt x="15245" y="2015"/>
                    <a:pt x="15125" y="2004"/>
                  </a:cubicBezTo>
                  <a:cubicBezTo>
                    <a:pt x="14851" y="1981"/>
                    <a:pt x="14617" y="1820"/>
                    <a:pt x="14407" y="1650"/>
                  </a:cubicBezTo>
                  <a:cubicBezTo>
                    <a:pt x="14236" y="1516"/>
                    <a:pt x="14079" y="1369"/>
                    <a:pt x="13915" y="1228"/>
                  </a:cubicBezTo>
                  <a:cubicBezTo>
                    <a:pt x="13534" y="904"/>
                    <a:pt x="13122" y="742"/>
                    <a:pt x="12710" y="742"/>
                  </a:cubicBezTo>
                  <a:cubicBezTo>
                    <a:pt x="12286" y="742"/>
                    <a:pt x="11862" y="914"/>
                    <a:pt x="11472" y="1259"/>
                  </a:cubicBezTo>
                  <a:cubicBezTo>
                    <a:pt x="11175" y="1523"/>
                    <a:pt x="10931" y="1830"/>
                    <a:pt x="10653" y="2118"/>
                  </a:cubicBezTo>
                  <a:cubicBezTo>
                    <a:pt x="10382" y="2396"/>
                    <a:pt x="10069" y="2533"/>
                    <a:pt x="9761" y="2533"/>
                  </a:cubicBezTo>
                  <a:cubicBezTo>
                    <a:pt x="9402" y="2533"/>
                    <a:pt x="9049" y="2348"/>
                    <a:pt x="8775" y="1984"/>
                  </a:cubicBezTo>
                  <a:cubicBezTo>
                    <a:pt x="8644" y="1813"/>
                    <a:pt x="8524" y="1633"/>
                    <a:pt x="8380" y="1476"/>
                  </a:cubicBezTo>
                  <a:cubicBezTo>
                    <a:pt x="7993" y="1053"/>
                    <a:pt x="7516" y="876"/>
                    <a:pt x="6988" y="876"/>
                  </a:cubicBezTo>
                  <a:cubicBezTo>
                    <a:pt x="6873" y="876"/>
                    <a:pt x="6755" y="885"/>
                    <a:pt x="6635" y="901"/>
                  </a:cubicBezTo>
                  <a:cubicBezTo>
                    <a:pt x="6044" y="981"/>
                    <a:pt x="5616" y="1339"/>
                    <a:pt x="5251" y="1787"/>
                  </a:cubicBezTo>
                  <a:cubicBezTo>
                    <a:pt x="5051" y="2037"/>
                    <a:pt x="4850" y="2285"/>
                    <a:pt x="4610" y="2495"/>
                  </a:cubicBezTo>
                  <a:cubicBezTo>
                    <a:pt x="4376" y="2709"/>
                    <a:pt x="4075" y="2830"/>
                    <a:pt x="3757" y="2833"/>
                  </a:cubicBezTo>
                  <a:cubicBezTo>
                    <a:pt x="3744" y="2833"/>
                    <a:pt x="3731" y="2833"/>
                    <a:pt x="3718" y="2833"/>
                  </a:cubicBezTo>
                  <a:cubicBezTo>
                    <a:pt x="3184" y="2833"/>
                    <a:pt x="2736" y="2633"/>
                    <a:pt x="2370" y="2238"/>
                  </a:cubicBezTo>
                  <a:cubicBezTo>
                    <a:pt x="2089" y="1940"/>
                    <a:pt x="1829" y="1623"/>
                    <a:pt x="1504" y="1369"/>
                  </a:cubicBezTo>
                  <a:cubicBezTo>
                    <a:pt x="1249" y="1171"/>
                    <a:pt x="980" y="1058"/>
                    <a:pt x="691" y="1058"/>
                  </a:cubicBezTo>
                  <a:cubicBezTo>
                    <a:pt x="546" y="1058"/>
                    <a:pt x="395" y="1087"/>
                    <a:pt x="238" y="1148"/>
                  </a:cubicBezTo>
                  <a:cubicBezTo>
                    <a:pt x="84" y="1208"/>
                    <a:pt x="0" y="1305"/>
                    <a:pt x="54" y="1466"/>
                  </a:cubicBezTo>
                  <a:cubicBezTo>
                    <a:pt x="91" y="1577"/>
                    <a:pt x="165" y="1627"/>
                    <a:pt x="259" y="1627"/>
                  </a:cubicBezTo>
                  <a:cubicBezTo>
                    <a:pt x="300" y="1627"/>
                    <a:pt x="345" y="1618"/>
                    <a:pt x="391" y="1600"/>
                  </a:cubicBezTo>
                  <a:cubicBezTo>
                    <a:pt x="494" y="1559"/>
                    <a:pt x="591" y="1541"/>
                    <a:pt x="684" y="1541"/>
                  </a:cubicBezTo>
                  <a:cubicBezTo>
                    <a:pt x="905" y="1541"/>
                    <a:pt x="1102" y="1645"/>
                    <a:pt x="1291" y="1803"/>
                  </a:cubicBezTo>
                  <a:cubicBezTo>
                    <a:pt x="1568" y="2037"/>
                    <a:pt x="1792" y="2322"/>
                    <a:pt x="2043" y="2579"/>
                  </a:cubicBezTo>
                  <a:cubicBezTo>
                    <a:pt x="2501" y="3055"/>
                    <a:pt x="3044" y="3312"/>
                    <a:pt x="3682" y="3312"/>
                  </a:cubicBezTo>
                  <a:cubicBezTo>
                    <a:pt x="3778" y="3312"/>
                    <a:pt x="3877" y="3306"/>
                    <a:pt x="3978" y="3294"/>
                  </a:cubicBezTo>
                  <a:cubicBezTo>
                    <a:pt x="4402" y="3244"/>
                    <a:pt x="4757" y="3037"/>
                    <a:pt x="5041" y="2733"/>
                  </a:cubicBezTo>
                  <a:cubicBezTo>
                    <a:pt x="5325" y="2432"/>
                    <a:pt x="5586" y="2101"/>
                    <a:pt x="5877" y="1807"/>
                  </a:cubicBezTo>
                  <a:cubicBezTo>
                    <a:pt x="6183" y="1499"/>
                    <a:pt x="6573" y="1348"/>
                    <a:pt x="6961" y="1348"/>
                  </a:cubicBezTo>
                  <a:cubicBezTo>
                    <a:pt x="7423" y="1348"/>
                    <a:pt x="7882" y="1561"/>
                    <a:pt x="8193" y="1974"/>
                  </a:cubicBezTo>
                  <a:cubicBezTo>
                    <a:pt x="8283" y="2098"/>
                    <a:pt x="8367" y="2225"/>
                    <a:pt x="8460" y="2345"/>
                  </a:cubicBezTo>
                  <a:cubicBezTo>
                    <a:pt x="8797" y="2780"/>
                    <a:pt x="9277" y="3003"/>
                    <a:pt x="9761" y="3003"/>
                  </a:cubicBezTo>
                  <a:cubicBezTo>
                    <a:pt x="10161" y="3003"/>
                    <a:pt x="10565" y="2851"/>
                    <a:pt x="10894" y="2539"/>
                  </a:cubicBezTo>
                  <a:cubicBezTo>
                    <a:pt x="11004" y="2432"/>
                    <a:pt x="11108" y="2322"/>
                    <a:pt x="11208" y="2205"/>
                  </a:cubicBezTo>
                  <a:cubicBezTo>
                    <a:pt x="11382" y="1987"/>
                    <a:pt x="11576" y="1787"/>
                    <a:pt x="11790" y="1610"/>
                  </a:cubicBezTo>
                  <a:cubicBezTo>
                    <a:pt x="12098" y="1364"/>
                    <a:pt x="12428" y="1214"/>
                    <a:pt x="12760" y="1214"/>
                  </a:cubicBezTo>
                  <a:cubicBezTo>
                    <a:pt x="13052" y="1214"/>
                    <a:pt x="13345" y="1329"/>
                    <a:pt x="13628" y="1596"/>
                  </a:cubicBezTo>
                  <a:cubicBezTo>
                    <a:pt x="13798" y="1757"/>
                    <a:pt x="13979" y="1910"/>
                    <a:pt x="14163" y="2057"/>
                  </a:cubicBezTo>
                  <a:cubicBezTo>
                    <a:pt x="14539" y="2361"/>
                    <a:pt x="15017" y="2511"/>
                    <a:pt x="15495" y="2511"/>
                  </a:cubicBezTo>
                  <a:cubicBezTo>
                    <a:pt x="16007" y="2511"/>
                    <a:pt x="16520" y="2339"/>
                    <a:pt x="16910" y="2001"/>
                  </a:cubicBezTo>
                  <a:cubicBezTo>
                    <a:pt x="17241" y="1710"/>
                    <a:pt x="17525" y="1376"/>
                    <a:pt x="17813" y="1048"/>
                  </a:cubicBezTo>
                  <a:cubicBezTo>
                    <a:pt x="18046" y="779"/>
                    <a:pt x="18435" y="624"/>
                    <a:pt x="18822" y="624"/>
                  </a:cubicBezTo>
                  <a:cubicBezTo>
                    <a:pt x="19091" y="624"/>
                    <a:pt x="19358" y="698"/>
                    <a:pt x="19574" y="861"/>
                  </a:cubicBezTo>
                  <a:cubicBezTo>
                    <a:pt x="19765" y="1001"/>
                    <a:pt x="19942" y="1158"/>
                    <a:pt x="20099" y="1332"/>
                  </a:cubicBezTo>
                  <a:cubicBezTo>
                    <a:pt x="20263" y="1533"/>
                    <a:pt x="20457" y="1703"/>
                    <a:pt x="20671" y="1847"/>
                  </a:cubicBezTo>
                  <a:cubicBezTo>
                    <a:pt x="21016" y="2065"/>
                    <a:pt x="21367" y="2194"/>
                    <a:pt x="21732" y="2194"/>
                  </a:cubicBezTo>
                  <a:cubicBezTo>
                    <a:pt x="21976" y="2194"/>
                    <a:pt x="22226" y="2136"/>
                    <a:pt x="22482" y="2011"/>
                  </a:cubicBezTo>
                  <a:cubicBezTo>
                    <a:pt x="22780" y="1870"/>
                    <a:pt x="23044" y="1676"/>
                    <a:pt x="23271" y="1439"/>
                  </a:cubicBezTo>
                  <a:cubicBezTo>
                    <a:pt x="23552" y="1142"/>
                    <a:pt x="23840" y="847"/>
                    <a:pt x="24197" y="644"/>
                  </a:cubicBezTo>
                  <a:cubicBezTo>
                    <a:pt x="24382" y="539"/>
                    <a:pt x="24575" y="482"/>
                    <a:pt x="24770" y="482"/>
                  </a:cubicBezTo>
                  <a:cubicBezTo>
                    <a:pt x="24899" y="482"/>
                    <a:pt x="25029" y="507"/>
                    <a:pt x="25160" y="560"/>
                  </a:cubicBezTo>
                  <a:cubicBezTo>
                    <a:pt x="25230" y="589"/>
                    <a:pt x="25293" y="604"/>
                    <a:pt x="25352" y="604"/>
                  </a:cubicBezTo>
                  <a:cubicBezTo>
                    <a:pt x="25437" y="604"/>
                    <a:pt x="25514" y="572"/>
                    <a:pt x="25591" y="503"/>
                  </a:cubicBezTo>
                  <a:lnTo>
                    <a:pt x="25591" y="252"/>
                  </a:lnTo>
                  <a:cubicBezTo>
                    <a:pt x="25518" y="206"/>
                    <a:pt x="25441" y="162"/>
                    <a:pt x="25360" y="125"/>
                  </a:cubicBezTo>
                  <a:cubicBezTo>
                    <a:pt x="25161" y="40"/>
                    <a:pt x="24966" y="0"/>
                    <a:pt x="24774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grpSp>
          <p:nvGrpSpPr>
            <p:cNvPr id="922" name="Google Shape;922;p50"/>
            <p:cNvGrpSpPr/>
            <p:nvPr/>
          </p:nvGrpSpPr>
          <p:grpSpPr>
            <a:xfrm>
              <a:off x="5122243" y="8047802"/>
              <a:ext cx="176122" cy="53712"/>
              <a:chOff x="10810253" y="5439498"/>
              <a:chExt cx="117658" cy="35882"/>
            </a:xfrm>
          </p:grpSpPr>
          <p:sp>
            <p:nvSpPr>
              <p:cNvPr id="925" name="Google Shape;925;p50"/>
              <p:cNvSpPr/>
              <p:nvPr/>
            </p:nvSpPr>
            <p:spPr>
              <a:xfrm>
                <a:off x="10810253" y="5439498"/>
                <a:ext cx="117658" cy="11743"/>
              </a:xfrm>
              <a:custGeom>
                <a:avLst/>
                <a:gdLst/>
                <a:ahLst/>
                <a:cxnLst/>
                <a:rect l="l" t="t" r="r" b="b"/>
                <a:pathLst>
                  <a:path w="3597" h="359" extrusionOk="0">
                    <a:moveTo>
                      <a:pt x="191" y="1"/>
                    </a:moveTo>
                    <a:cubicBezTo>
                      <a:pt x="95" y="1"/>
                      <a:pt x="0" y="96"/>
                      <a:pt x="0" y="191"/>
                    </a:cubicBezTo>
                    <a:cubicBezTo>
                      <a:pt x="0" y="263"/>
                      <a:pt x="95" y="358"/>
                      <a:pt x="191" y="358"/>
                    </a:cubicBezTo>
                    <a:lnTo>
                      <a:pt x="3429" y="358"/>
                    </a:lnTo>
                    <a:cubicBezTo>
                      <a:pt x="3525" y="358"/>
                      <a:pt x="3596" y="310"/>
                      <a:pt x="3596" y="191"/>
                    </a:cubicBezTo>
                    <a:cubicBezTo>
                      <a:pt x="3596" y="96"/>
                      <a:pt x="3501" y="1"/>
                      <a:pt x="342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926" name="Google Shape;926;p50"/>
              <p:cNvSpPr/>
              <p:nvPr/>
            </p:nvSpPr>
            <p:spPr>
              <a:xfrm>
                <a:off x="10810253" y="5463670"/>
                <a:ext cx="117658" cy="11710"/>
              </a:xfrm>
              <a:custGeom>
                <a:avLst/>
                <a:gdLst/>
                <a:ahLst/>
                <a:cxnLst/>
                <a:rect l="l" t="t" r="r" b="b"/>
                <a:pathLst>
                  <a:path w="3597" h="358" extrusionOk="0">
                    <a:moveTo>
                      <a:pt x="191" y="0"/>
                    </a:moveTo>
                    <a:cubicBezTo>
                      <a:pt x="95" y="0"/>
                      <a:pt x="0" y="95"/>
                      <a:pt x="0" y="191"/>
                    </a:cubicBezTo>
                    <a:cubicBezTo>
                      <a:pt x="0" y="286"/>
                      <a:pt x="95" y="357"/>
                      <a:pt x="191" y="357"/>
                    </a:cubicBezTo>
                    <a:lnTo>
                      <a:pt x="3429" y="357"/>
                    </a:lnTo>
                    <a:cubicBezTo>
                      <a:pt x="3525" y="357"/>
                      <a:pt x="3596" y="286"/>
                      <a:pt x="3596" y="191"/>
                    </a:cubicBezTo>
                    <a:cubicBezTo>
                      <a:pt x="3596" y="95"/>
                      <a:pt x="3501" y="0"/>
                      <a:pt x="342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</p:grpSp>
      </p:grp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374EE53-F859-43A1-9CEC-947DBC6B9A8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4560" r="15162"/>
          <a:stretch/>
        </p:blipFill>
        <p:spPr>
          <a:xfrm>
            <a:off x="235314" y="4606791"/>
            <a:ext cx="3857226" cy="5785680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4306DA33-6872-464A-89BB-5A869E93E247}"/>
              </a:ext>
            </a:extLst>
          </p:cNvPr>
          <p:cNvSpPr/>
          <p:nvPr/>
        </p:nvSpPr>
        <p:spPr>
          <a:xfrm>
            <a:off x="2045776" y="10166888"/>
            <a:ext cx="3642862" cy="37195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DEDE3F2B-7828-4651-A641-644EA7D6222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1006" t="16504" r="18618" b="587"/>
          <a:stretch/>
        </p:blipFill>
        <p:spPr>
          <a:xfrm>
            <a:off x="4133509" y="3800277"/>
            <a:ext cx="3190852" cy="5658707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E8C06D2-30DE-4223-8FAA-D3910896FE48}"/>
              </a:ext>
            </a:extLst>
          </p:cNvPr>
          <p:cNvSpPr txBox="1"/>
          <p:nvPr/>
        </p:nvSpPr>
        <p:spPr>
          <a:xfrm>
            <a:off x="422031" y="422031"/>
            <a:ext cx="65590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Квест - игра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E04BF63-DCA8-40CD-85DC-83D3D2623B94}"/>
              </a:ext>
            </a:extLst>
          </p:cNvPr>
          <p:cNvSpPr txBox="1"/>
          <p:nvPr/>
        </p:nvSpPr>
        <p:spPr>
          <a:xfrm>
            <a:off x="967154" y="883696"/>
            <a:ext cx="60139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/>
              <a:t>«Путешествие по стране </a:t>
            </a:r>
            <a:r>
              <a:rPr lang="ru-RU" sz="2400" dirty="0" err="1"/>
              <a:t>Витаминия</a:t>
            </a:r>
            <a:r>
              <a:rPr lang="ru-RU" sz="2400" dirty="0"/>
              <a:t>»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A7BEDF4-23EE-4BDA-B745-B76CF0AD35F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237" y="2044175"/>
            <a:ext cx="7276508" cy="8395621"/>
          </a:xfrm>
          <a:prstGeom prst="rect">
            <a:avLst/>
          </a:prstGeom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93ECE3FB-FC92-4DD0-B03F-303C75F5652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1147" y="65404"/>
            <a:ext cx="1066892" cy="1066892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78B1CE2F-E6C1-4080-B042-20655FA4F8A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84711" y="1463955"/>
            <a:ext cx="2633700" cy="29873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C2E4FBD4-C4BA-42F7-8255-D87471BC1BA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24703" y="9570352"/>
            <a:ext cx="475529" cy="475529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A232E0E7-39C3-4D38-A752-8E2F04BB866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980237" y="1345361"/>
            <a:ext cx="347502" cy="317019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EC001D7E-5D4F-4E88-B31A-8E03FB3AF15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838750" y="433252"/>
            <a:ext cx="402371" cy="4023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038969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E8C06D2-30DE-4223-8FAA-D3910896FE48}"/>
              </a:ext>
            </a:extLst>
          </p:cNvPr>
          <p:cNvSpPr txBox="1"/>
          <p:nvPr/>
        </p:nvSpPr>
        <p:spPr>
          <a:xfrm>
            <a:off x="422031" y="422031"/>
            <a:ext cx="65590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Работа с родителями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E04BF63-DCA8-40CD-85DC-83D3D2623B94}"/>
              </a:ext>
            </a:extLst>
          </p:cNvPr>
          <p:cNvSpPr txBox="1"/>
          <p:nvPr/>
        </p:nvSpPr>
        <p:spPr>
          <a:xfrm>
            <a:off x="967154" y="883696"/>
            <a:ext cx="601393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/>
              <a:t>Консультация «Как приучить ребенка есть овощи и фрукты»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A232E0E7-39C3-4D38-A752-8E2F04BB866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80237" y="1345361"/>
            <a:ext cx="347502" cy="317019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344D9256-35BF-4ECA-9A42-1123B7FB547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4188" t="10159" r="13583" b="3362"/>
          <a:stretch/>
        </p:blipFill>
        <p:spPr>
          <a:xfrm>
            <a:off x="904569" y="1863851"/>
            <a:ext cx="6075668" cy="8651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44383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A8"/>
        </a:solidFill>
        <a:effectLst/>
      </p:bgPr>
    </p:bg>
    <p:spTree>
      <p:nvGrpSpPr>
        <p:cNvPr id="1" name="Shape 4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46" name="Google Shape;4146;p77"/>
          <p:cNvSpPr txBox="1">
            <a:spLocks noGrp="1"/>
          </p:cNvSpPr>
          <p:nvPr>
            <p:ph type="title"/>
          </p:nvPr>
        </p:nvSpPr>
        <p:spPr>
          <a:xfrm>
            <a:off x="661225" y="1192225"/>
            <a:ext cx="6237600" cy="711000"/>
          </a:xfrm>
          <a:prstGeom prst="rect">
            <a:avLst/>
          </a:prstGeom>
        </p:spPr>
        <p:txBody>
          <a:bodyPr spcFirstLastPara="1" wrap="square" lIns="91425" tIns="0" rIns="91425" bIns="91425" anchor="t" anchorCtr="0">
            <a:noAutofit/>
          </a:bodyPr>
          <a:lstStyle/>
          <a:p>
            <a:r>
              <a:rPr lang="ru-RU" sz="3600" b="1" dirty="0"/>
              <a:t>Полученные результаты</a:t>
            </a:r>
            <a:endParaRPr sz="3200" b="1" dirty="0">
              <a:latin typeface="Irish Grover"/>
              <a:ea typeface="Irish Grover"/>
              <a:cs typeface="Irish Grover"/>
              <a:sym typeface="Irish Grover"/>
            </a:endParaRPr>
          </a:p>
        </p:txBody>
      </p:sp>
      <p:sp>
        <p:nvSpPr>
          <p:cNvPr id="4147" name="Google Shape;4147;p77"/>
          <p:cNvSpPr txBox="1">
            <a:spLocks noGrp="1"/>
          </p:cNvSpPr>
          <p:nvPr>
            <p:ph type="body" idx="1"/>
          </p:nvPr>
        </p:nvSpPr>
        <p:spPr>
          <a:xfrm>
            <a:off x="65059" y="1547446"/>
            <a:ext cx="7429557" cy="6713604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50802" indent="0">
              <a:buClr>
                <a:schemeClr val="dk1"/>
              </a:buClr>
              <a:buSzPts val="1100"/>
              <a:buNone/>
            </a:pPr>
            <a:endParaRPr dirty="0">
              <a:solidFill>
                <a:srgbClr val="595959"/>
              </a:solidFill>
            </a:endParaRPr>
          </a:p>
          <a:p>
            <a:pPr marL="0" marR="50802" indent="0">
              <a:buClr>
                <a:schemeClr val="dk1"/>
              </a:buClr>
              <a:buSzPts val="1100"/>
              <a:buNone/>
            </a:pPr>
            <a:endParaRPr dirty="0">
              <a:solidFill>
                <a:srgbClr val="595959"/>
              </a:solidFill>
            </a:endParaRPr>
          </a:p>
          <a:p>
            <a:pPr marR="50802">
              <a:lnSpc>
                <a:spcPct val="166000"/>
              </a:lnSpc>
            </a:pPr>
            <a:r>
              <a:rPr lang="ru-RU" sz="1800" b="1" dirty="0"/>
              <a:t>Дети осознают необходимость употребления в пищу овощей, фруктов и ягод для укрепления своего здоровья.</a:t>
            </a:r>
          </a:p>
          <a:p>
            <a:pPr marR="50802">
              <a:lnSpc>
                <a:spcPct val="166000"/>
              </a:lnSpc>
            </a:pPr>
            <a:r>
              <a:rPr lang="ru-RU" sz="1800" b="1" dirty="0"/>
              <a:t>У детей сформированы представления о пользе витаминов, содержащихся в овощах, фруктах и ягодах, их полезных свойствах.</a:t>
            </a:r>
          </a:p>
          <a:p>
            <a:pPr marR="50802">
              <a:lnSpc>
                <a:spcPct val="166000"/>
              </a:lnSpc>
            </a:pPr>
            <a:r>
              <a:rPr lang="ru-RU" sz="1800" b="1" dirty="0"/>
              <a:t>Умеют классифицировать по внешнему виду (цвету, вкусу) . Понимают, что фрукты растут в саду, а овощи в огороде.</a:t>
            </a:r>
          </a:p>
          <a:p>
            <a:pPr marR="50802">
              <a:lnSpc>
                <a:spcPct val="166000"/>
              </a:lnSpc>
            </a:pPr>
            <a:r>
              <a:rPr lang="ru-RU" sz="1800" b="1" dirty="0"/>
              <a:t>Дети имеют практические навыки по приготовлению компота  из фруктов.</a:t>
            </a:r>
          </a:p>
          <a:p>
            <a:pPr marR="50802">
              <a:lnSpc>
                <a:spcPct val="166000"/>
              </a:lnSpc>
            </a:pPr>
            <a:r>
              <a:rPr lang="ru-RU" sz="1800" b="1" dirty="0"/>
              <a:t>Активно развиваются познавательно исследовательские и творческие способности детей</a:t>
            </a:r>
          </a:p>
          <a:p>
            <a:pPr marR="50802">
              <a:lnSpc>
                <a:spcPct val="166000"/>
              </a:lnSpc>
            </a:pPr>
            <a:endParaRPr sz="2400" dirty="0"/>
          </a:p>
          <a:p>
            <a:pPr marL="0" marR="50802" indent="0">
              <a:lnSpc>
                <a:spcPct val="166000"/>
              </a:lnSpc>
              <a:buClr>
                <a:schemeClr val="dk1"/>
              </a:buClr>
              <a:buSzPts val="1100"/>
              <a:buNone/>
            </a:pPr>
            <a:endParaRPr sz="1500" dirty="0"/>
          </a:p>
          <a:p>
            <a:pPr marL="0" indent="0">
              <a:buClr>
                <a:schemeClr val="dk1"/>
              </a:buClr>
              <a:buSzPts val="1100"/>
              <a:buNone/>
            </a:pPr>
            <a:endParaRPr sz="1500" dirty="0"/>
          </a:p>
          <a:p>
            <a:pPr marL="0" indent="0">
              <a:buClr>
                <a:schemeClr val="dk1"/>
              </a:buClr>
              <a:buSzPts val="1100"/>
              <a:buNone/>
            </a:pPr>
            <a:endParaRPr sz="1500" dirty="0"/>
          </a:p>
          <a:p>
            <a:pPr marL="0" indent="0">
              <a:buNone/>
            </a:pPr>
            <a:endParaRPr dirty="0"/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D6C55777-5C86-4EB3-A1A0-5B799014C14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85833" y="8121242"/>
            <a:ext cx="1298561" cy="1719221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94025AB-3448-43FF-B291-EDBFF1F25E1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96055" y="1412547"/>
            <a:ext cx="1298561" cy="1477861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73534DC2-121D-4812-B044-5DFB28F8561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18538" y="7950539"/>
            <a:ext cx="1359526" cy="1889924"/>
          </a:xfrm>
          <a:prstGeom prst="rect">
            <a:avLst/>
          </a:prstGeom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1EB36ED7-2636-412D-AFDB-4E2E1D10FBF6}"/>
              </a:ext>
            </a:extLst>
          </p:cNvPr>
          <p:cNvSpPr/>
          <p:nvPr/>
        </p:nvSpPr>
        <p:spPr>
          <a:xfrm>
            <a:off x="2012583" y="9214339"/>
            <a:ext cx="3534508" cy="1301261"/>
          </a:xfrm>
          <a:prstGeom prst="rect">
            <a:avLst/>
          </a:prstGeom>
          <a:solidFill>
            <a:srgbClr val="FFFF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A8"/>
        </a:solidFill>
        <a:effectLst/>
      </p:bgPr>
    </p:bg>
    <p:spTree>
      <p:nvGrpSpPr>
        <p:cNvPr id="1" name="Shape 4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46" name="Google Shape;4146;p77"/>
          <p:cNvSpPr txBox="1">
            <a:spLocks noGrp="1"/>
          </p:cNvSpPr>
          <p:nvPr>
            <p:ph type="title"/>
          </p:nvPr>
        </p:nvSpPr>
        <p:spPr>
          <a:xfrm>
            <a:off x="661225" y="1192225"/>
            <a:ext cx="6237600" cy="711000"/>
          </a:xfrm>
          <a:prstGeom prst="rect">
            <a:avLst/>
          </a:prstGeom>
        </p:spPr>
        <p:txBody>
          <a:bodyPr spcFirstLastPara="1" wrap="square" lIns="91425" tIns="0" rIns="91425" bIns="91425" anchor="t" anchorCtr="0">
            <a:noAutofit/>
          </a:bodyPr>
          <a:lstStyle/>
          <a:p>
            <a:r>
              <a:rPr lang="ru-RU" sz="4400" b="1" dirty="0">
                <a:latin typeface="Irish Grover"/>
                <a:ea typeface="Irish Grover"/>
                <a:cs typeface="Irish Grover"/>
                <a:sym typeface="Irish Grover"/>
              </a:rPr>
              <a:t>ВЫВОД</a:t>
            </a:r>
            <a:endParaRPr sz="4000" b="1" dirty="0">
              <a:latin typeface="Irish Grover"/>
              <a:ea typeface="Irish Grover"/>
              <a:cs typeface="Irish Grover"/>
              <a:sym typeface="Irish Grover"/>
            </a:endParaRPr>
          </a:p>
        </p:txBody>
      </p:sp>
      <p:sp>
        <p:nvSpPr>
          <p:cNvPr id="4147" name="Google Shape;4147;p77"/>
          <p:cNvSpPr txBox="1">
            <a:spLocks noGrp="1"/>
          </p:cNvSpPr>
          <p:nvPr>
            <p:ph type="body" idx="1"/>
          </p:nvPr>
        </p:nvSpPr>
        <p:spPr>
          <a:xfrm>
            <a:off x="475281" y="2132350"/>
            <a:ext cx="6807835" cy="6128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50802" indent="0">
              <a:buClr>
                <a:schemeClr val="dk1"/>
              </a:buClr>
              <a:buSzPts val="1100"/>
              <a:buNone/>
            </a:pPr>
            <a:endParaRPr dirty="0">
              <a:solidFill>
                <a:srgbClr val="595959"/>
              </a:solidFill>
            </a:endParaRPr>
          </a:p>
          <a:p>
            <a:pPr marL="0" marR="50802" indent="0">
              <a:buClr>
                <a:schemeClr val="dk1"/>
              </a:buClr>
              <a:buSzPts val="1100"/>
              <a:buNone/>
            </a:pPr>
            <a:endParaRPr dirty="0">
              <a:solidFill>
                <a:srgbClr val="595959"/>
              </a:solidFill>
            </a:endParaRPr>
          </a:p>
          <a:p>
            <a:pPr marL="0" marR="50802" indent="0" algn="ctr">
              <a:lnSpc>
                <a:spcPct val="166000"/>
              </a:lnSpc>
              <a:buClr>
                <a:schemeClr val="dk1"/>
              </a:buClr>
              <a:buSzPts val="1100"/>
              <a:buNone/>
            </a:pPr>
            <a:r>
              <a:rPr lang="ru-RU" sz="1600" b="1" dirty="0"/>
              <a:t>        </a:t>
            </a:r>
            <a:r>
              <a:rPr lang="ru-RU" sz="2000" b="1" dirty="0"/>
              <a:t>В результате работы над проектом у детей повысился интерес к своему здоровью посредством организации здорового питания. Установилась взаимосвязь по созданию совместных с родителями проектов, что повышает качество реализации образовательного процесса ДОУ.</a:t>
            </a:r>
            <a:endParaRPr sz="2000" b="1" dirty="0"/>
          </a:p>
          <a:p>
            <a:pPr marL="0" indent="0">
              <a:buClr>
                <a:schemeClr val="dk1"/>
              </a:buClr>
              <a:buSzPts val="1100"/>
              <a:buNone/>
            </a:pPr>
            <a:endParaRPr sz="2400" b="1" dirty="0"/>
          </a:p>
          <a:p>
            <a:pPr marL="0" indent="0">
              <a:buClr>
                <a:schemeClr val="dk1"/>
              </a:buClr>
              <a:buSzPts val="1100"/>
              <a:buNone/>
            </a:pPr>
            <a:endParaRPr sz="1800" dirty="0"/>
          </a:p>
          <a:p>
            <a:pPr marL="0" indent="0">
              <a:buNone/>
            </a:pPr>
            <a:endParaRPr dirty="0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1EB36ED7-2636-412D-AFDB-4E2E1D10FBF6}"/>
              </a:ext>
            </a:extLst>
          </p:cNvPr>
          <p:cNvSpPr/>
          <p:nvPr/>
        </p:nvSpPr>
        <p:spPr>
          <a:xfrm>
            <a:off x="2012583" y="9214339"/>
            <a:ext cx="3534508" cy="1301261"/>
          </a:xfrm>
          <a:prstGeom prst="rect">
            <a:avLst/>
          </a:prstGeom>
          <a:solidFill>
            <a:srgbClr val="FFFF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3348D67D-6FBB-4859-8885-4796C4BE166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0840" y="6347533"/>
            <a:ext cx="2032316" cy="151700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1D8A4DFE-0C79-4ADE-B7BA-E5F30DDC5D6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5281" y="711987"/>
            <a:ext cx="1209139" cy="1364672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024A0C44-3911-46C0-AE61-21CBA294D94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61811" y="6964582"/>
            <a:ext cx="1637014" cy="1799902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229215DC-A2FA-47D7-9D2A-877C48B4273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813156" y="8131546"/>
            <a:ext cx="1354596" cy="151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00657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8" name="Google Shape;748;p48"/>
          <p:cNvSpPr txBox="1">
            <a:spLocks noGrp="1"/>
          </p:cNvSpPr>
          <p:nvPr>
            <p:ph type="title"/>
          </p:nvPr>
        </p:nvSpPr>
        <p:spPr>
          <a:xfrm>
            <a:off x="550974" y="1881554"/>
            <a:ext cx="6711472" cy="3805996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>
              <a:buSzPts val="1100"/>
            </a:pPr>
            <a:r>
              <a:rPr lang="ru-RU" sz="9800" dirty="0"/>
              <a:t>В</a:t>
            </a:r>
            <a:r>
              <a:rPr lang="ru-RU" sz="9800" b="1" dirty="0"/>
              <a:t>и</a:t>
            </a:r>
            <a:r>
              <a:rPr lang="ru-RU" sz="9800" dirty="0"/>
              <a:t>т</a:t>
            </a:r>
            <a:r>
              <a:rPr lang="ru-RU" sz="9800" b="1" dirty="0"/>
              <a:t>а</a:t>
            </a:r>
            <a:r>
              <a:rPr lang="ru-RU" sz="9800" dirty="0"/>
              <a:t>м</a:t>
            </a:r>
            <a:r>
              <a:rPr lang="ru-RU" sz="9800" b="1" dirty="0"/>
              <a:t>и</a:t>
            </a:r>
            <a:r>
              <a:rPr lang="ru-RU" sz="9800" dirty="0"/>
              <a:t>н</a:t>
            </a:r>
            <a:r>
              <a:rPr lang="ru-RU" sz="9800" b="1" dirty="0"/>
              <a:t>ы</a:t>
            </a:r>
            <a:r>
              <a:rPr lang="ru-RU" sz="9800" dirty="0"/>
              <a:t> </a:t>
            </a:r>
            <a:r>
              <a:rPr lang="ru-RU" sz="9800" b="1" dirty="0"/>
              <a:t>н</a:t>
            </a:r>
            <a:r>
              <a:rPr lang="ru-RU" sz="9800" dirty="0"/>
              <a:t>а</a:t>
            </a:r>
            <a:r>
              <a:rPr lang="ru-RU" sz="9800" b="1" dirty="0"/>
              <a:t>ш</a:t>
            </a:r>
            <a:r>
              <a:rPr lang="ru-RU" sz="9800" dirty="0"/>
              <a:t>и д</a:t>
            </a:r>
            <a:r>
              <a:rPr lang="ru-RU" sz="9800" b="1" dirty="0"/>
              <a:t>р</a:t>
            </a:r>
            <a:r>
              <a:rPr lang="ru-RU" sz="9800" dirty="0"/>
              <a:t>у</a:t>
            </a:r>
            <a:r>
              <a:rPr lang="ru-RU" sz="9800" b="1" dirty="0"/>
              <a:t>з</a:t>
            </a:r>
            <a:r>
              <a:rPr lang="ru-RU" sz="9800" dirty="0"/>
              <a:t>ь</a:t>
            </a:r>
            <a:r>
              <a:rPr lang="ru-RU" sz="9800" b="1" dirty="0"/>
              <a:t>я</a:t>
            </a:r>
            <a:r>
              <a:rPr lang="es" sz="9800" dirty="0"/>
              <a:t>!</a:t>
            </a:r>
            <a:endParaRPr sz="9800" b="1" dirty="0"/>
          </a:p>
        </p:txBody>
      </p:sp>
      <p:grpSp>
        <p:nvGrpSpPr>
          <p:cNvPr id="749" name="Google Shape;749;p48"/>
          <p:cNvGrpSpPr/>
          <p:nvPr/>
        </p:nvGrpSpPr>
        <p:grpSpPr>
          <a:xfrm>
            <a:off x="2481579" y="6958185"/>
            <a:ext cx="2596515" cy="3031612"/>
            <a:chOff x="2602550" y="6630225"/>
            <a:chExt cx="2354902" cy="2749512"/>
          </a:xfrm>
        </p:grpSpPr>
        <p:sp>
          <p:nvSpPr>
            <p:cNvPr id="750" name="Google Shape;750;p48"/>
            <p:cNvSpPr/>
            <p:nvPr/>
          </p:nvSpPr>
          <p:spPr>
            <a:xfrm>
              <a:off x="3259758" y="8581794"/>
              <a:ext cx="195325" cy="797943"/>
            </a:xfrm>
            <a:custGeom>
              <a:avLst/>
              <a:gdLst/>
              <a:ahLst/>
              <a:cxnLst/>
              <a:rect l="l" t="t" r="r" b="b"/>
              <a:pathLst>
                <a:path w="5434" h="22199" extrusionOk="0">
                  <a:moveTo>
                    <a:pt x="4766" y="1"/>
                  </a:moveTo>
                  <a:cubicBezTo>
                    <a:pt x="4399" y="1"/>
                    <a:pt x="4099" y="268"/>
                    <a:pt x="4099" y="635"/>
                  </a:cubicBezTo>
                  <a:cubicBezTo>
                    <a:pt x="4066" y="1302"/>
                    <a:pt x="3465" y="15946"/>
                    <a:pt x="3766" y="19615"/>
                  </a:cubicBezTo>
                  <a:cubicBezTo>
                    <a:pt x="3616" y="19601"/>
                    <a:pt x="3458" y="19594"/>
                    <a:pt x="3296" y="19594"/>
                  </a:cubicBezTo>
                  <a:cubicBezTo>
                    <a:pt x="1901" y="19594"/>
                    <a:pt x="153" y="20111"/>
                    <a:pt x="63" y="21216"/>
                  </a:cubicBezTo>
                  <a:cubicBezTo>
                    <a:pt x="1" y="21916"/>
                    <a:pt x="626" y="22199"/>
                    <a:pt x="1452" y="22199"/>
                  </a:cubicBezTo>
                  <a:cubicBezTo>
                    <a:pt x="2831" y="22199"/>
                    <a:pt x="4770" y="21409"/>
                    <a:pt x="5000" y="20449"/>
                  </a:cubicBezTo>
                  <a:cubicBezTo>
                    <a:pt x="5100" y="20316"/>
                    <a:pt x="5133" y="20115"/>
                    <a:pt x="5133" y="19949"/>
                  </a:cubicBezTo>
                  <a:cubicBezTo>
                    <a:pt x="4766" y="18114"/>
                    <a:pt x="5200" y="5438"/>
                    <a:pt x="5400" y="701"/>
                  </a:cubicBezTo>
                  <a:cubicBezTo>
                    <a:pt x="5434" y="335"/>
                    <a:pt x="5133" y="34"/>
                    <a:pt x="476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51" name="Google Shape;751;p48"/>
            <p:cNvSpPr/>
            <p:nvPr/>
          </p:nvSpPr>
          <p:spPr>
            <a:xfrm>
              <a:off x="3899174" y="8567955"/>
              <a:ext cx="204491" cy="785219"/>
            </a:xfrm>
            <a:custGeom>
              <a:avLst/>
              <a:gdLst/>
              <a:ahLst/>
              <a:cxnLst/>
              <a:rect l="l" t="t" r="r" b="b"/>
              <a:pathLst>
                <a:path w="5689" h="21845" extrusionOk="0">
                  <a:moveTo>
                    <a:pt x="707" y="0"/>
                  </a:moveTo>
                  <a:cubicBezTo>
                    <a:pt x="355" y="0"/>
                    <a:pt x="1" y="261"/>
                    <a:pt x="53" y="753"/>
                  </a:cubicBezTo>
                  <a:cubicBezTo>
                    <a:pt x="354" y="5456"/>
                    <a:pt x="1121" y="18099"/>
                    <a:pt x="854" y="20067"/>
                  </a:cubicBezTo>
                  <a:cubicBezTo>
                    <a:pt x="721" y="20133"/>
                    <a:pt x="654" y="20267"/>
                    <a:pt x="654" y="20400"/>
                  </a:cubicBezTo>
                  <a:cubicBezTo>
                    <a:pt x="756" y="21216"/>
                    <a:pt x="2652" y="21844"/>
                    <a:pt x="4073" y="21844"/>
                  </a:cubicBezTo>
                  <a:cubicBezTo>
                    <a:pt x="4977" y="21844"/>
                    <a:pt x="5689" y="21590"/>
                    <a:pt x="5624" y="20967"/>
                  </a:cubicBezTo>
                  <a:cubicBezTo>
                    <a:pt x="5534" y="20072"/>
                    <a:pt x="4003" y="19684"/>
                    <a:pt x="2654" y="19684"/>
                  </a:cubicBezTo>
                  <a:cubicBezTo>
                    <a:pt x="2495" y="19684"/>
                    <a:pt x="2339" y="19689"/>
                    <a:pt x="2188" y="19700"/>
                  </a:cubicBezTo>
                  <a:cubicBezTo>
                    <a:pt x="2388" y="15964"/>
                    <a:pt x="1388" y="1320"/>
                    <a:pt x="1354" y="653"/>
                  </a:cubicBezTo>
                  <a:cubicBezTo>
                    <a:pt x="1339" y="211"/>
                    <a:pt x="1024" y="0"/>
                    <a:pt x="70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52" name="Google Shape;752;p48"/>
            <p:cNvSpPr/>
            <p:nvPr/>
          </p:nvSpPr>
          <p:spPr>
            <a:xfrm>
              <a:off x="3833252" y="6630225"/>
              <a:ext cx="682955" cy="451110"/>
            </a:xfrm>
            <a:custGeom>
              <a:avLst/>
              <a:gdLst/>
              <a:ahLst/>
              <a:cxnLst/>
              <a:rect l="l" t="t" r="r" b="b"/>
              <a:pathLst>
                <a:path w="19000" h="12550" extrusionOk="0">
                  <a:moveTo>
                    <a:pt x="11166" y="0"/>
                  </a:moveTo>
                  <a:cubicBezTo>
                    <a:pt x="8546" y="0"/>
                    <a:pt x="5773" y="761"/>
                    <a:pt x="3889" y="2925"/>
                  </a:cubicBezTo>
                  <a:cubicBezTo>
                    <a:pt x="0" y="7356"/>
                    <a:pt x="3357" y="12549"/>
                    <a:pt x="8249" y="12549"/>
                  </a:cubicBezTo>
                  <a:cubicBezTo>
                    <a:pt x="8771" y="12549"/>
                    <a:pt x="9310" y="12490"/>
                    <a:pt x="9860" y="12365"/>
                  </a:cubicBezTo>
                  <a:cubicBezTo>
                    <a:pt x="15530" y="11064"/>
                    <a:pt x="19000" y="3559"/>
                    <a:pt x="18266" y="2358"/>
                  </a:cubicBezTo>
                  <a:cubicBezTo>
                    <a:pt x="17557" y="1221"/>
                    <a:pt x="14485" y="0"/>
                    <a:pt x="11166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53" name="Google Shape;753;p48"/>
            <p:cNvSpPr/>
            <p:nvPr/>
          </p:nvSpPr>
          <p:spPr>
            <a:xfrm>
              <a:off x="3843963" y="6783061"/>
              <a:ext cx="487594" cy="288890"/>
            </a:xfrm>
            <a:custGeom>
              <a:avLst/>
              <a:gdLst/>
              <a:ahLst/>
              <a:cxnLst/>
              <a:rect l="l" t="t" r="r" b="b"/>
              <a:pathLst>
                <a:path w="13565" h="8037" extrusionOk="0">
                  <a:moveTo>
                    <a:pt x="13370" y="1"/>
                  </a:moveTo>
                  <a:cubicBezTo>
                    <a:pt x="13357" y="1"/>
                    <a:pt x="13344" y="3"/>
                    <a:pt x="13331" y="7"/>
                  </a:cubicBezTo>
                  <a:lnTo>
                    <a:pt x="12664" y="41"/>
                  </a:lnTo>
                  <a:lnTo>
                    <a:pt x="11863" y="107"/>
                  </a:lnTo>
                  <a:cubicBezTo>
                    <a:pt x="11563" y="141"/>
                    <a:pt x="11230" y="207"/>
                    <a:pt x="10863" y="274"/>
                  </a:cubicBezTo>
                  <a:lnTo>
                    <a:pt x="10296" y="374"/>
                  </a:lnTo>
                  <a:lnTo>
                    <a:pt x="9695" y="541"/>
                  </a:lnTo>
                  <a:cubicBezTo>
                    <a:pt x="9262" y="674"/>
                    <a:pt x="8828" y="808"/>
                    <a:pt x="8428" y="975"/>
                  </a:cubicBezTo>
                  <a:cubicBezTo>
                    <a:pt x="7961" y="1141"/>
                    <a:pt x="7527" y="1341"/>
                    <a:pt x="7093" y="1542"/>
                  </a:cubicBezTo>
                  <a:lnTo>
                    <a:pt x="6426" y="1875"/>
                  </a:lnTo>
                  <a:lnTo>
                    <a:pt x="5792" y="2242"/>
                  </a:lnTo>
                  <a:cubicBezTo>
                    <a:pt x="5359" y="2509"/>
                    <a:pt x="4925" y="2809"/>
                    <a:pt x="4558" y="3076"/>
                  </a:cubicBezTo>
                  <a:cubicBezTo>
                    <a:pt x="4158" y="3376"/>
                    <a:pt x="3758" y="3676"/>
                    <a:pt x="3424" y="3977"/>
                  </a:cubicBezTo>
                  <a:cubicBezTo>
                    <a:pt x="3057" y="4277"/>
                    <a:pt x="2724" y="4577"/>
                    <a:pt x="2423" y="4877"/>
                  </a:cubicBezTo>
                  <a:cubicBezTo>
                    <a:pt x="2123" y="5178"/>
                    <a:pt x="1823" y="5478"/>
                    <a:pt x="1589" y="5745"/>
                  </a:cubicBezTo>
                  <a:cubicBezTo>
                    <a:pt x="1356" y="6011"/>
                    <a:pt x="1122" y="6278"/>
                    <a:pt x="922" y="6512"/>
                  </a:cubicBezTo>
                  <a:cubicBezTo>
                    <a:pt x="755" y="6745"/>
                    <a:pt x="589" y="6979"/>
                    <a:pt x="455" y="7146"/>
                  </a:cubicBezTo>
                  <a:cubicBezTo>
                    <a:pt x="322" y="7312"/>
                    <a:pt x="255" y="7446"/>
                    <a:pt x="188" y="7546"/>
                  </a:cubicBezTo>
                  <a:lnTo>
                    <a:pt x="88" y="7713"/>
                  </a:lnTo>
                  <a:lnTo>
                    <a:pt x="122" y="7679"/>
                  </a:lnTo>
                  <a:lnTo>
                    <a:pt x="122" y="7679"/>
                  </a:lnTo>
                  <a:cubicBezTo>
                    <a:pt x="0" y="7849"/>
                    <a:pt x="144" y="8036"/>
                    <a:pt x="308" y="8036"/>
                  </a:cubicBezTo>
                  <a:cubicBezTo>
                    <a:pt x="369" y="8036"/>
                    <a:pt x="434" y="8010"/>
                    <a:pt x="489" y="7946"/>
                  </a:cubicBezTo>
                  <a:lnTo>
                    <a:pt x="589" y="7813"/>
                  </a:lnTo>
                  <a:lnTo>
                    <a:pt x="889" y="7446"/>
                  </a:lnTo>
                  <a:cubicBezTo>
                    <a:pt x="1022" y="7312"/>
                    <a:pt x="1189" y="7079"/>
                    <a:pt x="1423" y="6879"/>
                  </a:cubicBezTo>
                  <a:cubicBezTo>
                    <a:pt x="1623" y="6679"/>
                    <a:pt x="1856" y="6445"/>
                    <a:pt x="2090" y="6178"/>
                  </a:cubicBezTo>
                  <a:cubicBezTo>
                    <a:pt x="2323" y="5945"/>
                    <a:pt x="2623" y="5678"/>
                    <a:pt x="2924" y="5411"/>
                  </a:cubicBezTo>
                  <a:cubicBezTo>
                    <a:pt x="3224" y="5111"/>
                    <a:pt x="3557" y="4844"/>
                    <a:pt x="3924" y="4577"/>
                  </a:cubicBezTo>
                  <a:cubicBezTo>
                    <a:pt x="4291" y="4277"/>
                    <a:pt x="4625" y="4010"/>
                    <a:pt x="5025" y="3743"/>
                  </a:cubicBezTo>
                  <a:cubicBezTo>
                    <a:pt x="5425" y="3476"/>
                    <a:pt x="5792" y="3209"/>
                    <a:pt x="6226" y="2976"/>
                  </a:cubicBezTo>
                  <a:lnTo>
                    <a:pt x="6826" y="2609"/>
                  </a:lnTo>
                  <a:lnTo>
                    <a:pt x="7460" y="2275"/>
                  </a:lnTo>
                  <a:cubicBezTo>
                    <a:pt x="8261" y="1875"/>
                    <a:pt x="9061" y="1542"/>
                    <a:pt x="9895" y="1241"/>
                  </a:cubicBezTo>
                  <a:lnTo>
                    <a:pt x="10462" y="1041"/>
                  </a:lnTo>
                  <a:lnTo>
                    <a:pt x="11029" y="908"/>
                  </a:lnTo>
                  <a:cubicBezTo>
                    <a:pt x="11363" y="841"/>
                    <a:pt x="11663" y="741"/>
                    <a:pt x="11963" y="674"/>
                  </a:cubicBezTo>
                  <a:lnTo>
                    <a:pt x="12697" y="541"/>
                  </a:lnTo>
                  <a:lnTo>
                    <a:pt x="13364" y="441"/>
                  </a:lnTo>
                  <a:cubicBezTo>
                    <a:pt x="13498" y="407"/>
                    <a:pt x="13565" y="307"/>
                    <a:pt x="13565" y="207"/>
                  </a:cubicBezTo>
                  <a:cubicBezTo>
                    <a:pt x="13536" y="91"/>
                    <a:pt x="13456" y="1"/>
                    <a:pt x="1337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54" name="Google Shape;754;p48"/>
            <p:cNvSpPr/>
            <p:nvPr/>
          </p:nvSpPr>
          <p:spPr>
            <a:xfrm>
              <a:off x="3712838" y="6681733"/>
              <a:ext cx="193061" cy="580907"/>
            </a:xfrm>
            <a:custGeom>
              <a:avLst/>
              <a:gdLst/>
              <a:ahLst/>
              <a:cxnLst/>
              <a:rect l="l" t="t" r="r" b="b"/>
              <a:pathLst>
                <a:path w="5371" h="16161" extrusionOk="0">
                  <a:moveTo>
                    <a:pt x="2184" y="1"/>
                  </a:moveTo>
                  <a:cubicBezTo>
                    <a:pt x="1367" y="1"/>
                    <a:pt x="301" y="388"/>
                    <a:pt x="167" y="791"/>
                  </a:cubicBezTo>
                  <a:cubicBezTo>
                    <a:pt x="0" y="1392"/>
                    <a:pt x="2636" y="3593"/>
                    <a:pt x="1802" y="15702"/>
                  </a:cubicBezTo>
                  <a:cubicBezTo>
                    <a:pt x="1802" y="15702"/>
                    <a:pt x="2165" y="16160"/>
                    <a:pt x="2687" y="16160"/>
                  </a:cubicBezTo>
                  <a:cubicBezTo>
                    <a:pt x="2987" y="16160"/>
                    <a:pt x="3338" y="16009"/>
                    <a:pt x="3703" y="15535"/>
                  </a:cubicBezTo>
                  <a:cubicBezTo>
                    <a:pt x="3703" y="15535"/>
                    <a:pt x="5371" y="4160"/>
                    <a:pt x="3069" y="324"/>
                  </a:cubicBezTo>
                  <a:cubicBezTo>
                    <a:pt x="2926" y="94"/>
                    <a:pt x="2585" y="1"/>
                    <a:pt x="218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55" name="Google Shape;755;p48"/>
            <p:cNvSpPr/>
            <p:nvPr/>
          </p:nvSpPr>
          <p:spPr>
            <a:xfrm>
              <a:off x="2721239" y="7133555"/>
              <a:ext cx="2049189" cy="1722017"/>
            </a:xfrm>
            <a:custGeom>
              <a:avLst/>
              <a:gdLst/>
              <a:ahLst/>
              <a:cxnLst/>
              <a:rect l="l" t="t" r="r" b="b"/>
              <a:pathLst>
                <a:path w="57009" h="47907" extrusionOk="0">
                  <a:moveTo>
                    <a:pt x="18937" y="0"/>
                  </a:moveTo>
                  <a:cubicBezTo>
                    <a:pt x="18612" y="0"/>
                    <a:pt x="18282" y="10"/>
                    <a:pt x="17947" y="30"/>
                  </a:cubicBezTo>
                  <a:cubicBezTo>
                    <a:pt x="12276" y="397"/>
                    <a:pt x="1" y="6001"/>
                    <a:pt x="868" y="25648"/>
                  </a:cubicBezTo>
                  <a:cubicBezTo>
                    <a:pt x="1698" y="44469"/>
                    <a:pt x="16743" y="47884"/>
                    <a:pt x="19806" y="47884"/>
                  </a:cubicBezTo>
                  <a:cubicBezTo>
                    <a:pt x="19946" y="47884"/>
                    <a:pt x="20061" y="47877"/>
                    <a:pt x="20149" y="47864"/>
                  </a:cubicBezTo>
                  <a:cubicBezTo>
                    <a:pt x="22183" y="47564"/>
                    <a:pt x="24819" y="46196"/>
                    <a:pt x="27020" y="46063"/>
                  </a:cubicBezTo>
                  <a:cubicBezTo>
                    <a:pt x="27100" y="46058"/>
                    <a:pt x="27183" y="46056"/>
                    <a:pt x="27268" y="46056"/>
                  </a:cubicBezTo>
                  <a:cubicBezTo>
                    <a:pt x="29523" y="46056"/>
                    <a:pt x="33498" y="47705"/>
                    <a:pt x="36327" y="47897"/>
                  </a:cubicBezTo>
                  <a:cubicBezTo>
                    <a:pt x="36416" y="47903"/>
                    <a:pt x="36507" y="47906"/>
                    <a:pt x="36600" y="47906"/>
                  </a:cubicBezTo>
                  <a:cubicBezTo>
                    <a:pt x="41255" y="47906"/>
                    <a:pt x="50967" y="40572"/>
                    <a:pt x="54106" y="27916"/>
                  </a:cubicBezTo>
                  <a:cubicBezTo>
                    <a:pt x="57008" y="15975"/>
                    <a:pt x="51771" y="3933"/>
                    <a:pt x="42264" y="1164"/>
                  </a:cubicBezTo>
                  <a:cubicBezTo>
                    <a:pt x="41035" y="812"/>
                    <a:pt x="39938" y="674"/>
                    <a:pt x="38933" y="674"/>
                  </a:cubicBezTo>
                  <a:cubicBezTo>
                    <a:pt x="35319" y="674"/>
                    <a:pt x="32900" y="2455"/>
                    <a:pt x="29860" y="2455"/>
                  </a:cubicBezTo>
                  <a:cubicBezTo>
                    <a:pt x="29661" y="2455"/>
                    <a:pt x="29460" y="2448"/>
                    <a:pt x="29255" y="2432"/>
                  </a:cubicBezTo>
                  <a:cubicBezTo>
                    <a:pt x="27844" y="2306"/>
                    <a:pt x="24017" y="0"/>
                    <a:pt x="18937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56" name="Google Shape;756;p48"/>
            <p:cNvSpPr/>
            <p:nvPr/>
          </p:nvSpPr>
          <p:spPr>
            <a:xfrm>
              <a:off x="3004229" y="7523948"/>
              <a:ext cx="389716" cy="333713"/>
            </a:xfrm>
            <a:custGeom>
              <a:avLst/>
              <a:gdLst/>
              <a:ahLst/>
              <a:cxnLst/>
              <a:rect l="l" t="t" r="r" b="b"/>
              <a:pathLst>
                <a:path w="10842" h="9284" extrusionOk="0">
                  <a:moveTo>
                    <a:pt x="6178" y="0"/>
                  </a:moveTo>
                  <a:cubicBezTo>
                    <a:pt x="5038" y="0"/>
                    <a:pt x="3876" y="426"/>
                    <a:pt x="2936" y="1378"/>
                  </a:cubicBezTo>
                  <a:cubicBezTo>
                    <a:pt x="0" y="4280"/>
                    <a:pt x="2068" y="9283"/>
                    <a:pt x="6205" y="9283"/>
                  </a:cubicBezTo>
                  <a:cubicBezTo>
                    <a:pt x="8773" y="9283"/>
                    <a:pt x="10841" y="7215"/>
                    <a:pt x="10841" y="4647"/>
                  </a:cubicBezTo>
                  <a:cubicBezTo>
                    <a:pt x="10841" y="1851"/>
                    <a:pt x="8556" y="0"/>
                    <a:pt x="617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57" name="Google Shape;757;p48"/>
            <p:cNvSpPr/>
            <p:nvPr/>
          </p:nvSpPr>
          <p:spPr>
            <a:xfrm>
              <a:off x="3132515" y="7619776"/>
              <a:ext cx="165491" cy="141947"/>
            </a:xfrm>
            <a:custGeom>
              <a:avLst/>
              <a:gdLst/>
              <a:ahLst/>
              <a:cxnLst/>
              <a:rect l="l" t="t" r="r" b="b"/>
              <a:pathLst>
                <a:path w="4604" h="3949" extrusionOk="0">
                  <a:moveTo>
                    <a:pt x="2613" y="1"/>
                  </a:moveTo>
                  <a:cubicBezTo>
                    <a:pt x="2128" y="1"/>
                    <a:pt x="1634" y="180"/>
                    <a:pt x="1235" y="580"/>
                  </a:cubicBezTo>
                  <a:cubicBezTo>
                    <a:pt x="0" y="1814"/>
                    <a:pt x="868" y="3949"/>
                    <a:pt x="2636" y="3949"/>
                  </a:cubicBezTo>
                  <a:cubicBezTo>
                    <a:pt x="3736" y="3949"/>
                    <a:pt x="4604" y="3081"/>
                    <a:pt x="4604" y="1981"/>
                  </a:cubicBezTo>
                  <a:cubicBezTo>
                    <a:pt x="4604" y="785"/>
                    <a:pt x="3627" y="1"/>
                    <a:pt x="261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58" name="Google Shape;758;p48"/>
            <p:cNvSpPr/>
            <p:nvPr/>
          </p:nvSpPr>
          <p:spPr>
            <a:xfrm>
              <a:off x="4000609" y="7599072"/>
              <a:ext cx="389716" cy="332923"/>
            </a:xfrm>
            <a:custGeom>
              <a:avLst/>
              <a:gdLst/>
              <a:ahLst/>
              <a:cxnLst/>
              <a:rect l="l" t="t" r="r" b="b"/>
              <a:pathLst>
                <a:path w="10842" h="9262" extrusionOk="0">
                  <a:moveTo>
                    <a:pt x="6152" y="0"/>
                  </a:moveTo>
                  <a:cubicBezTo>
                    <a:pt x="5012" y="0"/>
                    <a:pt x="3849" y="419"/>
                    <a:pt x="2902" y="1356"/>
                  </a:cubicBezTo>
                  <a:cubicBezTo>
                    <a:pt x="0" y="4291"/>
                    <a:pt x="2068" y="9261"/>
                    <a:pt x="6204" y="9261"/>
                  </a:cubicBezTo>
                  <a:cubicBezTo>
                    <a:pt x="8740" y="9261"/>
                    <a:pt x="10841" y="7193"/>
                    <a:pt x="10841" y="4625"/>
                  </a:cubicBezTo>
                  <a:cubicBezTo>
                    <a:pt x="10841" y="1846"/>
                    <a:pt x="8546" y="0"/>
                    <a:pt x="615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59" name="Google Shape;759;p48"/>
            <p:cNvSpPr/>
            <p:nvPr/>
          </p:nvSpPr>
          <p:spPr>
            <a:xfrm>
              <a:off x="4128032" y="7694756"/>
              <a:ext cx="166353" cy="141336"/>
            </a:xfrm>
            <a:custGeom>
              <a:avLst/>
              <a:gdLst/>
              <a:ahLst/>
              <a:cxnLst/>
              <a:rect l="l" t="t" r="r" b="b"/>
              <a:pathLst>
                <a:path w="4628" h="3932" extrusionOk="0">
                  <a:moveTo>
                    <a:pt x="2642" y="0"/>
                  </a:moveTo>
                  <a:cubicBezTo>
                    <a:pt x="2155" y="0"/>
                    <a:pt x="1659" y="183"/>
                    <a:pt x="1258" y="595"/>
                  </a:cubicBezTo>
                  <a:cubicBezTo>
                    <a:pt x="1" y="1820"/>
                    <a:pt x="878" y="3931"/>
                    <a:pt x="2586" y="3931"/>
                  </a:cubicBezTo>
                  <a:cubicBezTo>
                    <a:pt x="2599" y="3931"/>
                    <a:pt x="2613" y="3931"/>
                    <a:pt x="2626" y="3931"/>
                  </a:cubicBezTo>
                  <a:cubicBezTo>
                    <a:pt x="2646" y="3931"/>
                    <a:pt x="2666" y="3932"/>
                    <a:pt x="2685" y="3932"/>
                  </a:cubicBezTo>
                  <a:cubicBezTo>
                    <a:pt x="3759" y="3932"/>
                    <a:pt x="4628" y="3044"/>
                    <a:pt x="4628" y="1963"/>
                  </a:cubicBezTo>
                  <a:cubicBezTo>
                    <a:pt x="4628" y="791"/>
                    <a:pt x="3654" y="0"/>
                    <a:pt x="264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60" name="Google Shape;760;p48"/>
            <p:cNvSpPr/>
            <p:nvPr/>
          </p:nvSpPr>
          <p:spPr>
            <a:xfrm>
              <a:off x="3084385" y="7344118"/>
              <a:ext cx="279580" cy="143456"/>
            </a:xfrm>
            <a:custGeom>
              <a:avLst/>
              <a:gdLst/>
              <a:ahLst/>
              <a:cxnLst/>
              <a:rect l="l" t="t" r="r" b="b"/>
              <a:pathLst>
                <a:path w="7778" h="3991" extrusionOk="0">
                  <a:moveTo>
                    <a:pt x="5267" y="0"/>
                  </a:moveTo>
                  <a:cubicBezTo>
                    <a:pt x="3158" y="0"/>
                    <a:pt x="218" y="1606"/>
                    <a:pt x="39" y="3378"/>
                  </a:cubicBezTo>
                  <a:cubicBezTo>
                    <a:pt x="1" y="3825"/>
                    <a:pt x="155" y="3990"/>
                    <a:pt x="430" y="3990"/>
                  </a:cubicBezTo>
                  <a:cubicBezTo>
                    <a:pt x="1122" y="3990"/>
                    <a:pt x="2577" y="2950"/>
                    <a:pt x="3674" y="2711"/>
                  </a:cubicBezTo>
                  <a:cubicBezTo>
                    <a:pt x="5476" y="2311"/>
                    <a:pt x="7777" y="3112"/>
                    <a:pt x="7344" y="1310"/>
                  </a:cubicBezTo>
                  <a:cubicBezTo>
                    <a:pt x="7125" y="381"/>
                    <a:pt x="6295" y="0"/>
                    <a:pt x="526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61" name="Google Shape;761;p48"/>
            <p:cNvSpPr/>
            <p:nvPr/>
          </p:nvSpPr>
          <p:spPr>
            <a:xfrm>
              <a:off x="4106106" y="7356950"/>
              <a:ext cx="278682" cy="143564"/>
            </a:xfrm>
            <a:custGeom>
              <a:avLst/>
              <a:gdLst/>
              <a:ahLst/>
              <a:cxnLst/>
              <a:rect l="l" t="t" r="r" b="b"/>
              <a:pathLst>
                <a:path w="7753" h="3994" extrusionOk="0">
                  <a:moveTo>
                    <a:pt x="2472" y="0"/>
                  </a:moveTo>
                  <a:cubicBezTo>
                    <a:pt x="1454" y="0"/>
                    <a:pt x="629" y="375"/>
                    <a:pt x="401" y="1287"/>
                  </a:cubicBezTo>
                  <a:cubicBezTo>
                    <a:pt x="0" y="3088"/>
                    <a:pt x="2269" y="2321"/>
                    <a:pt x="4103" y="2688"/>
                  </a:cubicBezTo>
                  <a:cubicBezTo>
                    <a:pt x="5206" y="2927"/>
                    <a:pt x="6670" y="3994"/>
                    <a:pt x="7345" y="3994"/>
                  </a:cubicBezTo>
                  <a:cubicBezTo>
                    <a:pt x="7609" y="3994"/>
                    <a:pt x="7753" y="3830"/>
                    <a:pt x="7706" y="3388"/>
                  </a:cubicBezTo>
                  <a:cubicBezTo>
                    <a:pt x="7526" y="1611"/>
                    <a:pt x="4583" y="0"/>
                    <a:pt x="247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62" name="Google Shape;762;p48"/>
            <p:cNvSpPr/>
            <p:nvPr/>
          </p:nvSpPr>
          <p:spPr>
            <a:xfrm>
              <a:off x="3830340" y="7778974"/>
              <a:ext cx="218258" cy="205785"/>
            </a:xfrm>
            <a:custGeom>
              <a:avLst/>
              <a:gdLst/>
              <a:ahLst/>
              <a:cxnLst/>
              <a:rect l="l" t="t" r="r" b="b"/>
              <a:pathLst>
                <a:path w="6072" h="5725" extrusionOk="0">
                  <a:moveTo>
                    <a:pt x="3536" y="0"/>
                  </a:moveTo>
                  <a:cubicBezTo>
                    <a:pt x="2566" y="0"/>
                    <a:pt x="1341" y="235"/>
                    <a:pt x="0" y="354"/>
                  </a:cubicBezTo>
                  <a:lnTo>
                    <a:pt x="1268" y="5724"/>
                  </a:lnTo>
                  <a:cubicBezTo>
                    <a:pt x="4604" y="4390"/>
                    <a:pt x="6071" y="1288"/>
                    <a:pt x="5137" y="454"/>
                  </a:cubicBezTo>
                  <a:cubicBezTo>
                    <a:pt x="4755" y="113"/>
                    <a:pt x="4206" y="0"/>
                    <a:pt x="353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63" name="Google Shape;763;p48"/>
            <p:cNvSpPr/>
            <p:nvPr/>
          </p:nvSpPr>
          <p:spPr>
            <a:xfrm>
              <a:off x="3710430" y="7791663"/>
              <a:ext cx="164305" cy="217180"/>
            </a:xfrm>
            <a:custGeom>
              <a:avLst/>
              <a:gdLst/>
              <a:ahLst/>
              <a:cxnLst/>
              <a:rect l="l" t="t" r="r" b="b"/>
              <a:pathLst>
                <a:path w="4571" h="6042" extrusionOk="0">
                  <a:moveTo>
                    <a:pt x="634" y="1"/>
                  </a:moveTo>
                  <a:lnTo>
                    <a:pt x="1" y="5972"/>
                  </a:lnTo>
                  <a:cubicBezTo>
                    <a:pt x="134" y="5972"/>
                    <a:pt x="234" y="6005"/>
                    <a:pt x="368" y="6005"/>
                  </a:cubicBezTo>
                  <a:cubicBezTo>
                    <a:pt x="633" y="6030"/>
                    <a:pt x="898" y="6042"/>
                    <a:pt x="1163" y="6042"/>
                  </a:cubicBezTo>
                  <a:cubicBezTo>
                    <a:pt x="2329" y="6042"/>
                    <a:pt x="3483" y="5806"/>
                    <a:pt x="4571" y="5371"/>
                  </a:cubicBezTo>
                  <a:lnTo>
                    <a:pt x="3336" y="1"/>
                  </a:lnTo>
                  <a:cubicBezTo>
                    <a:pt x="2886" y="51"/>
                    <a:pt x="2436" y="76"/>
                    <a:pt x="1985" y="76"/>
                  </a:cubicBezTo>
                  <a:cubicBezTo>
                    <a:pt x="1535" y="76"/>
                    <a:pt x="1085" y="51"/>
                    <a:pt x="63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64" name="Google Shape;764;p48"/>
            <p:cNvSpPr/>
            <p:nvPr/>
          </p:nvSpPr>
          <p:spPr>
            <a:xfrm>
              <a:off x="3477833" y="7750902"/>
              <a:ext cx="171494" cy="212255"/>
            </a:xfrm>
            <a:custGeom>
              <a:avLst/>
              <a:gdLst/>
              <a:ahLst/>
              <a:cxnLst/>
              <a:rect l="l" t="t" r="r" b="b"/>
              <a:pathLst>
                <a:path w="4771" h="5905" extrusionOk="0">
                  <a:moveTo>
                    <a:pt x="2702" y="0"/>
                  </a:moveTo>
                  <a:lnTo>
                    <a:pt x="2669" y="100"/>
                  </a:lnTo>
                  <a:lnTo>
                    <a:pt x="67" y="3670"/>
                  </a:lnTo>
                  <a:lnTo>
                    <a:pt x="0" y="3703"/>
                  </a:lnTo>
                  <a:cubicBezTo>
                    <a:pt x="701" y="4604"/>
                    <a:pt x="1568" y="5371"/>
                    <a:pt x="2569" y="5905"/>
                  </a:cubicBezTo>
                  <a:lnTo>
                    <a:pt x="4737" y="801"/>
                  </a:lnTo>
                  <a:lnTo>
                    <a:pt x="4770" y="701"/>
                  </a:lnTo>
                  <a:cubicBezTo>
                    <a:pt x="4070" y="501"/>
                    <a:pt x="3369" y="267"/>
                    <a:pt x="270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65" name="Google Shape;765;p48"/>
            <p:cNvSpPr/>
            <p:nvPr/>
          </p:nvSpPr>
          <p:spPr>
            <a:xfrm>
              <a:off x="3570138" y="7776063"/>
              <a:ext cx="163118" cy="230264"/>
            </a:xfrm>
            <a:custGeom>
              <a:avLst/>
              <a:gdLst/>
              <a:ahLst/>
              <a:cxnLst/>
              <a:rect l="l" t="t" r="r" b="b"/>
              <a:pathLst>
                <a:path w="4538" h="6406" extrusionOk="0">
                  <a:moveTo>
                    <a:pt x="2202" y="1"/>
                  </a:moveTo>
                  <a:lnTo>
                    <a:pt x="2169" y="101"/>
                  </a:lnTo>
                  <a:lnTo>
                    <a:pt x="1" y="5205"/>
                  </a:lnTo>
                  <a:cubicBezTo>
                    <a:pt x="1202" y="5872"/>
                    <a:pt x="2536" y="6272"/>
                    <a:pt x="3904" y="6406"/>
                  </a:cubicBezTo>
                  <a:lnTo>
                    <a:pt x="4537" y="435"/>
                  </a:lnTo>
                  <a:cubicBezTo>
                    <a:pt x="3737" y="334"/>
                    <a:pt x="2970" y="201"/>
                    <a:pt x="220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66" name="Google Shape;766;p48"/>
            <p:cNvSpPr/>
            <p:nvPr/>
          </p:nvSpPr>
          <p:spPr>
            <a:xfrm>
              <a:off x="3432256" y="7735014"/>
              <a:ext cx="142738" cy="149028"/>
            </a:xfrm>
            <a:custGeom>
              <a:avLst/>
              <a:gdLst/>
              <a:ahLst/>
              <a:cxnLst/>
              <a:rect l="l" t="t" r="r" b="b"/>
              <a:pathLst>
                <a:path w="3971" h="4146" extrusionOk="0">
                  <a:moveTo>
                    <a:pt x="2297" y="0"/>
                  </a:moveTo>
                  <a:cubicBezTo>
                    <a:pt x="1880" y="0"/>
                    <a:pt x="1465" y="126"/>
                    <a:pt x="968" y="442"/>
                  </a:cubicBezTo>
                  <a:cubicBezTo>
                    <a:pt x="1" y="1076"/>
                    <a:pt x="134" y="2644"/>
                    <a:pt x="1268" y="4145"/>
                  </a:cubicBezTo>
                  <a:lnTo>
                    <a:pt x="1335" y="4112"/>
                  </a:lnTo>
                  <a:lnTo>
                    <a:pt x="3937" y="542"/>
                  </a:lnTo>
                  <a:lnTo>
                    <a:pt x="3970" y="442"/>
                  </a:lnTo>
                  <a:cubicBezTo>
                    <a:pt x="3311" y="186"/>
                    <a:pt x="2803" y="0"/>
                    <a:pt x="229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67" name="Google Shape;767;p48"/>
            <p:cNvSpPr/>
            <p:nvPr/>
          </p:nvSpPr>
          <p:spPr>
            <a:xfrm>
              <a:off x="3438258" y="7732426"/>
              <a:ext cx="591151" cy="282276"/>
            </a:xfrm>
            <a:custGeom>
              <a:avLst/>
              <a:gdLst/>
              <a:ahLst/>
              <a:cxnLst/>
              <a:rect l="l" t="t" r="r" b="b"/>
              <a:pathLst>
                <a:path w="16446" h="7853" extrusionOk="0">
                  <a:moveTo>
                    <a:pt x="2169" y="181"/>
                  </a:moveTo>
                  <a:cubicBezTo>
                    <a:pt x="2569" y="214"/>
                    <a:pt x="2969" y="281"/>
                    <a:pt x="3370" y="448"/>
                  </a:cubicBezTo>
                  <a:lnTo>
                    <a:pt x="3770" y="581"/>
                  </a:lnTo>
                  <a:lnTo>
                    <a:pt x="4170" y="781"/>
                  </a:lnTo>
                  <a:lnTo>
                    <a:pt x="4671" y="948"/>
                  </a:lnTo>
                  <a:lnTo>
                    <a:pt x="5371" y="1182"/>
                  </a:lnTo>
                  <a:cubicBezTo>
                    <a:pt x="5605" y="1248"/>
                    <a:pt x="5905" y="1348"/>
                    <a:pt x="6238" y="1448"/>
                  </a:cubicBezTo>
                  <a:cubicBezTo>
                    <a:pt x="6539" y="1515"/>
                    <a:pt x="6872" y="1615"/>
                    <a:pt x="7272" y="1682"/>
                  </a:cubicBezTo>
                  <a:cubicBezTo>
                    <a:pt x="8073" y="1849"/>
                    <a:pt x="8940" y="1915"/>
                    <a:pt x="9774" y="1915"/>
                  </a:cubicBezTo>
                  <a:cubicBezTo>
                    <a:pt x="10241" y="1882"/>
                    <a:pt x="10708" y="1882"/>
                    <a:pt x="11209" y="1815"/>
                  </a:cubicBezTo>
                  <a:lnTo>
                    <a:pt x="12743" y="1582"/>
                  </a:lnTo>
                  <a:cubicBezTo>
                    <a:pt x="13277" y="1515"/>
                    <a:pt x="13810" y="1448"/>
                    <a:pt x="14344" y="1448"/>
                  </a:cubicBezTo>
                  <a:cubicBezTo>
                    <a:pt x="14434" y="1437"/>
                    <a:pt x="14525" y="1432"/>
                    <a:pt x="14614" y="1432"/>
                  </a:cubicBezTo>
                  <a:cubicBezTo>
                    <a:pt x="15056" y="1432"/>
                    <a:pt x="15490" y="1566"/>
                    <a:pt x="15879" y="1815"/>
                  </a:cubicBezTo>
                  <a:cubicBezTo>
                    <a:pt x="16045" y="1982"/>
                    <a:pt x="16179" y="2216"/>
                    <a:pt x="16145" y="2449"/>
                  </a:cubicBezTo>
                  <a:cubicBezTo>
                    <a:pt x="16145" y="2716"/>
                    <a:pt x="16112" y="2983"/>
                    <a:pt x="16012" y="3250"/>
                  </a:cubicBezTo>
                  <a:cubicBezTo>
                    <a:pt x="15778" y="3783"/>
                    <a:pt x="15478" y="4284"/>
                    <a:pt x="15111" y="4751"/>
                  </a:cubicBezTo>
                  <a:cubicBezTo>
                    <a:pt x="14377" y="5685"/>
                    <a:pt x="13377" y="6419"/>
                    <a:pt x="12276" y="6852"/>
                  </a:cubicBezTo>
                  <a:cubicBezTo>
                    <a:pt x="11142" y="7286"/>
                    <a:pt x="9941" y="7519"/>
                    <a:pt x="8740" y="7519"/>
                  </a:cubicBezTo>
                  <a:cubicBezTo>
                    <a:pt x="8607" y="7503"/>
                    <a:pt x="8465" y="7503"/>
                    <a:pt x="8319" y="7503"/>
                  </a:cubicBezTo>
                  <a:cubicBezTo>
                    <a:pt x="8173" y="7503"/>
                    <a:pt x="8023" y="7503"/>
                    <a:pt x="7873" y="7486"/>
                  </a:cubicBezTo>
                  <a:cubicBezTo>
                    <a:pt x="7573" y="7453"/>
                    <a:pt x="7272" y="7386"/>
                    <a:pt x="7006" y="7319"/>
                  </a:cubicBezTo>
                  <a:lnTo>
                    <a:pt x="6572" y="7253"/>
                  </a:lnTo>
                  <a:lnTo>
                    <a:pt x="6172" y="7153"/>
                  </a:lnTo>
                  <a:cubicBezTo>
                    <a:pt x="5871" y="7086"/>
                    <a:pt x="5605" y="7019"/>
                    <a:pt x="5338" y="6952"/>
                  </a:cubicBezTo>
                  <a:cubicBezTo>
                    <a:pt x="5071" y="6852"/>
                    <a:pt x="4804" y="6786"/>
                    <a:pt x="4537" y="6686"/>
                  </a:cubicBezTo>
                  <a:lnTo>
                    <a:pt x="3770" y="6319"/>
                  </a:lnTo>
                  <a:cubicBezTo>
                    <a:pt x="3536" y="6185"/>
                    <a:pt x="3303" y="6052"/>
                    <a:pt x="3069" y="5918"/>
                  </a:cubicBezTo>
                  <a:cubicBezTo>
                    <a:pt x="2869" y="5785"/>
                    <a:pt x="2669" y="5585"/>
                    <a:pt x="2436" y="5451"/>
                  </a:cubicBezTo>
                  <a:cubicBezTo>
                    <a:pt x="2235" y="5285"/>
                    <a:pt x="2035" y="5118"/>
                    <a:pt x="1869" y="4951"/>
                  </a:cubicBezTo>
                  <a:cubicBezTo>
                    <a:pt x="1702" y="4751"/>
                    <a:pt x="1535" y="4551"/>
                    <a:pt x="1368" y="4351"/>
                  </a:cubicBezTo>
                  <a:cubicBezTo>
                    <a:pt x="1068" y="4017"/>
                    <a:pt x="801" y="3617"/>
                    <a:pt x="601" y="3183"/>
                  </a:cubicBezTo>
                  <a:cubicBezTo>
                    <a:pt x="234" y="2382"/>
                    <a:pt x="134" y="1482"/>
                    <a:pt x="568" y="915"/>
                  </a:cubicBezTo>
                  <a:cubicBezTo>
                    <a:pt x="601" y="848"/>
                    <a:pt x="668" y="815"/>
                    <a:pt x="701" y="748"/>
                  </a:cubicBezTo>
                  <a:cubicBezTo>
                    <a:pt x="768" y="681"/>
                    <a:pt x="834" y="648"/>
                    <a:pt x="935" y="581"/>
                  </a:cubicBezTo>
                  <a:cubicBezTo>
                    <a:pt x="1035" y="514"/>
                    <a:pt x="1201" y="414"/>
                    <a:pt x="1335" y="348"/>
                  </a:cubicBezTo>
                  <a:cubicBezTo>
                    <a:pt x="1468" y="281"/>
                    <a:pt x="1602" y="248"/>
                    <a:pt x="1768" y="214"/>
                  </a:cubicBezTo>
                  <a:cubicBezTo>
                    <a:pt x="1902" y="181"/>
                    <a:pt x="2035" y="181"/>
                    <a:pt x="2169" y="181"/>
                  </a:cubicBezTo>
                  <a:close/>
                  <a:moveTo>
                    <a:pt x="2045" y="0"/>
                  </a:moveTo>
                  <a:cubicBezTo>
                    <a:pt x="1940" y="0"/>
                    <a:pt x="1829" y="24"/>
                    <a:pt x="1735" y="47"/>
                  </a:cubicBezTo>
                  <a:cubicBezTo>
                    <a:pt x="1568" y="47"/>
                    <a:pt x="1402" y="114"/>
                    <a:pt x="1268" y="181"/>
                  </a:cubicBezTo>
                  <a:cubicBezTo>
                    <a:pt x="1101" y="214"/>
                    <a:pt x="935" y="314"/>
                    <a:pt x="801" y="414"/>
                  </a:cubicBezTo>
                  <a:cubicBezTo>
                    <a:pt x="734" y="448"/>
                    <a:pt x="634" y="481"/>
                    <a:pt x="568" y="548"/>
                  </a:cubicBezTo>
                  <a:cubicBezTo>
                    <a:pt x="501" y="614"/>
                    <a:pt x="434" y="681"/>
                    <a:pt x="367" y="781"/>
                  </a:cubicBezTo>
                  <a:cubicBezTo>
                    <a:pt x="234" y="948"/>
                    <a:pt x="134" y="1148"/>
                    <a:pt x="101" y="1348"/>
                  </a:cubicBezTo>
                  <a:cubicBezTo>
                    <a:pt x="34" y="1548"/>
                    <a:pt x="1" y="1782"/>
                    <a:pt x="34" y="1982"/>
                  </a:cubicBezTo>
                  <a:cubicBezTo>
                    <a:pt x="67" y="2449"/>
                    <a:pt x="201" y="2883"/>
                    <a:pt x="401" y="3283"/>
                  </a:cubicBezTo>
                  <a:cubicBezTo>
                    <a:pt x="601" y="3750"/>
                    <a:pt x="868" y="4150"/>
                    <a:pt x="1201" y="4517"/>
                  </a:cubicBezTo>
                  <a:cubicBezTo>
                    <a:pt x="1368" y="4717"/>
                    <a:pt x="1568" y="4918"/>
                    <a:pt x="1768" y="5084"/>
                  </a:cubicBezTo>
                  <a:cubicBezTo>
                    <a:pt x="1935" y="5285"/>
                    <a:pt x="2135" y="5451"/>
                    <a:pt x="2336" y="5618"/>
                  </a:cubicBezTo>
                  <a:cubicBezTo>
                    <a:pt x="2769" y="5952"/>
                    <a:pt x="3236" y="6285"/>
                    <a:pt x="3703" y="6552"/>
                  </a:cubicBezTo>
                  <a:lnTo>
                    <a:pt x="4437" y="6986"/>
                  </a:lnTo>
                  <a:cubicBezTo>
                    <a:pt x="4671" y="7119"/>
                    <a:pt x="4971" y="7219"/>
                    <a:pt x="5238" y="7319"/>
                  </a:cubicBezTo>
                  <a:cubicBezTo>
                    <a:pt x="5504" y="7419"/>
                    <a:pt x="5771" y="7519"/>
                    <a:pt x="6072" y="7586"/>
                  </a:cubicBezTo>
                  <a:cubicBezTo>
                    <a:pt x="6205" y="7620"/>
                    <a:pt x="6338" y="7653"/>
                    <a:pt x="6472" y="7686"/>
                  </a:cubicBezTo>
                  <a:lnTo>
                    <a:pt x="6939" y="7753"/>
                  </a:lnTo>
                  <a:cubicBezTo>
                    <a:pt x="7239" y="7786"/>
                    <a:pt x="7506" y="7853"/>
                    <a:pt x="7839" y="7853"/>
                  </a:cubicBezTo>
                  <a:lnTo>
                    <a:pt x="8740" y="7853"/>
                  </a:lnTo>
                  <a:cubicBezTo>
                    <a:pt x="9974" y="7853"/>
                    <a:pt x="11209" y="7586"/>
                    <a:pt x="12343" y="7086"/>
                  </a:cubicBezTo>
                  <a:cubicBezTo>
                    <a:pt x="13477" y="6552"/>
                    <a:pt x="14478" y="5818"/>
                    <a:pt x="15345" y="4918"/>
                  </a:cubicBezTo>
                  <a:cubicBezTo>
                    <a:pt x="15745" y="4451"/>
                    <a:pt x="16079" y="3917"/>
                    <a:pt x="16279" y="3350"/>
                  </a:cubicBezTo>
                  <a:cubicBezTo>
                    <a:pt x="16412" y="3050"/>
                    <a:pt x="16446" y="2749"/>
                    <a:pt x="16446" y="2416"/>
                  </a:cubicBezTo>
                  <a:cubicBezTo>
                    <a:pt x="16446" y="2082"/>
                    <a:pt x="16279" y="1749"/>
                    <a:pt x="16045" y="1548"/>
                  </a:cubicBezTo>
                  <a:cubicBezTo>
                    <a:pt x="15564" y="1248"/>
                    <a:pt x="15029" y="1110"/>
                    <a:pt x="14489" y="1110"/>
                  </a:cubicBezTo>
                  <a:cubicBezTo>
                    <a:pt x="14430" y="1110"/>
                    <a:pt x="14370" y="1112"/>
                    <a:pt x="14311" y="1115"/>
                  </a:cubicBezTo>
                  <a:cubicBezTo>
                    <a:pt x="13744" y="1148"/>
                    <a:pt x="13210" y="1215"/>
                    <a:pt x="12710" y="1282"/>
                  </a:cubicBezTo>
                  <a:cubicBezTo>
                    <a:pt x="12176" y="1348"/>
                    <a:pt x="11676" y="1415"/>
                    <a:pt x="11175" y="1448"/>
                  </a:cubicBezTo>
                  <a:cubicBezTo>
                    <a:pt x="10908" y="1482"/>
                    <a:pt x="10708" y="1482"/>
                    <a:pt x="10441" y="1482"/>
                  </a:cubicBezTo>
                  <a:lnTo>
                    <a:pt x="9741" y="1515"/>
                  </a:lnTo>
                  <a:cubicBezTo>
                    <a:pt x="9274" y="1515"/>
                    <a:pt x="8874" y="1482"/>
                    <a:pt x="8440" y="1482"/>
                  </a:cubicBezTo>
                  <a:lnTo>
                    <a:pt x="8140" y="1482"/>
                  </a:lnTo>
                  <a:lnTo>
                    <a:pt x="7839" y="1448"/>
                  </a:lnTo>
                  <a:lnTo>
                    <a:pt x="7272" y="1348"/>
                  </a:lnTo>
                  <a:cubicBezTo>
                    <a:pt x="6905" y="1315"/>
                    <a:pt x="6572" y="1248"/>
                    <a:pt x="6272" y="1182"/>
                  </a:cubicBezTo>
                  <a:cubicBezTo>
                    <a:pt x="5971" y="1115"/>
                    <a:pt x="5705" y="1048"/>
                    <a:pt x="5438" y="948"/>
                  </a:cubicBezTo>
                  <a:lnTo>
                    <a:pt x="4737" y="781"/>
                  </a:lnTo>
                  <a:lnTo>
                    <a:pt x="4237" y="581"/>
                  </a:lnTo>
                  <a:lnTo>
                    <a:pt x="3837" y="448"/>
                  </a:lnTo>
                  <a:lnTo>
                    <a:pt x="3436" y="314"/>
                  </a:lnTo>
                  <a:cubicBezTo>
                    <a:pt x="3036" y="147"/>
                    <a:pt x="2602" y="47"/>
                    <a:pt x="2169" y="14"/>
                  </a:cubicBezTo>
                  <a:cubicBezTo>
                    <a:pt x="2130" y="4"/>
                    <a:pt x="2088" y="0"/>
                    <a:pt x="204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68" name="Google Shape;768;p48"/>
            <p:cNvSpPr/>
            <p:nvPr/>
          </p:nvSpPr>
          <p:spPr>
            <a:xfrm>
              <a:off x="3476611" y="7752088"/>
              <a:ext cx="99568" cy="133140"/>
            </a:xfrm>
            <a:custGeom>
              <a:avLst/>
              <a:gdLst/>
              <a:ahLst/>
              <a:cxnLst/>
              <a:rect l="l" t="t" r="r" b="b"/>
              <a:pathLst>
                <a:path w="2770" h="3704" extrusionOk="0">
                  <a:moveTo>
                    <a:pt x="2603" y="1"/>
                  </a:moveTo>
                  <a:cubicBezTo>
                    <a:pt x="2436" y="134"/>
                    <a:pt x="2269" y="301"/>
                    <a:pt x="2102" y="501"/>
                  </a:cubicBezTo>
                  <a:cubicBezTo>
                    <a:pt x="1969" y="668"/>
                    <a:pt x="1836" y="868"/>
                    <a:pt x="1702" y="1102"/>
                  </a:cubicBezTo>
                  <a:cubicBezTo>
                    <a:pt x="1569" y="1302"/>
                    <a:pt x="1369" y="1535"/>
                    <a:pt x="1235" y="1769"/>
                  </a:cubicBezTo>
                  <a:cubicBezTo>
                    <a:pt x="1102" y="1969"/>
                    <a:pt x="968" y="2236"/>
                    <a:pt x="835" y="2436"/>
                  </a:cubicBezTo>
                  <a:cubicBezTo>
                    <a:pt x="668" y="2636"/>
                    <a:pt x="468" y="2803"/>
                    <a:pt x="368" y="2970"/>
                  </a:cubicBezTo>
                  <a:cubicBezTo>
                    <a:pt x="234" y="3170"/>
                    <a:pt x="101" y="3370"/>
                    <a:pt x="1" y="3570"/>
                  </a:cubicBezTo>
                  <a:lnTo>
                    <a:pt x="168" y="3703"/>
                  </a:lnTo>
                  <a:cubicBezTo>
                    <a:pt x="335" y="3537"/>
                    <a:pt x="501" y="3370"/>
                    <a:pt x="635" y="3170"/>
                  </a:cubicBezTo>
                  <a:cubicBezTo>
                    <a:pt x="768" y="3003"/>
                    <a:pt x="868" y="2769"/>
                    <a:pt x="1002" y="2569"/>
                  </a:cubicBezTo>
                  <a:cubicBezTo>
                    <a:pt x="1135" y="2369"/>
                    <a:pt x="1335" y="2169"/>
                    <a:pt x="1535" y="1935"/>
                  </a:cubicBezTo>
                  <a:cubicBezTo>
                    <a:pt x="1702" y="1702"/>
                    <a:pt x="1869" y="1502"/>
                    <a:pt x="2002" y="1302"/>
                  </a:cubicBezTo>
                  <a:cubicBezTo>
                    <a:pt x="2169" y="1102"/>
                    <a:pt x="2336" y="935"/>
                    <a:pt x="2469" y="735"/>
                  </a:cubicBezTo>
                  <a:cubicBezTo>
                    <a:pt x="2603" y="534"/>
                    <a:pt x="2703" y="334"/>
                    <a:pt x="2770" y="134"/>
                  </a:cubicBezTo>
                  <a:lnTo>
                    <a:pt x="260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69" name="Google Shape;769;p48"/>
            <p:cNvSpPr/>
            <p:nvPr/>
          </p:nvSpPr>
          <p:spPr>
            <a:xfrm>
              <a:off x="3567766" y="7777285"/>
              <a:ext cx="83968" cy="187058"/>
            </a:xfrm>
            <a:custGeom>
              <a:avLst/>
              <a:gdLst/>
              <a:ahLst/>
              <a:cxnLst/>
              <a:rect l="l" t="t" r="r" b="b"/>
              <a:pathLst>
                <a:path w="2336" h="5204" extrusionOk="0">
                  <a:moveTo>
                    <a:pt x="2135" y="0"/>
                  </a:moveTo>
                  <a:cubicBezTo>
                    <a:pt x="1968" y="234"/>
                    <a:pt x="1835" y="501"/>
                    <a:pt x="1735" y="767"/>
                  </a:cubicBezTo>
                  <a:cubicBezTo>
                    <a:pt x="1601" y="1001"/>
                    <a:pt x="1535" y="1301"/>
                    <a:pt x="1401" y="1601"/>
                  </a:cubicBezTo>
                  <a:cubicBezTo>
                    <a:pt x="1268" y="1902"/>
                    <a:pt x="1134" y="2202"/>
                    <a:pt x="1034" y="2535"/>
                  </a:cubicBezTo>
                  <a:cubicBezTo>
                    <a:pt x="901" y="2869"/>
                    <a:pt x="801" y="3203"/>
                    <a:pt x="667" y="3503"/>
                  </a:cubicBezTo>
                  <a:cubicBezTo>
                    <a:pt x="534" y="3803"/>
                    <a:pt x="367" y="4070"/>
                    <a:pt x="267" y="4303"/>
                  </a:cubicBezTo>
                  <a:cubicBezTo>
                    <a:pt x="167" y="4537"/>
                    <a:pt x="67" y="4737"/>
                    <a:pt x="33" y="4904"/>
                  </a:cubicBezTo>
                  <a:lnTo>
                    <a:pt x="0" y="5071"/>
                  </a:lnTo>
                  <a:lnTo>
                    <a:pt x="0" y="5137"/>
                  </a:lnTo>
                  <a:lnTo>
                    <a:pt x="167" y="5204"/>
                  </a:lnTo>
                  <a:lnTo>
                    <a:pt x="200" y="5171"/>
                  </a:lnTo>
                  <a:lnTo>
                    <a:pt x="300" y="5004"/>
                  </a:lnTo>
                  <a:cubicBezTo>
                    <a:pt x="367" y="4837"/>
                    <a:pt x="467" y="4670"/>
                    <a:pt x="567" y="4437"/>
                  </a:cubicBezTo>
                  <a:cubicBezTo>
                    <a:pt x="667" y="4203"/>
                    <a:pt x="734" y="3903"/>
                    <a:pt x="867" y="3603"/>
                  </a:cubicBezTo>
                  <a:cubicBezTo>
                    <a:pt x="1001" y="3303"/>
                    <a:pt x="1168" y="3002"/>
                    <a:pt x="1301" y="2669"/>
                  </a:cubicBezTo>
                  <a:cubicBezTo>
                    <a:pt x="1434" y="2369"/>
                    <a:pt x="1601" y="2035"/>
                    <a:pt x="1735" y="1735"/>
                  </a:cubicBezTo>
                  <a:cubicBezTo>
                    <a:pt x="1868" y="1435"/>
                    <a:pt x="2002" y="1168"/>
                    <a:pt x="2102" y="934"/>
                  </a:cubicBezTo>
                  <a:cubicBezTo>
                    <a:pt x="2202" y="667"/>
                    <a:pt x="2302" y="367"/>
                    <a:pt x="2335" y="100"/>
                  </a:cubicBezTo>
                  <a:lnTo>
                    <a:pt x="2135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70" name="Google Shape;770;p48"/>
            <p:cNvSpPr/>
            <p:nvPr/>
          </p:nvSpPr>
          <p:spPr>
            <a:xfrm>
              <a:off x="3706835" y="7791663"/>
              <a:ext cx="31200" cy="215850"/>
            </a:xfrm>
            <a:custGeom>
              <a:avLst/>
              <a:gdLst/>
              <a:ahLst/>
              <a:cxnLst/>
              <a:rect l="l" t="t" r="r" b="b"/>
              <a:pathLst>
                <a:path w="868" h="6005" extrusionOk="0">
                  <a:moveTo>
                    <a:pt x="601" y="1"/>
                  </a:moveTo>
                  <a:cubicBezTo>
                    <a:pt x="501" y="301"/>
                    <a:pt x="434" y="601"/>
                    <a:pt x="401" y="935"/>
                  </a:cubicBezTo>
                  <a:cubicBezTo>
                    <a:pt x="367" y="1201"/>
                    <a:pt x="367" y="1535"/>
                    <a:pt x="334" y="1869"/>
                  </a:cubicBezTo>
                  <a:cubicBezTo>
                    <a:pt x="301" y="2235"/>
                    <a:pt x="267" y="2602"/>
                    <a:pt x="267" y="3003"/>
                  </a:cubicBezTo>
                  <a:cubicBezTo>
                    <a:pt x="234" y="3370"/>
                    <a:pt x="234" y="3737"/>
                    <a:pt x="201" y="4104"/>
                  </a:cubicBezTo>
                  <a:cubicBezTo>
                    <a:pt x="167" y="4437"/>
                    <a:pt x="67" y="4771"/>
                    <a:pt x="34" y="5038"/>
                  </a:cubicBezTo>
                  <a:cubicBezTo>
                    <a:pt x="1" y="5304"/>
                    <a:pt x="1" y="5571"/>
                    <a:pt x="1" y="5738"/>
                  </a:cubicBezTo>
                  <a:lnTo>
                    <a:pt x="1" y="6005"/>
                  </a:lnTo>
                  <a:lnTo>
                    <a:pt x="201" y="6005"/>
                  </a:lnTo>
                  <a:cubicBezTo>
                    <a:pt x="201" y="6005"/>
                    <a:pt x="234" y="5905"/>
                    <a:pt x="267" y="5771"/>
                  </a:cubicBezTo>
                  <a:cubicBezTo>
                    <a:pt x="301" y="5605"/>
                    <a:pt x="334" y="5371"/>
                    <a:pt x="367" y="5071"/>
                  </a:cubicBezTo>
                  <a:cubicBezTo>
                    <a:pt x="401" y="4804"/>
                    <a:pt x="367" y="4470"/>
                    <a:pt x="401" y="4104"/>
                  </a:cubicBezTo>
                  <a:cubicBezTo>
                    <a:pt x="434" y="3770"/>
                    <a:pt x="501" y="3403"/>
                    <a:pt x="568" y="3036"/>
                  </a:cubicBezTo>
                  <a:cubicBezTo>
                    <a:pt x="601" y="2636"/>
                    <a:pt x="668" y="2269"/>
                    <a:pt x="701" y="1935"/>
                  </a:cubicBezTo>
                  <a:cubicBezTo>
                    <a:pt x="734" y="1568"/>
                    <a:pt x="834" y="1235"/>
                    <a:pt x="834" y="968"/>
                  </a:cubicBezTo>
                  <a:cubicBezTo>
                    <a:pt x="868" y="634"/>
                    <a:pt x="868" y="334"/>
                    <a:pt x="83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71" name="Google Shape;771;p48"/>
            <p:cNvSpPr/>
            <p:nvPr/>
          </p:nvSpPr>
          <p:spPr>
            <a:xfrm>
              <a:off x="3825524" y="7788068"/>
              <a:ext cx="53989" cy="201472"/>
            </a:xfrm>
            <a:custGeom>
              <a:avLst/>
              <a:gdLst/>
              <a:ahLst/>
              <a:cxnLst/>
              <a:rect l="l" t="t" r="r" b="b"/>
              <a:pathLst>
                <a:path w="1502" h="5605" extrusionOk="0">
                  <a:moveTo>
                    <a:pt x="201" y="0"/>
                  </a:moveTo>
                  <a:lnTo>
                    <a:pt x="1" y="34"/>
                  </a:lnTo>
                  <a:cubicBezTo>
                    <a:pt x="1" y="334"/>
                    <a:pt x="34" y="634"/>
                    <a:pt x="101" y="934"/>
                  </a:cubicBezTo>
                  <a:cubicBezTo>
                    <a:pt x="168" y="1201"/>
                    <a:pt x="268" y="1502"/>
                    <a:pt x="334" y="1802"/>
                  </a:cubicBezTo>
                  <a:cubicBezTo>
                    <a:pt x="435" y="2135"/>
                    <a:pt x="501" y="2502"/>
                    <a:pt x="601" y="2836"/>
                  </a:cubicBezTo>
                  <a:cubicBezTo>
                    <a:pt x="701" y="3169"/>
                    <a:pt x="835" y="3503"/>
                    <a:pt x="902" y="3837"/>
                  </a:cubicBezTo>
                  <a:cubicBezTo>
                    <a:pt x="968" y="4170"/>
                    <a:pt x="968" y="4470"/>
                    <a:pt x="1068" y="4737"/>
                  </a:cubicBezTo>
                  <a:cubicBezTo>
                    <a:pt x="1135" y="5037"/>
                    <a:pt x="1202" y="5304"/>
                    <a:pt x="1302" y="5605"/>
                  </a:cubicBezTo>
                  <a:lnTo>
                    <a:pt x="1502" y="5538"/>
                  </a:lnTo>
                  <a:cubicBezTo>
                    <a:pt x="1502" y="5238"/>
                    <a:pt x="1435" y="4937"/>
                    <a:pt x="1369" y="4671"/>
                  </a:cubicBezTo>
                  <a:cubicBezTo>
                    <a:pt x="1335" y="4404"/>
                    <a:pt x="1202" y="4103"/>
                    <a:pt x="1102" y="3803"/>
                  </a:cubicBezTo>
                  <a:cubicBezTo>
                    <a:pt x="1035" y="3470"/>
                    <a:pt x="1002" y="3103"/>
                    <a:pt x="935" y="2769"/>
                  </a:cubicBezTo>
                  <a:cubicBezTo>
                    <a:pt x="835" y="2402"/>
                    <a:pt x="768" y="2069"/>
                    <a:pt x="701" y="1735"/>
                  </a:cubicBezTo>
                  <a:cubicBezTo>
                    <a:pt x="635" y="1401"/>
                    <a:pt x="601" y="1101"/>
                    <a:pt x="535" y="834"/>
                  </a:cubicBezTo>
                  <a:cubicBezTo>
                    <a:pt x="435" y="534"/>
                    <a:pt x="334" y="267"/>
                    <a:pt x="20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72" name="Google Shape;772;p48"/>
            <p:cNvSpPr/>
            <p:nvPr/>
          </p:nvSpPr>
          <p:spPr>
            <a:xfrm>
              <a:off x="3916679" y="7784474"/>
              <a:ext cx="53989" cy="139107"/>
            </a:xfrm>
            <a:custGeom>
              <a:avLst/>
              <a:gdLst/>
              <a:ahLst/>
              <a:cxnLst/>
              <a:rect l="l" t="t" r="r" b="b"/>
              <a:pathLst>
                <a:path w="1502" h="3870" extrusionOk="0">
                  <a:moveTo>
                    <a:pt x="200" y="0"/>
                  </a:moveTo>
                  <a:lnTo>
                    <a:pt x="0" y="67"/>
                  </a:lnTo>
                  <a:cubicBezTo>
                    <a:pt x="0" y="267"/>
                    <a:pt x="33" y="501"/>
                    <a:pt x="100" y="701"/>
                  </a:cubicBezTo>
                  <a:cubicBezTo>
                    <a:pt x="133" y="868"/>
                    <a:pt x="267" y="1068"/>
                    <a:pt x="334" y="1301"/>
                  </a:cubicBezTo>
                  <a:cubicBezTo>
                    <a:pt x="400" y="1535"/>
                    <a:pt x="500" y="1768"/>
                    <a:pt x="600" y="2002"/>
                  </a:cubicBezTo>
                  <a:cubicBezTo>
                    <a:pt x="701" y="2235"/>
                    <a:pt x="801" y="2469"/>
                    <a:pt x="901" y="2669"/>
                  </a:cubicBezTo>
                  <a:cubicBezTo>
                    <a:pt x="967" y="2903"/>
                    <a:pt x="967" y="3136"/>
                    <a:pt x="1034" y="3303"/>
                  </a:cubicBezTo>
                  <a:cubicBezTo>
                    <a:pt x="1101" y="3503"/>
                    <a:pt x="1201" y="3703"/>
                    <a:pt x="1301" y="3870"/>
                  </a:cubicBezTo>
                  <a:lnTo>
                    <a:pt x="1501" y="3803"/>
                  </a:lnTo>
                  <a:cubicBezTo>
                    <a:pt x="1468" y="3603"/>
                    <a:pt x="1434" y="3403"/>
                    <a:pt x="1368" y="3203"/>
                  </a:cubicBezTo>
                  <a:cubicBezTo>
                    <a:pt x="1301" y="3036"/>
                    <a:pt x="1168" y="2836"/>
                    <a:pt x="1101" y="2602"/>
                  </a:cubicBezTo>
                  <a:cubicBezTo>
                    <a:pt x="1001" y="2369"/>
                    <a:pt x="967" y="2135"/>
                    <a:pt x="901" y="1902"/>
                  </a:cubicBezTo>
                  <a:cubicBezTo>
                    <a:pt x="834" y="1635"/>
                    <a:pt x="734" y="1401"/>
                    <a:pt x="667" y="1168"/>
                  </a:cubicBezTo>
                  <a:cubicBezTo>
                    <a:pt x="600" y="968"/>
                    <a:pt x="567" y="734"/>
                    <a:pt x="500" y="567"/>
                  </a:cubicBezTo>
                  <a:cubicBezTo>
                    <a:pt x="434" y="367"/>
                    <a:pt x="334" y="167"/>
                    <a:pt x="20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73" name="Google Shape;773;p48"/>
            <p:cNvSpPr/>
            <p:nvPr/>
          </p:nvSpPr>
          <p:spPr>
            <a:xfrm>
              <a:off x="4817123" y="7193367"/>
              <a:ext cx="140329" cy="38389"/>
            </a:xfrm>
            <a:custGeom>
              <a:avLst/>
              <a:gdLst/>
              <a:ahLst/>
              <a:cxnLst/>
              <a:rect l="l" t="t" r="r" b="b"/>
              <a:pathLst>
                <a:path w="3904" h="1068" extrusionOk="0">
                  <a:moveTo>
                    <a:pt x="1968" y="0"/>
                  </a:moveTo>
                  <a:cubicBezTo>
                    <a:pt x="1568" y="34"/>
                    <a:pt x="1168" y="67"/>
                    <a:pt x="801" y="167"/>
                  </a:cubicBezTo>
                  <a:cubicBezTo>
                    <a:pt x="601" y="200"/>
                    <a:pt x="434" y="267"/>
                    <a:pt x="267" y="334"/>
                  </a:cubicBezTo>
                  <a:cubicBezTo>
                    <a:pt x="0" y="434"/>
                    <a:pt x="0" y="801"/>
                    <a:pt x="300" y="901"/>
                  </a:cubicBezTo>
                  <a:cubicBezTo>
                    <a:pt x="467" y="934"/>
                    <a:pt x="634" y="1001"/>
                    <a:pt x="834" y="1001"/>
                  </a:cubicBezTo>
                  <a:cubicBezTo>
                    <a:pt x="1201" y="1068"/>
                    <a:pt x="1601" y="1068"/>
                    <a:pt x="2002" y="1068"/>
                  </a:cubicBezTo>
                  <a:cubicBezTo>
                    <a:pt x="2202" y="1034"/>
                    <a:pt x="2402" y="1034"/>
                    <a:pt x="2602" y="1001"/>
                  </a:cubicBezTo>
                  <a:cubicBezTo>
                    <a:pt x="2802" y="968"/>
                    <a:pt x="2969" y="934"/>
                    <a:pt x="3169" y="901"/>
                  </a:cubicBezTo>
                  <a:cubicBezTo>
                    <a:pt x="3336" y="834"/>
                    <a:pt x="3503" y="801"/>
                    <a:pt x="3670" y="734"/>
                  </a:cubicBezTo>
                  <a:cubicBezTo>
                    <a:pt x="3770" y="667"/>
                    <a:pt x="3803" y="634"/>
                    <a:pt x="3836" y="534"/>
                  </a:cubicBezTo>
                  <a:cubicBezTo>
                    <a:pt x="3903" y="367"/>
                    <a:pt x="3803" y="200"/>
                    <a:pt x="3670" y="167"/>
                  </a:cubicBezTo>
                  <a:cubicBezTo>
                    <a:pt x="3469" y="100"/>
                    <a:pt x="3303" y="67"/>
                    <a:pt x="3136" y="67"/>
                  </a:cubicBezTo>
                  <a:cubicBezTo>
                    <a:pt x="2936" y="34"/>
                    <a:pt x="2769" y="0"/>
                    <a:pt x="256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74" name="Google Shape;774;p48"/>
            <p:cNvSpPr/>
            <p:nvPr/>
          </p:nvSpPr>
          <p:spPr>
            <a:xfrm>
              <a:off x="4818309" y="7097467"/>
              <a:ext cx="137921" cy="126850"/>
            </a:xfrm>
            <a:custGeom>
              <a:avLst/>
              <a:gdLst/>
              <a:ahLst/>
              <a:cxnLst/>
              <a:rect l="l" t="t" r="r" b="b"/>
              <a:pathLst>
                <a:path w="3837" h="3529" extrusionOk="0">
                  <a:moveTo>
                    <a:pt x="3558" y="1"/>
                  </a:moveTo>
                  <a:cubicBezTo>
                    <a:pt x="3509" y="1"/>
                    <a:pt x="3456" y="12"/>
                    <a:pt x="3403" y="33"/>
                  </a:cubicBezTo>
                  <a:cubicBezTo>
                    <a:pt x="3203" y="133"/>
                    <a:pt x="3003" y="267"/>
                    <a:pt x="2803" y="400"/>
                  </a:cubicBezTo>
                  <a:cubicBezTo>
                    <a:pt x="2602" y="500"/>
                    <a:pt x="2436" y="667"/>
                    <a:pt x="2202" y="834"/>
                  </a:cubicBezTo>
                  <a:cubicBezTo>
                    <a:pt x="1969" y="1000"/>
                    <a:pt x="1769" y="1201"/>
                    <a:pt x="1568" y="1367"/>
                  </a:cubicBezTo>
                  <a:cubicBezTo>
                    <a:pt x="1168" y="1734"/>
                    <a:pt x="801" y="2101"/>
                    <a:pt x="468" y="2502"/>
                  </a:cubicBezTo>
                  <a:cubicBezTo>
                    <a:pt x="301" y="2702"/>
                    <a:pt x="167" y="2868"/>
                    <a:pt x="34" y="3102"/>
                  </a:cubicBezTo>
                  <a:cubicBezTo>
                    <a:pt x="1" y="3169"/>
                    <a:pt x="1" y="3269"/>
                    <a:pt x="34" y="3369"/>
                  </a:cubicBezTo>
                  <a:cubicBezTo>
                    <a:pt x="83" y="3466"/>
                    <a:pt x="203" y="3528"/>
                    <a:pt x="316" y="3528"/>
                  </a:cubicBezTo>
                  <a:cubicBezTo>
                    <a:pt x="358" y="3528"/>
                    <a:pt x="398" y="3520"/>
                    <a:pt x="434" y="3502"/>
                  </a:cubicBezTo>
                  <a:cubicBezTo>
                    <a:pt x="634" y="3369"/>
                    <a:pt x="835" y="3269"/>
                    <a:pt x="1035" y="3135"/>
                  </a:cubicBezTo>
                  <a:cubicBezTo>
                    <a:pt x="1502" y="2835"/>
                    <a:pt x="1902" y="2502"/>
                    <a:pt x="2302" y="2135"/>
                  </a:cubicBezTo>
                  <a:cubicBezTo>
                    <a:pt x="2502" y="1968"/>
                    <a:pt x="2703" y="1768"/>
                    <a:pt x="2903" y="1568"/>
                  </a:cubicBezTo>
                  <a:cubicBezTo>
                    <a:pt x="3103" y="1367"/>
                    <a:pt x="3270" y="1167"/>
                    <a:pt x="3403" y="1000"/>
                  </a:cubicBezTo>
                  <a:cubicBezTo>
                    <a:pt x="3536" y="834"/>
                    <a:pt x="3670" y="634"/>
                    <a:pt x="3803" y="433"/>
                  </a:cubicBezTo>
                  <a:cubicBezTo>
                    <a:pt x="3837" y="333"/>
                    <a:pt x="3837" y="233"/>
                    <a:pt x="3803" y="167"/>
                  </a:cubicBezTo>
                  <a:cubicBezTo>
                    <a:pt x="3758" y="53"/>
                    <a:pt x="3665" y="1"/>
                    <a:pt x="355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75" name="Google Shape;775;p48"/>
            <p:cNvSpPr/>
            <p:nvPr/>
          </p:nvSpPr>
          <p:spPr>
            <a:xfrm>
              <a:off x="4817123" y="7045887"/>
              <a:ext cx="55176" cy="177496"/>
            </a:xfrm>
            <a:custGeom>
              <a:avLst/>
              <a:gdLst/>
              <a:ahLst/>
              <a:cxnLst/>
              <a:rect l="l" t="t" r="r" b="b"/>
              <a:pathLst>
                <a:path w="1535" h="4938" extrusionOk="0">
                  <a:moveTo>
                    <a:pt x="1253" y="0"/>
                  </a:moveTo>
                  <a:cubicBezTo>
                    <a:pt x="1149" y="0"/>
                    <a:pt x="1045" y="45"/>
                    <a:pt x="1001" y="134"/>
                  </a:cubicBezTo>
                  <a:cubicBezTo>
                    <a:pt x="901" y="367"/>
                    <a:pt x="801" y="567"/>
                    <a:pt x="701" y="801"/>
                  </a:cubicBezTo>
                  <a:cubicBezTo>
                    <a:pt x="634" y="1034"/>
                    <a:pt x="567" y="1235"/>
                    <a:pt x="467" y="1535"/>
                  </a:cubicBezTo>
                  <a:cubicBezTo>
                    <a:pt x="401" y="1802"/>
                    <a:pt x="334" y="2069"/>
                    <a:pt x="267" y="2369"/>
                  </a:cubicBezTo>
                  <a:cubicBezTo>
                    <a:pt x="167" y="2869"/>
                    <a:pt x="67" y="3403"/>
                    <a:pt x="34" y="3937"/>
                  </a:cubicBezTo>
                  <a:cubicBezTo>
                    <a:pt x="0" y="4170"/>
                    <a:pt x="0" y="4437"/>
                    <a:pt x="34" y="4670"/>
                  </a:cubicBezTo>
                  <a:cubicBezTo>
                    <a:pt x="34" y="4770"/>
                    <a:pt x="67" y="4871"/>
                    <a:pt x="167" y="4904"/>
                  </a:cubicBezTo>
                  <a:cubicBezTo>
                    <a:pt x="212" y="4926"/>
                    <a:pt x="260" y="4937"/>
                    <a:pt x="308" y="4937"/>
                  </a:cubicBezTo>
                  <a:cubicBezTo>
                    <a:pt x="404" y="4937"/>
                    <a:pt x="501" y="4893"/>
                    <a:pt x="567" y="4804"/>
                  </a:cubicBezTo>
                  <a:cubicBezTo>
                    <a:pt x="667" y="4570"/>
                    <a:pt x="767" y="4337"/>
                    <a:pt x="834" y="4103"/>
                  </a:cubicBezTo>
                  <a:cubicBezTo>
                    <a:pt x="1034" y="3603"/>
                    <a:pt x="1168" y="3103"/>
                    <a:pt x="1301" y="2602"/>
                  </a:cubicBezTo>
                  <a:cubicBezTo>
                    <a:pt x="1368" y="2302"/>
                    <a:pt x="1401" y="2035"/>
                    <a:pt x="1468" y="1768"/>
                  </a:cubicBezTo>
                  <a:cubicBezTo>
                    <a:pt x="1501" y="1501"/>
                    <a:pt x="1535" y="1235"/>
                    <a:pt x="1535" y="1034"/>
                  </a:cubicBezTo>
                  <a:lnTo>
                    <a:pt x="1535" y="301"/>
                  </a:lnTo>
                  <a:cubicBezTo>
                    <a:pt x="1535" y="201"/>
                    <a:pt x="1501" y="100"/>
                    <a:pt x="1401" y="34"/>
                  </a:cubicBezTo>
                  <a:cubicBezTo>
                    <a:pt x="1357" y="11"/>
                    <a:pt x="1305" y="0"/>
                    <a:pt x="125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76" name="Google Shape;776;p48"/>
            <p:cNvSpPr/>
            <p:nvPr/>
          </p:nvSpPr>
          <p:spPr>
            <a:xfrm>
              <a:off x="4759576" y="7077230"/>
              <a:ext cx="65959" cy="152155"/>
            </a:xfrm>
            <a:custGeom>
              <a:avLst/>
              <a:gdLst/>
              <a:ahLst/>
              <a:cxnLst/>
              <a:rect l="l" t="t" r="r" b="b"/>
              <a:pathLst>
                <a:path w="1835" h="4233" extrusionOk="0">
                  <a:moveTo>
                    <a:pt x="289" y="0"/>
                  </a:moveTo>
                  <a:cubicBezTo>
                    <a:pt x="142" y="0"/>
                    <a:pt x="0" y="109"/>
                    <a:pt x="0" y="296"/>
                  </a:cubicBezTo>
                  <a:cubicBezTo>
                    <a:pt x="0" y="496"/>
                    <a:pt x="33" y="730"/>
                    <a:pt x="67" y="930"/>
                  </a:cubicBezTo>
                  <a:cubicBezTo>
                    <a:pt x="100" y="1163"/>
                    <a:pt x="167" y="1363"/>
                    <a:pt x="200" y="1563"/>
                  </a:cubicBezTo>
                  <a:cubicBezTo>
                    <a:pt x="267" y="1797"/>
                    <a:pt x="334" y="2064"/>
                    <a:pt x="434" y="2297"/>
                  </a:cubicBezTo>
                  <a:cubicBezTo>
                    <a:pt x="567" y="2731"/>
                    <a:pt x="767" y="3165"/>
                    <a:pt x="967" y="3565"/>
                  </a:cubicBezTo>
                  <a:cubicBezTo>
                    <a:pt x="1068" y="3765"/>
                    <a:pt x="1168" y="3932"/>
                    <a:pt x="1301" y="4132"/>
                  </a:cubicBezTo>
                  <a:cubicBezTo>
                    <a:pt x="1368" y="4199"/>
                    <a:pt x="1434" y="4232"/>
                    <a:pt x="1535" y="4232"/>
                  </a:cubicBezTo>
                  <a:cubicBezTo>
                    <a:pt x="1701" y="4232"/>
                    <a:pt x="1835" y="4099"/>
                    <a:pt x="1835" y="3932"/>
                  </a:cubicBezTo>
                  <a:cubicBezTo>
                    <a:pt x="1835" y="3732"/>
                    <a:pt x="1801" y="3498"/>
                    <a:pt x="1768" y="3298"/>
                  </a:cubicBezTo>
                  <a:cubicBezTo>
                    <a:pt x="1668" y="2831"/>
                    <a:pt x="1568" y="2397"/>
                    <a:pt x="1401" y="1964"/>
                  </a:cubicBezTo>
                  <a:cubicBezTo>
                    <a:pt x="1334" y="1697"/>
                    <a:pt x="1234" y="1463"/>
                    <a:pt x="1134" y="1263"/>
                  </a:cubicBezTo>
                  <a:cubicBezTo>
                    <a:pt x="1068" y="1030"/>
                    <a:pt x="967" y="830"/>
                    <a:pt x="867" y="663"/>
                  </a:cubicBezTo>
                  <a:cubicBezTo>
                    <a:pt x="767" y="463"/>
                    <a:pt x="667" y="296"/>
                    <a:pt x="534" y="129"/>
                  </a:cubicBezTo>
                  <a:cubicBezTo>
                    <a:pt x="471" y="41"/>
                    <a:pt x="379" y="0"/>
                    <a:pt x="28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77" name="Google Shape;777;p48"/>
            <p:cNvSpPr/>
            <p:nvPr/>
          </p:nvSpPr>
          <p:spPr>
            <a:xfrm>
              <a:off x="4577302" y="7188550"/>
              <a:ext cx="275806" cy="537198"/>
            </a:xfrm>
            <a:custGeom>
              <a:avLst/>
              <a:gdLst/>
              <a:ahLst/>
              <a:cxnLst/>
              <a:rect l="l" t="t" r="r" b="b"/>
              <a:pathLst>
                <a:path w="7673" h="14945" fill="none" extrusionOk="0">
                  <a:moveTo>
                    <a:pt x="7673" y="1"/>
                  </a:moveTo>
                  <a:cubicBezTo>
                    <a:pt x="7673" y="1"/>
                    <a:pt x="4170" y="10475"/>
                    <a:pt x="1" y="14945"/>
                  </a:cubicBezTo>
                </a:path>
              </a:pathLst>
            </a:custGeom>
            <a:noFill/>
            <a:ln w="31700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78" name="Google Shape;778;p48"/>
            <p:cNvSpPr/>
            <p:nvPr/>
          </p:nvSpPr>
          <p:spPr>
            <a:xfrm>
              <a:off x="2602550" y="7049769"/>
              <a:ext cx="134326" cy="52516"/>
            </a:xfrm>
            <a:custGeom>
              <a:avLst/>
              <a:gdLst/>
              <a:ahLst/>
              <a:cxnLst/>
              <a:rect l="l" t="t" r="r" b="b"/>
              <a:pathLst>
                <a:path w="3737" h="1461" extrusionOk="0">
                  <a:moveTo>
                    <a:pt x="568" y="1"/>
                  </a:moveTo>
                  <a:cubicBezTo>
                    <a:pt x="476" y="1"/>
                    <a:pt x="384" y="9"/>
                    <a:pt x="301" y="26"/>
                  </a:cubicBezTo>
                  <a:cubicBezTo>
                    <a:pt x="201" y="26"/>
                    <a:pt x="134" y="93"/>
                    <a:pt x="101" y="159"/>
                  </a:cubicBezTo>
                  <a:cubicBezTo>
                    <a:pt x="1" y="293"/>
                    <a:pt x="34" y="493"/>
                    <a:pt x="167" y="593"/>
                  </a:cubicBezTo>
                  <a:cubicBezTo>
                    <a:pt x="301" y="693"/>
                    <a:pt x="468" y="793"/>
                    <a:pt x="634" y="860"/>
                  </a:cubicBezTo>
                  <a:cubicBezTo>
                    <a:pt x="801" y="926"/>
                    <a:pt x="968" y="993"/>
                    <a:pt x="1135" y="1060"/>
                  </a:cubicBezTo>
                  <a:cubicBezTo>
                    <a:pt x="1335" y="1127"/>
                    <a:pt x="1535" y="1193"/>
                    <a:pt x="1735" y="1260"/>
                  </a:cubicBezTo>
                  <a:cubicBezTo>
                    <a:pt x="2102" y="1360"/>
                    <a:pt x="2502" y="1427"/>
                    <a:pt x="2903" y="1460"/>
                  </a:cubicBezTo>
                  <a:lnTo>
                    <a:pt x="3436" y="1460"/>
                  </a:lnTo>
                  <a:cubicBezTo>
                    <a:pt x="3503" y="1427"/>
                    <a:pt x="3603" y="1393"/>
                    <a:pt x="3637" y="1327"/>
                  </a:cubicBezTo>
                  <a:cubicBezTo>
                    <a:pt x="3737" y="1193"/>
                    <a:pt x="3703" y="993"/>
                    <a:pt x="3570" y="926"/>
                  </a:cubicBezTo>
                  <a:cubicBezTo>
                    <a:pt x="3436" y="793"/>
                    <a:pt x="3270" y="726"/>
                    <a:pt x="3103" y="626"/>
                  </a:cubicBezTo>
                  <a:cubicBezTo>
                    <a:pt x="2736" y="459"/>
                    <a:pt x="2369" y="326"/>
                    <a:pt x="2002" y="226"/>
                  </a:cubicBezTo>
                  <a:cubicBezTo>
                    <a:pt x="1802" y="159"/>
                    <a:pt x="1602" y="126"/>
                    <a:pt x="1402" y="93"/>
                  </a:cubicBezTo>
                  <a:cubicBezTo>
                    <a:pt x="1201" y="59"/>
                    <a:pt x="1001" y="26"/>
                    <a:pt x="835" y="26"/>
                  </a:cubicBezTo>
                  <a:cubicBezTo>
                    <a:pt x="751" y="9"/>
                    <a:pt x="659" y="1"/>
                    <a:pt x="56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79" name="Google Shape;779;p48"/>
            <p:cNvSpPr/>
            <p:nvPr/>
          </p:nvSpPr>
          <p:spPr>
            <a:xfrm>
              <a:off x="2621385" y="6950346"/>
              <a:ext cx="116677" cy="149136"/>
            </a:xfrm>
            <a:custGeom>
              <a:avLst/>
              <a:gdLst/>
              <a:ahLst/>
              <a:cxnLst/>
              <a:rect l="l" t="t" r="r" b="b"/>
              <a:pathLst>
                <a:path w="3246" h="4149" extrusionOk="0">
                  <a:moveTo>
                    <a:pt x="342" y="0"/>
                  </a:moveTo>
                  <a:cubicBezTo>
                    <a:pt x="159" y="0"/>
                    <a:pt x="0" y="185"/>
                    <a:pt x="77" y="390"/>
                  </a:cubicBezTo>
                  <a:cubicBezTo>
                    <a:pt x="144" y="624"/>
                    <a:pt x="244" y="824"/>
                    <a:pt x="377" y="1057"/>
                  </a:cubicBezTo>
                  <a:cubicBezTo>
                    <a:pt x="477" y="1257"/>
                    <a:pt x="611" y="1458"/>
                    <a:pt x="744" y="1691"/>
                  </a:cubicBezTo>
                  <a:cubicBezTo>
                    <a:pt x="878" y="1925"/>
                    <a:pt x="1044" y="2158"/>
                    <a:pt x="1211" y="2392"/>
                  </a:cubicBezTo>
                  <a:cubicBezTo>
                    <a:pt x="1545" y="2792"/>
                    <a:pt x="1878" y="3192"/>
                    <a:pt x="2245" y="3592"/>
                  </a:cubicBezTo>
                  <a:cubicBezTo>
                    <a:pt x="2412" y="3759"/>
                    <a:pt x="2579" y="3926"/>
                    <a:pt x="2779" y="4093"/>
                  </a:cubicBezTo>
                  <a:cubicBezTo>
                    <a:pt x="2818" y="4132"/>
                    <a:pt x="2869" y="4148"/>
                    <a:pt x="2924" y="4148"/>
                  </a:cubicBezTo>
                  <a:cubicBezTo>
                    <a:pt x="2963" y="4148"/>
                    <a:pt x="3004" y="4140"/>
                    <a:pt x="3046" y="4126"/>
                  </a:cubicBezTo>
                  <a:cubicBezTo>
                    <a:pt x="3179" y="4059"/>
                    <a:pt x="3246" y="3893"/>
                    <a:pt x="3213" y="3759"/>
                  </a:cubicBezTo>
                  <a:cubicBezTo>
                    <a:pt x="3113" y="3526"/>
                    <a:pt x="3012" y="3326"/>
                    <a:pt x="2912" y="3092"/>
                  </a:cubicBezTo>
                  <a:cubicBezTo>
                    <a:pt x="2646" y="2625"/>
                    <a:pt x="2379" y="2191"/>
                    <a:pt x="2078" y="1758"/>
                  </a:cubicBezTo>
                  <a:cubicBezTo>
                    <a:pt x="1878" y="1524"/>
                    <a:pt x="1712" y="1324"/>
                    <a:pt x="1545" y="1091"/>
                  </a:cubicBezTo>
                  <a:cubicBezTo>
                    <a:pt x="1378" y="890"/>
                    <a:pt x="1211" y="724"/>
                    <a:pt x="1044" y="557"/>
                  </a:cubicBezTo>
                  <a:cubicBezTo>
                    <a:pt x="878" y="390"/>
                    <a:pt x="711" y="223"/>
                    <a:pt x="511" y="57"/>
                  </a:cubicBezTo>
                  <a:cubicBezTo>
                    <a:pt x="456" y="18"/>
                    <a:pt x="398" y="0"/>
                    <a:pt x="34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80" name="Google Shape;780;p48"/>
            <p:cNvSpPr/>
            <p:nvPr/>
          </p:nvSpPr>
          <p:spPr>
            <a:xfrm>
              <a:off x="2709269" y="6917889"/>
              <a:ext cx="37203" cy="180803"/>
            </a:xfrm>
            <a:custGeom>
              <a:avLst/>
              <a:gdLst/>
              <a:ahLst/>
              <a:cxnLst/>
              <a:rect l="l" t="t" r="r" b="b"/>
              <a:pathLst>
                <a:path w="1035" h="5030" extrusionOk="0">
                  <a:moveTo>
                    <a:pt x="467" y="0"/>
                  </a:moveTo>
                  <a:cubicBezTo>
                    <a:pt x="351" y="0"/>
                    <a:pt x="234" y="76"/>
                    <a:pt x="201" y="226"/>
                  </a:cubicBezTo>
                  <a:cubicBezTo>
                    <a:pt x="134" y="459"/>
                    <a:pt x="100" y="693"/>
                    <a:pt x="67" y="926"/>
                  </a:cubicBezTo>
                  <a:cubicBezTo>
                    <a:pt x="34" y="1160"/>
                    <a:pt x="0" y="1427"/>
                    <a:pt x="0" y="1693"/>
                  </a:cubicBezTo>
                  <a:lnTo>
                    <a:pt x="0" y="2527"/>
                  </a:lnTo>
                  <a:cubicBezTo>
                    <a:pt x="0" y="3028"/>
                    <a:pt x="34" y="3561"/>
                    <a:pt x="134" y="4095"/>
                  </a:cubicBezTo>
                  <a:cubicBezTo>
                    <a:pt x="167" y="4329"/>
                    <a:pt x="201" y="4562"/>
                    <a:pt x="267" y="4829"/>
                  </a:cubicBezTo>
                  <a:cubicBezTo>
                    <a:pt x="301" y="4962"/>
                    <a:pt x="417" y="5029"/>
                    <a:pt x="534" y="5029"/>
                  </a:cubicBezTo>
                  <a:cubicBezTo>
                    <a:pt x="651" y="5029"/>
                    <a:pt x="768" y="4962"/>
                    <a:pt x="801" y="4829"/>
                  </a:cubicBezTo>
                  <a:cubicBezTo>
                    <a:pt x="868" y="4562"/>
                    <a:pt x="901" y="4329"/>
                    <a:pt x="934" y="4095"/>
                  </a:cubicBezTo>
                  <a:cubicBezTo>
                    <a:pt x="1001" y="3561"/>
                    <a:pt x="1034" y="3028"/>
                    <a:pt x="1034" y="2494"/>
                  </a:cubicBezTo>
                  <a:cubicBezTo>
                    <a:pt x="1034" y="2227"/>
                    <a:pt x="1001" y="1927"/>
                    <a:pt x="1001" y="1660"/>
                  </a:cubicBezTo>
                  <a:cubicBezTo>
                    <a:pt x="968" y="1393"/>
                    <a:pt x="934" y="1160"/>
                    <a:pt x="901" y="926"/>
                  </a:cubicBezTo>
                  <a:cubicBezTo>
                    <a:pt x="868" y="693"/>
                    <a:pt x="834" y="459"/>
                    <a:pt x="768" y="226"/>
                  </a:cubicBezTo>
                  <a:lnTo>
                    <a:pt x="734" y="226"/>
                  </a:lnTo>
                  <a:cubicBezTo>
                    <a:pt x="701" y="76"/>
                    <a:pt x="584" y="0"/>
                    <a:pt x="46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81" name="Google Shape;781;p48"/>
            <p:cNvSpPr/>
            <p:nvPr/>
          </p:nvSpPr>
          <p:spPr>
            <a:xfrm>
              <a:off x="2728463" y="6966989"/>
              <a:ext cx="93529" cy="141444"/>
            </a:xfrm>
            <a:custGeom>
              <a:avLst/>
              <a:gdLst/>
              <a:ahLst/>
              <a:cxnLst/>
              <a:rect l="l" t="t" r="r" b="b"/>
              <a:pathLst>
                <a:path w="2602" h="3935" extrusionOk="0">
                  <a:moveTo>
                    <a:pt x="2265" y="0"/>
                  </a:moveTo>
                  <a:cubicBezTo>
                    <a:pt x="2203" y="0"/>
                    <a:pt x="2143" y="19"/>
                    <a:pt x="2102" y="61"/>
                  </a:cubicBezTo>
                  <a:cubicBezTo>
                    <a:pt x="1935" y="227"/>
                    <a:pt x="1768" y="394"/>
                    <a:pt x="1635" y="561"/>
                  </a:cubicBezTo>
                  <a:cubicBezTo>
                    <a:pt x="1501" y="728"/>
                    <a:pt x="1401" y="894"/>
                    <a:pt x="1234" y="1095"/>
                  </a:cubicBezTo>
                  <a:cubicBezTo>
                    <a:pt x="1101" y="1295"/>
                    <a:pt x="967" y="1495"/>
                    <a:pt x="834" y="1728"/>
                  </a:cubicBezTo>
                  <a:cubicBezTo>
                    <a:pt x="601" y="2129"/>
                    <a:pt x="400" y="2529"/>
                    <a:pt x="234" y="2963"/>
                  </a:cubicBezTo>
                  <a:cubicBezTo>
                    <a:pt x="134" y="3163"/>
                    <a:pt x="67" y="3363"/>
                    <a:pt x="33" y="3596"/>
                  </a:cubicBezTo>
                  <a:cubicBezTo>
                    <a:pt x="0" y="3663"/>
                    <a:pt x="33" y="3763"/>
                    <a:pt x="100" y="3830"/>
                  </a:cubicBezTo>
                  <a:cubicBezTo>
                    <a:pt x="154" y="3901"/>
                    <a:pt x="227" y="3935"/>
                    <a:pt x="303" y="3935"/>
                  </a:cubicBezTo>
                  <a:cubicBezTo>
                    <a:pt x="369" y="3935"/>
                    <a:pt x="439" y="3910"/>
                    <a:pt x="500" y="3863"/>
                  </a:cubicBezTo>
                  <a:cubicBezTo>
                    <a:pt x="667" y="3696"/>
                    <a:pt x="801" y="3563"/>
                    <a:pt x="934" y="3396"/>
                  </a:cubicBezTo>
                  <a:cubicBezTo>
                    <a:pt x="1234" y="3029"/>
                    <a:pt x="1501" y="2629"/>
                    <a:pt x="1735" y="2229"/>
                  </a:cubicBezTo>
                  <a:cubicBezTo>
                    <a:pt x="1868" y="1995"/>
                    <a:pt x="2002" y="1795"/>
                    <a:pt x="2102" y="1595"/>
                  </a:cubicBezTo>
                  <a:cubicBezTo>
                    <a:pt x="2202" y="1395"/>
                    <a:pt x="2302" y="1161"/>
                    <a:pt x="2368" y="995"/>
                  </a:cubicBezTo>
                  <a:cubicBezTo>
                    <a:pt x="2435" y="794"/>
                    <a:pt x="2502" y="594"/>
                    <a:pt x="2569" y="394"/>
                  </a:cubicBezTo>
                  <a:cubicBezTo>
                    <a:pt x="2602" y="294"/>
                    <a:pt x="2569" y="194"/>
                    <a:pt x="2502" y="94"/>
                  </a:cubicBezTo>
                  <a:cubicBezTo>
                    <a:pt x="2444" y="36"/>
                    <a:pt x="2352" y="0"/>
                    <a:pt x="226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82" name="Google Shape;782;p48"/>
            <p:cNvSpPr/>
            <p:nvPr/>
          </p:nvSpPr>
          <p:spPr>
            <a:xfrm>
              <a:off x="2708083" y="7060265"/>
              <a:ext cx="160674" cy="581554"/>
            </a:xfrm>
            <a:custGeom>
              <a:avLst/>
              <a:gdLst/>
              <a:ahLst/>
              <a:cxnLst/>
              <a:rect l="l" t="t" r="r" b="b"/>
              <a:pathLst>
                <a:path w="4470" h="16179" fill="none" extrusionOk="0">
                  <a:moveTo>
                    <a:pt x="0" y="1"/>
                  </a:moveTo>
                  <a:cubicBezTo>
                    <a:pt x="0" y="1"/>
                    <a:pt x="1301" y="10942"/>
                    <a:pt x="4470" y="16179"/>
                  </a:cubicBezTo>
                </a:path>
              </a:pathLst>
            </a:custGeom>
            <a:noFill/>
            <a:ln w="31700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83" name="Google Shape;783;p48"/>
            <p:cNvSpPr/>
            <p:nvPr/>
          </p:nvSpPr>
          <p:spPr>
            <a:xfrm>
              <a:off x="2825585" y="7609424"/>
              <a:ext cx="130696" cy="114916"/>
            </a:xfrm>
            <a:custGeom>
              <a:avLst/>
              <a:gdLst/>
              <a:ahLst/>
              <a:cxnLst/>
              <a:rect l="l" t="t" r="r" b="b"/>
              <a:pathLst>
                <a:path w="3636" h="3197" extrusionOk="0">
                  <a:moveTo>
                    <a:pt x="2869" y="0"/>
                  </a:moveTo>
                  <a:lnTo>
                    <a:pt x="2569" y="67"/>
                  </a:lnTo>
                  <a:cubicBezTo>
                    <a:pt x="2435" y="100"/>
                    <a:pt x="2335" y="167"/>
                    <a:pt x="2202" y="200"/>
                  </a:cubicBezTo>
                  <a:cubicBezTo>
                    <a:pt x="2068" y="267"/>
                    <a:pt x="1968" y="300"/>
                    <a:pt x="1835" y="401"/>
                  </a:cubicBezTo>
                  <a:cubicBezTo>
                    <a:pt x="1735" y="467"/>
                    <a:pt x="1601" y="534"/>
                    <a:pt x="1501" y="634"/>
                  </a:cubicBezTo>
                  <a:cubicBezTo>
                    <a:pt x="1368" y="734"/>
                    <a:pt x="1268" y="834"/>
                    <a:pt x="1168" y="934"/>
                  </a:cubicBezTo>
                  <a:cubicBezTo>
                    <a:pt x="967" y="1134"/>
                    <a:pt x="767" y="1368"/>
                    <a:pt x="600" y="1601"/>
                  </a:cubicBezTo>
                  <a:cubicBezTo>
                    <a:pt x="467" y="1802"/>
                    <a:pt x="367" y="2035"/>
                    <a:pt x="267" y="2269"/>
                  </a:cubicBezTo>
                  <a:cubicBezTo>
                    <a:pt x="133" y="2469"/>
                    <a:pt x="67" y="2702"/>
                    <a:pt x="33" y="2936"/>
                  </a:cubicBezTo>
                  <a:cubicBezTo>
                    <a:pt x="0" y="3002"/>
                    <a:pt x="33" y="3102"/>
                    <a:pt x="67" y="3136"/>
                  </a:cubicBezTo>
                  <a:cubicBezTo>
                    <a:pt x="109" y="3178"/>
                    <a:pt x="162" y="3196"/>
                    <a:pt x="215" y="3196"/>
                  </a:cubicBezTo>
                  <a:cubicBezTo>
                    <a:pt x="289" y="3196"/>
                    <a:pt x="362" y="3161"/>
                    <a:pt x="400" y="3102"/>
                  </a:cubicBezTo>
                  <a:lnTo>
                    <a:pt x="801" y="2602"/>
                  </a:lnTo>
                  <a:cubicBezTo>
                    <a:pt x="1101" y="2235"/>
                    <a:pt x="1401" y="1868"/>
                    <a:pt x="1735" y="1501"/>
                  </a:cubicBezTo>
                  <a:cubicBezTo>
                    <a:pt x="1901" y="1335"/>
                    <a:pt x="2068" y="1168"/>
                    <a:pt x="2268" y="1034"/>
                  </a:cubicBezTo>
                  <a:cubicBezTo>
                    <a:pt x="2368" y="968"/>
                    <a:pt x="2435" y="901"/>
                    <a:pt x="2535" y="834"/>
                  </a:cubicBezTo>
                  <a:cubicBezTo>
                    <a:pt x="2635" y="801"/>
                    <a:pt x="2702" y="734"/>
                    <a:pt x="2802" y="667"/>
                  </a:cubicBezTo>
                  <a:cubicBezTo>
                    <a:pt x="2935" y="601"/>
                    <a:pt x="3069" y="534"/>
                    <a:pt x="3202" y="501"/>
                  </a:cubicBezTo>
                  <a:lnTo>
                    <a:pt x="3369" y="434"/>
                  </a:lnTo>
                  <a:lnTo>
                    <a:pt x="3402" y="434"/>
                  </a:lnTo>
                  <a:cubicBezTo>
                    <a:pt x="3636" y="334"/>
                    <a:pt x="3569" y="0"/>
                    <a:pt x="333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84" name="Google Shape;784;p48"/>
            <p:cNvSpPr/>
            <p:nvPr/>
          </p:nvSpPr>
          <p:spPr>
            <a:xfrm>
              <a:off x="4492832" y="7690623"/>
              <a:ext cx="126490" cy="119050"/>
            </a:xfrm>
            <a:custGeom>
              <a:avLst/>
              <a:gdLst/>
              <a:ahLst/>
              <a:cxnLst/>
              <a:rect l="l" t="t" r="r" b="b"/>
              <a:pathLst>
                <a:path w="3519" h="3312" extrusionOk="0">
                  <a:moveTo>
                    <a:pt x="282" y="1"/>
                  </a:moveTo>
                  <a:cubicBezTo>
                    <a:pt x="67" y="1"/>
                    <a:pt x="0" y="288"/>
                    <a:pt x="183" y="410"/>
                  </a:cubicBezTo>
                  <a:lnTo>
                    <a:pt x="750" y="777"/>
                  </a:lnTo>
                  <a:cubicBezTo>
                    <a:pt x="1083" y="1010"/>
                    <a:pt x="1517" y="1310"/>
                    <a:pt x="1884" y="1611"/>
                  </a:cubicBezTo>
                  <a:cubicBezTo>
                    <a:pt x="2084" y="1777"/>
                    <a:pt x="2251" y="1944"/>
                    <a:pt x="2418" y="2111"/>
                  </a:cubicBezTo>
                  <a:cubicBezTo>
                    <a:pt x="2484" y="2211"/>
                    <a:pt x="2584" y="2278"/>
                    <a:pt x="2618" y="2378"/>
                  </a:cubicBezTo>
                  <a:cubicBezTo>
                    <a:pt x="2684" y="2445"/>
                    <a:pt x="2751" y="2545"/>
                    <a:pt x="2784" y="2611"/>
                  </a:cubicBezTo>
                  <a:cubicBezTo>
                    <a:pt x="2885" y="2745"/>
                    <a:pt x="2951" y="2878"/>
                    <a:pt x="3018" y="3012"/>
                  </a:cubicBezTo>
                  <a:lnTo>
                    <a:pt x="3085" y="3145"/>
                  </a:lnTo>
                  <a:lnTo>
                    <a:pt x="3085" y="3178"/>
                  </a:lnTo>
                  <a:cubicBezTo>
                    <a:pt x="3118" y="3245"/>
                    <a:pt x="3218" y="3312"/>
                    <a:pt x="3285" y="3312"/>
                  </a:cubicBezTo>
                  <a:cubicBezTo>
                    <a:pt x="3418" y="3312"/>
                    <a:pt x="3518" y="3212"/>
                    <a:pt x="3518" y="3078"/>
                  </a:cubicBezTo>
                  <a:lnTo>
                    <a:pt x="3518" y="2878"/>
                  </a:lnTo>
                  <a:cubicBezTo>
                    <a:pt x="3485" y="2778"/>
                    <a:pt x="3485" y="2711"/>
                    <a:pt x="3485" y="2611"/>
                  </a:cubicBezTo>
                  <a:cubicBezTo>
                    <a:pt x="3452" y="2545"/>
                    <a:pt x="3418" y="2445"/>
                    <a:pt x="3385" y="2311"/>
                  </a:cubicBezTo>
                  <a:cubicBezTo>
                    <a:pt x="3352" y="2211"/>
                    <a:pt x="3285" y="2078"/>
                    <a:pt x="3218" y="1978"/>
                  </a:cubicBezTo>
                  <a:cubicBezTo>
                    <a:pt x="3151" y="1844"/>
                    <a:pt x="3085" y="1744"/>
                    <a:pt x="3018" y="1644"/>
                  </a:cubicBezTo>
                  <a:cubicBezTo>
                    <a:pt x="2918" y="1511"/>
                    <a:pt x="2818" y="1411"/>
                    <a:pt x="2751" y="1277"/>
                  </a:cubicBezTo>
                  <a:cubicBezTo>
                    <a:pt x="2618" y="1177"/>
                    <a:pt x="2518" y="1077"/>
                    <a:pt x="2418" y="977"/>
                  </a:cubicBezTo>
                  <a:cubicBezTo>
                    <a:pt x="2184" y="810"/>
                    <a:pt x="1951" y="643"/>
                    <a:pt x="1717" y="510"/>
                  </a:cubicBezTo>
                  <a:cubicBezTo>
                    <a:pt x="1484" y="376"/>
                    <a:pt x="1250" y="276"/>
                    <a:pt x="1050" y="176"/>
                  </a:cubicBezTo>
                  <a:cubicBezTo>
                    <a:pt x="816" y="110"/>
                    <a:pt x="583" y="43"/>
                    <a:pt x="349" y="10"/>
                  </a:cubicBezTo>
                  <a:cubicBezTo>
                    <a:pt x="326" y="4"/>
                    <a:pt x="303" y="1"/>
                    <a:pt x="28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85" name="Google Shape;785;p48"/>
            <p:cNvSpPr/>
            <p:nvPr/>
          </p:nvSpPr>
          <p:spPr>
            <a:xfrm>
              <a:off x="3969050" y="8714177"/>
              <a:ext cx="54349" cy="39647"/>
            </a:xfrm>
            <a:custGeom>
              <a:avLst/>
              <a:gdLst/>
              <a:ahLst/>
              <a:cxnLst/>
              <a:rect l="l" t="t" r="r" b="b"/>
              <a:pathLst>
                <a:path w="1512" h="1103" extrusionOk="0">
                  <a:moveTo>
                    <a:pt x="973" y="0"/>
                  </a:moveTo>
                  <a:cubicBezTo>
                    <a:pt x="695" y="0"/>
                    <a:pt x="445" y="244"/>
                    <a:pt x="211" y="454"/>
                  </a:cubicBezTo>
                  <a:cubicBezTo>
                    <a:pt x="1" y="724"/>
                    <a:pt x="169" y="1103"/>
                    <a:pt x="472" y="1103"/>
                  </a:cubicBezTo>
                  <a:cubicBezTo>
                    <a:pt x="506" y="1103"/>
                    <a:pt x="541" y="1098"/>
                    <a:pt x="578" y="1088"/>
                  </a:cubicBezTo>
                  <a:cubicBezTo>
                    <a:pt x="878" y="1021"/>
                    <a:pt x="1278" y="955"/>
                    <a:pt x="1412" y="688"/>
                  </a:cubicBezTo>
                  <a:cubicBezTo>
                    <a:pt x="1512" y="521"/>
                    <a:pt x="1478" y="287"/>
                    <a:pt x="1345" y="154"/>
                  </a:cubicBezTo>
                  <a:cubicBezTo>
                    <a:pt x="1216" y="44"/>
                    <a:pt x="1092" y="0"/>
                    <a:pt x="973" y="0"/>
                  </a:cubicBezTo>
                  <a:close/>
                </a:path>
              </a:pathLst>
            </a:custGeom>
            <a:solidFill>
              <a:srgbClr val="000000">
                <a:alpha val="15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86" name="Google Shape;786;p48"/>
            <p:cNvSpPr/>
            <p:nvPr/>
          </p:nvSpPr>
          <p:spPr>
            <a:xfrm>
              <a:off x="4050967" y="8738655"/>
              <a:ext cx="57584" cy="38389"/>
            </a:xfrm>
            <a:custGeom>
              <a:avLst/>
              <a:gdLst/>
              <a:ahLst/>
              <a:cxnLst/>
              <a:rect l="l" t="t" r="r" b="b"/>
              <a:pathLst>
                <a:path w="1602" h="1068" extrusionOk="0">
                  <a:moveTo>
                    <a:pt x="1242" y="0"/>
                  </a:moveTo>
                  <a:cubicBezTo>
                    <a:pt x="1033" y="0"/>
                    <a:pt x="808" y="95"/>
                    <a:pt x="634" y="240"/>
                  </a:cubicBezTo>
                  <a:cubicBezTo>
                    <a:pt x="467" y="374"/>
                    <a:pt x="267" y="440"/>
                    <a:pt x="100" y="574"/>
                  </a:cubicBezTo>
                  <a:cubicBezTo>
                    <a:pt x="0" y="674"/>
                    <a:pt x="33" y="874"/>
                    <a:pt x="167" y="974"/>
                  </a:cubicBezTo>
                  <a:cubicBezTo>
                    <a:pt x="303" y="1032"/>
                    <a:pt x="461" y="1068"/>
                    <a:pt x="622" y="1068"/>
                  </a:cubicBezTo>
                  <a:cubicBezTo>
                    <a:pt x="738" y="1068"/>
                    <a:pt x="856" y="1049"/>
                    <a:pt x="967" y="1007"/>
                  </a:cubicBezTo>
                  <a:cubicBezTo>
                    <a:pt x="1334" y="941"/>
                    <a:pt x="1601" y="607"/>
                    <a:pt x="1568" y="240"/>
                  </a:cubicBezTo>
                  <a:cubicBezTo>
                    <a:pt x="1534" y="140"/>
                    <a:pt x="1468" y="40"/>
                    <a:pt x="1334" y="7"/>
                  </a:cubicBezTo>
                  <a:cubicBezTo>
                    <a:pt x="1304" y="2"/>
                    <a:pt x="1273" y="0"/>
                    <a:pt x="1242" y="0"/>
                  </a:cubicBezTo>
                  <a:close/>
                </a:path>
              </a:pathLst>
            </a:custGeom>
            <a:solidFill>
              <a:srgbClr val="000000">
                <a:alpha val="15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87" name="Google Shape;787;p48"/>
            <p:cNvSpPr/>
            <p:nvPr/>
          </p:nvSpPr>
          <p:spPr>
            <a:xfrm>
              <a:off x="4163150" y="8642073"/>
              <a:ext cx="48670" cy="38857"/>
            </a:xfrm>
            <a:custGeom>
              <a:avLst/>
              <a:gdLst/>
              <a:ahLst/>
              <a:cxnLst/>
              <a:rect l="l" t="t" r="r" b="b"/>
              <a:pathLst>
                <a:path w="1354" h="1081" extrusionOk="0">
                  <a:moveTo>
                    <a:pt x="702" y="1"/>
                  </a:moveTo>
                  <a:cubicBezTo>
                    <a:pt x="611" y="1"/>
                    <a:pt x="522" y="37"/>
                    <a:pt x="448" y="125"/>
                  </a:cubicBezTo>
                  <a:cubicBezTo>
                    <a:pt x="315" y="292"/>
                    <a:pt x="215" y="459"/>
                    <a:pt x="115" y="626"/>
                  </a:cubicBezTo>
                  <a:cubicBezTo>
                    <a:pt x="1" y="853"/>
                    <a:pt x="178" y="1081"/>
                    <a:pt x="398" y="1081"/>
                  </a:cubicBezTo>
                  <a:cubicBezTo>
                    <a:pt x="436" y="1081"/>
                    <a:pt x="476" y="1074"/>
                    <a:pt x="515" y="1059"/>
                  </a:cubicBezTo>
                  <a:cubicBezTo>
                    <a:pt x="682" y="926"/>
                    <a:pt x="849" y="826"/>
                    <a:pt x="1015" y="692"/>
                  </a:cubicBezTo>
                  <a:cubicBezTo>
                    <a:pt x="1354" y="458"/>
                    <a:pt x="1022" y="1"/>
                    <a:pt x="702" y="1"/>
                  </a:cubicBezTo>
                  <a:close/>
                </a:path>
              </a:pathLst>
            </a:custGeom>
            <a:solidFill>
              <a:srgbClr val="000000">
                <a:alpha val="15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88" name="Google Shape;788;p48"/>
            <p:cNvSpPr/>
            <p:nvPr/>
          </p:nvSpPr>
          <p:spPr>
            <a:xfrm>
              <a:off x="4074942" y="8651886"/>
              <a:ext cx="46800" cy="35693"/>
            </a:xfrm>
            <a:custGeom>
              <a:avLst/>
              <a:gdLst/>
              <a:ahLst/>
              <a:cxnLst/>
              <a:rect l="l" t="t" r="r" b="b"/>
              <a:pathLst>
                <a:path w="1302" h="993" extrusionOk="0">
                  <a:moveTo>
                    <a:pt x="859" y="1"/>
                  </a:moveTo>
                  <a:cubicBezTo>
                    <a:pt x="718" y="1"/>
                    <a:pt x="580" y="80"/>
                    <a:pt x="501" y="219"/>
                  </a:cubicBezTo>
                  <a:cubicBezTo>
                    <a:pt x="434" y="286"/>
                    <a:pt x="334" y="319"/>
                    <a:pt x="234" y="353"/>
                  </a:cubicBezTo>
                  <a:cubicBezTo>
                    <a:pt x="100" y="386"/>
                    <a:pt x="0" y="519"/>
                    <a:pt x="0" y="653"/>
                  </a:cubicBezTo>
                  <a:cubicBezTo>
                    <a:pt x="0" y="820"/>
                    <a:pt x="134" y="986"/>
                    <a:pt x="334" y="986"/>
                  </a:cubicBezTo>
                  <a:cubicBezTo>
                    <a:pt x="364" y="991"/>
                    <a:pt x="395" y="993"/>
                    <a:pt x="426" y="993"/>
                  </a:cubicBezTo>
                  <a:cubicBezTo>
                    <a:pt x="635" y="993"/>
                    <a:pt x="860" y="898"/>
                    <a:pt x="1034" y="753"/>
                  </a:cubicBezTo>
                  <a:cubicBezTo>
                    <a:pt x="1268" y="619"/>
                    <a:pt x="1301" y="319"/>
                    <a:pt x="1134" y="119"/>
                  </a:cubicBezTo>
                  <a:cubicBezTo>
                    <a:pt x="1053" y="38"/>
                    <a:pt x="955" y="1"/>
                    <a:pt x="859" y="1"/>
                  </a:cubicBezTo>
                  <a:close/>
                </a:path>
              </a:pathLst>
            </a:custGeom>
            <a:solidFill>
              <a:srgbClr val="000000">
                <a:alpha val="15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89" name="Google Shape;789;p48"/>
            <p:cNvSpPr/>
            <p:nvPr/>
          </p:nvSpPr>
          <p:spPr>
            <a:xfrm>
              <a:off x="4179253" y="8551816"/>
              <a:ext cx="37203" cy="32099"/>
            </a:xfrm>
            <a:custGeom>
              <a:avLst/>
              <a:gdLst/>
              <a:ahLst/>
              <a:cxnLst/>
              <a:rect l="l" t="t" r="r" b="b"/>
              <a:pathLst>
                <a:path w="1035" h="893" extrusionOk="0">
                  <a:moveTo>
                    <a:pt x="711" y="1"/>
                  </a:moveTo>
                  <a:cubicBezTo>
                    <a:pt x="663" y="1"/>
                    <a:pt x="613" y="11"/>
                    <a:pt x="567" y="34"/>
                  </a:cubicBezTo>
                  <a:cubicBezTo>
                    <a:pt x="467" y="134"/>
                    <a:pt x="367" y="235"/>
                    <a:pt x="300" y="368"/>
                  </a:cubicBezTo>
                  <a:cubicBezTo>
                    <a:pt x="267" y="468"/>
                    <a:pt x="167" y="468"/>
                    <a:pt x="100" y="535"/>
                  </a:cubicBezTo>
                  <a:cubicBezTo>
                    <a:pt x="0" y="635"/>
                    <a:pt x="34" y="735"/>
                    <a:pt x="100" y="802"/>
                  </a:cubicBezTo>
                  <a:cubicBezTo>
                    <a:pt x="187" y="865"/>
                    <a:pt x="284" y="893"/>
                    <a:pt x="381" y="893"/>
                  </a:cubicBezTo>
                  <a:cubicBezTo>
                    <a:pt x="692" y="893"/>
                    <a:pt x="1009" y="607"/>
                    <a:pt x="1034" y="301"/>
                  </a:cubicBezTo>
                  <a:cubicBezTo>
                    <a:pt x="1034" y="121"/>
                    <a:pt x="876" y="1"/>
                    <a:pt x="711" y="1"/>
                  </a:cubicBezTo>
                  <a:close/>
                </a:path>
              </a:pathLst>
            </a:custGeom>
            <a:solidFill>
              <a:srgbClr val="000000">
                <a:alpha val="15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90" name="Google Shape;790;p48"/>
            <p:cNvSpPr/>
            <p:nvPr/>
          </p:nvSpPr>
          <p:spPr>
            <a:xfrm>
              <a:off x="4293161" y="8537187"/>
              <a:ext cx="36197" cy="31668"/>
            </a:xfrm>
            <a:custGeom>
              <a:avLst/>
              <a:gdLst/>
              <a:ahLst/>
              <a:cxnLst/>
              <a:rect l="l" t="t" r="r" b="b"/>
              <a:pathLst>
                <a:path w="1007" h="881" extrusionOk="0">
                  <a:moveTo>
                    <a:pt x="542" y="0"/>
                  </a:moveTo>
                  <a:cubicBezTo>
                    <a:pt x="448" y="0"/>
                    <a:pt x="351" y="33"/>
                    <a:pt x="267" y="108"/>
                  </a:cubicBezTo>
                  <a:cubicBezTo>
                    <a:pt x="209" y="137"/>
                    <a:pt x="177" y="240"/>
                    <a:pt x="169" y="289"/>
                  </a:cubicBezTo>
                  <a:lnTo>
                    <a:pt x="169" y="289"/>
                  </a:lnTo>
                  <a:cubicBezTo>
                    <a:pt x="151" y="291"/>
                    <a:pt x="67" y="375"/>
                    <a:pt x="67" y="375"/>
                  </a:cubicBezTo>
                  <a:cubicBezTo>
                    <a:pt x="34" y="408"/>
                    <a:pt x="0" y="441"/>
                    <a:pt x="0" y="508"/>
                  </a:cubicBezTo>
                  <a:lnTo>
                    <a:pt x="0" y="575"/>
                  </a:lnTo>
                  <a:cubicBezTo>
                    <a:pt x="0" y="708"/>
                    <a:pt x="100" y="808"/>
                    <a:pt x="234" y="875"/>
                  </a:cubicBezTo>
                  <a:cubicBezTo>
                    <a:pt x="264" y="878"/>
                    <a:pt x="294" y="880"/>
                    <a:pt x="324" y="880"/>
                  </a:cubicBezTo>
                  <a:cubicBezTo>
                    <a:pt x="586" y="880"/>
                    <a:pt x="814" y="748"/>
                    <a:pt x="934" y="508"/>
                  </a:cubicBezTo>
                  <a:cubicBezTo>
                    <a:pt x="1006" y="220"/>
                    <a:pt x="784" y="0"/>
                    <a:pt x="542" y="0"/>
                  </a:cubicBezTo>
                  <a:close/>
                </a:path>
              </a:pathLst>
            </a:custGeom>
            <a:solidFill>
              <a:srgbClr val="000000">
                <a:alpha val="15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91" name="Google Shape;791;p48"/>
            <p:cNvSpPr/>
            <p:nvPr/>
          </p:nvSpPr>
          <p:spPr>
            <a:xfrm>
              <a:off x="4259589" y="8472019"/>
              <a:ext cx="38497" cy="30086"/>
            </a:xfrm>
            <a:custGeom>
              <a:avLst/>
              <a:gdLst/>
              <a:ahLst/>
              <a:cxnLst/>
              <a:rect l="l" t="t" r="r" b="b"/>
              <a:pathLst>
                <a:path w="1071" h="837" extrusionOk="0">
                  <a:moveTo>
                    <a:pt x="753" y="0"/>
                  </a:moveTo>
                  <a:cubicBezTo>
                    <a:pt x="619" y="0"/>
                    <a:pt x="479" y="69"/>
                    <a:pt x="434" y="220"/>
                  </a:cubicBezTo>
                  <a:cubicBezTo>
                    <a:pt x="400" y="353"/>
                    <a:pt x="300" y="453"/>
                    <a:pt x="134" y="486"/>
                  </a:cubicBezTo>
                  <a:cubicBezTo>
                    <a:pt x="0" y="553"/>
                    <a:pt x="0" y="753"/>
                    <a:pt x="134" y="787"/>
                  </a:cubicBezTo>
                  <a:cubicBezTo>
                    <a:pt x="217" y="820"/>
                    <a:pt x="309" y="837"/>
                    <a:pt x="400" y="837"/>
                  </a:cubicBezTo>
                  <a:cubicBezTo>
                    <a:pt x="492" y="837"/>
                    <a:pt x="584" y="820"/>
                    <a:pt x="667" y="787"/>
                  </a:cubicBezTo>
                  <a:cubicBezTo>
                    <a:pt x="867" y="720"/>
                    <a:pt x="1034" y="520"/>
                    <a:pt x="1034" y="286"/>
                  </a:cubicBezTo>
                  <a:cubicBezTo>
                    <a:pt x="1071" y="103"/>
                    <a:pt x="916" y="0"/>
                    <a:pt x="753" y="0"/>
                  </a:cubicBezTo>
                  <a:close/>
                </a:path>
              </a:pathLst>
            </a:custGeom>
            <a:solidFill>
              <a:srgbClr val="000000">
                <a:alpha val="15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92" name="Google Shape;792;p48"/>
            <p:cNvSpPr/>
            <p:nvPr/>
          </p:nvSpPr>
          <p:spPr>
            <a:xfrm>
              <a:off x="4364690" y="8460230"/>
              <a:ext cx="38821" cy="33752"/>
            </a:xfrm>
            <a:custGeom>
              <a:avLst/>
              <a:gdLst/>
              <a:ahLst/>
              <a:cxnLst/>
              <a:rect l="l" t="t" r="r" b="b"/>
              <a:pathLst>
                <a:path w="1080" h="939" extrusionOk="0">
                  <a:moveTo>
                    <a:pt x="679" y="0"/>
                  </a:moveTo>
                  <a:cubicBezTo>
                    <a:pt x="561" y="0"/>
                    <a:pt x="447" y="67"/>
                    <a:pt x="379" y="181"/>
                  </a:cubicBezTo>
                  <a:cubicBezTo>
                    <a:pt x="278" y="314"/>
                    <a:pt x="212" y="448"/>
                    <a:pt x="112" y="581"/>
                  </a:cubicBezTo>
                  <a:cubicBezTo>
                    <a:pt x="0" y="748"/>
                    <a:pt x="145" y="938"/>
                    <a:pt x="331" y="938"/>
                  </a:cubicBezTo>
                  <a:cubicBezTo>
                    <a:pt x="368" y="938"/>
                    <a:pt x="407" y="931"/>
                    <a:pt x="445" y="915"/>
                  </a:cubicBezTo>
                  <a:cubicBezTo>
                    <a:pt x="579" y="814"/>
                    <a:pt x="712" y="748"/>
                    <a:pt x="846" y="648"/>
                  </a:cubicBezTo>
                  <a:cubicBezTo>
                    <a:pt x="1012" y="548"/>
                    <a:pt x="1079" y="314"/>
                    <a:pt x="979" y="181"/>
                  </a:cubicBezTo>
                  <a:cubicBezTo>
                    <a:pt x="946" y="114"/>
                    <a:pt x="912" y="81"/>
                    <a:pt x="846" y="47"/>
                  </a:cubicBezTo>
                  <a:cubicBezTo>
                    <a:pt x="792" y="15"/>
                    <a:pt x="735" y="0"/>
                    <a:pt x="679" y="0"/>
                  </a:cubicBezTo>
                  <a:close/>
                </a:path>
              </a:pathLst>
            </a:custGeom>
            <a:solidFill>
              <a:srgbClr val="000000">
                <a:alpha val="15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93" name="Google Shape;793;p48"/>
            <p:cNvSpPr/>
            <p:nvPr/>
          </p:nvSpPr>
          <p:spPr>
            <a:xfrm>
              <a:off x="4161496" y="8457102"/>
              <a:ext cx="42954" cy="33788"/>
            </a:xfrm>
            <a:custGeom>
              <a:avLst/>
              <a:gdLst/>
              <a:ahLst/>
              <a:cxnLst/>
              <a:rect l="l" t="t" r="r" b="b"/>
              <a:pathLst>
                <a:path w="1195" h="940" extrusionOk="0">
                  <a:moveTo>
                    <a:pt x="828" y="1"/>
                  </a:moveTo>
                  <a:cubicBezTo>
                    <a:pt x="528" y="1"/>
                    <a:pt x="294" y="268"/>
                    <a:pt x="161" y="501"/>
                  </a:cubicBezTo>
                  <a:cubicBezTo>
                    <a:pt x="0" y="742"/>
                    <a:pt x="183" y="940"/>
                    <a:pt x="399" y="940"/>
                  </a:cubicBezTo>
                  <a:cubicBezTo>
                    <a:pt x="453" y="940"/>
                    <a:pt x="508" y="928"/>
                    <a:pt x="561" y="901"/>
                  </a:cubicBezTo>
                  <a:cubicBezTo>
                    <a:pt x="694" y="868"/>
                    <a:pt x="861" y="835"/>
                    <a:pt x="995" y="768"/>
                  </a:cubicBezTo>
                  <a:cubicBezTo>
                    <a:pt x="1095" y="701"/>
                    <a:pt x="1195" y="568"/>
                    <a:pt x="1195" y="401"/>
                  </a:cubicBezTo>
                  <a:lnTo>
                    <a:pt x="1195" y="368"/>
                  </a:lnTo>
                  <a:cubicBezTo>
                    <a:pt x="1195" y="168"/>
                    <a:pt x="1028" y="1"/>
                    <a:pt x="828" y="1"/>
                  </a:cubicBezTo>
                  <a:close/>
                </a:path>
              </a:pathLst>
            </a:custGeom>
            <a:solidFill>
              <a:srgbClr val="000000">
                <a:alpha val="15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</p:grpSp>
      <p:sp>
        <p:nvSpPr>
          <p:cNvPr id="794" name="Google Shape;794;p48"/>
          <p:cNvSpPr/>
          <p:nvPr/>
        </p:nvSpPr>
        <p:spPr>
          <a:xfrm>
            <a:off x="6257099" y="6745116"/>
            <a:ext cx="346504" cy="320803"/>
          </a:xfrm>
          <a:custGeom>
            <a:avLst/>
            <a:gdLst/>
            <a:ahLst/>
            <a:cxnLst/>
            <a:rect l="l" t="t" r="r" b="b"/>
            <a:pathLst>
              <a:path w="3256" h="3014" extrusionOk="0">
                <a:moveTo>
                  <a:pt x="3237" y="1795"/>
                </a:moveTo>
                <a:cubicBezTo>
                  <a:pt x="3218" y="1851"/>
                  <a:pt x="3190" y="1916"/>
                  <a:pt x="3162" y="1981"/>
                </a:cubicBezTo>
                <a:cubicBezTo>
                  <a:pt x="3116" y="2074"/>
                  <a:pt x="3060" y="2158"/>
                  <a:pt x="2995" y="2242"/>
                </a:cubicBezTo>
                <a:cubicBezTo>
                  <a:pt x="2958" y="2307"/>
                  <a:pt x="2902" y="2362"/>
                  <a:pt x="2856" y="2418"/>
                </a:cubicBezTo>
                <a:cubicBezTo>
                  <a:pt x="2818" y="2446"/>
                  <a:pt x="2790" y="2474"/>
                  <a:pt x="2763" y="2502"/>
                </a:cubicBezTo>
                <a:cubicBezTo>
                  <a:pt x="2670" y="2567"/>
                  <a:pt x="2577" y="2632"/>
                  <a:pt x="2484" y="2688"/>
                </a:cubicBezTo>
                <a:cubicBezTo>
                  <a:pt x="2298" y="2800"/>
                  <a:pt x="2093" y="2883"/>
                  <a:pt x="1888" y="2930"/>
                </a:cubicBezTo>
                <a:cubicBezTo>
                  <a:pt x="1758" y="2967"/>
                  <a:pt x="1637" y="2995"/>
                  <a:pt x="1507" y="3004"/>
                </a:cubicBezTo>
                <a:cubicBezTo>
                  <a:pt x="1451" y="3004"/>
                  <a:pt x="1405" y="3013"/>
                  <a:pt x="1358" y="3004"/>
                </a:cubicBezTo>
                <a:cubicBezTo>
                  <a:pt x="1284" y="3004"/>
                  <a:pt x="1210" y="2995"/>
                  <a:pt x="1135" y="2986"/>
                </a:cubicBezTo>
                <a:cubicBezTo>
                  <a:pt x="1005" y="2958"/>
                  <a:pt x="875" y="2902"/>
                  <a:pt x="763" y="2827"/>
                </a:cubicBezTo>
                <a:cubicBezTo>
                  <a:pt x="652" y="2762"/>
                  <a:pt x="559" y="2688"/>
                  <a:pt x="466" y="2595"/>
                </a:cubicBezTo>
                <a:cubicBezTo>
                  <a:pt x="382" y="2511"/>
                  <a:pt x="308" y="2409"/>
                  <a:pt x="242" y="2297"/>
                </a:cubicBezTo>
                <a:cubicBezTo>
                  <a:pt x="187" y="2186"/>
                  <a:pt x="140" y="2074"/>
                  <a:pt x="112" y="1963"/>
                </a:cubicBezTo>
                <a:cubicBezTo>
                  <a:pt x="84" y="1860"/>
                  <a:pt x="47" y="1758"/>
                  <a:pt x="29" y="1646"/>
                </a:cubicBezTo>
                <a:cubicBezTo>
                  <a:pt x="19" y="1600"/>
                  <a:pt x="19" y="1544"/>
                  <a:pt x="10" y="1498"/>
                </a:cubicBezTo>
                <a:cubicBezTo>
                  <a:pt x="1" y="1451"/>
                  <a:pt x="1" y="1414"/>
                  <a:pt x="1" y="1377"/>
                </a:cubicBezTo>
                <a:cubicBezTo>
                  <a:pt x="1" y="1321"/>
                  <a:pt x="10" y="1274"/>
                  <a:pt x="19" y="1228"/>
                </a:cubicBezTo>
                <a:cubicBezTo>
                  <a:pt x="19" y="1191"/>
                  <a:pt x="29" y="1154"/>
                  <a:pt x="38" y="1126"/>
                </a:cubicBezTo>
                <a:cubicBezTo>
                  <a:pt x="75" y="1033"/>
                  <a:pt x="112" y="949"/>
                  <a:pt x="168" y="865"/>
                </a:cubicBezTo>
                <a:cubicBezTo>
                  <a:pt x="196" y="828"/>
                  <a:pt x="224" y="791"/>
                  <a:pt x="261" y="744"/>
                </a:cubicBezTo>
                <a:cubicBezTo>
                  <a:pt x="345" y="642"/>
                  <a:pt x="428" y="549"/>
                  <a:pt x="521" y="447"/>
                </a:cubicBezTo>
                <a:cubicBezTo>
                  <a:pt x="549" y="410"/>
                  <a:pt x="596" y="382"/>
                  <a:pt x="633" y="345"/>
                </a:cubicBezTo>
                <a:cubicBezTo>
                  <a:pt x="689" y="298"/>
                  <a:pt x="745" y="261"/>
                  <a:pt x="810" y="224"/>
                </a:cubicBezTo>
                <a:cubicBezTo>
                  <a:pt x="856" y="196"/>
                  <a:pt x="903" y="168"/>
                  <a:pt x="949" y="140"/>
                </a:cubicBezTo>
                <a:cubicBezTo>
                  <a:pt x="977" y="131"/>
                  <a:pt x="996" y="121"/>
                  <a:pt x="1024" y="112"/>
                </a:cubicBezTo>
                <a:lnTo>
                  <a:pt x="1024" y="112"/>
                </a:lnTo>
                <a:cubicBezTo>
                  <a:pt x="1042" y="103"/>
                  <a:pt x="1061" y="93"/>
                  <a:pt x="1079" y="93"/>
                </a:cubicBezTo>
                <a:lnTo>
                  <a:pt x="1089" y="93"/>
                </a:lnTo>
                <a:cubicBezTo>
                  <a:pt x="1117" y="75"/>
                  <a:pt x="1144" y="66"/>
                  <a:pt x="1163" y="66"/>
                </a:cubicBezTo>
                <a:cubicBezTo>
                  <a:pt x="1284" y="19"/>
                  <a:pt x="1405" y="0"/>
                  <a:pt x="1526" y="0"/>
                </a:cubicBezTo>
                <a:lnTo>
                  <a:pt x="1591" y="0"/>
                </a:lnTo>
                <a:cubicBezTo>
                  <a:pt x="1693" y="0"/>
                  <a:pt x="1795" y="10"/>
                  <a:pt x="1898" y="28"/>
                </a:cubicBezTo>
                <a:cubicBezTo>
                  <a:pt x="2000" y="47"/>
                  <a:pt x="2102" y="66"/>
                  <a:pt x="2195" y="103"/>
                </a:cubicBezTo>
                <a:cubicBezTo>
                  <a:pt x="2316" y="140"/>
                  <a:pt x="2428" y="205"/>
                  <a:pt x="2530" y="270"/>
                </a:cubicBezTo>
                <a:cubicBezTo>
                  <a:pt x="2623" y="335"/>
                  <a:pt x="2716" y="400"/>
                  <a:pt x="2800" y="465"/>
                </a:cubicBezTo>
                <a:cubicBezTo>
                  <a:pt x="2856" y="493"/>
                  <a:pt x="2893" y="531"/>
                  <a:pt x="2921" y="577"/>
                </a:cubicBezTo>
                <a:lnTo>
                  <a:pt x="2949" y="651"/>
                </a:lnTo>
                <a:cubicBezTo>
                  <a:pt x="2958" y="698"/>
                  <a:pt x="2958" y="735"/>
                  <a:pt x="2949" y="782"/>
                </a:cubicBezTo>
                <a:cubicBezTo>
                  <a:pt x="2986" y="810"/>
                  <a:pt x="3023" y="847"/>
                  <a:pt x="3051" y="893"/>
                </a:cubicBezTo>
                <a:cubicBezTo>
                  <a:pt x="3060" y="912"/>
                  <a:pt x="3069" y="940"/>
                  <a:pt x="3079" y="968"/>
                </a:cubicBezTo>
                <a:lnTo>
                  <a:pt x="3079" y="968"/>
                </a:lnTo>
                <a:cubicBezTo>
                  <a:pt x="3107" y="1051"/>
                  <a:pt x="3144" y="1135"/>
                  <a:pt x="3172" y="1228"/>
                </a:cubicBezTo>
                <a:cubicBezTo>
                  <a:pt x="3209" y="1340"/>
                  <a:pt x="3237" y="1451"/>
                  <a:pt x="3246" y="1572"/>
                </a:cubicBezTo>
                <a:cubicBezTo>
                  <a:pt x="3255" y="1646"/>
                  <a:pt x="3246" y="1721"/>
                  <a:pt x="3237" y="1795"/>
                </a:cubicBezTo>
                <a:close/>
                <a:moveTo>
                  <a:pt x="2632" y="1572"/>
                </a:moveTo>
                <a:cubicBezTo>
                  <a:pt x="2604" y="1460"/>
                  <a:pt x="2577" y="1349"/>
                  <a:pt x="2530" y="1247"/>
                </a:cubicBezTo>
                <a:cubicBezTo>
                  <a:pt x="2511" y="1200"/>
                  <a:pt x="2493" y="1154"/>
                  <a:pt x="2474" y="1107"/>
                </a:cubicBezTo>
                <a:cubicBezTo>
                  <a:pt x="2465" y="1061"/>
                  <a:pt x="2465" y="1014"/>
                  <a:pt x="2474" y="977"/>
                </a:cubicBezTo>
                <a:cubicBezTo>
                  <a:pt x="2344" y="865"/>
                  <a:pt x="2205" y="772"/>
                  <a:pt x="2056" y="698"/>
                </a:cubicBezTo>
                <a:cubicBezTo>
                  <a:pt x="1953" y="661"/>
                  <a:pt x="1842" y="633"/>
                  <a:pt x="1740" y="614"/>
                </a:cubicBezTo>
                <a:cubicBezTo>
                  <a:pt x="1665" y="605"/>
                  <a:pt x="1591" y="605"/>
                  <a:pt x="1516" y="614"/>
                </a:cubicBezTo>
                <a:cubicBezTo>
                  <a:pt x="1451" y="624"/>
                  <a:pt x="1386" y="642"/>
                  <a:pt x="1330" y="661"/>
                </a:cubicBezTo>
                <a:cubicBezTo>
                  <a:pt x="1312" y="670"/>
                  <a:pt x="1303" y="670"/>
                  <a:pt x="1284" y="679"/>
                </a:cubicBezTo>
                <a:cubicBezTo>
                  <a:pt x="1210" y="707"/>
                  <a:pt x="1135" y="754"/>
                  <a:pt x="1070" y="800"/>
                </a:cubicBezTo>
                <a:cubicBezTo>
                  <a:pt x="1024" y="837"/>
                  <a:pt x="977" y="875"/>
                  <a:pt x="940" y="912"/>
                </a:cubicBezTo>
                <a:cubicBezTo>
                  <a:pt x="893" y="968"/>
                  <a:pt x="838" y="1023"/>
                  <a:pt x="791" y="1079"/>
                </a:cubicBezTo>
                <a:cubicBezTo>
                  <a:pt x="745" y="1144"/>
                  <a:pt x="689" y="1219"/>
                  <a:pt x="652" y="1293"/>
                </a:cubicBezTo>
                <a:cubicBezTo>
                  <a:pt x="642" y="1312"/>
                  <a:pt x="633" y="1330"/>
                  <a:pt x="633" y="1358"/>
                </a:cubicBezTo>
                <a:cubicBezTo>
                  <a:pt x="633" y="1395"/>
                  <a:pt x="633" y="1433"/>
                  <a:pt x="633" y="1470"/>
                </a:cubicBezTo>
                <a:cubicBezTo>
                  <a:pt x="661" y="1619"/>
                  <a:pt x="698" y="1767"/>
                  <a:pt x="745" y="1907"/>
                </a:cubicBezTo>
                <a:cubicBezTo>
                  <a:pt x="772" y="1963"/>
                  <a:pt x="810" y="2028"/>
                  <a:pt x="847" y="2084"/>
                </a:cubicBezTo>
                <a:cubicBezTo>
                  <a:pt x="893" y="2149"/>
                  <a:pt x="949" y="2204"/>
                  <a:pt x="1005" y="2251"/>
                </a:cubicBezTo>
                <a:cubicBezTo>
                  <a:pt x="1098" y="2335"/>
                  <a:pt x="1210" y="2381"/>
                  <a:pt x="1330" y="2400"/>
                </a:cubicBezTo>
                <a:cubicBezTo>
                  <a:pt x="1358" y="2400"/>
                  <a:pt x="1386" y="2400"/>
                  <a:pt x="1414" y="2400"/>
                </a:cubicBezTo>
                <a:lnTo>
                  <a:pt x="1507" y="2390"/>
                </a:lnTo>
                <a:cubicBezTo>
                  <a:pt x="1665" y="2362"/>
                  <a:pt x="1823" y="2316"/>
                  <a:pt x="1972" y="2260"/>
                </a:cubicBezTo>
                <a:cubicBezTo>
                  <a:pt x="2093" y="2214"/>
                  <a:pt x="2205" y="2149"/>
                  <a:pt x="2307" y="2074"/>
                </a:cubicBezTo>
                <a:cubicBezTo>
                  <a:pt x="2372" y="2028"/>
                  <a:pt x="2428" y="1981"/>
                  <a:pt x="2474" y="1925"/>
                </a:cubicBezTo>
                <a:cubicBezTo>
                  <a:pt x="2530" y="1851"/>
                  <a:pt x="2577" y="1786"/>
                  <a:pt x="2614" y="1712"/>
                </a:cubicBezTo>
                <a:cubicBezTo>
                  <a:pt x="2623" y="1684"/>
                  <a:pt x="2632" y="1665"/>
                  <a:pt x="2632" y="1637"/>
                </a:cubicBezTo>
                <a:cubicBezTo>
                  <a:pt x="2632" y="1609"/>
                  <a:pt x="2632" y="1591"/>
                  <a:pt x="2632" y="1572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795" name="Google Shape;795;p48"/>
          <p:cNvSpPr/>
          <p:nvPr/>
        </p:nvSpPr>
        <p:spPr>
          <a:xfrm>
            <a:off x="1302899" y="3096328"/>
            <a:ext cx="346504" cy="320803"/>
          </a:xfrm>
          <a:custGeom>
            <a:avLst/>
            <a:gdLst/>
            <a:ahLst/>
            <a:cxnLst/>
            <a:rect l="l" t="t" r="r" b="b"/>
            <a:pathLst>
              <a:path w="3256" h="3014" extrusionOk="0">
                <a:moveTo>
                  <a:pt x="3237" y="1795"/>
                </a:moveTo>
                <a:cubicBezTo>
                  <a:pt x="3218" y="1851"/>
                  <a:pt x="3190" y="1916"/>
                  <a:pt x="3162" y="1981"/>
                </a:cubicBezTo>
                <a:cubicBezTo>
                  <a:pt x="3116" y="2074"/>
                  <a:pt x="3060" y="2158"/>
                  <a:pt x="2995" y="2242"/>
                </a:cubicBezTo>
                <a:cubicBezTo>
                  <a:pt x="2958" y="2307"/>
                  <a:pt x="2902" y="2362"/>
                  <a:pt x="2856" y="2418"/>
                </a:cubicBezTo>
                <a:cubicBezTo>
                  <a:pt x="2818" y="2446"/>
                  <a:pt x="2790" y="2474"/>
                  <a:pt x="2763" y="2502"/>
                </a:cubicBezTo>
                <a:cubicBezTo>
                  <a:pt x="2670" y="2567"/>
                  <a:pt x="2577" y="2632"/>
                  <a:pt x="2484" y="2688"/>
                </a:cubicBezTo>
                <a:cubicBezTo>
                  <a:pt x="2298" y="2800"/>
                  <a:pt x="2093" y="2883"/>
                  <a:pt x="1888" y="2930"/>
                </a:cubicBezTo>
                <a:cubicBezTo>
                  <a:pt x="1758" y="2967"/>
                  <a:pt x="1637" y="2995"/>
                  <a:pt x="1507" y="3004"/>
                </a:cubicBezTo>
                <a:cubicBezTo>
                  <a:pt x="1451" y="3004"/>
                  <a:pt x="1405" y="3013"/>
                  <a:pt x="1358" y="3004"/>
                </a:cubicBezTo>
                <a:cubicBezTo>
                  <a:pt x="1284" y="3004"/>
                  <a:pt x="1210" y="2995"/>
                  <a:pt x="1135" y="2986"/>
                </a:cubicBezTo>
                <a:cubicBezTo>
                  <a:pt x="1005" y="2958"/>
                  <a:pt x="875" y="2902"/>
                  <a:pt x="763" y="2827"/>
                </a:cubicBezTo>
                <a:cubicBezTo>
                  <a:pt x="652" y="2762"/>
                  <a:pt x="559" y="2688"/>
                  <a:pt x="466" y="2595"/>
                </a:cubicBezTo>
                <a:cubicBezTo>
                  <a:pt x="382" y="2511"/>
                  <a:pt x="308" y="2409"/>
                  <a:pt x="242" y="2297"/>
                </a:cubicBezTo>
                <a:cubicBezTo>
                  <a:pt x="187" y="2186"/>
                  <a:pt x="140" y="2074"/>
                  <a:pt x="112" y="1963"/>
                </a:cubicBezTo>
                <a:cubicBezTo>
                  <a:pt x="84" y="1860"/>
                  <a:pt x="47" y="1758"/>
                  <a:pt x="29" y="1646"/>
                </a:cubicBezTo>
                <a:cubicBezTo>
                  <a:pt x="19" y="1600"/>
                  <a:pt x="19" y="1544"/>
                  <a:pt x="10" y="1498"/>
                </a:cubicBezTo>
                <a:cubicBezTo>
                  <a:pt x="1" y="1451"/>
                  <a:pt x="1" y="1414"/>
                  <a:pt x="1" y="1377"/>
                </a:cubicBezTo>
                <a:cubicBezTo>
                  <a:pt x="1" y="1321"/>
                  <a:pt x="10" y="1274"/>
                  <a:pt x="19" y="1228"/>
                </a:cubicBezTo>
                <a:cubicBezTo>
                  <a:pt x="19" y="1191"/>
                  <a:pt x="29" y="1154"/>
                  <a:pt x="38" y="1126"/>
                </a:cubicBezTo>
                <a:cubicBezTo>
                  <a:pt x="75" y="1033"/>
                  <a:pt x="112" y="949"/>
                  <a:pt x="168" y="865"/>
                </a:cubicBezTo>
                <a:cubicBezTo>
                  <a:pt x="196" y="828"/>
                  <a:pt x="224" y="791"/>
                  <a:pt x="261" y="744"/>
                </a:cubicBezTo>
                <a:cubicBezTo>
                  <a:pt x="345" y="642"/>
                  <a:pt x="428" y="549"/>
                  <a:pt x="521" y="447"/>
                </a:cubicBezTo>
                <a:cubicBezTo>
                  <a:pt x="549" y="410"/>
                  <a:pt x="596" y="382"/>
                  <a:pt x="633" y="345"/>
                </a:cubicBezTo>
                <a:cubicBezTo>
                  <a:pt x="689" y="298"/>
                  <a:pt x="745" y="261"/>
                  <a:pt x="810" y="224"/>
                </a:cubicBezTo>
                <a:cubicBezTo>
                  <a:pt x="856" y="196"/>
                  <a:pt x="903" y="168"/>
                  <a:pt x="949" y="140"/>
                </a:cubicBezTo>
                <a:cubicBezTo>
                  <a:pt x="977" y="131"/>
                  <a:pt x="996" y="121"/>
                  <a:pt x="1024" y="112"/>
                </a:cubicBezTo>
                <a:lnTo>
                  <a:pt x="1024" y="112"/>
                </a:lnTo>
                <a:cubicBezTo>
                  <a:pt x="1042" y="103"/>
                  <a:pt x="1061" y="93"/>
                  <a:pt x="1079" y="93"/>
                </a:cubicBezTo>
                <a:lnTo>
                  <a:pt x="1089" y="93"/>
                </a:lnTo>
                <a:cubicBezTo>
                  <a:pt x="1117" y="75"/>
                  <a:pt x="1144" y="66"/>
                  <a:pt x="1163" y="66"/>
                </a:cubicBezTo>
                <a:cubicBezTo>
                  <a:pt x="1284" y="19"/>
                  <a:pt x="1405" y="0"/>
                  <a:pt x="1526" y="0"/>
                </a:cubicBezTo>
                <a:lnTo>
                  <a:pt x="1591" y="0"/>
                </a:lnTo>
                <a:cubicBezTo>
                  <a:pt x="1693" y="0"/>
                  <a:pt x="1795" y="10"/>
                  <a:pt x="1898" y="28"/>
                </a:cubicBezTo>
                <a:cubicBezTo>
                  <a:pt x="2000" y="47"/>
                  <a:pt x="2102" y="66"/>
                  <a:pt x="2195" y="103"/>
                </a:cubicBezTo>
                <a:cubicBezTo>
                  <a:pt x="2316" y="140"/>
                  <a:pt x="2428" y="205"/>
                  <a:pt x="2530" y="270"/>
                </a:cubicBezTo>
                <a:cubicBezTo>
                  <a:pt x="2623" y="335"/>
                  <a:pt x="2716" y="400"/>
                  <a:pt x="2800" y="465"/>
                </a:cubicBezTo>
                <a:cubicBezTo>
                  <a:pt x="2856" y="493"/>
                  <a:pt x="2893" y="531"/>
                  <a:pt x="2921" y="577"/>
                </a:cubicBezTo>
                <a:lnTo>
                  <a:pt x="2949" y="651"/>
                </a:lnTo>
                <a:cubicBezTo>
                  <a:pt x="2958" y="698"/>
                  <a:pt x="2958" y="735"/>
                  <a:pt x="2949" y="782"/>
                </a:cubicBezTo>
                <a:cubicBezTo>
                  <a:pt x="2986" y="810"/>
                  <a:pt x="3023" y="847"/>
                  <a:pt x="3051" y="893"/>
                </a:cubicBezTo>
                <a:cubicBezTo>
                  <a:pt x="3060" y="912"/>
                  <a:pt x="3069" y="940"/>
                  <a:pt x="3079" y="968"/>
                </a:cubicBezTo>
                <a:lnTo>
                  <a:pt x="3079" y="968"/>
                </a:lnTo>
                <a:cubicBezTo>
                  <a:pt x="3107" y="1051"/>
                  <a:pt x="3144" y="1135"/>
                  <a:pt x="3172" y="1228"/>
                </a:cubicBezTo>
                <a:cubicBezTo>
                  <a:pt x="3209" y="1340"/>
                  <a:pt x="3237" y="1451"/>
                  <a:pt x="3246" y="1572"/>
                </a:cubicBezTo>
                <a:cubicBezTo>
                  <a:pt x="3255" y="1646"/>
                  <a:pt x="3246" y="1721"/>
                  <a:pt x="3237" y="1795"/>
                </a:cubicBezTo>
                <a:close/>
                <a:moveTo>
                  <a:pt x="2632" y="1572"/>
                </a:moveTo>
                <a:cubicBezTo>
                  <a:pt x="2604" y="1460"/>
                  <a:pt x="2577" y="1349"/>
                  <a:pt x="2530" y="1247"/>
                </a:cubicBezTo>
                <a:cubicBezTo>
                  <a:pt x="2511" y="1200"/>
                  <a:pt x="2493" y="1154"/>
                  <a:pt x="2474" y="1107"/>
                </a:cubicBezTo>
                <a:cubicBezTo>
                  <a:pt x="2465" y="1061"/>
                  <a:pt x="2465" y="1014"/>
                  <a:pt x="2474" y="977"/>
                </a:cubicBezTo>
                <a:cubicBezTo>
                  <a:pt x="2344" y="865"/>
                  <a:pt x="2205" y="772"/>
                  <a:pt x="2056" y="698"/>
                </a:cubicBezTo>
                <a:cubicBezTo>
                  <a:pt x="1953" y="661"/>
                  <a:pt x="1842" y="633"/>
                  <a:pt x="1740" y="614"/>
                </a:cubicBezTo>
                <a:cubicBezTo>
                  <a:pt x="1665" y="605"/>
                  <a:pt x="1591" y="605"/>
                  <a:pt x="1516" y="614"/>
                </a:cubicBezTo>
                <a:cubicBezTo>
                  <a:pt x="1451" y="624"/>
                  <a:pt x="1386" y="642"/>
                  <a:pt x="1330" y="661"/>
                </a:cubicBezTo>
                <a:cubicBezTo>
                  <a:pt x="1312" y="670"/>
                  <a:pt x="1303" y="670"/>
                  <a:pt x="1284" y="679"/>
                </a:cubicBezTo>
                <a:cubicBezTo>
                  <a:pt x="1210" y="707"/>
                  <a:pt x="1135" y="754"/>
                  <a:pt x="1070" y="800"/>
                </a:cubicBezTo>
                <a:cubicBezTo>
                  <a:pt x="1024" y="837"/>
                  <a:pt x="977" y="875"/>
                  <a:pt x="940" y="912"/>
                </a:cubicBezTo>
                <a:cubicBezTo>
                  <a:pt x="893" y="968"/>
                  <a:pt x="838" y="1023"/>
                  <a:pt x="791" y="1079"/>
                </a:cubicBezTo>
                <a:cubicBezTo>
                  <a:pt x="745" y="1144"/>
                  <a:pt x="689" y="1219"/>
                  <a:pt x="652" y="1293"/>
                </a:cubicBezTo>
                <a:cubicBezTo>
                  <a:pt x="642" y="1312"/>
                  <a:pt x="633" y="1330"/>
                  <a:pt x="633" y="1358"/>
                </a:cubicBezTo>
                <a:cubicBezTo>
                  <a:pt x="633" y="1395"/>
                  <a:pt x="633" y="1433"/>
                  <a:pt x="633" y="1470"/>
                </a:cubicBezTo>
                <a:cubicBezTo>
                  <a:pt x="661" y="1619"/>
                  <a:pt x="698" y="1767"/>
                  <a:pt x="745" y="1907"/>
                </a:cubicBezTo>
                <a:cubicBezTo>
                  <a:pt x="772" y="1963"/>
                  <a:pt x="810" y="2028"/>
                  <a:pt x="847" y="2084"/>
                </a:cubicBezTo>
                <a:cubicBezTo>
                  <a:pt x="893" y="2149"/>
                  <a:pt x="949" y="2204"/>
                  <a:pt x="1005" y="2251"/>
                </a:cubicBezTo>
                <a:cubicBezTo>
                  <a:pt x="1098" y="2335"/>
                  <a:pt x="1210" y="2381"/>
                  <a:pt x="1330" y="2400"/>
                </a:cubicBezTo>
                <a:cubicBezTo>
                  <a:pt x="1358" y="2400"/>
                  <a:pt x="1386" y="2400"/>
                  <a:pt x="1414" y="2400"/>
                </a:cubicBezTo>
                <a:lnTo>
                  <a:pt x="1507" y="2390"/>
                </a:lnTo>
                <a:cubicBezTo>
                  <a:pt x="1665" y="2362"/>
                  <a:pt x="1823" y="2316"/>
                  <a:pt x="1972" y="2260"/>
                </a:cubicBezTo>
                <a:cubicBezTo>
                  <a:pt x="2093" y="2214"/>
                  <a:pt x="2205" y="2149"/>
                  <a:pt x="2307" y="2074"/>
                </a:cubicBezTo>
                <a:cubicBezTo>
                  <a:pt x="2372" y="2028"/>
                  <a:pt x="2428" y="1981"/>
                  <a:pt x="2474" y="1925"/>
                </a:cubicBezTo>
                <a:cubicBezTo>
                  <a:pt x="2530" y="1851"/>
                  <a:pt x="2577" y="1786"/>
                  <a:pt x="2614" y="1712"/>
                </a:cubicBezTo>
                <a:cubicBezTo>
                  <a:pt x="2623" y="1684"/>
                  <a:pt x="2632" y="1665"/>
                  <a:pt x="2632" y="1637"/>
                </a:cubicBezTo>
                <a:cubicBezTo>
                  <a:pt x="2632" y="1609"/>
                  <a:pt x="2632" y="1591"/>
                  <a:pt x="2632" y="1572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796" name="Google Shape;796;p48"/>
          <p:cNvSpPr/>
          <p:nvPr/>
        </p:nvSpPr>
        <p:spPr>
          <a:xfrm>
            <a:off x="1042824" y="8313590"/>
            <a:ext cx="346504" cy="320803"/>
          </a:xfrm>
          <a:custGeom>
            <a:avLst/>
            <a:gdLst/>
            <a:ahLst/>
            <a:cxnLst/>
            <a:rect l="l" t="t" r="r" b="b"/>
            <a:pathLst>
              <a:path w="3256" h="3014" extrusionOk="0">
                <a:moveTo>
                  <a:pt x="3237" y="1795"/>
                </a:moveTo>
                <a:cubicBezTo>
                  <a:pt x="3218" y="1851"/>
                  <a:pt x="3190" y="1916"/>
                  <a:pt x="3162" y="1981"/>
                </a:cubicBezTo>
                <a:cubicBezTo>
                  <a:pt x="3116" y="2074"/>
                  <a:pt x="3060" y="2158"/>
                  <a:pt x="2995" y="2242"/>
                </a:cubicBezTo>
                <a:cubicBezTo>
                  <a:pt x="2958" y="2307"/>
                  <a:pt x="2902" y="2362"/>
                  <a:pt x="2856" y="2418"/>
                </a:cubicBezTo>
                <a:cubicBezTo>
                  <a:pt x="2818" y="2446"/>
                  <a:pt x="2790" y="2474"/>
                  <a:pt x="2763" y="2502"/>
                </a:cubicBezTo>
                <a:cubicBezTo>
                  <a:pt x="2670" y="2567"/>
                  <a:pt x="2577" y="2632"/>
                  <a:pt x="2484" y="2688"/>
                </a:cubicBezTo>
                <a:cubicBezTo>
                  <a:pt x="2298" y="2800"/>
                  <a:pt x="2093" y="2883"/>
                  <a:pt x="1888" y="2930"/>
                </a:cubicBezTo>
                <a:cubicBezTo>
                  <a:pt x="1758" y="2967"/>
                  <a:pt x="1637" y="2995"/>
                  <a:pt x="1507" y="3004"/>
                </a:cubicBezTo>
                <a:cubicBezTo>
                  <a:pt x="1451" y="3004"/>
                  <a:pt x="1405" y="3013"/>
                  <a:pt x="1358" y="3004"/>
                </a:cubicBezTo>
                <a:cubicBezTo>
                  <a:pt x="1284" y="3004"/>
                  <a:pt x="1210" y="2995"/>
                  <a:pt x="1135" y="2986"/>
                </a:cubicBezTo>
                <a:cubicBezTo>
                  <a:pt x="1005" y="2958"/>
                  <a:pt x="875" y="2902"/>
                  <a:pt x="763" y="2827"/>
                </a:cubicBezTo>
                <a:cubicBezTo>
                  <a:pt x="652" y="2762"/>
                  <a:pt x="559" y="2688"/>
                  <a:pt x="466" y="2595"/>
                </a:cubicBezTo>
                <a:cubicBezTo>
                  <a:pt x="382" y="2511"/>
                  <a:pt x="308" y="2409"/>
                  <a:pt x="242" y="2297"/>
                </a:cubicBezTo>
                <a:cubicBezTo>
                  <a:pt x="187" y="2186"/>
                  <a:pt x="140" y="2074"/>
                  <a:pt x="112" y="1963"/>
                </a:cubicBezTo>
                <a:cubicBezTo>
                  <a:pt x="84" y="1860"/>
                  <a:pt x="47" y="1758"/>
                  <a:pt x="29" y="1646"/>
                </a:cubicBezTo>
                <a:cubicBezTo>
                  <a:pt x="19" y="1600"/>
                  <a:pt x="19" y="1544"/>
                  <a:pt x="10" y="1498"/>
                </a:cubicBezTo>
                <a:cubicBezTo>
                  <a:pt x="1" y="1451"/>
                  <a:pt x="1" y="1414"/>
                  <a:pt x="1" y="1377"/>
                </a:cubicBezTo>
                <a:cubicBezTo>
                  <a:pt x="1" y="1321"/>
                  <a:pt x="10" y="1274"/>
                  <a:pt x="19" y="1228"/>
                </a:cubicBezTo>
                <a:cubicBezTo>
                  <a:pt x="19" y="1191"/>
                  <a:pt x="29" y="1154"/>
                  <a:pt x="38" y="1126"/>
                </a:cubicBezTo>
                <a:cubicBezTo>
                  <a:pt x="75" y="1033"/>
                  <a:pt x="112" y="949"/>
                  <a:pt x="168" y="865"/>
                </a:cubicBezTo>
                <a:cubicBezTo>
                  <a:pt x="196" y="828"/>
                  <a:pt x="224" y="791"/>
                  <a:pt x="261" y="744"/>
                </a:cubicBezTo>
                <a:cubicBezTo>
                  <a:pt x="345" y="642"/>
                  <a:pt x="428" y="549"/>
                  <a:pt x="521" y="447"/>
                </a:cubicBezTo>
                <a:cubicBezTo>
                  <a:pt x="549" y="410"/>
                  <a:pt x="596" y="382"/>
                  <a:pt x="633" y="345"/>
                </a:cubicBezTo>
                <a:cubicBezTo>
                  <a:pt x="689" y="298"/>
                  <a:pt x="745" y="261"/>
                  <a:pt x="810" y="224"/>
                </a:cubicBezTo>
                <a:cubicBezTo>
                  <a:pt x="856" y="196"/>
                  <a:pt x="903" y="168"/>
                  <a:pt x="949" y="140"/>
                </a:cubicBezTo>
                <a:cubicBezTo>
                  <a:pt x="977" y="131"/>
                  <a:pt x="996" y="121"/>
                  <a:pt x="1024" y="112"/>
                </a:cubicBezTo>
                <a:lnTo>
                  <a:pt x="1024" y="112"/>
                </a:lnTo>
                <a:cubicBezTo>
                  <a:pt x="1042" y="103"/>
                  <a:pt x="1061" y="93"/>
                  <a:pt x="1079" y="93"/>
                </a:cubicBezTo>
                <a:lnTo>
                  <a:pt x="1089" y="93"/>
                </a:lnTo>
                <a:cubicBezTo>
                  <a:pt x="1117" y="75"/>
                  <a:pt x="1144" y="66"/>
                  <a:pt x="1163" y="66"/>
                </a:cubicBezTo>
                <a:cubicBezTo>
                  <a:pt x="1284" y="19"/>
                  <a:pt x="1405" y="0"/>
                  <a:pt x="1526" y="0"/>
                </a:cubicBezTo>
                <a:lnTo>
                  <a:pt x="1591" y="0"/>
                </a:lnTo>
                <a:cubicBezTo>
                  <a:pt x="1693" y="0"/>
                  <a:pt x="1795" y="10"/>
                  <a:pt x="1898" y="28"/>
                </a:cubicBezTo>
                <a:cubicBezTo>
                  <a:pt x="2000" y="47"/>
                  <a:pt x="2102" y="66"/>
                  <a:pt x="2195" y="103"/>
                </a:cubicBezTo>
                <a:cubicBezTo>
                  <a:pt x="2316" y="140"/>
                  <a:pt x="2428" y="205"/>
                  <a:pt x="2530" y="270"/>
                </a:cubicBezTo>
                <a:cubicBezTo>
                  <a:pt x="2623" y="335"/>
                  <a:pt x="2716" y="400"/>
                  <a:pt x="2800" y="465"/>
                </a:cubicBezTo>
                <a:cubicBezTo>
                  <a:pt x="2856" y="493"/>
                  <a:pt x="2893" y="531"/>
                  <a:pt x="2921" y="577"/>
                </a:cubicBezTo>
                <a:lnTo>
                  <a:pt x="2949" y="651"/>
                </a:lnTo>
                <a:cubicBezTo>
                  <a:pt x="2958" y="698"/>
                  <a:pt x="2958" y="735"/>
                  <a:pt x="2949" y="782"/>
                </a:cubicBezTo>
                <a:cubicBezTo>
                  <a:pt x="2986" y="810"/>
                  <a:pt x="3023" y="847"/>
                  <a:pt x="3051" y="893"/>
                </a:cubicBezTo>
                <a:cubicBezTo>
                  <a:pt x="3060" y="912"/>
                  <a:pt x="3069" y="940"/>
                  <a:pt x="3079" y="968"/>
                </a:cubicBezTo>
                <a:lnTo>
                  <a:pt x="3079" y="968"/>
                </a:lnTo>
                <a:cubicBezTo>
                  <a:pt x="3107" y="1051"/>
                  <a:pt x="3144" y="1135"/>
                  <a:pt x="3172" y="1228"/>
                </a:cubicBezTo>
                <a:cubicBezTo>
                  <a:pt x="3209" y="1340"/>
                  <a:pt x="3237" y="1451"/>
                  <a:pt x="3246" y="1572"/>
                </a:cubicBezTo>
                <a:cubicBezTo>
                  <a:pt x="3255" y="1646"/>
                  <a:pt x="3246" y="1721"/>
                  <a:pt x="3237" y="1795"/>
                </a:cubicBezTo>
                <a:close/>
                <a:moveTo>
                  <a:pt x="2632" y="1572"/>
                </a:moveTo>
                <a:cubicBezTo>
                  <a:pt x="2604" y="1460"/>
                  <a:pt x="2577" y="1349"/>
                  <a:pt x="2530" y="1247"/>
                </a:cubicBezTo>
                <a:cubicBezTo>
                  <a:pt x="2511" y="1200"/>
                  <a:pt x="2493" y="1154"/>
                  <a:pt x="2474" y="1107"/>
                </a:cubicBezTo>
                <a:cubicBezTo>
                  <a:pt x="2465" y="1061"/>
                  <a:pt x="2465" y="1014"/>
                  <a:pt x="2474" y="977"/>
                </a:cubicBezTo>
                <a:cubicBezTo>
                  <a:pt x="2344" y="865"/>
                  <a:pt x="2205" y="772"/>
                  <a:pt x="2056" y="698"/>
                </a:cubicBezTo>
                <a:cubicBezTo>
                  <a:pt x="1953" y="661"/>
                  <a:pt x="1842" y="633"/>
                  <a:pt x="1740" y="614"/>
                </a:cubicBezTo>
                <a:cubicBezTo>
                  <a:pt x="1665" y="605"/>
                  <a:pt x="1591" y="605"/>
                  <a:pt x="1516" y="614"/>
                </a:cubicBezTo>
                <a:cubicBezTo>
                  <a:pt x="1451" y="624"/>
                  <a:pt x="1386" y="642"/>
                  <a:pt x="1330" y="661"/>
                </a:cubicBezTo>
                <a:cubicBezTo>
                  <a:pt x="1312" y="670"/>
                  <a:pt x="1303" y="670"/>
                  <a:pt x="1284" y="679"/>
                </a:cubicBezTo>
                <a:cubicBezTo>
                  <a:pt x="1210" y="707"/>
                  <a:pt x="1135" y="754"/>
                  <a:pt x="1070" y="800"/>
                </a:cubicBezTo>
                <a:cubicBezTo>
                  <a:pt x="1024" y="837"/>
                  <a:pt x="977" y="875"/>
                  <a:pt x="940" y="912"/>
                </a:cubicBezTo>
                <a:cubicBezTo>
                  <a:pt x="893" y="968"/>
                  <a:pt x="838" y="1023"/>
                  <a:pt x="791" y="1079"/>
                </a:cubicBezTo>
                <a:cubicBezTo>
                  <a:pt x="745" y="1144"/>
                  <a:pt x="689" y="1219"/>
                  <a:pt x="652" y="1293"/>
                </a:cubicBezTo>
                <a:cubicBezTo>
                  <a:pt x="642" y="1312"/>
                  <a:pt x="633" y="1330"/>
                  <a:pt x="633" y="1358"/>
                </a:cubicBezTo>
                <a:cubicBezTo>
                  <a:pt x="633" y="1395"/>
                  <a:pt x="633" y="1433"/>
                  <a:pt x="633" y="1470"/>
                </a:cubicBezTo>
                <a:cubicBezTo>
                  <a:pt x="661" y="1619"/>
                  <a:pt x="698" y="1767"/>
                  <a:pt x="745" y="1907"/>
                </a:cubicBezTo>
                <a:cubicBezTo>
                  <a:pt x="772" y="1963"/>
                  <a:pt x="810" y="2028"/>
                  <a:pt x="847" y="2084"/>
                </a:cubicBezTo>
                <a:cubicBezTo>
                  <a:pt x="893" y="2149"/>
                  <a:pt x="949" y="2204"/>
                  <a:pt x="1005" y="2251"/>
                </a:cubicBezTo>
                <a:cubicBezTo>
                  <a:pt x="1098" y="2335"/>
                  <a:pt x="1210" y="2381"/>
                  <a:pt x="1330" y="2400"/>
                </a:cubicBezTo>
                <a:cubicBezTo>
                  <a:pt x="1358" y="2400"/>
                  <a:pt x="1386" y="2400"/>
                  <a:pt x="1414" y="2400"/>
                </a:cubicBezTo>
                <a:lnTo>
                  <a:pt x="1507" y="2390"/>
                </a:lnTo>
                <a:cubicBezTo>
                  <a:pt x="1665" y="2362"/>
                  <a:pt x="1823" y="2316"/>
                  <a:pt x="1972" y="2260"/>
                </a:cubicBezTo>
                <a:cubicBezTo>
                  <a:pt x="2093" y="2214"/>
                  <a:pt x="2205" y="2149"/>
                  <a:pt x="2307" y="2074"/>
                </a:cubicBezTo>
                <a:cubicBezTo>
                  <a:pt x="2372" y="2028"/>
                  <a:pt x="2428" y="1981"/>
                  <a:pt x="2474" y="1925"/>
                </a:cubicBezTo>
                <a:cubicBezTo>
                  <a:pt x="2530" y="1851"/>
                  <a:pt x="2577" y="1786"/>
                  <a:pt x="2614" y="1712"/>
                </a:cubicBezTo>
                <a:cubicBezTo>
                  <a:pt x="2623" y="1684"/>
                  <a:pt x="2632" y="1665"/>
                  <a:pt x="2632" y="1637"/>
                </a:cubicBezTo>
                <a:cubicBezTo>
                  <a:pt x="2632" y="1609"/>
                  <a:pt x="2632" y="1591"/>
                  <a:pt x="2632" y="1572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C0F108D1-C341-47F3-BF5A-015E939FCF28}"/>
              </a:ext>
            </a:extLst>
          </p:cNvPr>
          <p:cNvSpPr/>
          <p:nvPr/>
        </p:nvSpPr>
        <p:spPr>
          <a:xfrm>
            <a:off x="1969477" y="10216662"/>
            <a:ext cx="4026877" cy="35386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2" name="Google Shape;1042;p52"/>
          <p:cNvSpPr/>
          <p:nvPr/>
        </p:nvSpPr>
        <p:spPr>
          <a:xfrm>
            <a:off x="615462" y="4850144"/>
            <a:ext cx="6734908" cy="4198581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28575" cap="flat" cmpd="sng">
            <a:solidFill>
              <a:schemeClr val="dk1"/>
            </a:solidFill>
            <a:prstDash val="dot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1043" name="Google Shape;1043;p52"/>
          <p:cNvSpPr/>
          <p:nvPr/>
        </p:nvSpPr>
        <p:spPr>
          <a:xfrm>
            <a:off x="631372" y="4881627"/>
            <a:ext cx="6677953" cy="4089944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1045" name="Google Shape;1045;p52"/>
          <p:cNvSpPr/>
          <p:nvPr/>
        </p:nvSpPr>
        <p:spPr>
          <a:xfrm>
            <a:off x="5354699" y="3001852"/>
            <a:ext cx="346504" cy="320803"/>
          </a:xfrm>
          <a:custGeom>
            <a:avLst/>
            <a:gdLst/>
            <a:ahLst/>
            <a:cxnLst/>
            <a:rect l="l" t="t" r="r" b="b"/>
            <a:pathLst>
              <a:path w="3256" h="3014" extrusionOk="0">
                <a:moveTo>
                  <a:pt x="3237" y="1795"/>
                </a:moveTo>
                <a:cubicBezTo>
                  <a:pt x="3218" y="1851"/>
                  <a:pt x="3190" y="1916"/>
                  <a:pt x="3162" y="1981"/>
                </a:cubicBezTo>
                <a:cubicBezTo>
                  <a:pt x="3116" y="2074"/>
                  <a:pt x="3060" y="2158"/>
                  <a:pt x="2995" y="2242"/>
                </a:cubicBezTo>
                <a:cubicBezTo>
                  <a:pt x="2958" y="2307"/>
                  <a:pt x="2902" y="2362"/>
                  <a:pt x="2856" y="2418"/>
                </a:cubicBezTo>
                <a:cubicBezTo>
                  <a:pt x="2818" y="2446"/>
                  <a:pt x="2790" y="2474"/>
                  <a:pt x="2763" y="2502"/>
                </a:cubicBezTo>
                <a:cubicBezTo>
                  <a:pt x="2670" y="2567"/>
                  <a:pt x="2577" y="2632"/>
                  <a:pt x="2484" y="2688"/>
                </a:cubicBezTo>
                <a:cubicBezTo>
                  <a:pt x="2298" y="2800"/>
                  <a:pt x="2093" y="2883"/>
                  <a:pt x="1888" y="2930"/>
                </a:cubicBezTo>
                <a:cubicBezTo>
                  <a:pt x="1758" y="2967"/>
                  <a:pt x="1637" y="2995"/>
                  <a:pt x="1507" y="3004"/>
                </a:cubicBezTo>
                <a:cubicBezTo>
                  <a:pt x="1451" y="3004"/>
                  <a:pt x="1405" y="3013"/>
                  <a:pt x="1358" y="3004"/>
                </a:cubicBezTo>
                <a:cubicBezTo>
                  <a:pt x="1284" y="3004"/>
                  <a:pt x="1210" y="2995"/>
                  <a:pt x="1135" y="2986"/>
                </a:cubicBezTo>
                <a:cubicBezTo>
                  <a:pt x="1005" y="2958"/>
                  <a:pt x="875" y="2902"/>
                  <a:pt x="763" y="2827"/>
                </a:cubicBezTo>
                <a:cubicBezTo>
                  <a:pt x="652" y="2762"/>
                  <a:pt x="559" y="2688"/>
                  <a:pt x="466" y="2595"/>
                </a:cubicBezTo>
                <a:cubicBezTo>
                  <a:pt x="382" y="2511"/>
                  <a:pt x="308" y="2409"/>
                  <a:pt x="242" y="2297"/>
                </a:cubicBezTo>
                <a:cubicBezTo>
                  <a:pt x="187" y="2186"/>
                  <a:pt x="140" y="2074"/>
                  <a:pt x="112" y="1963"/>
                </a:cubicBezTo>
                <a:cubicBezTo>
                  <a:pt x="84" y="1860"/>
                  <a:pt x="47" y="1758"/>
                  <a:pt x="29" y="1646"/>
                </a:cubicBezTo>
                <a:cubicBezTo>
                  <a:pt x="19" y="1600"/>
                  <a:pt x="19" y="1544"/>
                  <a:pt x="10" y="1498"/>
                </a:cubicBezTo>
                <a:cubicBezTo>
                  <a:pt x="1" y="1451"/>
                  <a:pt x="1" y="1414"/>
                  <a:pt x="1" y="1377"/>
                </a:cubicBezTo>
                <a:cubicBezTo>
                  <a:pt x="1" y="1321"/>
                  <a:pt x="10" y="1274"/>
                  <a:pt x="19" y="1228"/>
                </a:cubicBezTo>
                <a:cubicBezTo>
                  <a:pt x="19" y="1191"/>
                  <a:pt x="29" y="1154"/>
                  <a:pt x="38" y="1126"/>
                </a:cubicBezTo>
                <a:cubicBezTo>
                  <a:pt x="75" y="1033"/>
                  <a:pt x="112" y="949"/>
                  <a:pt x="168" y="865"/>
                </a:cubicBezTo>
                <a:cubicBezTo>
                  <a:pt x="196" y="828"/>
                  <a:pt x="224" y="791"/>
                  <a:pt x="261" y="744"/>
                </a:cubicBezTo>
                <a:cubicBezTo>
                  <a:pt x="345" y="642"/>
                  <a:pt x="428" y="549"/>
                  <a:pt x="521" y="447"/>
                </a:cubicBezTo>
                <a:cubicBezTo>
                  <a:pt x="549" y="410"/>
                  <a:pt x="596" y="382"/>
                  <a:pt x="633" y="345"/>
                </a:cubicBezTo>
                <a:cubicBezTo>
                  <a:pt x="689" y="298"/>
                  <a:pt x="745" y="261"/>
                  <a:pt x="810" y="224"/>
                </a:cubicBezTo>
                <a:cubicBezTo>
                  <a:pt x="856" y="196"/>
                  <a:pt x="903" y="168"/>
                  <a:pt x="949" y="140"/>
                </a:cubicBezTo>
                <a:cubicBezTo>
                  <a:pt x="977" y="131"/>
                  <a:pt x="996" y="121"/>
                  <a:pt x="1024" y="112"/>
                </a:cubicBezTo>
                <a:lnTo>
                  <a:pt x="1024" y="112"/>
                </a:lnTo>
                <a:cubicBezTo>
                  <a:pt x="1042" y="103"/>
                  <a:pt x="1061" y="93"/>
                  <a:pt x="1079" y="93"/>
                </a:cubicBezTo>
                <a:lnTo>
                  <a:pt x="1089" y="93"/>
                </a:lnTo>
                <a:cubicBezTo>
                  <a:pt x="1117" y="75"/>
                  <a:pt x="1144" y="66"/>
                  <a:pt x="1163" y="66"/>
                </a:cubicBezTo>
                <a:cubicBezTo>
                  <a:pt x="1284" y="19"/>
                  <a:pt x="1405" y="0"/>
                  <a:pt x="1526" y="0"/>
                </a:cubicBezTo>
                <a:lnTo>
                  <a:pt x="1591" y="0"/>
                </a:lnTo>
                <a:cubicBezTo>
                  <a:pt x="1693" y="0"/>
                  <a:pt x="1795" y="10"/>
                  <a:pt x="1898" y="28"/>
                </a:cubicBezTo>
                <a:cubicBezTo>
                  <a:pt x="2000" y="47"/>
                  <a:pt x="2102" y="66"/>
                  <a:pt x="2195" y="103"/>
                </a:cubicBezTo>
                <a:cubicBezTo>
                  <a:pt x="2316" y="140"/>
                  <a:pt x="2428" y="205"/>
                  <a:pt x="2530" y="270"/>
                </a:cubicBezTo>
                <a:cubicBezTo>
                  <a:pt x="2623" y="335"/>
                  <a:pt x="2716" y="400"/>
                  <a:pt x="2800" y="465"/>
                </a:cubicBezTo>
                <a:cubicBezTo>
                  <a:pt x="2856" y="493"/>
                  <a:pt x="2893" y="531"/>
                  <a:pt x="2921" y="577"/>
                </a:cubicBezTo>
                <a:lnTo>
                  <a:pt x="2949" y="651"/>
                </a:lnTo>
                <a:cubicBezTo>
                  <a:pt x="2958" y="698"/>
                  <a:pt x="2958" y="735"/>
                  <a:pt x="2949" y="782"/>
                </a:cubicBezTo>
                <a:cubicBezTo>
                  <a:pt x="2986" y="810"/>
                  <a:pt x="3023" y="847"/>
                  <a:pt x="3051" y="893"/>
                </a:cubicBezTo>
                <a:cubicBezTo>
                  <a:pt x="3060" y="912"/>
                  <a:pt x="3069" y="940"/>
                  <a:pt x="3079" y="968"/>
                </a:cubicBezTo>
                <a:lnTo>
                  <a:pt x="3079" y="968"/>
                </a:lnTo>
                <a:cubicBezTo>
                  <a:pt x="3107" y="1051"/>
                  <a:pt x="3144" y="1135"/>
                  <a:pt x="3172" y="1228"/>
                </a:cubicBezTo>
                <a:cubicBezTo>
                  <a:pt x="3209" y="1340"/>
                  <a:pt x="3237" y="1451"/>
                  <a:pt x="3246" y="1572"/>
                </a:cubicBezTo>
                <a:cubicBezTo>
                  <a:pt x="3255" y="1646"/>
                  <a:pt x="3246" y="1721"/>
                  <a:pt x="3237" y="1795"/>
                </a:cubicBezTo>
                <a:close/>
                <a:moveTo>
                  <a:pt x="2632" y="1572"/>
                </a:moveTo>
                <a:cubicBezTo>
                  <a:pt x="2604" y="1460"/>
                  <a:pt x="2577" y="1349"/>
                  <a:pt x="2530" y="1247"/>
                </a:cubicBezTo>
                <a:cubicBezTo>
                  <a:pt x="2511" y="1200"/>
                  <a:pt x="2493" y="1154"/>
                  <a:pt x="2474" y="1107"/>
                </a:cubicBezTo>
                <a:cubicBezTo>
                  <a:pt x="2465" y="1061"/>
                  <a:pt x="2465" y="1014"/>
                  <a:pt x="2474" y="977"/>
                </a:cubicBezTo>
                <a:cubicBezTo>
                  <a:pt x="2344" y="865"/>
                  <a:pt x="2205" y="772"/>
                  <a:pt x="2056" y="698"/>
                </a:cubicBezTo>
                <a:cubicBezTo>
                  <a:pt x="1953" y="661"/>
                  <a:pt x="1842" y="633"/>
                  <a:pt x="1740" y="614"/>
                </a:cubicBezTo>
                <a:cubicBezTo>
                  <a:pt x="1665" y="605"/>
                  <a:pt x="1591" y="605"/>
                  <a:pt x="1516" y="614"/>
                </a:cubicBezTo>
                <a:cubicBezTo>
                  <a:pt x="1451" y="624"/>
                  <a:pt x="1386" y="642"/>
                  <a:pt x="1330" y="661"/>
                </a:cubicBezTo>
                <a:cubicBezTo>
                  <a:pt x="1312" y="670"/>
                  <a:pt x="1303" y="670"/>
                  <a:pt x="1284" y="679"/>
                </a:cubicBezTo>
                <a:cubicBezTo>
                  <a:pt x="1210" y="707"/>
                  <a:pt x="1135" y="754"/>
                  <a:pt x="1070" y="800"/>
                </a:cubicBezTo>
                <a:cubicBezTo>
                  <a:pt x="1024" y="837"/>
                  <a:pt x="977" y="875"/>
                  <a:pt x="940" y="912"/>
                </a:cubicBezTo>
                <a:cubicBezTo>
                  <a:pt x="893" y="968"/>
                  <a:pt x="838" y="1023"/>
                  <a:pt x="791" y="1079"/>
                </a:cubicBezTo>
                <a:cubicBezTo>
                  <a:pt x="745" y="1144"/>
                  <a:pt x="689" y="1219"/>
                  <a:pt x="652" y="1293"/>
                </a:cubicBezTo>
                <a:cubicBezTo>
                  <a:pt x="642" y="1312"/>
                  <a:pt x="633" y="1330"/>
                  <a:pt x="633" y="1358"/>
                </a:cubicBezTo>
                <a:cubicBezTo>
                  <a:pt x="633" y="1395"/>
                  <a:pt x="633" y="1433"/>
                  <a:pt x="633" y="1470"/>
                </a:cubicBezTo>
                <a:cubicBezTo>
                  <a:pt x="661" y="1619"/>
                  <a:pt x="698" y="1767"/>
                  <a:pt x="745" y="1907"/>
                </a:cubicBezTo>
                <a:cubicBezTo>
                  <a:pt x="772" y="1963"/>
                  <a:pt x="810" y="2028"/>
                  <a:pt x="847" y="2084"/>
                </a:cubicBezTo>
                <a:cubicBezTo>
                  <a:pt x="893" y="2149"/>
                  <a:pt x="949" y="2204"/>
                  <a:pt x="1005" y="2251"/>
                </a:cubicBezTo>
                <a:cubicBezTo>
                  <a:pt x="1098" y="2335"/>
                  <a:pt x="1210" y="2381"/>
                  <a:pt x="1330" y="2400"/>
                </a:cubicBezTo>
                <a:cubicBezTo>
                  <a:pt x="1358" y="2400"/>
                  <a:pt x="1386" y="2400"/>
                  <a:pt x="1414" y="2400"/>
                </a:cubicBezTo>
                <a:lnTo>
                  <a:pt x="1507" y="2390"/>
                </a:lnTo>
                <a:cubicBezTo>
                  <a:pt x="1665" y="2362"/>
                  <a:pt x="1823" y="2316"/>
                  <a:pt x="1972" y="2260"/>
                </a:cubicBezTo>
                <a:cubicBezTo>
                  <a:pt x="2093" y="2214"/>
                  <a:pt x="2205" y="2149"/>
                  <a:pt x="2307" y="2074"/>
                </a:cubicBezTo>
                <a:cubicBezTo>
                  <a:pt x="2372" y="2028"/>
                  <a:pt x="2428" y="1981"/>
                  <a:pt x="2474" y="1925"/>
                </a:cubicBezTo>
                <a:cubicBezTo>
                  <a:pt x="2530" y="1851"/>
                  <a:pt x="2577" y="1786"/>
                  <a:pt x="2614" y="1712"/>
                </a:cubicBezTo>
                <a:cubicBezTo>
                  <a:pt x="2623" y="1684"/>
                  <a:pt x="2632" y="1665"/>
                  <a:pt x="2632" y="1637"/>
                </a:cubicBezTo>
                <a:cubicBezTo>
                  <a:pt x="2632" y="1609"/>
                  <a:pt x="2632" y="1591"/>
                  <a:pt x="2632" y="1572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grpSp>
        <p:nvGrpSpPr>
          <p:cNvPr id="1046" name="Google Shape;1046;p52"/>
          <p:cNvGrpSpPr/>
          <p:nvPr/>
        </p:nvGrpSpPr>
        <p:grpSpPr>
          <a:xfrm rot="-3835393">
            <a:off x="2371423" y="2722112"/>
            <a:ext cx="1561278" cy="1334299"/>
            <a:chOff x="4697705" y="4811503"/>
            <a:chExt cx="845196" cy="722321"/>
          </a:xfrm>
        </p:grpSpPr>
        <p:sp>
          <p:nvSpPr>
            <p:cNvPr id="1047" name="Google Shape;1047;p52"/>
            <p:cNvSpPr/>
            <p:nvPr/>
          </p:nvSpPr>
          <p:spPr>
            <a:xfrm>
              <a:off x="5493293" y="5266940"/>
              <a:ext cx="49607" cy="57694"/>
            </a:xfrm>
            <a:custGeom>
              <a:avLst/>
              <a:gdLst/>
              <a:ahLst/>
              <a:cxnLst/>
              <a:rect l="l" t="t" r="r" b="b"/>
              <a:pathLst>
                <a:path w="1000" h="1163" extrusionOk="0">
                  <a:moveTo>
                    <a:pt x="378" y="1"/>
                  </a:moveTo>
                  <a:cubicBezTo>
                    <a:pt x="338" y="1"/>
                    <a:pt x="298" y="9"/>
                    <a:pt x="257" y="25"/>
                  </a:cubicBezTo>
                  <a:cubicBezTo>
                    <a:pt x="77" y="95"/>
                    <a:pt x="0" y="269"/>
                    <a:pt x="84" y="466"/>
                  </a:cubicBezTo>
                  <a:cubicBezTo>
                    <a:pt x="147" y="607"/>
                    <a:pt x="224" y="747"/>
                    <a:pt x="308" y="881"/>
                  </a:cubicBezTo>
                  <a:cubicBezTo>
                    <a:pt x="417" y="1069"/>
                    <a:pt x="535" y="1162"/>
                    <a:pt x="655" y="1162"/>
                  </a:cubicBezTo>
                  <a:cubicBezTo>
                    <a:pt x="770" y="1162"/>
                    <a:pt x="887" y="1076"/>
                    <a:pt x="999" y="904"/>
                  </a:cubicBezTo>
                  <a:lnTo>
                    <a:pt x="999" y="777"/>
                  </a:lnTo>
                  <a:cubicBezTo>
                    <a:pt x="879" y="597"/>
                    <a:pt x="772" y="410"/>
                    <a:pt x="679" y="212"/>
                  </a:cubicBezTo>
                  <a:cubicBezTo>
                    <a:pt x="613" y="76"/>
                    <a:pt x="500" y="1"/>
                    <a:pt x="378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048" name="Google Shape;1048;p52"/>
            <p:cNvSpPr/>
            <p:nvPr/>
          </p:nvSpPr>
          <p:spPr>
            <a:xfrm>
              <a:off x="4765170" y="5186974"/>
              <a:ext cx="69054" cy="86863"/>
            </a:xfrm>
            <a:custGeom>
              <a:avLst/>
              <a:gdLst/>
              <a:ahLst/>
              <a:cxnLst/>
              <a:rect l="l" t="t" r="r" b="b"/>
              <a:pathLst>
                <a:path w="1392" h="1751" extrusionOk="0">
                  <a:moveTo>
                    <a:pt x="363" y="1"/>
                  </a:moveTo>
                  <a:cubicBezTo>
                    <a:pt x="311" y="1"/>
                    <a:pt x="257" y="16"/>
                    <a:pt x="205" y="46"/>
                  </a:cubicBezTo>
                  <a:cubicBezTo>
                    <a:pt x="48" y="133"/>
                    <a:pt x="1" y="320"/>
                    <a:pt x="108" y="514"/>
                  </a:cubicBezTo>
                  <a:cubicBezTo>
                    <a:pt x="302" y="865"/>
                    <a:pt x="502" y="1213"/>
                    <a:pt x="699" y="1560"/>
                  </a:cubicBezTo>
                  <a:cubicBezTo>
                    <a:pt x="760" y="1671"/>
                    <a:pt x="873" y="1744"/>
                    <a:pt x="1004" y="1751"/>
                  </a:cubicBezTo>
                  <a:cubicBezTo>
                    <a:pt x="1258" y="1751"/>
                    <a:pt x="1391" y="1487"/>
                    <a:pt x="1254" y="1239"/>
                  </a:cubicBezTo>
                  <a:cubicBezTo>
                    <a:pt x="1064" y="895"/>
                    <a:pt x="867" y="551"/>
                    <a:pt x="669" y="213"/>
                  </a:cubicBezTo>
                  <a:cubicBezTo>
                    <a:pt x="589" y="73"/>
                    <a:pt x="478" y="1"/>
                    <a:pt x="36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049" name="Google Shape;1049;p52"/>
            <p:cNvSpPr/>
            <p:nvPr/>
          </p:nvSpPr>
          <p:spPr>
            <a:xfrm>
              <a:off x="4850890" y="5053582"/>
              <a:ext cx="63894" cy="86962"/>
            </a:xfrm>
            <a:custGeom>
              <a:avLst/>
              <a:gdLst/>
              <a:ahLst/>
              <a:cxnLst/>
              <a:rect l="l" t="t" r="r" b="b"/>
              <a:pathLst>
                <a:path w="1288" h="1753" extrusionOk="0">
                  <a:moveTo>
                    <a:pt x="380" y="0"/>
                  </a:moveTo>
                  <a:cubicBezTo>
                    <a:pt x="344" y="0"/>
                    <a:pt x="307" y="7"/>
                    <a:pt x="268" y="21"/>
                  </a:cubicBezTo>
                  <a:cubicBezTo>
                    <a:pt x="88" y="81"/>
                    <a:pt x="1" y="255"/>
                    <a:pt x="78" y="455"/>
                  </a:cubicBezTo>
                  <a:cubicBezTo>
                    <a:pt x="235" y="880"/>
                    <a:pt x="462" y="1264"/>
                    <a:pt x="716" y="1632"/>
                  </a:cubicBezTo>
                  <a:cubicBezTo>
                    <a:pt x="771" y="1713"/>
                    <a:pt x="852" y="1753"/>
                    <a:pt x="946" y="1753"/>
                  </a:cubicBezTo>
                  <a:cubicBezTo>
                    <a:pt x="984" y="1753"/>
                    <a:pt x="1025" y="1746"/>
                    <a:pt x="1067" y="1732"/>
                  </a:cubicBezTo>
                  <a:cubicBezTo>
                    <a:pt x="1208" y="1686"/>
                    <a:pt x="1271" y="1579"/>
                    <a:pt x="1288" y="1432"/>
                  </a:cubicBezTo>
                  <a:cubicBezTo>
                    <a:pt x="1271" y="1338"/>
                    <a:pt x="1234" y="1248"/>
                    <a:pt x="1177" y="1174"/>
                  </a:cubicBezTo>
                  <a:cubicBezTo>
                    <a:pt x="990" y="877"/>
                    <a:pt x="823" y="569"/>
                    <a:pt x="686" y="245"/>
                  </a:cubicBezTo>
                  <a:cubicBezTo>
                    <a:pt x="621" y="88"/>
                    <a:pt x="510" y="0"/>
                    <a:pt x="38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050" name="Google Shape;1050;p52"/>
            <p:cNvSpPr/>
            <p:nvPr/>
          </p:nvSpPr>
          <p:spPr>
            <a:xfrm>
              <a:off x="4961859" y="5277109"/>
              <a:ext cx="64887" cy="86367"/>
            </a:xfrm>
            <a:custGeom>
              <a:avLst/>
              <a:gdLst/>
              <a:ahLst/>
              <a:cxnLst/>
              <a:rect l="l" t="t" r="r" b="b"/>
              <a:pathLst>
                <a:path w="1308" h="1741" extrusionOk="0">
                  <a:moveTo>
                    <a:pt x="388" y="1"/>
                  </a:moveTo>
                  <a:cubicBezTo>
                    <a:pt x="137" y="7"/>
                    <a:pt x="0" y="235"/>
                    <a:pt x="100" y="489"/>
                  </a:cubicBezTo>
                  <a:cubicBezTo>
                    <a:pt x="247" y="863"/>
                    <a:pt x="448" y="1211"/>
                    <a:pt x="655" y="1552"/>
                  </a:cubicBezTo>
                  <a:cubicBezTo>
                    <a:pt x="732" y="1678"/>
                    <a:pt x="835" y="1741"/>
                    <a:pt x="943" y="1741"/>
                  </a:cubicBezTo>
                  <a:cubicBezTo>
                    <a:pt x="1000" y="1741"/>
                    <a:pt x="1058" y="1723"/>
                    <a:pt x="1113" y="1689"/>
                  </a:cubicBezTo>
                  <a:cubicBezTo>
                    <a:pt x="1277" y="1585"/>
                    <a:pt x="1307" y="1418"/>
                    <a:pt x="1197" y="1214"/>
                  </a:cubicBezTo>
                  <a:cubicBezTo>
                    <a:pt x="1020" y="880"/>
                    <a:pt x="819" y="559"/>
                    <a:pt x="682" y="201"/>
                  </a:cubicBezTo>
                  <a:cubicBezTo>
                    <a:pt x="628" y="64"/>
                    <a:pt x="511" y="11"/>
                    <a:pt x="388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051" name="Google Shape;1051;p52"/>
            <p:cNvSpPr/>
            <p:nvPr/>
          </p:nvSpPr>
          <p:spPr>
            <a:xfrm>
              <a:off x="5362283" y="5377711"/>
              <a:ext cx="63051" cy="81207"/>
            </a:xfrm>
            <a:custGeom>
              <a:avLst/>
              <a:gdLst/>
              <a:ahLst/>
              <a:cxnLst/>
              <a:rect l="l" t="t" r="r" b="b"/>
              <a:pathLst>
                <a:path w="1271" h="1637" extrusionOk="0">
                  <a:moveTo>
                    <a:pt x="394" y="1"/>
                  </a:moveTo>
                  <a:cubicBezTo>
                    <a:pt x="336" y="1"/>
                    <a:pt x="275" y="19"/>
                    <a:pt x="218" y="55"/>
                  </a:cubicBezTo>
                  <a:cubicBezTo>
                    <a:pt x="91" y="132"/>
                    <a:pt x="0" y="256"/>
                    <a:pt x="67" y="403"/>
                  </a:cubicBezTo>
                  <a:cubicBezTo>
                    <a:pt x="244" y="797"/>
                    <a:pt x="458" y="1175"/>
                    <a:pt x="712" y="1526"/>
                  </a:cubicBezTo>
                  <a:cubicBezTo>
                    <a:pt x="768" y="1601"/>
                    <a:pt x="846" y="1637"/>
                    <a:pt x="933" y="1637"/>
                  </a:cubicBezTo>
                  <a:cubicBezTo>
                    <a:pt x="977" y="1637"/>
                    <a:pt x="1024" y="1627"/>
                    <a:pt x="1070" y="1609"/>
                  </a:cubicBezTo>
                  <a:cubicBezTo>
                    <a:pt x="1197" y="1559"/>
                    <a:pt x="1257" y="1456"/>
                    <a:pt x="1271" y="1315"/>
                  </a:cubicBezTo>
                  <a:cubicBezTo>
                    <a:pt x="1271" y="1292"/>
                    <a:pt x="1264" y="1265"/>
                    <a:pt x="1257" y="1242"/>
                  </a:cubicBezTo>
                  <a:cubicBezTo>
                    <a:pt x="1037" y="861"/>
                    <a:pt x="826" y="476"/>
                    <a:pt x="592" y="105"/>
                  </a:cubicBezTo>
                  <a:cubicBezTo>
                    <a:pt x="544" y="34"/>
                    <a:pt x="472" y="1"/>
                    <a:pt x="394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052" name="Google Shape;1052;p52"/>
            <p:cNvSpPr/>
            <p:nvPr/>
          </p:nvSpPr>
          <p:spPr>
            <a:xfrm>
              <a:off x="5008093" y="5148975"/>
              <a:ext cx="58438" cy="76594"/>
            </a:xfrm>
            <a:custGeom>
              <a:avLst/>
              <a:gdLst/>
              <a:ahLst/>
              <a:cxnLst/>
              <a:rect l="l" t="t" r="r" b="b"/>
              <a:pathLst>
                <a:path w="1178" h="1544" extrusionOk="0">
                  <a:moveTo>
                    <a:pt x="334" y="0"/>
                  </a:moveTo>
                  <a:cubicBezTo>
                    <a:pt x="303" y="0"/>
                    <a:pt x="271" y="3"/>
                    <a:pt x="238" y="10"/>
                  </a:cubicBezTo>
                  <a:cubicBezTo>
                    <a:pt x="71" y="40"/>
                    <a:pt x="7" y="164"/>
                    <a:pt x="1" y="324"/>
                  </a:cubicBezTo>
                  <a:cubicBezTo>
                    <a:pt x="1" y="421"/>
                    <a:pt x="27" y="518"/>
                    <a:pt x="74" y="602"/>
                  </a:cubicBezTo>
                  <a:cubicBezTo>
                    <a:pt x="205" y="869"/>
                    <a:pt x="358" y="1123"/>
                    <a:pt x="529" y="1367"/>
                  </a:cubicBezTo>
                  <a:cubicBezTo>
                    <a:pt x="610" y="1484"/>
                    <a:pt x="719" y="1544"/>
                    <a:pt x="828" y="1544"/>
                  </a:cubicBezTo>
                  <a:cubicBezTo>
                    <a:pt x="890" y="1544"/>
                    <a:pt x="953" y="1524"/>
                    <a:pt x="1010" y="1484"/>
                  </a:cubicBezTo>
                  <a:cubicBezTo>
                    <a:pt x="1157" y="1384"/>
                    <a:pt x="1177" y="1200"/>
                    <a:pt x="1060" y="1006"/>
                  </a:cubicBezTo>
                  <a:cubicBezTo>
                    <a:pt x="896" y="742"/>
                    <a:pt x="713" y="495"/>
                    <a:pt x="616" y="194"/>
                  </a:cubicBezTo>
                  <a:cubicBezTo>
                    <a:pt x="570" y="59"/>
                    <a:pt x="463" y="0"/>
                    <a:pt x="334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053" name="Google Shape;1053;p52"/>
            <p:cNvSpPr/>
            <p:nvPr/>
          </p:nvSpPr>
          <p:spPr>
            <a:xfrm>
              <a:off x="4697705" y="5007200"/>
              <a:ext cx="55263" cy="72675"/>
            </a:xfrm>
            <a:custGeom>
              <a:avLst/>
              <a:gdLst/>
              <a:ahLst/>
              <a:cxnLst/>
              <a:rect l="l" t="t" r="r" b="b"/>
              <a:pathLst>
                <a:path w="1114" h="1465" extrusionOk="0">
                  <a:moveTo>
                    <a:pt x="362" y="0"/>
                  </a:moveTo>
                  <a:cubicBezTo>
                    <a:pt x="319" y="0"/>
                    <a:pt x="276" y="9"/>
                    <a:pt x="234" y="27"/>
                  </a:cubicBezTo>
                  <a:cubicBezTo>
                    <a:pt x="81" y="87"/>
                    <a:pt x="0" y="261"/>
                    <a:pt x="57" y="418"/>
                  </a:cubicBezTo>
                  <a:cubicBezTo>
                    <a:pt x="191" y="742"/>
                    <a:pt x="355" y="1053"/>
                    <a:pt x="552" y="1344"/>
                  </a:cubicBezTo>
                  <a:cubicBezTo>
                    <a:pt x="605" y="1428"/>
                    <a:pt x="689" y="1465"/>
                    <a:pt x="780" y="1465"/>
                  </a:cubicBezTo>
                  <a:cubicBezTo>
                    <a:pt x="827" y="1465"/>
                    <a:pt x="876" y="1455"/>
                    <a:pt x="923" y="1437"/>
                  </a:cubicBezTo>
                  <a:cubicBezTo>
                    <a:pt x="1053" y="1390"/>
                    <a:pt x="1110" y="1284"/>
                    <a:pt x="1113" y="1116"/>
                  </a:cubicBezTo>
                  <a:cubicBezTo>
                    <a:pt x="1103" y="1073"/>
                    <a:pt x="1090" y="1029"/>
                    <a:pt x="1073" y="989"/>
                  </a:cubicBezTo>
                  <a:cubicBezTo>
                    <a:pt x="933" y="715"/>
                    <a:pt x="793" y="438"/>
                    <a:pt x="645" y="167"/>
                  </a:cubicBezTo>
                  <a:cubicBezTo>
                    <a:pt x="587" y="62"/>
                    <a:pt x="477" y="0"/>
                    <a:pt x="36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054" name="Google Shape;1054;p52"/>
            <p:cNvSpPr/>
            <p:nvPr/>
          </p:nvSpPr>
          <p:spPr>
            <a:xfrm>
              <a:off x="4887202" y="5350179"/>
              <a:ext cx="50649" cy="69500"/>
            </a:xfrm>
            <a:custGeom>
              <a:avLst/>
              <a:gdLst/>
              <a:ahLst/>
              <a:cxnLst/>
              <a:rect l="l" t="t" r="r" b="b"/>
              <a:pathLst>
                <a:path w="1021" h="1401" extrusionOk="0">
                  <a:moveTo>
                    <a:pt x="381" y="0"/>
                  </a:moveTo>
                  <a:cubicBezTo>
                    <a:pt x="334" y="0"/>
                    <a:pt x="284" y="11"/>
                    <a:pt x="235" y="32"/>
                  </a:cubicBezTo>
                  <a:cubicBezTo>
                    <a:pt x="78" y="99"/>
                    <a:pt x="1" y="236"/>
                    <a:pt x="54" y="403"/>
                  </a:cubicBezTo>
                  <a:cubicBezTo>
                    <a:pt x="151" y="697"/>
                    <a:pt x="275" y="981"/>
                    <a:pt x="432" y="1249"/>
                  </a:cubicBezTo>
                  <a:cubicBezTo>
                    <a:pt x="491" y="1349"/>
                    <a:pt x="581" y="1400"/>
                    <a:pt x="687" y="1400"/>
                  </a:cubicBezTo>
                  <a:cubicBezTo>
                    <a:pt x="726" y="1400"/>
                    <a:pt x="767" y="1393"/>
                    <a:pt x="810" y="1379"/>
                  </a:cubicBezTo>
                  <a:cubicBezTo>
                    <a:pt x="950" y="1329"/>
                    <a:pt x="1010" y="1222"/>
                    <a:pt x="1020" y="1085"/>
                  </a:cubicBezTo>
                  <a:cubicBezTo>
                    <a:pt x="1020" y="1061"/>
                    <a:pt x="1020" y="1038"/>
                    <a:pt x="1014" y="1018"/>
                  </a:cubicBezTo>
                  <a:cubicBezTo>
                    <a:pt x="893" y="734"/>
                    <a:pt x="783" y="443"/>
                    <a:pt x="643" y="169"/>
                  </a:cubicBezTo>
                  <a:cubicBezTo>
                    <a:pt x="587" y="57"/>
                    <a:pt x="490" y="0"/>
                    <a:pt x="38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055" name="Google Shape;1055;p52"/>
            <p:cNvSpPr/>
            <p:nvPr/>
          </p:nvSpPr>
          <p:spPr>
            <a:xfrm>
              <a:off x="5277555" y="5269966"/>
              <a:ext cx="55610" cy="65879"/>
            </a:xfrm>
            <a:custGeom>
              <a:avLst/>
              <a:gdLst/>
              <a:ahLst/>
              <a:cxnLst/>
              <a:rect l="l" t="t" r="r" b="b"/>
              <a:pathLst>
                <a:path w="1121" h="1328" extrusionOk="0">
                  <a:moveTo>
                    <a:pt x="380" y="1"/>
                  </a:moveTo>
                  <a:cubicBezTo>
                    <a:pt x="314" y="1"/>
                    <a:pt x="246" y="23"/>
                    <a:pt x="184" y="68"/>
                  </a:cubicBezTo>
                  <a:cubicBezTo>
                    <a:pt x="40" y="171"/>
                    <a:pt x="0" y="322"/>
                    <a:pt x="87" y="472"/>
                  </a:cubicBezTo>
                  <a:cubicBezTo>
                    <a:pt x="234" y="720"/>
                    <a:pt x="388" y="967"/>
                    <a:pt x="555" y="1201"/>
                  </a:cubicBezTo>
                  <a:cubicBezTo>
                    <a:pt x="614" y="1283"/>
                    <a:pt x="697" y="1328"/>
                    <a:pt x="790" y="1328"/>
                  </a:cubicBezTo>
                  <a:cubicBezTo>
                    <a:pt x="834" y="1328"/>
                    <a:pt x="879" y="1318"/>
                    <a:pt x="926" y="1298"/>
                  </a:cubicBezTo>
                  <a:cubicBezTo>
                    <a:pt x="1053" y="1248"/>
                    <a:pt x="1120" y="1151"/>
                    <a:pt x="1120" y="994"/>
                  </a:cubicBezTo>
                  <a:cubicBezTo>
                    <a:pt x="1117" y="964"/>
                    <a:pt x="1113" y="937"/>
                    <a:pt x="1103" y="910"/>
                  </a:cubicBezTo>
                  <a:cubicBezTo>
                    <a:pt x="960" y="626"/>
                    <a:pt x="789" y="359"/>
                    <a:pt x="595" y="111"/>
                  </a:cubicBezTo>
                  <a:cubicBezTo>
                    <a:pt x="539" y="37"/>
                    <a:pt x="462" y="1"/>
                    <a:pt x="380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056" name="Google Shape;1056;p52"/>
            <p:cNvSpPr/>
            <p:nvPr/>
          </p:nvSpPr>
          <p:spPr>
            <a:xfrm>
              <a:off x="5078385" y="5470376"/>
              <a:ext cx="53278" cy="63448"/>
            </a:xfrm>
            <a:custGeom>
              <a:avLst/>
              <a:gdLst/>
              <a:ahLst/>
              <a:cxnLst/>
              <a:rect l="l" t="t" r="r" b="b"/>
              <a:pathLst>
                <a:path w="1074" h="1279" extrusionOk="0">
                  <a:moveTo>
                    <a:pt x="369" y="0"/>
                  </a:moveTo>
                  <a:cubicBezTo>
                    <a:pt x="328" y="0"/>
                    <a:pt x="286" y="8"/>
                    <a:pt x="245" y="26"/>
                  </a:cubicBezTo>
                  <a:cubicBezTo>
                    <a:pt x="74" y="96"/>
                    <a:pt x="1" y="293"/>
                    <a:pt x="81" y="457"/>
                  </a:cubicBezTo>
                  <a:cubicBezTo>
                    <a:pt x="175" y="677"/>
                    <a:pt x="285" y="891"/>
                    <a:pt x="395" y="1102"/>
                  </a:cubicBezTo>
                  <a:cubicBezTo>
                    <a:pt x="445" y="1209"/>
                    <a:pt x="552" y="1276"/>
                    <a:pt x="669" y="1279"/>
                  </a:cubicBezTo>
                  <a:cubicBezTo>
                    <a:pt x="933" y="1272"/>
                    <a:pt x="1074" y="1035"/>
                    <a:pt x="970" y="818"/>
                  </a:cubicBezTo>
                  <a:cubicBezTo>
                    <a:pt x="873" y="610"/>
                    <a:pt x="773" y="410"/>
                    <a:pt x="669" y="206"/>
                  </a:cubicBezTo>
                  <a:cubicBezTo>
                    <a:pt x="602" y="72"/>
                    <a:pt x="489" y="0"/>
                    <a:pt x="369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057" name="Google Shape;1057;p52"/>
            <p:cNvSpPr/>
            <p:nvPr/>
          </p:nvSpPr>
          <p:spPr>
            <a:xfrm>
              <a:off x="5053731" y="4913345"/>
              <a:ext cx="49409" cy="60521"/>
            </a:xfrm>
            <a:custGeom>
              <a:avLst/>
              <a:gdLst/>
              <a:ahLst/>
              <a:cxnLst/>
              <a:rect l="l" t="t" r="r" b="b"/>
              <a:pathLst>
                <a:path w="996" h="1220" extrusionOk="0">
                  <a:moveTo>
                    <a:pt x="369" y="0"/>
                  </a:moveTo>
                  <a:cubicBezTo>
                    <a:pt x="148" y="0"/>
                    <a:pt x="0" y="196"/>
                    <a:pt x="57" y="415"/>
                  </a:cubicBezTo>
                  <a:cubicBezTo>
                    <a:pt x="110" y="638"/>
                    <a:pt x="231" y="836"/>
                    <a:pt x="341" y="1033"/>
                  </a:cubicBezTo>
                  <a:cubicBezTo>
                    <a:pt x="411" y="1155"/>
                    <a:pt x="524" y="1219"/>
                    <a:pt x="638" y="1219"/>
                  </a:cubicBezTo>
                  <a:cubicBezTo>
                    <a:pt x="687" y="1219"/>
                    <a:pt x="736" y="1207"/>
                    <a:pt x="782" y="1183"/>
                  </a:cubicBezTo>
                  <a:cubicBezTo>
                    <a:pt x="946" y="1100"/>
                    <a:pt x="996" y="919"/>
                    <a:pt x="902" y="719"/>
                  </a:cubicBezTo>
                  <a:cubicBezTo>
                    <a:pt x="825" y="548"/>
                    <a:pt x="749" y="381"/>
                    <a:pt x="668" y="214"/>
                  </a:cubicBezTo>
                  <a:cubicBezTo>
                    <a:pt x="618" y="94"/>
                    <a:pt x="505" y="13"/>
                    <a:pt x="374" y="0"/>
                  </a:cubicBezTo>
                  <a:cubicBezTo>
                    <a:pt x="372" y="0"/>
                    <a:pt x="370" y="0"/>
                    <a:pt x="369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058" name="Google Shape;1058;p52"/>
            <p:cNvSpPr/>
            <p:nvPr/>
          </p:nvSpPr>
          <p:spPr>
            <a:xfrm>
              <a:off x="4955212" y="4988895"/>
              <a:ext cx="50451" cy="59331"/>
            </a:xfrm>
            <a:custGeom>
              <a:avLst/>
              <a:gdLst/>
              <a:ahLst/>
              <a:cxnLst/>
              <a:rect l="l" t="t" r="r" b="b"/>
              <a:pathLst>
                <a:path w="1017" h="1196" extrusionOk="0">
                  <a:moveTo>
                    <a:pt x="350" y="0"/>
                  </a:moveTo>
                  <a:cubicBezTo>
                    <a:pt x="278" y="0"/>
                    <a:pt x="204" y="34"/>
                    <a:pt x="144" y="88"/>
                  </a:cubicBezTo>
                  <a:cubicBezTo>
                    <a:pt x="44" y="178"/>
                    <a:pt x="0" y="295"/>
                    <a:pt x="51" y="426"/>
                  </a:cubicBezTo>
                  <a:cubicBezTo>
                    <a:pt x="144" y="673"/>
                    <a:pt x="295" y="890"/>
                    <a:pt x="462" y="1091"/>
                  </a:cubicBezTo>
                  <a:cubicBezTo>
                    <a:pt x="517" y="1162"/>
                    <a:pt x="595" y="1195"/>
                    <a:pt x="679" y="1195"/>
                  </a:cubicBezTo>
                  <a:cubicBezTo>
                    <a:pt x="726" y="1195"/>
                    <a:pt x="775" y="1185"/>
                    <a:pt x="823" y="1164"/>
                  </a:cubicBezTo>
                  <a:cubicBezTo>
                    <a:pt x="953" y="1111"/>
                    <a:pt x="996" y="1001"/>
                    <a:pt x="1017" y="834"/>
                  </a:cubicBezTo>
                  <a:cubicBezTo>
                    <a:pt x="863" y="580"/>
                    <a:pt x="752" y="262"/>
                    <a:pt x="485" y="48"/>
                  </a:cubicBezTo>
                  <a:cubicBezTo>
                    <a:pt x="444" y="15"/>
                    <a:pt x="397" y="0"/>
                    <a:pt x="35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059" name="Google Shape;1059;p52"/>
            <p:cNvSpPr/>
            <p:nvPr/>
          </p:nvSpPr>
          <p:spPr>
            <a:xfrm>
              <a:off x="5110431" y="5321556"/>
              <a:ext cx="48566" cy="57594"/>
            </a:xfrm>
            <a:custGeom>
              <a:avLst/>
              <a:gdLst/>
              <a:ahLst/>
              <a:cxnLst/>
              <a:rect l="l" t="t" r="r" b="b"/>
              <a:pathLst>
                <a:path w="979" h="1161" extrusionOk="0">
                  <a:moveTo>
                    <a:pt x="368" y="1"/>
                  </a:moveTo>
                  <a:cubicBezTo>
                    <a:pt x="321" y="1"/>
                    <a:pt x="271" y="12"/>
                    <a:pt x="221" y="34"/>
                  </a:cubicBezTo>
                  <a:cubicBezTo>
                    <a:pt x="64" y="104"/>
                    <a:pt x="0" y="231"/>
                    <a:pt x="47" y="405"/>
                  </a:cubicBezTo>
                  <a:cubicBezTo>
                    <a:pt x="104" y="629"/>
                    <a:pt x="217" y="826"/>
                    <a:pt x="338" y="1017"/>
                  </a:cubicBezTo>
                  <a:cubicBezTo>
                    <a:pt x="394" y="1100"/>
                    <a:pt x="488" y="1154"/>
                    <a:pt x="588" y="1160"/>
                  </a:cubicBezTo>
                  <a:cubicBezTo>
                    <a:pt x="590" y="1160"/>
                    <a:pt x="592" y="1160"/>
                    <a:pt x="593" y="1160"/>
                  </a:cubicBezTo>
                  <a:cubicBezTo>
                    <a:pt x="815" y="1160"/>
                    <a:pt x="979" y="945"/>
                    <a:pt x="906" y="746"/>
                  </a:cubicBezTo>
                  <a:cubicBezTo>
                    <a:pt x="829" y="545"/>
                    <a:pt x="735" y="355"/>
                    <a:pt x="632" y="168"/>
                  </a:cubicBezTo>
                  <a:cubicBezTo>
                    <a:pt x="569" y="58"/>
                    <a:pt x="475" y="1"/>
                    <a:pt x="368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060" name="Google Shape;1060;p52"/>
            <p:cNvSpPr/>
            <p:nvPr/>
          </p:nvSpPr>
          <p:spPr>
            <a:xfrm>
              <a:off x="5388822" y="5168520"/>
              <a:ext cx="51939" cy="50600"/>
            </a:xfrm>
            <a:custGeom>
              <a:avLst/>
              <a:gdLst/>
              <a:ahLst/>
              <a:cxnLst/>
              <a:rect l="l" t="t" r="r" b="b"/>
              <a:pathLst>
                <a:path w="1047" h="1020" extrusionOk="0">
                  <a:moveTo>
                    <a:pt x="370" y="1"/>
                  </a:moveTo>
                  <a:cubicBezTo>
                    <a:pt x="235" y="1"/>
                    <a:pt x="104" y="89"/>
                    <a:pt x="67" y="238"/>
                  </a:cubicBezTo>
                  <a:cubicBezTo>
                    <a:pt x="1" y="470"/>
                    <a:pt x="420" y="1020"/>
                    <a:pt x="668" y="1020"/>
                  </a:cubicBezTo>
                  <a:cubicBezTo>
                    <a:pt x="669" y="1020"/>
                    <a:pt x="671" y="1020"/>
                    <a:pt x="672" y="1020"/>
                  </a:cubicBezTo>
                  <a:cubicBezTo>
                    <a:pt x="889" y="1016"/>
                    <a:pt x="1046" y="792"/>
                    <a:pt x="956" y="599"/>
                  </a:cubicBezTo>
                  <a:cubicBezTo>
                    <a:pt x="866" y="405"/>
                    <a:pt x="739" y="228"/>
                    <a:pt x="578" y="84"/>
                  </a:cubicBezTo>
                  <a:cubicBezTo>
                    <a:pt x="518" y="27"/>
                    <a:pt x="444" y="1"/>
                    <a:pt x="370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061" name="Google Shape;1061;p52"/>
            <p:cNvSpPr/>
            <p:nvPr/>
          </p:nvSpPr>
          <p:spPr>
            <a:xfrm>
              <a:off x="4771718" y="4871675"/>
              <a:ext cx="50897" cy="51641"/>
            </a:xfrm>
            <a:custGeom>
              <a:avLst/>
              <a:gdLst/>
              <a:ahLst/>
              <a:cxnLst/>
              <a:rect l="l" t="t" r="r" b="b"/>
              <a:pathLst>
                <a:path w="1026" h="1041" extrusionOk="0">
                  <a:moveTo>
                    <a:pt x="376" y="1"/>
                  </a:moveTo>
                  <a:cubicBezTo>
                    <a:pt x="145" y="1"/>
                    <a:pt x="1" y="218"/>
                    <a:pt x="96" y="449"/>
                  </a:cubicBezTo>
                  <a:cubicBezTo>
                    <a:pt x="166" y="613"/>
                    <a:pt x="257" y="770"/>
                    <a:pt x="363" y="914"/>
                  </a:cubicBezTo>
                  <a:cubicBezTo>
                    <a:pt x="428" y="999"/>
                    <a:pt x="523" y="1041"/>
                    <a:pt x="618" y="1041"/>
                  </a:cubicBezTo>
                  <a:cubicBezTo>
                    <a:pt x="730" y="1041"/>
                    <a:pt x="842" y="983"/>
                    <a:pt x="902" y="870"/>
                  </a:cubicBezTo>
                  <a:cubicBezTo>
                    <a:pt x="1025" y="629"/>
                    <a:pt x="654" y="4"/>
                    <a:pt x="387" y="1"/>
                  </a:cubicBezTo>
                  <a:cubicBezTo>
                    <a:pt x="383" y="1"/>
                    <a:pt x="380" y="1"/>
                    <a:pt x="376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062" name="Google Shape;1062;p52"/>
            <p:cNvSpPr/>
            <p:nvPr/>
          </p:nvSpPr>
          <p:spPr>
            <a:xfrm>
              <a:off x="5239904" y="5400282"/>
              <a:ext cx="46631" cy="50352"/>
            </a:xfrm>
            <a:custGeom>
              <a:avLst/>
              <a:gdLst/>
              <a:ahLst/>
              <a:cxnLst/>
              <a:rect l="l" t="t" r="r" b="b"/>
              <a:pathLst>
                <a:path w="940" h="1015" extrusionOk="0">
                  <a:moveTo>
                    <a:pt x="399" y="1"/>
                  </a:moveTo>
                  <a:cubicBezTo>
                    <a:pt x="384" y="1"/>
                    <a:pt x="368" y="2"/>
                    <a:pt x="352" y="5"/>
                  </a:cubicBezTo>
                  <a:cubicBezTo>
                    <a:pt x="231" y="11"/>
                    <a:pt x="128" y="88"/>
                    <a:pt x="87" y="202"/>
                  </a:cubicBezTo>
                  <a:cubicBezTo>
                    <a:pt x="1" y="419"/>
                    <a:pt x="271" y="944"/>
                    <a:pt x="499" y="1001"/>
                  </a:cubicBezTo>
                  <a:cubicBezTo>
                    <a:pt x="525" y="1007"/>
                    <a:pt x="552" y="1011"/>
                    <a:pt x="565" y="1014"/>
                  </a:cubicBezTo>
                  <a:cubicBezTo>
                    <a:pt x="567" y="1014"/>
                    <a:pt x="569" y="1014"/>
                    <a:pt x="570" y="1014"/>
                  </a:cubicBezTo>
                  <a:cubicBezTo>
                    <a:pt x="788" y="1014"/>
                    <a:pt x="939" y="795"/>
                    <a:pt x="866" y="590"/>
                  </a:cubicBezTo>
                  <a:cubicBezTo>
                    <a:pt x="806" y="436"/>
                    <a:pt x="733" y="289"/>
                    <a:pt x="649" y="148"/>
                  </a:cubicBezTo>
                  <a:cubicBezTo>
                    <a:pt x="597" y="56"/>
                    <a:pt x="502" y="1"/>
                    <a:pt x="399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063" name="Google Shape;1063;p52"/>
            <p:cNvSpPr/>
            <p:nvPr/>
          </p:nvSpPr>
          <p:spPr>
            <a:xfrm>
              <a:off x="4922025" y="4811503"/>
              <a:ext cx="46482" cy="49657"/>
            </a:xfrm>
            <a:custGeom>
              <a:avLst/>
              <a:gdLst/>
              <a:ahLst/>
              <a:cxnLst/>
              <a:rect l="l" t="t" r="r" b="b"/>
              <a:pathLst>
                <a:path w="937" h="1001" extrusionOk="0">
                  <a:moveTo>
                    <a:pt x="362" y="1"/>
                  </a:moveTo>
                  <a:cubicBezTo>
                    <a:pt x="324" y="1"/>
                    <a:pt x="284" y="7"/>
                    <a:pt x="245" y="17"/>
                  </a:cubicBezTo>
                  <a:cubicBezTo>
                    <a:pt x="135" y="47"/>
                    <a:pt x="51" y="141"/>
                    <a:pt x="38" y="255"/>
                  </a:cubicBezTo>
                  <a:cubicBezTo>
                    <a:pt x="1" y="445"/>
                    <a:pt x="282" y="923"/>
                    <a:pt x="465" y="983"/>
                  </a:cubicBezTo>
                  <a:cubicBezTo>
                    <a:pt x="492" y="990"/>
                    <a:pt x="522" y="997"/>
                    <a:pt x="549" y="1000"/>
                  </a:cubicBezTo>
                  <a:cubicBezTo>
                    <a:pt x="773" y="1000"/>
                    <a:pt x="937" y="796"/>
                    <a:pt x="863" y="606"/>
                  </a:cubicBezTo>
                  <a:cubicBezTo>
                    <a:pt x="793" y="432"/>
                    <a:pt x="703" y="268"/>
                    <a:pt x="599" y="118"/>
                  </a:cubicBezTo>
                  <a:cubicBezTo>
                    <a:pt x="540" y="35"/>
                    <a:pt x="454" y="1"/>
                    <a:pt x="362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064" name="Google Shape;1064;p52"/>
            <p:cNvSpPr/>
            <p:nvPr/>
          </p:nvSpPr>
          <p:spPr>
            <a:xfrm>
              <a:off x="5184692" y="5176160"/>
              <a:ext cx="43010" cy="49657"/>
            </a:xfrm>
            <a:custGeom>
              <a:avLst/>
              <a:gdLst/>
              <a:ahLst/>
              <a:cxnLst/>
              <a:rect l="l" t="t" r="r" b="b"/>
              <a:pathLst>
                <a:path w="867" h="1001" extrusionOk="0">
                  <a:moveTo>
                    <a:pt x="346" y="0"/>
                  </a:moveTo>
                  <a:cubicBezTo>
                    <a:pt x="287" y="0"/>
                    <a:pt x="228" y="19"/>
                    <a:pt x="178" y="57"/>
                  </a:cubicBezTo>
                  <a:cubicBezTo>
                    <a:pt x="57" y="124"/>
                    <a:pt x="1" y="264"/>
                    <a:pt x="41" y="398"/>
                  </a:cubicBezTo>
                  <a:cubicBezTo>
                    <a:pt x="87" y="585"/>
                    <a:pt x="181" y="755"/>
                    <a:pt x="311" y="899"/>
                  </a:cubicBezTo>
                  <a:cubicBezTo>
                    <a:pt x="372" y="970"/>
                    <a:pt x="449" y="1001"/>
                    <a:pt x="530" y="1001"/>
                  </a:cubicBezTo>
                  <a:cubicBezTo>
                    <a:pt x="578" y="1001"/>
                    <a:pt x="628" y="990"/>
                    <a:pt x="676" y="969"/>
                  </a:cubicBezTo>
                  <a:cubicBezTo>
                    <a:pt x="799" y="916"/>
                    <a:pt x="853" y="806"/>
                    <a:pt x="866" y="649"/>
                  </a:cubicBezTo>
                  <a:cubicBezTo>
                    <a:pt x="769" y="465"/>
                    <a:pt x="709" y="237"/>
                    <a:pt x="542" y="80"/>
                  </a:cubicBezTo>
                  <a:cubicBezTo>
                    <a:pt x="487" y="27"/>
                    <a:pt x="416" y="0"/>
                    <a:pt x="34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</p:grpSp>
      <p:sp>
        <p:nvSpPr>
          <p:cNvPr id="1065" name="Google Shape;1065;p52"/>
          <p:cNvSpPr/>
          <p:nvPr/>
        </p:nvSpPr>
        <p:spPr>
          <a:xfrm>
            <a:off x="404446" y="763881"/>
            <a:ext cx="6469561" cy="3170901"/>
          </a:xfrm>
          <a:prstGeom prst="roundRect">
            <a:avLst>
              <a:gd name="adj" fmla="val 20006"/>
            </a:avLst>
          </a:prstGeom>
          <a:solidFill>
            <a:schemeClr val="lt1"/>
          </a:solidFill>
          <a:ln w="28575" cap="flat" cmpd="sng">
            <a:solidFill>
              <a:schemeClr val="dk1"/>
            </a:solidFill>
            <a:prstDash val="dot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1066" name="Google Shape;1066;p52"/>
          <p:cNvSpPr/>
          <p:nvPr/>
        </p:nvSpPr>
        <p:spPr>
          <a:xfrm>
            <a:off x="404446" y="769939"/>
            <a:ext cx="6418033" cy="3277375"/>
          </a:xfrm>
          <a:prstGeom prst="roundRect">
            <a:avLst>
              <a:gd name="adj" fmla="val 16667"/>
            </a:avLst>
          </a:prstGeom>
          <a:solidFill>
            <a:srgbClr val="FED4DA">
              <a:alpha val="3408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1067" name="Google Shape;1067;p52"/>
          <p:cNvSpPr txBox="1"/>
          <p:nvPr/>
        </p:nvSpPr>
        <p:spPr>
          <a:xfrm>
            <a:off x="842061" y="993862"/>
            <a:ext cx="5883544" cy="17815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>
              <a:lnSpc>
                <a:spcPct val="115000"/>
              </a:lnSpc>
              <a:spcAft>
                <a:spcPts val="1200"/>
              </a:spcAft>
            </a:pPr>
            <a:r>
              <a:rPr lang="ru-RU" sz="4000" b="1" dirty="0">
                <a:latin typeface="Barriecito"/>
                <a:ea typeface="Barriecito"/>
                <a:cs typeface="Barriecito"/>
                <a:sym typeface="Barriecito"/>
              </a:rPr>
              <a:t>Тип проекта</a:t>
            </a:r>
            <a:r>
              <a:rPr lang="es" sz="4000" b="1" dirty="0">
                <a:latin typeface="Barriecito"/>
                <a:ea typeface="Barriecito"/>
                <a:cs typeface="Barriecito"/>
                <a:sym typeface="Barriecito"/>
              </a:rPr>
              <a:t>:</a:t>
            </a:r>
            <a:endParaRPr lang="ru-RU" sz="4000" b="1" dirty="0">
              <a:latin typeface="Barriecito"/>
              <a:ea typeface="Barriecito"/>
              <a:cs typeface="Barriecito"/>
              <a:sym typeface="Barriecito"/>
            </a:endParaRPr>
          </a:p>
          <a:p>
            <a:pPr>
              <a:lnSpc>
                <a:spcPct val="115000"/>
              </a:lnSpc>
              <a:spcAft>
                <a:spcPts val="1200"/>
              </a:spcAft>
            </a:pPr>
            <a:r>
              <a:rPr lang="ru-RU" sz="3600" dirty="0">
                <a:latin typeface="Barriecito"/>
                <a:ea typeface="Barriecito"/>
                <a:cs typeface="Barriecito"/>
                <a:sym typeface="Barriecito"/>
              </a:rPr>
              <a:t>познавательно – исследовательский, творческий.</a:t>
            </a:r>
            <a:endParaRPr sz="3600" dirty="0">
              <a:latin typeface="Barriecito"/>
              <a:ea typeface="Barriecito"/>
              <a:cs typeface="Barriecito"/>
              <a:sym typeface="Barriecito"/>
            </a:endParaRPr>
          </a:p>
        </p:txBody>
      </p:sp>
      <p:sp>
        <p:nvSpPr>
          <p:cNvPr id="1068" name="Google Shape;1068;p52"/>
          <p:cNvSpPr/>
          <p:nvPr/>
        </p:nvSpPr>
        <p:spPr>
          <a:xfrm>
            <a:off x="4434749" y="4977565"/>
            <a:ext cx="346504" cy="320803"/>
          </a:xfrm>
          <a:custGeom>
            <a:avLst/>
            <a:gdLst/>
            <a:ahLst/>
            <a:cxnLst/>
            <a:rect l="l" t="t" r="r" b="b"/>
            <a:pathLst>
              <a:path w="3256" h="3014" extrusionOk="0">
                <a:moveTo>
                  <a:pt x="3237" y="1795"/>
                </a:moveTo>
                <a:cubicBezTo>
                  <a:pt x="3218" y="1851"/>
                  <a:pt x="3190" y="1916"/>
                  <a:pt x="3162" y="1981"/>
                </a:cubicBezTo>
                <a:cubicBezTo>
                  <a:pt x="3116" y="2074"/>
                  <a:pt x="3060" y="2158"/>
                  <a:pt x="2995" y="2242"/>
                </a:cubicBezTo>
                <a:cubicBezTo>
                  <a:pt x="2958" y="2307"/>
                  <a:pt x="2902" y="2362"/>
                  <a:pt x="2856" y="2418"/>
                </a:cubicBezTo>
                <a:cubicBezTo>
                  <a:pt x="2818" y="2446"/>
                  <a:pt x="2790" y="2474"/>
                  <a:pt x="2763" y="2502"/>
                </a:cubicBezTo>
                <a:cubicBezTo>
                  <a:pt x="2670" y="2567"/>
                  <a:pt x="2577" y="2632"/>
                  <a:pt x="2484" y="2688"/>
                </a:cubicBezTo>
                <a:cubicBezTo>
                  <a:pt x="2298" y="2800"/>
                  <a:pt x="2093" y="2883"/>
                  <a:pt x="1888" y="2930"/>
                </a:cubicBezTo>
                <a:cubicBezTo>
                  <a:pt x="1758" y="2967"/>
                  <a:pt x="1637" y="2995"/>
                  <a:pt x="1507" y="3004"/>
                </a:cubicBezTo>
                <a:cubicBezTo>
                  <a:pt x="1451" y="3004"/>
                  <a:pt x="1405" y="3013"/>
                  <a:pt x="1358" y="3004"/>
                </a:cubicBezTo>
                <a:cubicBezTo>
                  <a:pt x="1284" y="3004"/>
                  <a:pt x="1210" y="2995"/>
                  <a:pt x="1135" y="2986"/>
                </a:cubicBezTo>
                <a:cubicBezTo>
                  <a:pt x="1005" y="2958"/>
                  <a:pt x="875" y="2902"/>
                  <a:pt x="763" y="2827"/>
                </a:cubicBezTo>
                <a:cubicBezTo>
                  <a:pt x="652" y="2762"/>
                  <a:pt x="559" y="2688"/>
                  <a:pt x="466" y="2595"/>
                </a:cubicBezTo>
                <a:cubicBezTo>
                  <a:pt x="382" y="2511"/>
                  <a:pt x="308" y="2409"/>
                  <a:pt x="242" y="2297"/>
                </a:cubicBezTo>
                <a:cubicBezTo>
                  <a:pt x="187" y="2186"/>
                  <a:pt x="140" y="2074"/>
                  <a:pt x="112" y="1963"/>
                </a:cubicBezTo>
                <a:cubicBezTo>
                  <a:pt x="84" y="1860"/>
                  <a:pt x="47" y="1758"/>
                  <a:pt x="29" y="1646"/>
                </a:cubicBezTo>
                <a:cubicBezTo>
                  <a:pt x="19" y="1600"/>
                  <a:pt x="19" y="1544"/>
                  <a:pt x="10" y="1498"/>
                </a:cubicBezTo>
                <a:cubicBezTo>
                  <a:pt x="1" y="1451"/>
                  <a:pt x="1" y="1414"/>
                  <a:pt x="1" y="1377"/>
                </a:cubicBezTo>
                <a:cubicBezTo>
                  <a:pt x="1" y="1321"/>
                  <a:pt x="10" y="1274"/>
                  <a:pt x="19" y="1228"/>
                </a:cubicBezTo>
                <a:cubicBezTo>
                  <a:pt x="19" y="1191"/>
                  <a:pt x="29" y="1154"/>
                  <a:pt x="38" y="1126"/>
                </a:cubicBezTo>
                <a:cubicBezTo>
                  <a:pt x="75" y="1033"/>
                  <a:pt x="112" y="949"/>
                  <a:pt x="168" y="865"/>
                </a:cubicBezTo>
                <a:cubicBezTo>
                  <a:pt x="196" y="828"/>
                  <a:pt x="224" y="791"/>
                  <a:pt x="261" y="744"/>
                </a:cubicBezTo>
                <a:cubicBezTo>
                  <a:pt x="345" y="642"/>
                  <a:pt x="428" y="549"/>
                  <a:pt x="521" y="447"/>
                </a:cubicBezTo>
                <a:cubicBezTo>
                  <a:pt x="549" y="410"/>
                  <a:pt x="596" y="382"/>
                  <a:pt x="633" y="345"/>
                </a:cubicBezTo>
                <a:cubicBezTo>
                  <a:pt x="689" y="298"/>
                  <a:pt x="745" y="261"/>
                  <a:pt x="810" y="224"/>
                </a:cubicBezTo>
                <a:cubicBezTo>
                  <a:pt x="856" y="196"/>
                  <a:pt x="903" y="168"/>
                  <a:pt x="949" y="140"/>
                </a:cubicBezTo>
                <a:cubicBezTo>
                  <a:pt x="977" y="131"/>
                  <a:pt x="996" y="121"/>
                  <a:pt x="1024" y="112"/>
                </a:cubicBezTo>
                <a:lnTo>
                  <a:pt x="1024" y="112"/>
                </a:lnTo>
                <a:cubicBezTo>
                  <a:pt x="1042" y="103"/>
                  <a:pt x="1061" y="93"/>
                  <a:pt x="1079" y="93"/>
                </a:cubicBezTo>
                <a:lnTo>
                  <a:pt x="1089" y="93"/>
                </a:lnTo>
                <a:cubicBezTo>
                  <a:pt x="1117" y="75"/>
                  <a:pt x="1144" y="66"/>
                  <a:pt x="1163" y="66"/>
                </a:cubicBezTo>
                <a:cubicBezTo>
                  <a:pt x="1284" y="19"/>
                  <a:pt x="1405" y="0"/>
                  <a:pt x="1526" y="0"/>
                </a:cubicBezTo>
                <a:lnTo>
                  <a:pt x="1591" y="0"/>
                </a:lnTo>
                <a:cubicBezTo>
                  <a:pt x="1693" y="0"/>
                  <a:pt x="1795" y="10"/>
                  <a:pt x="1898" y="28"/>
                </a:cubicBezTo>
                <a:cubicBezTo>
                  <a:pt x="2000" y="47"/>
                  <a:pt x="2102" y="66"/>
                  <a:pt x="2195" y="103"/>
                </a:cubicBezTo>
                <a:cubicBezTo>
                  <a:pt x="2316" y="140"/>
                  <a:pt x="2428" y="205"/>
                  <a:pt x="2530" y="270"/>
                </a:cubicBezTo>
                <a:cubicBezTo>
                  <a:pt x="2623" y="335"/>
                  <a:pt x="2716" y="400"/>
                  <a:pt x="2800" y="465"/>
                </a:cubicBezTo>
                <a:cubicBezTo>
                  <a:pt x="2856" y="493"/>
                  <a:pt x="2893" y="531"/>
                  <a:pt x="2921" y="577"/>
                </a:cubicBezTo>
                <a:lnTo>
                  <a:pt x="2949" y="651"/>
                </a:lnTo>
                <a:cubicBezTo>
                  <a:pt x="2958" y="698"/>
                  <a:pt x="2958" y="735"/>
                  <a:pt x="2949" y="782"/>
                </a:cubicBezTo>
                <a:cubicBezTo>
                  <a:pt x="2986" y="810"/>
                  <a:pt x="3023" y="847"/>
                  <a:pt x="3051" y="893"/>
                </a:cubicBezTo>
                <a:cubicBezTo>
                  <a:pt x="3060" y="912"/>
                  <a:pt x="3069" y="940"/>
                  <a:pt x="3079" y="968"/>
                </a:cubicBezTo>
                <a:lnTo>
                  <a:pt x="3079" y="968"/>
                </a:lnTo>
                <a:cubicBezTo>
                  <a:pt x="3107" y="1051"/>
                  <a:pt x="3144" y="1135"/>
                  <a:pt x="3172" y="1228"/>
                </a:cubicBezTo>
                <a:cubicBezTo>
                  <a:pt x="3209" y="1340"/>
                  <a:pt x="3237" y="1451"/>
                  <a:pt x="3246" y="1572"/>
                </a:cubicBezTo>
                <a:cubicBezTo>
                  <a:pt x="3255" y="1646"/>
                  <a:pt x="3246" y="1721"/>
                  <a:pt x="3237" y="1795"/>
                </a:cubicBezTo>
                <a:close/>
                <a:moveTo>
                  <a:pt x="2632" y="1572"/>
                </a:moveTo>
                <a:cubicBezTo>
                  <a:pt x="2604" y="1460"/>
                  <a:pt x="2577" y="1349"/>
                  <a:pt x="2530" y="1247"/>
                </a:cubicBezTo>
                <a:cubicBezTo>
                  <a:pt x="2511" y="1200"/>
                  <a:pt x="2493" y="1154"/>
                  <a:pt x="2474" y="1107"/>
                </a:cubicBezTo>
                <a:cubicBezTo>
                  <a:pt x="2465" y="1061"/>
                  <a:pt x="2465" y="1014"/>
                  <a:pt x="2474" y="977"/>
                </a:cubicBezTo>
                <a:cubicBezTo>
                  <a:pt x="2344" y="865"/>
                  <a:pt x="2205" y="772"/>
                  <a:pt x="2056" y="698"/>
                </a:cubicBezTo>
                <a:cubicBezTo>
                  <a:pt x="1953" y="661"/>
                  <a:pt x="1842" y="633"/>
                  <a:pt x="1740" y="614"/>
                </a:cubicBezTo>
                <a:cubicBezTo>
                  <a:pt x="1665" y="605"/>
                  <a:pt x="1591" y="605"/>
                  <a:pt x="1516" y="614"/>
                </a:cubicBezTo>
                <a:cubicBezTo>
                  <a:pt x="1451" y="624"/>
                  <a:pt x="1386" y="642"/>
                  <a:pt x="1330" y="661"/>
                </a:cubicBezTo>
                <a:cubicBezTo>
                  <a:pt x="1312" y="670"/>
                  <a:pt x="1303" y="670"/>
                  <a:pt x="1284" y="679"/>
                </a:cubicBezTo>
                <a:cubicBezTo>
                  <a:pt x="1210" y="707"/>
                  <a:pt x="1135" y="754"/>
                  <a:pt x="1070" y="800"/>
                </a:cubicBezTo>
                <a:cubicBezTo>
                  <a:pt x="1024" y="837"/>
                  <a:pt x="977" y="875"/>
                  <a:pt x="940" y="912"/>
                </a:cubicBezTo>
                <a:cubicBezTo>
                  <a:pt x="893" y="968"/>
                  <a:pt x="838" y="1023"/>
                  <a:pt x="791" y="1079"/>
                </a:cubicBezTo>
                <a:cubicBezTo>
                  <a:pt x="745" y="1144"/>
                  <a:pt x="689" y="1219"/>
                  <a:pt x="652" y="1293"/>
                </a:cubicBezTo>
                <a:cubicBezTo>
                  <a:pt x="642" y="1312"/>
                  <a:pt x="633" y="1330"/>
                  <a:pt x="633" y="1358"/>
                </a:cubicBezTo>
                <a:cubicBezTo>
                  <a:pt x="633" y="1395"/>
                  <a:pt x="633" y="1433"/>
                  <a:pt x="633" y="1470"/>
                </a:cubicBezTo>
                <a:cubicBezTo>
                  <a:pt x="661" y="1619"/>
                  <a:pt x="698" y="1767"/>
                  <a:pt x="745" y="1907"/>
                </a:cubicBezTo>
                <a:cubicBezTo>
                  <a:pt x="772" y="1963"/>
                  <a:pt x="810" y="2028"/>
                  <a:pt x="847" y="2084"/>
                </a:cubicBezTo>
                <a:cubicBezTo>
                  <a:pt x="893" y="2149"/>
                  <a:pt x="949" y="2204"/>
                  <a:pt x="1005" y="2251"/>
                </a:cubicBezTo>
                <a:cubicBezTo>
                  <a:pt x="1098" y="2335"/>
                  <a:pt x="1210" y="2381"/>
                  <a:pt x="1330" y="2400"/>
                </a:cubicBezTo>
                <a:cubicBezTo>
                  <a:pt x="1358" y="2400"/>
                  <a:pt x="1386" y="2400"/>
                  <a:pt x="1414" y="2400"/>
                </a:cubicBezTo>
                <a:lnTo>
                  <a:pt x="1507" y="2390"/>
                </a:lnTo>
                <a:cubicBezTo>
                  <a:pt x="1665" y="2362"/>
                  <a:pt x="1823" y="2316"/>
                  <a:pt x="1972" y="2260"/>
                </a:cubicBezTo>
                <a:cubicBezTo>
                  <a:pt x="2093" y="2214"/>
                  <a:pt x="2205" y="2149"/>
                  <a:pt x="2307" y="2074"/>
                </a:cubicBezTo>
                <a:cubicBezTo>
                  <a:pt x="2372" y="2028"/>
                  <a:pt x="2428" y="1981"/>
                  <a:pt x="2474" y="1925"/>
                </a:cubicBezTo>
                <a:cubicBezTo>
                  <a:pt x="2530" y="1851"/>
                  <a:pt x="2577" y="1786"/>
                  <a:pt x="2614" y="1712"/>
                </a:cubicBezTo>
                <a:cubicBezTo>
                  <a:pt x="2623" y="1684"/>
                  <a:pt x="2632" y="1665"/>
                  <a:pt x="2632" y="1637"/>
                </a:cubicBezTo>
                <a:cubicBezTo>
                  <a:pt x="2632" y="1609"/>
                  <a:pt x="2632" y="1591"/>
                  <a:pt x="2632" y="1572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1070" name="Google Shape;1070;p52"/>
          <p:cNvSpPr/>
          <p:nvPr/>
        </p:nvSpPr>
        <p:spPr>
          <a:xfrm>
            <a:off x="5562324" y="4915116"/>
            <a:ext cx="346504" cy="320803"/>
          </a:xfrm>
          <a:custGeom>
            <a:avLst/>
            <a:gdLst/>
            <a:ahLst/>
            <a:cxnLst/>
            <a:rect l="l" t="t" r="r" b="b"/>
            <a:pathLst>
              <a:path w="3256" h="3014" extrusionOk="0">
                <a:moveTo>
                  <a:pt x="3237" y="1795"/>
                </a:moveTo>
                <a:cubicBezTo>
                  <a:pt x="3218" y="1851"/>
                  <a:pt x="3190" y="1916"/>
                  <a:pt x="3162" y="1981"/>
                </a:cubicBezTo>
                <a:cubicBezTo>
                  <a:pt x="3116" y="2074"/>
                  <a:pt x="3060" y="2158"/>
                  <a:pt x="2995" y="2242"/>
                </a:cubicBezTo>
                <a:cubicBezTo>
                  <a:pt x="2958" y="2307"/>
                  <a:pt x="2902" y="2362"/>
                  <a:pt x="2856" y="2418"/>
                </a:cubicBezTo>
                <a:cubicBezTo>
                  <a:pt x="2818" y="2446"/>
                  <a:pt x="2790" y="2474"/>
                  <a:pt x="2763" y="2502"/>
                </a:cubicBezTo>
                <a:cubicBezTo>
                  <a:pt x="2670" y="2567"/>
                  <a:pt x="2577" y="2632"/>
                  <a:pt x="2484" y="2688"/>
                </a:cubicBezTo>
                <a:cubicBezTo>
                  <a:pt x="2298" y="2800"/>
                  <a:pt x="2093" y="2883"/>
                  <a:pt x="1888" y="2930"/>
                </a:cubicBezTo>
                <a:cubicBezTo>
                  <a:pt x="1758" y="2967"/>
                  <a:pt x="1637" y="2995"/>
                  <a:pt x="1507" y="3004"/>
                </a:cubicBezTo>
                <a:cubicBezTo>
                  <a:pt x="1451" y="3004"/>
                  <a:pt x="1405" y="3013"/>
                  <a:pt x="1358" y="3004"/>
                </a:cubicBezTo>
                <a:cubicBezTo>
                  <a:pt x="1284" y="3004"/>
                  <a:pt x="1210" y="2995"/>
                  <a:pt x="1135" y="2986"/>
                </a:cubicBezTo>
                <a:cubicBezTo>
                  <a:pt x="1005" y="2958"/>
                  <a:pt x="875" y="2902"/>
                  <a:pt x="763" y="2827"/>
                </a:cubicBezTo>
                <a:cubicBezTo>
                  <a:pt x="652" y="2762"/>
                  <a:pt x="559" y="2688"/>
                  <a:pt x="466" y="2595"/>
                </a:cubicBezTo>
                <a:cubicBezTo>
                  <a:pt x="382" y="2511"/>
                  <a:pt x="308" y="2409"/>
                  <a:pt x="242" y="2297"/>
                </a:cubicBezTo>
                <a:cubicBezTo>
                  <a:pt x="187" y="2186"/>
                  <a:pt x="140" y="2074"/>
                  <a:pt x="112" y="1963"/>
                </a:cubicBezTo>
                <a:cubicBezTo>
                  <a:pt x="84" y="1860"/>
                  <a:pt x="47" y="1758"/>
                  <a:pt x="29" y="1646"/>
                </a:cubicBezTo>
                <a:cubicBezTo>
                  <a:pt x="19" y="1600"/>
                  <a:pt x="19" y="1544"/>
                  <a:pt x="10" y="1498"/>
                </a:cubicBezTo>
                <a:cubicBezTo>
                  <a:pt x="1" y="1451"/>
                  <a:pt x="1" y="1414"/>
                  <a:pt x="1" y="1377"/>
                </a:cubicBezTo>
                <a:cubicBezTo>
                  <a:pt x="1" y="1321"/>
                  <a:pt x="10" y="1274"/>
                  <a:pt x="19" y="1228"/>
                </a:cubicBezTo>
                <a:cubicBezTo>
                  <a:pt x="19" y="1191"/>
                  <a:pt x="29" y="1154"/>
                  <a:pt x="38" y="1126"/>
                </a:cubicBezTo>
                <a:cubicBezTo>
                  <a:pt x="75" y="1033"/>
                  <a:pt x="112" y="949"/>
                  <a:pt x="168" y="865"/>
                </a:cubicBezTo>
                <a:cubicBezTo>
                  <a:pt x="196" y="828"/>
                  <a:pt x="224" y="791"/>
                  <a:pt x="261" y="744"/>
                </a:cubicBezTo>
                <a:cubicBezTo>
                  <a:pt x="345" y="642"/>
                  <a:pt x="428" y="549"/>
                  <a:pt x="521" y="447"/>
                </a:cubicBezTo>
                <a:cubicBezTo>
                  <a:pt x="549" y="410"/>
                  <a:pt x="596" y="382"/>
                  <a:pt x="633" y="345"/>
                </a:cubicBezTo>
                <a:cubicBezTo>
                  <a:pt x="689" y="298"/>
                  <a:pt x="745" y="261"/>
                  <a:pt x="810" y="224"/>
                </a:cubicBezTo>
                <a:cubicBezTo>
                  <a:pt x="856" y="196"/>
                  <a:pt x="903" y="168"/>
                  <a:pt x="949" y="140"/>
                </a:cubicBezTo>
                <a:cubicBezTo>
                  <a:pt x="977" y="131"/>
                  <a:pt x="996" y="121"/>
                  <a:pt x="1024" y="112"/>
                </a:cubicBezTo>
                <a:lnTo>
                  <a:pt x="1024" y="112"/>
                </a:lnTo>
                <a:cubicBezTo>
                  <a:pt x="1042" y="103"/>
                  <a:pt x="1061" y="93"/>
                  <a:pt x="1079" y="93"/>
                </a:cubicBezTo>
                <a:lnTo>
                  <a:pt x="1089" y="93"/>
                </a:lnTo>
                <a:cubicBezTo>
                  <a:pt x="1117" y="75"/>
                  <a:pt x="1144" y="66"/>
                  <a:pt x="1163" y="66"/>
                </a:cubicBezTo>
                <a:cubicBezTo>
                  <a:pt x="1284" y="19"/>
                  <a:pt x="1405" y="0"/>
                  <a:pt x="1526" y="0"/>
                </a:cubicBezTo>
                <a:lnTo>
                  <a:pt x="1591" y="0"/>
                </a:lnTo>
                <a:cubicBezTo>
                  <a:pt x="1693" y="0"/>
                  <a:pt x="1795" y="10"/>
                  <a:pt x="1898" y="28"/>
                </a:cubicBezTo>
                <a:cubicBezTo>
                  <a:pt x="2000" y="47"/>
                  <a:pt x="2102" y="66"/>
                  <a:pt x="2195" y="103"/>
                </a:cubicBezTo>
                <a:cubicBezTo>
                  <a:pt x="2316" y="140"/>
                  <a:pt x="2428" y="205"/>
                  <a:pt x="2530" y="270"/>
                </a:cubicBezTo>
                <a:cubicBezTo>
                  <a:pt x="2623" y="335"/>
                  <a:pt x="2716" y="400"/>
                  <a:pt x="2800" y="465"/>
                </a:cubicBezTo>
                <a:cubicBezTo>
                  <a:pt x="2856" y="493"/>
                  <a:pt x="2893" y="531"/>
                  <a:pt x="2921" y="577"/>
                </a:cubicBezTo>
                <a:lnTo>
                  <a:pt x="2949" y="651"/>
                </a:lnTo>
                <a:cubicBezTo>
                  <a:pt x="2958" y="698"/>
                  <a:pt x="2958" y="735"/>
                  <a:pt x="2949" y="782"/>
                </a:cubicBezTo>
                <a:cubicBezTo>
                  <a:pt x="2986" y="810"/>
                  <a:pt x="3023" y="847"/>
                  <a:pt x="3051" y="893"/>
                </a:cubicBezTo>
                <a:cubicBezTo>
                  <a:pt x="3060" y="912"/>
                  <a:pt x="3069" y="940"/>
                  <a:pt x="3079" y="968"/>
                </a:cubicBezTo>
                <a:lnTo>
                  <a:pt x="3079" y="968"/>
                </a:lnTo>
                <a:cubicBezTo>
                  <a:pt x="3107" y="1051"/>
                  <a:pt x="3144" y="1135"/>
                  <a:pt x="3172" y="1228"/>
                </a:cubicBezTo>
                <a:cubicBezTo>
                  <a:pt x="3209" y="1340"/>
                  <a:pt x="3237" y="1451"/>
                  <a:pt x="3246" y="1572"/>
                </a:cubicBezTo>
                <a:cubicBezTo>
                  <a:pt x="3255" y="1646"/>
                  <a:pt x="3246" y="1721"/>
                  <a:pt x="3237" y="1795"/>
                </a:cubicBezTo>
                <a:close/>
                <a:moveTo>
                  <a:pt x="2632" y="1572"/>
                </a:moveTo>
                <a:cubicBezTo>
                  <a:pt x="2604" y="1460"/>
                  <a:pt x="2577" y="1349"/>
                  <a:pt x="2530" y="1247"/>
                </a:cubicBezTo>
                <a:cubicBezTo>
                  <a:pt x="2511" y="1200"/>
                  <a:pt x="2493" y="1154"/>
                  <a:pt x="2474" y="1107"/>
                </a:cubicBezTo>
                <a:cubicBezTo>
                  <a:pt x="2465" y="1061"/>
                  <a:pt x="2465" y="1014"/>
                  <a:pt x="2474" y="977"/>
                </a:cubicBezTo>
                <a:cubicBezTo>
                  <a:pt x="2344" y="865"/>
                  <a:pt x="2205" y="772"/>
                  <a:pt x="2056" y="698"/>
                </a:cubicBezTo>
                <a:cubicBezTo>
                  <a:pt x="1953" y="661"/>
                  <a:pt x="1842" y="633"/>
                  <a:pt x="1740" y="614"/>
                </a:cubicBezTo>
                <a:cubicBezTo>
                  <a:pt x="1665" y="605"/>
                  <a:pt x="1591" y="605"/>
                  <a:pt x="1516" y="614"/>
                </a:cubicBezTo>
                <a:cubicBezTo>
                  <a:pt x="1451" y="624"/>
                  <a:pt x="1386" y="642"/>
                  <a:pt x="1330" y="661"/>
                </a:cubicBezTo>
                <a:cubicBezTo>
                  <a:pt x="1312" y="670"/>
                  <a:pt x="1303" y="670"/>
                  <a:pt x="1284" y="679"/>
                </a:cubicBezTo>
                <a:cubicBezTo>
                  <a:pt x="1210" y="707"/>
                  <a:pt x="1135" y="754"/>
                  <a:pt x="1070" y="800"/>
                </a:cubicBezTo>
                <a:cubicBezTo>
                  <a:pt x="1024" y="837"/>
                  <a:pt x="977" y="875"/>
                  <a:pt x="940" y="912"/>
                </a:cubicBezTo>
                <a:cubicBezTo>
                  <a:pt x="893" y="968"/>
                  <a:pt x="838" y="1023"/>
                  <a:pt x="791" y="1079"/>
                </a:cubicBezTo>
                <a:cubicBezTo>
                  <a:pt x="745" y="1144"/>
                  <a:pt x="689" y="1219"/>
                  <a:pt x="652" y="1293"/>
                </a:cubicBezTo>
                <a:cubicBezTo>
                  <a:pt x="642" y="1312"/>
                  <a:pt x="633" y="1330"/>
                  <a:pt x="633" y="1358"/>
                </a:cubicBezTo>
                <a:cubicBezTo>
                  <a:pt x="633" y="1395"/>
                  <a:pt x="633" y="1433"/>
                  <a:pt x="633" y="1470"/>
                </a:cubicBezTo>
                <a:cubicBezTo>
                  <a:pt x="661" y="1619"/>
                  <a:pt x="698" y="1767"/>
                  <a:pt x="745" y="1907"/>
                </a:cubicBezTo>
                <a:cubicBezTo>
                  <a:pt x="772" y="1963"/>
                  <a:pt x="810" y="2028"/>
                  <a:pt x="847" y="2084"/>
                </a:cubicBezTo>
                <a:cubicBezTo>
                  <a:pt x="893" y="2149"/>
                  <a:pt x="949" y="2204"/>
                  <a:pt x="1005" y="2251"/>
                </a:cubicBezTo>
                <a:cubicBezTo>
                  <a:pt x="1098" y="2335"/>
                  <a:pt x="1210" y="2381"/>
                  <a:pt x="1330" y="2400"/>
                </a:cubicBezTo>
                <a:cubicBezTo>
                  <a:pt x="1358" y="2400"/>
                  <a:pt x="1386" y="2400"/>
                  <a:pt x="1414" y="2400"/>
                </a:cubicBezTo>
                <a:lnTo>
                  <a:pt x="1507" y="2390"/>
                </a:lnTo>
                <a:cubicBezTo>
                  <a:pt x="1665" y="2362"/>
                  <a:pt x="1823" y="2316"/>
                  <a:pt x="1972" y="2260"/>
                </a:cubicBezTo>
                <a:cubicBezTo>
                  <a:pt x="2093" y="2214"/>
                  <a:pt x="2205" y="2149"/>
                  <a:pt x="2307" y="2074"/>
                </a:cubicBezTo>
                <a:cubicBezTo>
                  <a:pt x="2372" y="2028"/>
                  <a:pt x="2428" y="1981"/>
                  <a:pt x="2474" y="1925"/>
                </a:cubicBezTo>
                <a:cubicBezTo>
                  <a:pt x="2530" y="1851"/>
                  <a:pt x="2577" y="1786"/>
                  <a:pt x="2614" y="1712"/>
                </a:cubicBezTo>
                <a:cubicBezTo>
                  <a:pt x="2623" y="1684"/>
                  <a:pt x="2632" y="1665"/>
                  <a:pt x="2632" y="1637"/>
                </a:cubicBezTo>
                <a:cubicBezTo>
                  <a:pt x="2632" y="1609"/>
                  <a:pt x="2632" y="1591"/>
                  <a:pt x="2632" y="1572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1071" name="Google Shape;1071;p52"/>
          <p:cNvSpPr/>
          <p:nvPr/>
        </p:nvSpPr>
        <p:spPr>
          <a:xfrm>
            <a:off x="4714574" y="2888290"/>
            <a:ext cx="346504" cy="320803"/>
          </a:xfrm>
          <a:custGeom>
            <a:avLst/>
            <a:gdLst/>
            <a:ahLst/>
            <a:cxnLst/>
            <a:rect l="l" t="t" r="r" b="b"/>
            <a:pathLst>
              <a:path w="3256" h="3014" extrusionOk="0">
                <a:moveTo>
                  <a:pt x="3237" y="1795"/>
                </a:moveTo>
                <a:cubicBezTo>
                  <a:pt x="3218" y="1851"/>
                  <a:pt x="3190" y="1916"/>
                  <a:pt x="3162" y="1981"/>
                </a:cubicBezTo>
                <a:cubicBezTo>
                  <a:pt x="3116" y="2074"/>
                  <a:pt x="3060" y="2158"/>
                  <a:pt x="2995" y="2242"/>
                </a:cubicBezTo>
                <a:cubicBezTo>
                  <a:pt x="2958" y="2307"/>
                  <a:pt x="2902" y="2362"/>
                  <a:pt x="2856" y="2418"/>
                </a:cubicBezTo>
                <a:cubicBezTo>
                  <a:pt x="2818" y="2446"/>
                  <a:pt x="2790" y="2474"/>
                  <a:pt x="2763" y="2502"/>
                </a:cubicBezTo>
                <a:cubicBezTo>
                  <a:pt x="2670" y="2567"/>
                  <a:pt x="2577" y="2632"/>
                  <a:pt x="2484" y="2688"/>
                </a:cubicBezTo>
                <a:cubicBezTo>
                  <a:pt x="2298" y="2800"/>
                  <a:pt x="2093" y="2883"/>
                  <a:pt x="1888" y="2930"/>
                </a:cubicBezTo>
                <a:cubicBezTo>
                  <a:pt x="1758" y="2967"/>
                  <a:pt x="1637" y="2995"/>
                  <a:pt x="1507" y="3004"/>
                </a:cubicBezTo>
                <a:cubicBezTo>
                  <a:pt x="1451" y="3004"/>
                  <a:pt x="1405" y="3013"/>
                  <a:pt x="1358" y="3004"/>
                </a:cubicBezTo>
                <a:cubicBezTo>
                  <a:pt x="1284" y="3004"/>
                  <a:pt x="1210" y="2995"/>
                  <a:pt x="1135" y="2986"/>
                </a:cubicBezTo>
                <a:cubicBezTo>
                  <a:pt x="1005" y="2958"/>
                  <a:pt x="875" y="2902"/>
                  <a:pt x="763" y="2827"/>
                </a:cubicBezTo>
                <a:cubicBezTo>
                  <a:pt x="652" y="2762"/>
                  <a:pt x="559" y="2688"/>
                  <a:pt x="466" y="2595"/>
                </a:cubicBezTo>
                <a:cubicBezTo>
                  <a:pt x="382" y="2511"/>
                  <a:pt x="308" y="2409"/>
                  <a:pt x="242" y="2297"/>
                </a:cubicBezTo>
                <a:cubicBezTo>
                  <a:pt x="187" y="2186"/>
                  <a:pt x="140" y="2074"/>
                  <a:pt x="112" y="1963"/>
                </a:cubicBezTo>
                <a:cubicBezTo>
                  <a:pt x="84" y="1860"/>
                  <a:pt x="47" y="1758"/>
                  <a:pt x="29" y="1646"/>
                </a:cubicBezTo>
                <a:cubicBezTo>
                  <a:pt x="19" y="1600"/>
                  <a:pt x="19" y="1544"/>
                  <a:pt x="10" y="1498"/>
                </a:cubicBezTo>
                <a:cubicBezTo>
                  <a:pt x="1" y="1451"/>
                  <a:pt x="1" y="1414"/>
                  <a:pt x="1" y="1377"/>
                </a:cubicBezTo>
                <a:cubicBezTo>
                  <a:pt x="1" y="1321"/>
                  <a:pt x="10" y="1274"/>
                  <a:pt x="19" y="1228"/>
                </a:cubicBezTo>
                <a:cubicBezTo>
                  <a:pt x="19" y="1191"/>
                  <a:pt x="29" y="1154"/>
                  <a:pt x="38" y="1126"/>
                </a:cubicBezTo>
                <a:cubicBezTo>
                  <a:pt x="75" y="1033"/>
                  <a:pt x="112" y="949"/>
                  <a:pt x="168" y="865"/>
                </a:cubicBezTo>
                <a:cubicBezTo>
                  <a:pt x="196" y="828"/>
                  <a:pt x="224" y="791"/>
                  <a:pt x="261" y="744"/>
                </a:cubicBezTo>
                <a:cubicBezTo>
                  <a:pt x="345" y="642"/>
                  <a:pt x="428" y="549"/>
                  <a:pt x="521" y="447"/>
                </a:cubicBezTo>
                <a:cubicBezTo>
                  <a:pt x="549" y="410"/>
                  <a:pt x="596" y="382"/>
                  <a:pt x="633" y="345"/>
                </a:cubicBezTo>
                <a:cubicBezTo>
                  <a:pt x="689" y="298"/>
                  <a:pt x="745" y="261"/>
                  <a:pt x="810" y="224"/>
                </a:cubicBezTo>
                <a:cubicBezTo>
                  <a:pt x="856" y="196"/>
                  <a:pt x="903" y="168"/>
                  <a:pt x="949" y="140"/>
                </a:cubicBezTo>
                <a:cubicBezTo>
                  <a:pt x="977" y="131"/>
                  <a:pt x="996" y="121"/>
                  <a:pt x="1024" y="112"/>
                </a:cubicBezTo>
                <a:lnTo>
                  <a:pt x="1024" y="112"/>
                </a:lnTo>
                <a:cubicBezTo>
                  <a:pt x="1042" y="103"/>
                  <a:pt x="1061" y="93"/>
                  <a:pt x="1079" y="93"/>
                </a:cubicBezTo>
                <a:lnTo>
                  <a:pt x="1089" y="93"/>
                </a:lnTo>
                <a:cubicBezTo>
                  <a:pt x="1117" y="75"/>
                  <a:pt x="1144" y="66"/>
                  <a:pt x="1163" y="66"/>
                </a:cubicBezTo>
                <a:cubicBezTo>
                  <a:pt x="1284" y="19"/>
                  <a:pt x="1405" y="0"/>
                  <a:pt x="1526" y="0"/>
                </a:cubicBezTo>
                <a:lnTo>
                  <a:pt x="1591" y="0"/>
                </a:lnTo>
                <a:cubicBezTo>
                  <a:pt x="1693" y="0"/>
                  <a:pt x="1795" y="10"/>
                  <a:pt x="1898" y="28"/>
                </a:cubicBezTo>
                <a:cubicBezTo>
                  <a:pt x="2000" y="47"/>
                  <a:pt x="2102" y="66"/>
                  <a:pt x="2195" y="103"/>
                </a:cubicBezTo>
                <a:cubicBezTo>
                  <a:pt x="2316" y="140"/>
                  <a:pt x="2428" y="205"/>
                  <a:pt x="2530" y="270"/>
                </a:cubicBezTo>
                <a:cubicBezTo>
                  <a:pt x="2623" y="335"/>
                  <a:pt x="2716" y="400"/>
                  <a:pt x="2800" y="465"/>
                </a:cubicBezTo>
                <a:cubicBezTo>
                  <a:pt x="2856" y="493"/>
                  <a:pt x="2893" y="531"/>
                  <a:pt x="2921" y="577"/>
                </a:cubicBezTo>
                <a:lnTo>
                  <a:pt x="2949" y="651"/>
                </a:lnTo>
                <a:cubicBezTo>
                  <a:pt x="2958" y="698"/>
                  <a:pt x="2958" y="735"/>
                  <a:pt x="2949" y="782"/>
                </a:cubicBezTo>
                <a:cubicBezTo>
                  <a:pt x="2986" y="810"/>
                  <a:pt x="3023" y="847"/>
                  <a:pt x="3051" y="893"/>
                </a:cubicBezTo>
                <a:cubicBezTo>
                  <a:pt x="3060" y="912"/>
                  <a:pt x="3069" y="940"/>
                  <a:pt x="3079" y="968"/>
                </a:cubicBezTo>
                <a:lnTo>
                  <a:pt x="3079" y="968"/>
                </a:lnTo>
                <a:cubicBezTo>
                  <a:pt x="3107" y="1051"/>
                  <a:pt x="3144" y="1135"/>
                  <a:pt x="3172" y="1228"/>
                </a:cubicBezTo>
                <a:cubicBezTo>
                  <a:pt x="3209" y="1340"/>
                  <a:pt x="3237" y="1451"/>
                  <a:pt x="3246" y="1572"/>
                </a:cubicBezTo>
                <a:cubicBezTo>
                  <a:pt x="3255" y="1646"/>
                  <a:pt x="3246" y="1721"/>
                  <a:pt x="3237" y="1795"/>
                </a:cubicBezTo>
                <a:close/>
                <a:moveTo>
                  <a:pt x="2632" y="1572"/>
                </a:moveTo>
                <a:cubicBezTo>
                  <a:pt x="2604" y="1460"/>
                  <a:pt x="2577" y="1349"/>
                  <a:pt x="2530" y="1247"/>
                </a:cubicBezTo>
                <a:cubicBezTo>
                  <a:pt x="2511" y="1200"/>
                  <a:pt x="2493" y="1154"/>
                  <a:pt x="2474" y="1107"/>
                </a:cubicBezTo>
                <a:cubicBezTo>
                  <a:pt x="2465" y="1061"/>
                  <a:pt x="2465" y="1014"/>
                  <a:pt x="2474" y="977"/>
                </a:cubicBezTo>
                <a:cubicBezTo>
                  <a:pt x="2344" y="865"/>
                  <a:pt x="2205" y="772"/>
                  <a:pt x="2056" y="698"/>
                </a:cubicBezTo>
                <a:cubicBezTo>
                  <a:pt x="1953" y="661"/>
                  <a:pt x="1842" y="633"/>
                  <a:pt x="1740" y="614"/>
                </a:cubicBezTo>
                <a:cubicBezTo>
                  <a:pt x="1665" y="605"/>
                  <a:pt x="1591" y="605"/>
                  <a:pt x="1516" y="614"/>
                </a:cubicBezTo>
                <a:cubicBezTo>
                  <a:pt x="1451" y="624"/>
                  <a:pt x="1386" y="642"/>
                  <a:pt x="1330" y="661"/>
                </a:cubicBezTo>
                <a:cubicBezTo>
                  <a:pt x="1312" y="670"/>
                  <a:pt x="1303" y="670"/>
                  <a:pt x="1284" y="679"/>
                </a:cubicBezTo>
                <a:cubicBezTo>
                  <a:pt x="1210" y="707"/>
                  <a:pt x="1135" y="754"/>
                  <a:pt x="1070" y="800"/>
                </a:cubicBezTo>
                <a:cubicBezTo>
                  <a:pt x="1024" y="837"/>
                  <a:pt x="977" y="875"/>
                  <a:pt x="940" y="912"/>
                </a:cubicBezTo>
                <a:cubicBezTo>
                  <a:pt x="893" y="968"/>
                  <a:pt x="838" y="1023"/>
                  <a:pt x="791" y="1079"/>
                </a:cubicBezTo>
                <a:cubicBezTo>
                  <a:pt x="745" y="1144"/>
                  <a:pt x="689" y="1219"/>
                  <a:pt x="652" y="1293"/>
                </a:cubicBezTo>
                <a:cubicBezTo>
                  <a:pt x="642" y="1312"/>
                  <a:pt x="633" y="1330"/>
                  <a:pt x="633" y="1358"/>
                </a:cubicBezTo>
                <a:cubicBezTo>
                  <a:pt x="633" y="1395"/>
                  <a:pt x="633" y="1433"/>
                  <a:pt x="633" y="1470"/>
                </a:cubicBezTo>
                <a:cubicBezTo>
                  <a:pt x="661" y="1619"/>
                  <a:pt x="698" y="1767"/>
                  <a:pt x="745" y="1907"/>
                </a:cubicBezTo>
                <a:cubicBezTo>
                  <a:pt x="772" y="1963"/>
                  <a:pt x="810" y="2028"/>
                  <a:pt x="847" y="2084"/>
                </a:cubicBezTo>
                <a:cubicBezTo>
                  <a:pt x="893" y="2149"/>
                  <a:pt x="949" y="2204"/>
                  <a:pt x="1005" y="2251"/>
                </a:cubicBezTo>
                <a:cubicBezTo>
                  <a:pt x="1098" y="2335"/>
                  <a:pt x="1210" y="2381"/>
                  <a:pt x="1330" y="2400"/>
                </a:cubicBezTo>
                <a:cubicBezTo>
                  <a:pt x="1358" y="2400"/>
                  <a:pt x="1386" y="2400"/>
                  <a:pt x="1414" y="2400"/>
                </a:cubicBezTo>
                <a:lnTo>
                  <a:pt x="1507" y="2390"/>
                </a:lnTo>
                <a:cubicBezTo>
                  <a:pt x="1665" y="2362"/>
                  <a:pt x="1823" y="2316"/>
                  <a:pt x="1972" y="2260"/>
                </a:cubicBezTo>
                <a:cubicBezTo>
                  <a:pt x="2093" y="2214"/>
                  <a:pt x="2205" y="2149"/>
                  <a:pt x="2307" y="2074"/>
                </a:cubicBezTo>
                <a:cubicBezTo>
                  <a:pt x="2372" y="2028"/>
                  <a:pt x="2428" y="1981"/>
                  <a:pt x="2474" y="1925"/>
                </a:cubicBezTo>
                <a:cubicBezTo>
                  <a:pt x="2530" y="1851"/>
                  <a:pt x="2577" y="1786"/>
                  <a:pt x="2614" y="1712"/>
                </a:cubicBezTo>
                <a:cubicBezTo>
                  <a:pt x="2623" y="1684"/>
                  <a:pt x="2632" y="1665"/>
                  <a:pt x="2632" y="1637"/>
                </a:cubicBezTo>
                <a:cubicBezTo>
                  <a:pt x="2632" y="1609"/>
                  <a:pt x="2632" y="1591"/>
                  <a:pt x="2632" y="1572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1072" name="Google Shape;1072;p52"/>
          <p:cNvSpPr txBox="1"/>
          <p:nvPr/>
        </p:nvSpPr>
        <p:spPr>
          <a:xfrm>
            <a:off x="615463" y="5077015"/>
            <a:ext cx="6312840" cy="15401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>
              <a:lnSpc>
                <a:spcPct val="115000"/>
              </a:lnSpc>
              <a:spcAft>
                <a:spcPts val="1200"/>
              </a:spcAft>
            </a:pPr>
            <a:r>
              <a:rPr lang="ru-RU" sz="4000" b="1" dirty="0">
                <a:latin typeface="Barriecito"/>
                <a:ea typeface="Barriecito"/>
                <a:cs typeface="Barriecito"/>
                <a:sym typeface="Barriecito"/>
              </a:rPr>
              <a:t>Участники проекта </a:t>
            </a:r>
            <a:r>
              <a:rPr lang="ru-RU" sz="4000" dirty="0">
                <a:latin typeface="Barriecito"/>
                <a:ea typeface="Barriecito"/>
                <a:cs typeface="Barriecito"/>
                <a:sym typeface="Barriecito"/>
              </a:rPr>
              <a:t>: </a:t>
            </a:r>
            <a:r>
              <a:rPr lang="ru-RU" sz="3200" dirty="0">
                <a:latin typeface="Barriecito"/>
                <a:ea typeface="Barriecito"/>
                <a:cs typeface="Barriecito"/>
                <a:sym typeface="Barriecito"/>
              </a:rPr>
              <a:t>дети старшей группы, воспитатель и родители.</a:t>
            </a:r>
            <a:endParaRPr sz="4000" dirty="0">
              <a:latin typeface="Barriecito"/>
              <a:ea typeface="Barriecito"/>
              <a:cs typeface="Barriecito"/>
              <a:sym typeface="Barriecito"/>
            </a:endParaRPr>
          </a:p>
        </p:txBody>
      </p:sp>
      <p:sp>
        <p:nvSpPr>
          <p:cNvPr id="1073" name="Google Shape;1073;p52"/>
          <p:cNvSpPr/>
          <p:nvPr/>
        </p:nvSpPr>
        <p:spPr>
          <a:xfrm>
            <a:off x="4162149" y="6561140"/>
            <a:ext cx="346504" cy="320803"/>
          </a:xfrm>
          <a:custGeom>
            <a:avLst/>
            <a:gdLst/>
            <a:ahLst/>
            <a:cxnLst/>
            <a:rect l="l" t="t" r="r" b="b"/>
            <a:pathLst>
              <a:path w="3256" h="3014" extrusionOk="0">
                <a:moveTo>
                  <a:pt x="3237" y="1795"/>
                </a:moveTo>
                <a:cubicBezTo>
                  <a:pt x="3218" y="1851"/>
                  <a:pt x="3190" y="1916"/>
                  <a:pt x="3162" y="1981"/>
                </a:cubicBezTo>
                <a:cubicBezTo>
                  <a:pt x="3116" y="2074"/>
                  <a:pt x="3060" y="2158"/>
                  <a:pt x="2995" y="2242"/>
                </a:cubicBezTo>
                <a:cubicBezTo>
                  <a:pt x="2958" y="2307"/>
                  <a:pt x="2902" y="2362"/>
                  <a:pt x="2856" y="2418"/>
                </a:cubicBezTo>
                <a:cubicBezTo>
                  <a:pt x="2818" y="2446"/>
                  <a:pt x="2790" y="2474"/>
                  <a:pt x="2763" y="2502"/>
                </a:cubicBezTo>
                <a:cubicBezTo>
                  <a:pt x="2670" y="2567"/>
                  <a:pt x="2577" y="2632"/>
                  <a:pt x="2484" y="2688"/>
                </a:cubicBezTo>
                <a:cubicBezTo>
                  <a:pt x="2298" y="2800"/>
                  <a:pt x="2093" y="2883"/>
                  <a:pt x="1888" y="2930"/>
                </a:cubicBezTo>
                <a:cubicBezTo>
                  <a:pt x="1758" y="2967"/>
                  <a:pt x="1637" y="2995"/>
                  <a:pt x="1507" y="3004"/>
                </a:cubicBezTo>
                <a:cubicBezTo>
                  <a:pt x="1451" y="3004"/>
                  <a:pt x="1405" y="3013"/>
                  <a:pt x="1358" y="3004"/>
                </a:cubicBezTo>
                <a:cubicBezTo>
                  <a:pt x="1284" y="3004"/>
                  <a:pt x="1210" y="2995"/>
                  <a:pt x="1135" y="2986"/>
                </a:cubicBezTo>
                <a:cubicBezTo>
                  <a:pt x="1005" y="2958"/>
                  <a:pt x="875" y="2902"/>
                  <a:pt x="763" y="2827"/>
                </a:cubicBezTo>
                <a:cubicBezTo>
                  <a:pt x="652" y="2762"/>
                  <a:pt x="559" y="2688"/>
                  <a:pt x="466" y="2595"/>
                </a:cubicBezTo>
                <a:cubicBezTo>
                  <a:pt x="382" y="2511"/>
                  <a:pt x="308" y="2409"/>
                  <a:pt x="242" y="2297"/>
                </a:cubicBezTo>
                <a:cubicBezTo>
                  <a:pt x="187" y="2186"/>
                  <a:pt x="140" y="2074"/>
                  <a:pt x="112" y="1963"/>
                </a:cubicBezTo>
                <a:cubicBezTo>
                  <a:pt x="84" y="1860"/>
                  <a:pt x="47" y="1758"/>
                  <a:pt x="29" y="1646"/>
                </a:cubicBezTo>
                <a:cubicBezTo>
                  <a:pt x="19" y="1600"/>
                  <a:pt x="19" y="1544"/>
                  <a:pt x="10" y="1498"/>
                </a:cubicBezTo>
                <a:cubicBezTo>
                  <a:pt x="1" y="1451"/>
                  <a:pt x="1" y="1414"/>
                  <a:pt x="1" y="1377"/>
                </a:cubicBezTo>
                <a:cubicBezTo>
                  <a:pt x="1" y="1321"/>
                  <a:pt x="10" y="1274"/>
                  <a:pt x="19" y="1228"/>
                </a:cubicBezTo>
                <a:cubicBezTo>
                  <a:pt x="19" y="1191"/>
                  <a:pt x="29" y="1154"/>
                  <a:pt x="38" y="1126"/>
                </a:cubicBezTo>
                <a:cubicBezTo>
                  <a:pt x="75" y="1033"/>
                  <a:pt x="112" y="949"/>
                  <a:pt x="168" y="865"/>
                </a:cubicBezTo>
                <a:cubicBezTo>
                  <a:pt x="196" y="828"/>
                  <a:pt x="224" y="791"/>
                  <a:pt x="261" y="744"/>
                </a:cubicBezTo>
                <a:cubicBezTo>
                  <a:pt x="345" y="642"/>
                  <a:pt x="428" y="549"/>
                  <a:pt x="521" y="447"/>
                </a:cubicBezTo>
                <a:cubicBezTo>
                  <a:pt x="549" y="410"/>
                  <a:pt x="596" y="382"/>
                  <a:pt x="633" y="345"/>
                </a:cubicBezTo>
                <a:cubicBezTo>
                  <a:pt x="689" y="298"/>
                  <a:pt x="745" y="261"/>
                  <a:pt x="810" y="224"/>
                </a:cubicBezTo>
                <a:cubicBezTo>
                  <a:pt x="856" y="196"/>
                  <a:pt x="903" y="168"/>
                  <a:pt x="949" y="140"/>
                </a:cubicBezTo>
                <a:cubicBezTo>
                  <a:pt x="977" y="131"/>
                  <a:pt x="996" y="121"/>
                  <a:pt x="1024" y="112"/>
                </a:cubicBezTo>
                <a:lnTo>
                  <a:pt x="1024" y="112"/>
                </a:lnTo>
                <a:cubicBezTo>
                  <a:pt x="1042" y="103"/>
                  <a:pt x="1061" y="93"/>
                  <a:pt x="1079" y="93"/>
                </a:cubicBezTo>
                <a:lnTo>
                  <a:pt x="1089" y="93"/>
                </a:lnTo>
                <a:cubicBezTo>
                  <a:pt x="1117" y="75"/>
                  <a:pt x="1144" y="66"/>
                  <a:pt x="1163" y="66"/>
                </a:cubicBezTo>
                <a:cubicBezTo>
                  <a:pt x="1284" y="19"/>
                  <a:pt x="1405" y="0"/>
                  <a:pt x="1526" y="0"/>
                </a:cubicBezTo>
                <a:lnTo>
                  <a:pt x="1591" y="0"/>
                </a:lnTo>
                <a:cubicBezTo>
                  <a:pt x="1693" y="0"/>
                  <a:pt x="1795" y="10"/>
                  <a:pt x="1898" y="28"/>
                </a:cubicBezTo>
                <a:cubicBezTo>
                  <a:pt x="2000" y="47"/>
                  <a:pt x="2102" y="66"/>
                  <a:pt x="2195" y="103"/>
                </a:cubicBezTo>
                <a:cubicBezTo>
                  <a:pt x="2316" y="140"/>
                  <a:pt x="2428" y="205"/>
                  <a:pt x="2530" y="270"/>
                </a:cubicBezTo>
                <a:cubicBezTo>
                  <a:pt x="2623" y="335"/>
                  <a:pt x="2716" y="400"/>
                  <a:pt x="2800" y="465"/>
                </a:cubicBezTo>
                <a:cubicBezTo>
                  <a:pt x="2856" y="493"/>
                  <a:pt x="2893" y="531"/>
                  <a:pt x="2921" y="577"/>
                </a:cubicBezTo>
                <a:lnTo>
                  <a:pt x="2949" y="651"/>
                </a:lnTo>
                <a:cubicBezTo>
                  <a:pt x="2958" y="698"/>
                  <a:pt x="2958" y="735"/>
                  <a:pt x="2949" y="782"/>
                </a:cubicBezTo>
                <a:cubicBezTo>
                  <a:pt x="2986" y="810"/>
                  <a:pt x="3023" y="847"/>
                  <a:pt x="3051" y="893"/>
                </a:cubicBezTo>
                <a:cubicBezTo>
                  <a:pt x="3060" y="912"/>
                  <a:pt x="3069" y="940"/>
                  <a:pt x="3079" y="968"/>
                </a:cubicBezTo>
                <a:lnTo>
                  <a:pt x="3079" y="968"/>
                </a:lnTo>
                <a:cubicBezTo>
                  <a:pt x="3107" y="1051"/>
                  <a:pt x="3144" y="1135"/>
                  <a:pt x="3172" y="1228"/>
                </a:cubicBezTo>
                <a:cubicBezTo>
                  <a:pt x="3209" y="1340"/>
                  <a:pt x="3237" y="1451"/>
                  <a:pt x="3246" y="1572"/>
                </a:cubicBezTo>
                <a:cubicBezTo>
                  <a:pt x="3255" y="1646"/>
                  <a:pt x="3246" y="1721"/>
                  <a:pt x="3237" y="1795"/>
                </a:cubicBezTo>
                <a:close/>
                <a:moveTo>
                  <a:pt x="2632" y="1572"/>
                </a:moveTo>
                <a:cubicBezTo>
                  <a:pt x="2604" y="1460"/>
                  <a:pt x="2577" y="1349"/>
                  <a:pt x="2530" y="1247"/>
                </a:cubicBezTo>
                <a:cubicBezTo>
                  <a:pt x="2511" y="1200"/>
                  <a:pt x="2493" y="1154"/>
                  <a:pt x="2474" y="1107"/>
                </a:cubicBezTo>
                <a:cubicBezTo>
                  <a:pt x="2465" y="1061"/>
                  <a:pt x="2465" y="1014"/>
                  <a:pt x="2474" y="977"/>
                </a:cubicBezTo>
                <a:cubicBezTo>
                  <a:pt x="2344" y="865"/>
                  <a:pt x="2205" y="772"/>
                  <a:pt x="2056" y="698"/>
                </a:cubicBezTo>
                <a:cubicBezTo>
                  <a:pt x="1953" y="661"/>
                  <a:pt x="1842" y="633"/>
                  <a:pt x="1740" y="614"/>
                </a:cubicBezTo>
                <a:cubicBezTo>
                  <a:pt x="1665" y="605"/>
                  <a:pt x="1591" y="605"/>
                  <a:pt x="1516" y="614"/>
                </a:cubicBezTo>
                <a:cubicBezTo>
                  <a:pt x="1451" y="624"/>
                  <a:pt x="1386" y="642"/>
                  <a:pt x="1330" y="661"/>
                </a:cubicBezTo>
                <a:cubicBezTo>
                  <a:pt x="1312" y="670"/>
                  <a:pt x="1303" y="670"/>
                  <a:pt x="1284" y="679"/>
                </a:cubicBezTo>
                <a:cubicBezTo>
                  <a:pt x="1210" y="707"/>
                  <a:pt x="1135" y="754"/>
                  <a:pt x="1070" y="800"/>
                </a:cubicBezTo>
                <a:cubicBezTo>
                  <a:pt x="1024" y="837"/>
                  <a:pt x="977" y="875"/>
                  <a:pt x="940" y="912"/>
                </a:cubicBezTo>
                <a:cubicBezTo>
                  <a:pt x="893" y="968"/>
                  <a:pt x="838" y="1023"/>
                  <a:pt x="791" y="1079"/>
                </a:cubicBezTo>
                <a:cubicBezTo>
                  <a:pt x="745" y="1144"/>
                  <a:pt x="689" y="1219"/>
                  <a:pt x="652" y="1293"/>
                </a:cubicBezTo>
                <a:cubicBezTo>
                  <a:pt x="642" y="1312"/>
                  <a:pt x="633" y="1330"/>
                  <a:pt x="633" y="1358"/>
                </a:cubicBezTo>
                <a:cubicBezTo>
                  <a:pt x="633" y="1395"/>
                  <a:pt x="633" y="1433"/>
                  <a:pt x="633" y="1470"/>
                </a:cubicBezTo>
                <a:cubicBezTo>
                  <a:pt x="661" y="1619"/>
                  <a:pt x="698" y="1767"/>
                  <a:pt x="745" y="1907"/>
                </a:cubicBezTo>
                <a:cubicBezTo>
                  <a:pt x="772" y="1963"/>
                  <a:pt x="810" y="2028"/>
                  <a:pt x="847" y="2084"/>
                </a:cubicBezTo>
                <a:cubicBezTo>
                  <a:pt x="893" y="2149"/>
                  <a:pt x="949" y="2204"/>
                  <a:pt x="1005" y="2251"/>
                </a:cubicBezTo>
                <a:cubicBezTo>
                  <a:pt x="1098" y="2335"/>
                  <a:pt x="1210" y="2381"/>
                  <a:pt x="1330" y="2400"/>
                </a:cubicBezTo>
                <a:cubicBezTo>
                  <a:pt x="1358" y="2400"/>
                  <a:pt x="1386" y="2400"/>
                  <a:pt x="1414" y="2400"/>
                </a:cubicBezTo>
                <a:lnTo>
                  <a:pt x="1507" y="2390"/>
                </a:lnTo>
                <a:cubicBezTo>
                  <a:pt x="1665" y="2362"/>
                  <a:pt x="1823" y="2316"/>
                  <a:pt x="1972" y="2260"/>
                </a:cubicBezTo>
                <a:cubicBezTo>
                  <a:pt x="2093" y="2214"/>
                  <a:pt x="2205" y="2149"/>
                  <a:pt x="2307" y="2074"/>
                </a:cubicBezTo>
                <a:cubicBezTo>
                  <a:pt x="2372" y="2028"/>
                  <a:pt x="2428" y="1981"/>
                  <a:pt x="2474" y="1925"/>
                </a:cubicBezTo>
                <a:cubicBezTo>
                  <a:pt x="2530" y="1851"/>
                  <a:pt x="2577" y="1786"/>
                  <a:pt x="2614" y="1712"/>
                </a:cubicBezTo>
                <a:cubicBezTo>
                  <a:pt x="2623" y="1684"/>
                  <a:pt x="2632" y="1665"/>
                  <a:pt x="2632" y="1637"/>
                </a:cubicBezTo>
                <a:cubicBezTo>
                  <a:pt x="2632" y="1609"/>
                  <a:pt x="2632" y="1591"/>
                  <a:pt x="2632" y="1572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cxnSp>
        <p:nvCxnSpPr>
          <p:cNvPr id="1074" name="Google Shape;1074;p52"/>
          <p:cNvCxnSpPr/>
          <p:nvPr/>
        </p:nvCxnSpPr>
        <p:spPr>
          <a:xfrm>
            <a:off x="1702596" y="7388225"/>
            <a:ext cx="2487000" cy="0"/>
          </a:xfrm>
          <a:prstGeom prst="straightConnector1">
            <a:avLst/>
          </a:prstGeom>
          <a:noFill/>
          <a:ln w="28575" cap="flat" cmpd="sng">
            <a:solidFill>
              <a:schemeClr val="dk1"/>
            </a:solidFill>
            <a:prstDash val="dot"/>
            <a:round/>
            <a:headEnd type="none" w="med" len="med"/>
            <a:tailEnd type="none" w="med" len="med"/>
          </a:ln>
        </p:spPr>
      </p:cxnSp>
      <p:sp>
        <p:nvSpPr>
          <p:cNvPr id="1075" name="Google Shape;1075;p52"/>
          <p:cNvSpPr/>
          <p:nvPr/>
        </p:nvSpPr>
        <p:spPr>
          <a:xfrm>
            <a:off x="5513699" y="8330190"/>
            <a:ext cx="346504" cy="320803"/>
          </a:xfrm>
          <a:custGeom>
            <a:avLst/>
            <a:gdLst/>
            <a:ahLst/>
            <a:cxnLst/>
            <a:rect l="l" t="t" r="r" b="b"/>
            <a:pathLst>
              <a:path w="3256" h="3014" extrusionOk="0">
                <a:moveTo>
                  <a:pt x="3237" y="1795"/>
                </a:moveTo>
                <a:cubicBezTo>
                  <a:pt x="3218" y="1851"/>
                  <a:pt x="3190" y="1916"/>
                  <a:pt x="3162" y="1981"/>
                </a:cubicBezTo>
                <a:cubicBezTo>
                  <a:pt x="3116" y="2074"/>
                  <a:pt x="3060" y="2158"/>
                  <a:pt x="2995" y="2242"/>
                </a:cubicBezTo>
                <a:cubicBezTo>
                  <a:pt x="2958" y="2307"/>
                  <a:pt x="2902" y="2362"/>
                  <a:pt x="2856" y="2418"/>
                </a:cubicBezTo>
                <a:cubicBezTo>
                  <a:pt x="2818" y="2446"/>
                  <a:pt x="2790" y="2474"/>
                  <a:pt x="2763" y="2502"/>
                </a:cubicBezTo>
                <a:cubicBezTo>
                  <a:pt x="2670" y="2567"/>
                  <a:pt x="2577" y="2632"/>
                  <a:pt x="2484" y="2688"/>
                </a:cubicBezTo>
                <a:cubicBezTo>
                  <a:pt x="2298" y="2800"/>
                  <a:pt x="2093" y="2883"/>
                  <a:pt x="1888" y="2930"/>
                </a:cubicBezTo>
                <a:cubicBezTo>
                  <a:pt x="1758" y="2967"/>
                  <a:pt x="1637" y="2995"/>
                  <a:pt x="1507" y="3004"/>
                </a:cubicBezTo>
                <a:cubicBezTo>
                  <a:pt x="1451" y="3004"/>
                  <a:pt x="1405" y="3013"/>
                  <a:pt x="1358" y="3004"/>
                </a:cubicBezTo>
                <a:cubicBezTo>
                  <a:pt x="1284" y="3004"/>
                  <a:pt x="1210" y="2995"/>
                  <a:pt x="1135" y="2986"/>
                </a:cubicBezTo>
                <a:cubicBezTo>
                  <a:pt x="1005" y="2958"/>
                  <a:pt x="875" y="2902"/>
                  <a:pt x="763" y="2827"/>
                </a:cubicBezTo>
                <a:cubicBezTo>
                  <a:pt x="652" y="2762"/>
                  <a:pt x="559" y="2688"/>
                  <a:pt x="466" y="2595"/>
                </a:cubicBezTo>
                <a:cubicBezTo>
                  <a:pt x="382" y="2511"/>
                  <a:pt x="308" y="2409"/>
                  <a:pt x="242" y="2297"/>
                </a:cubicBezTo>
                <a:cubicBezTo>
                  <a:pt x="187" y="2186"/>
                  <a:pt x="140" y="2074"/>
                  <a:pt x="112" y="1963"/>
                </a:cubicBezTo>
                <a:cubicBezTo>
                  <a:pt x="84" y="1860"/>
                  <a:pt x="47" y="1758"/>
                  <a:pt x="29" y="1646"/>
                </a:cubicBezTo>
                <a:cubicBezTo>
                  <a:pt x="19" y="1600"/>
                  <a:pt x="19" y="1544"/>
                  <a:pt x="10" y="1498"/>
                </a:cubicBezTo>
                <a:cubicBezTo>
                  <a:pt x="1" y="1451"/>
                  <a:pt x="1" y="1414"/>
                  <a:pt x="1" y="1377"/>
                </a:cubicBezTo>
                <a:cubicBezTo>
                  <a:pt x="1" y="1321"/>
                  <a:pt x="10" y="1274"/>
                  <a:pt x="19" y="1228"/>
                </a:cubicBezTo>
                <a:cubicBezTo>
                  <a:pt x="19" y="1191"/>
                  <a:pt x="29" y="1154"/>
                  <a:pt x="38" y="1126"/>
                </a:cubicBezTo>
                <a:cubicBezTo>
                  <a:pt x="75" y="1033"/>
                  <a:pt x="112" y="949"/>
                  <a:pt x="168" y="865"/>
                </a:cubicBezTo>
                <a:cubicBezTo>
                  <a:pt x="196" y="828"/>
                  <a:pt x="224" y="791"/>
                  <a:pt x="261" y="744"/>
                </a:cubicBezTo>
                <a:cubicBezTo>
                  <a:pt x="345" y="642"/>
                  <a:pt x="428" y="549"/>
                  <a:pt x="521" y="447"/>
                </a:cubicBezTo>
                <a:cubicBezTo>
                  <a:pt x="549" y="410"/>
                  <a:pt x="596" y="382"/>
                  <a:pt x="633" y="345"/>
                </a:cubicBezTo>
                <a:cubicBezTo>
                  <a:pt x="689" y="298"/>
                  <a:pt x="745" y="261"/>
                  <a:pt x="810" y="224"/>
                </a:cubicBezTo>
                <a:cubicBezTo>
                  <a:pt x="856" y="196"/>
                  <a:pt x="903" y="168"/>
                  <a:pt x="949" y="140"/>
                </a:cubicBezTo>
                <a:cubicBezTo>
                  <a:pt x="977" y="131"/>
                  <a:pt x="996" y="121"/>
                  <a:pt x="1024" y="112"/>
                </a:cubicBezTo>
                <a:lnTo>
                  <a:pt x="1024" y="112"/>
                </a:lnTo>
                <a:cubicBezTo>
                  <a:pt x="1042" y="103"/>
                  <a:pt x="1061" y="93"/>
                  <a:pt x="1079" y="93"/>
                </a:cubicBezTo>
                <a:lnTo>
                  <a:pt x="1089" y="93"/>
                </a:lnTo>
                <a:cubicBezTo>
                  <a:pt x="1117" y="75"/>
                  <a:pt x="1144" y="66"/>
                  <a:pt x="1163" y="66"/>
                </a:cubicBezTo>
                <a:cubicBezTo>
                  <a:pt x="1284" y="19"/>
                  <a:pt x="1405" y="0"/>
                  <a:pt x="1526" y="0"/>
                </a:cubicBezTo>
                <a:lnTo>
                  <a:pt x="1591" y="0"/>
                </a:lnTo>
                <a:cubicBezTo>
                  <a:pt x="1693" y="0"/>
                  <a:pt x="1795" y="10"/>
                  <a:pt x="1898" y="28"/>
                </a:cubicBezTo>
                <a:cubicBezTo>
                  <a:pt x="2000" y="47"/>
                  <a:pt x="2102" y="66"/>
                  <a:pt x="2195" y="103"/>
                </a:cubicBezTo>
                <a:cubicBezTo>
                  <a:pt x="2316" y="140"/>
                  <a:pt x="2428" y="205"/>
                  <a:pt x="2530" y="270"/>
                </a:cubicBezTo>
                <a:cubicBezTo>
                  <a:pt x="2623" y="335"/>
                  <a:pt x="2716" y="400"/>
                  <a:pt x="2800" y="465"/>
                </a:cubicBezTo>
                <a:cubicBezTo>
                  <a:pt x="2856" y="493"/>
                  <a:pt x="2893" y="531"/>
                  <a:pt x="2921" y="577"/>
                </a:cubicBezTo>
                <a:lnTo>
                  <a:pt x="2949" y="651"/>
                </a:lnTo>
                <a:cubicBezTo>
                  <a:pt x="2958" y="698"/>
                  <a:pt x="2958" y="735"/>
                  <a:pt x="2949" y="782"/>
                </a:cubicBezTo>
                <a:cubicBezTo>
                  <a:pt x="2986" y="810"/>
                  <a:pt x="3023" y="847"/>
                  <a:pt x="3051" y="893"/>
                </a:cubicBezTo>
                <a:cubicBezTo>
                  <a:pt x="3060" y="912"/>
                  <a:pt x="3069" y="940"/>
                  <a:pt x="3079" y="968"/>
                </a:cubicBezTo>
                <a:lnTo>
                  <a:pt x="3079" y="968"/>
                </a:lnTo>
                <a:cubicBezTo>
                  <a:pt x="3107" y="1051"/>
                  <a:pt x="3144" y="1135"/>
                  <a:pt x="3172" y="1228"/>
                </a:cubicBezTo>
                <a:cubicBezTo>
                  <a:pt x="3209" y="1340"/>
                  <a:pt x="3237" y="1451"/>
                  <a:pt x="3246" y="1572"/>
                </a:cubicBezTo>
                <a:cubicBezTo>
                  <a:pt x="3255" y="1646"/>
                  <a:pt x="3246" y="1721"/>
                  <a:pt x="3237" y="1795"/>
                </a:cubicBezTo>
                <a:close/>
                <a:moveTo>
                  <a:pt x="2632" y="1572"/>
                </a:moveTo>
                <a:cubicBezTo>
                  <a:pt x="2604" y="1460"/>
                  <a:pt x="2577" y="1349"/>
                  <a:pt x="2530" y="1247"/>
                </a:cubicBezTo>
                <a:cubicBezTo>
                  <a:pt x="2511" y="1200"/>
                  <a:pt x="2493" y="1154"/>
                  <a:pt x="2474" y="1107"/>
                </a:cubicBezTo>
                <a:cubicBezTo>
                  <a:pt x="2465" y="1061"/>
                  <a:pt x="2465" y="1014"/>
                  <a:pt x="2474" y="977"/>
                </a:cubicBezTo>
                <a:cubicBezTo>
                  <a:pt x="2344" y="865"/>
                  <a:pt x="2205" y="772"/>
                  <a:pt x="2056" y="698"/>
                </a:cubicBezTo>
                <a:cubicBezTo>
                  <a:pt x="1953" y="661"/>
                  <a:pt x="1842" y="633"/>
                  <a:pt x="1740" y="614"/>
                </a:cubicBezTo>
                <a:cubicBezTo>
                  <a:pt x="1665" y="605"/>
                  <a:pt x="1591" y="605"/>
                  <a:pt x="1516" y="614"/>
                </a:cubicBezTo>
                <a:cubicBezTo>
                  <a:pt x="1451" y="624"/>
                  <a:pt x="1386" y="642"/>
                  <a:pt x="1330" y="661"/>
                </a:cubicBezTo>
                <a:cubicBezTo>
                  <a:pt x="1312" y="670"/>
                  <a:pt x="1303" y="670"/>
                  <a:pt x="1284" y="679"/>
                </a:cubicBezTo>
                <a:cubicBezTo>
                  <a:pt x="1210" y="707"/>
                  <a:pt x="1135" y="754"/>
                  <a:pt x="1070" y="800"/>
                </a:cubicBezTo>
                <a:cubicBezTo>
                  <a:pt x="1024" y="837"/>
                  <a:pt x="977" y="875"/>
                  <a:pt x="940" y="912"/>
                </a:cubicBezTo>
                <a:cubicBezTo>
                  <a:pt x="893" y="968"/>
                  <a:pt x="838" y="1023"/>
                  <a:pt x="791" y="1079"/>
                </a:cubicBezTo>
                <a:cubicBezTo>
                  <a:pt x="745" y="1144"/>
                  <a:pt x="689" y="1219"/>
                  <a:pt x="652" y="1293"/>
                </a:cubicBezTo>
                <a:cubicBezTo>
                  <a:pt x="642" y="1312"/>
                  <a:pt x="633" y="1330"/>
                  <a:pt x="633" y="1358"/>
                </a:cubicBezTo>
                <a:cubicBezTo>
                  <a:pt x="633" y="1395"/>
                  <a:pt x="633" y="1433"/>
                  <a:pt x="633" y="1470"/>
                </a:cubicBezTo>
                <a:cubicBezTo>
                  <a:pt x="661" y="1619"/>
                  <a:pt x="698" y="1767"/>
                  <a:pt x="745" y="1907"/>
                </a:cubicBezTo>
                <a:cubicBezTo>
                  <a:pt x="772" y="1963"/>
                  <a:pt x="810" y="2028"/>
                  <a:pt x="847" y="2084"/>
                </a:cubicBezTo>
                <a:cubicBezTo>
                  <a:pt x="893" y="2149"/>
                  <a:pt x="949" y="2204"/>
                  <a:pt x="1005" y="2251"/>
                </a:cubicBezTo>
                <a:cubicBezTo>
                  <a:pt x="1098" y="2335"/>
                  <a:pt x="1210" y="2381"/>
                  <a:pt x="1330" y="2400"/>
                </a:cubicBezTo>
                <a:cubicBezTo>
                  <a:pt x="1358" y="2400"/>
                  <a:pt x="1386" y="2400"/>
                  <a:pt x="1414" y="2400"/>
                </a:cubicBezTo>
                <a:lnTo>
                  <a:pt x="1507" y="2390"/>
                </a:lnTo>
                <a:cubicBezTo>
                  <a:pt x="1665" y="2362"/>
                  <a:pt x="1823" y="2316"/>
                  <a:pt x="1972" y="2260"/>
                </a:cubicBezTo>
                <a:cubicBezTo>
                  <a:pt x="2093" y="2214"/>
                  <a:pt x="2205" y="2149"/>
                  <a:pt x="2307" y="2074"/>
                </a:cubicBezTo>
                <a:cubicBezTo>
                  <a:pt x="2372" y="2028"/>
                  <a:pt x="2428" y="1981"/>
                  <a:pt x="2474" y="1925"/>
                </a:cubicBezTo>
                <a:cubicBezTo>
                  <a:pt x="2530" y="1851"/>
                  <a:pt x="2577" y="1786"/>
                  <a:pt x="2614" y="1712"/>
                </a:cubicBezTo>
                <a:cubicBezTo>
                  <a:pt x="2623" y="1684"/>
                  <a:pt x="2632" y="1665"/>
                  <a:pt x="2632" y="1637"/>
                </a:cubicBezTo>
                <a:cubicBezTo>
                  <a:pt x="2632" y="1609"/>
                  <a:pt x="2632" y="1591"/>
                  <a:pt x="2632" y="1572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1076" name="Google Shape;1076;p52"/>
          <p:cNvSpPr/>
          <p:nvPr/>
        </p:nvSpPr>
        <p:spPr>
          <a:xfrm>
            <a:off x="5562324" y="6240341"/>
            <a:ext cx="346504" cy="320803"/>
          </a:xfrm>
          <a:custGeom>
            <a:avLst/>
            <a:gdLst/>
            <a:ahLst/>
            <a:cxnLst/>
            <a:rect l="l" t="t" r="r" b="b"/>
            <a:pathLst>
              <a:path w="3256" h="3014" extrusionOk="0">
                <a:moveTo>
                  <a:pt x="3237" y="1795"/>
                </a:moveTo>
                <a:cubicBezTo>
                  <a:pt x="3218" y="1851"/>
                  <a:pt x="3190" y="1916"/>
                  <a:pt x="3162" y="1981"/>
                </a:cubicBezTo>
                <a:cubicBezTo>
                  <a:pt x="3116" y="2074"/>
                  <a:pt x="3060" y="2158"/>
                  <a:pt x="2995" y="2242"/>
                </a:cubicBezTo>
                <a:cubicBezTo>
                  <a:pt x="2958" y="2307"/>
                  <a:pt x="2902" y="2362"/>
                  <a:pt x="2856" y="2418"/>
                </a:cubicBezTo>
                <a:cubicBezTo>
                  <a:pt x="2818" y="2446"/>
                  <a:pt x="2790" y="2474"/>
                  <a:pt x="2763" y="2502"/>
                </a:cubicBezTo>
                <a:cubicBezTo>
                  <a:pt x="2670" y="2567"/>
                  <a:pt x="2577" y="2632"/>
                  <a:pt x="2484" y="2688"/>
                </a:cubicBezTo>
                <a:cubicBezTo>
                  <a:pt x="2298" y="2800"/>
                  <a:pt x="2093" y="2883"/>
                  <a:pt x="1888" y="2930"/>
                </a:cubicBezTo>
                <a:cubicBezTo>
                  <a:pt x="1758" y="2967"/>
                  <a:pt x="1637" y="2995"/>
                  <a:pt x="1507" y="3004"/>
                </a:cubicBezTo>
                <a:cubicBezTo>
                  <a:pt x="1451" y="3004"/>
                  <a:pt x="1405" y="3013"/>
                  <a:pt x="1358" y="3004"/>
                </a:cubicBezTo>
                <a:cubicBezTo>
                  <a:pt x="1284" y="3004"/>
                  <a:pt x="1210" y="2995"/>
                  <a:pt x="1135" y="2986"/>
                </a:cubicBezTo>
                <a:cubicBezTo>
                  <a:pt x="1005" y="2958"/>
                  <a:pt x="875" y="2902"/>
                  <a:pt x="763" y="2827"/>
                </a:cubicBezTo>
                <a:cubicBezTo>
                  <a:pt x="652" y="2762"/>
                  <a:pt x="559" y="2688"/>
                  <a:pt x="466" y="2595"/>
                </a:cubicBezTo>
                <a:cubicBezTo>
                  <a:pt x="382" y="2511"/>
                  <a:pt x="308" y="2409"/>
                  <a:pt x="242" y="2297"/>
                </a:cubicBezTo>
                <a:cubicBezTo>
                  <a:pt x="187" y="2186"/>
                  <a:pt x="140" y="2074"/>
                  <a:pt x="112" y="1963"/>
                </a:cubicBezTo>
                <a:cubicBezTo>
                  <a:pt x="84" y="1860"/>
                  <a:pt x="47" y="1758"/>
                  <a:pt x="29" y="1646"/>
                </a:cubicBezTo>
                <a:cubicBezTo>
                  <a:pt x="19" y="1600"/>
                  <a:pt x="19" y="1544"/>
                  <a:pt x="10" y="1498"/>
                </a:cubicBezTo>
                <a:cubicBezTo>
                  <a:pt x="1" y="1451"/>
                  <a:pt x="1" y="1414"/>
                  <a:pt x="1" y="1377"/>
                </a:cubicBezTo>
                <a:cubicBezTo>
                  <a:pt x="1" y="1321"/>
                  <a:pt x="10" y="1274"/>
                  <a:pt x="19" y="1228"/>
                </a:cubicBezTo>
                <a:cubicBezTo>
                  <a:pt x="19" y="1191"/>
                  <a:pt x="29" y="1154"/>
                  <a:pt x="38" y="1126"/>
                </a:cubicBezTo>
                <a:cubicBezTo>
                  <a:pt x="75" y="1033"/>
                  <a:pt x="112" y="949"/>
                  <a:pt x="168" y="865"/>
                </a:cubicBezTo>
                <a:cubicBezTo>
                  <a:pt x="196" y="828"/>
                  <a:pt x="224" y="791"/>
                  <a:pt x="261" y="744"/>
                </a:cubicBezTo>
                <a:cubicBezTo>
                  <a:pt x="345" y="642"/>
                  <a:pt x="428" y="549"/>
                  <a:pt x="521" y="447"/>
                </a:cubicBezTo>
                <a:cubicBezTo>
                  <a:pt x="549" y="410"/>
                  <a:pt x="596" y="382"/>
                  <a:pt x="633" y="345"/>
                </a:cubicBezTo>
                <a:cubicBezTo>
                  <a:pt x="689" y="298"/>
                  <a:pt x="745" y="261"/>
                  <a:pt x="810" y="224"/>
                </a:cubicBezTo>
                <a:cubicBezTo>
                  <a:pt x="856" y="196"/>
                  <a:pt x="903" y="168"/>
                  <a:pt x="949" y="140"/>
                </a:cubicBezTo>
                <a:cubicBezTo>
                  <a:pt x="977" y="131"/>
                  <a:pt x="996" y="121"/>
                  <a:pt x="1024" y="112"/>
                </a:cubicBezTo>
                <a:lnTo>
                  <a:pt x="1024" y="112"/>
                </a:lnTo>
                <a:cubicBezTo>
                  <a:pt x="1042" y="103"/>
                  <a:pt x="1061" y="93"/>
                  <a:pt x="1079" y="93"/>
                </a:cubicBezTo>
                <a:lnTo>
                  <a:pt x="1089" y="93"/>
                </a:lnTo>
                <a:cubicBezTo>
                  <a:pt x="1117" y="75"/>
                  <a:pt x="1144" y="66"/>
                  <a:pt x="1163" y="66"/>
                </a:cubicBezTo>
                <a:cubicBezTo>
                  <a:pt x="1284" y="19"/>
                  <a:pt x="1405" y="0"/>
                  <a:pt x="1526" y="0"/>
                </a:cubicBezTo>
                <a:lnTo>
                  <a:pt x="1591" y="0"/>
                </a:lnTo>
                <a:cubicBezTo>
                  <a:pt x="1693" y="0"/>
                  <a:pt x="1795" y="10"/>
                  <a:pt x="1898" y="28"/>
                </a:cubicBezTo>
                <a:cubicBezTo>
                  <a:pt x="2000" y="47"/>
                  <a:pt x="2102" y="66"/>
                  <a:pt x="2195" y="103"/>
                </a:cubicBezTo>
                <a:cubicBezTo>
                  <a:pt x="2316" y="140"/>
                  <a:pt x="2428" y="205"/>
                  <a:pt x="2530" y="270"/>
                </a:cubicBezTo>
                <a:cubicBezTo>
                  <a:pt x="2623" y="335"/>
                  <a:pt x="2716" y="400"/>
                  <a:pt x="2800" y="465"/>
                </a:cubicBezTo>
                <a:cubicBezTo>
                  <a:pt x="2856" y="493"/>
                  <a:pt x="2893" y="531"/>
                  <a:pt x="2921" y="577"/>
                </a:cubicBezTo>
                <a:lnTo>
                  <a:pt x="2949" y="651"/>
                </a:lnTo>
                <a:cubicBezTo>
                  <a:pt x="2958" y="698"/>
                  <a:pt x="2958" y="735"/>
                  <a:pt x="2949" y="782"/>
                </a:cubicBezTo>
                <a:cubicBezTo>
                  <a:pt x="2986" y="810"/>
                  <a:pt x="3023" y="847"/>
                  <a:pt x="3051" y="893"/>
                </a:cubicBezTo>
                <a:cubicBezTo>
                  <a:pt x="3060" y="912"/>
                  <a:pt x="3069" y="940"/>
                  <a:pt x="3079" y="968"/>
                </a:cubicBezTo>
                <a:lnTo>
                  <a:pt x="3079" y="968"/>
                </a:lnTo>
                <a:cubicBezTo>
                  <a:pt x="3107" y="1051"/>
                  <a:pt x="3144" y="1135"/>
                  <a:pt x="3172" y="1228"/>
                </a:cubicBezTo>
                <a:cubicBezTo>
                  <a:pt x="3209" y="1340"/>
                  <a:pt x="3237" y="1451"/>
                  <a:pt x="3246" y="1572"/>
                </a:cubicBezTo>
                <a:cubicBezTo>
                  <a:pt x="3255" y="1646"/>
                  <a:pt x="3246" y="1721"/>
                  <a:pt x="3237" y="1795"/>
                </a:cubicBezTo>
                <a:close/>
                <a:moveTo>
                  <a:pt x="2632" y="1572"/>
                </a:moveTo>
                <a:cubicBezTo>
                  <a:pt x="2604" y="1460"/>
                  <a:pt x="2577" y="1349"/>
                  <a:pt x="2530" y="1247"/>
                </a:cubicBezTo>
                <a:cubicBezTo>
                  <a:pt x="2511" y="1200"/>
                  <a:pt x="2493" y="1154"/>
                  <a:pt x="2474" y="1107"/>
                </a:cubicBezTo>
                <a:cubicBezTo>
                  <a:pt x="2465" y="1061"/>
                  <a:pt x="2465" y="1014"/>
                  <a:pt x="2474" y="977"/>
                </a:cubicBezTo>
                <a:cubicBezTo>
                  <a:pt x="2344" y="865"/>
                  <a:pt x="2205" y="772"/>
                  <a:pt x="2056" y="698"/>
                </a:cubicBezTo>
                <a:cubicBezTo>
                  <a:pt x="1953" y="661"/>
                  <a:pt x="1842" y="633"/>
                  <a:pt x="1740" y="614"/>
                </a:cubicBezTo>
                <a:cubicBezTo>
                  <a:pt x="1665" y="605"/>
                  <a:pt x="1591" y="605"/>
                  <a:pt x="1516" y="614"/>
                </a:cubicBezTo>
                <a:cubicBezTo>
                  <a:pt x="1451" y="624"/>
                  <a:pt x="1386" y="642"/>
                  <a:pt x="1330" y="661"/>
                </a:cubicBezTo>
                <a:cubicBezTo>
                  <a:pt x="1312" y="670"/>
                  <a:pt x="1303" y="670"/>
                  <a:pt x="1284" y="679"/>
                </a:cubicBezTo>
                <a:cubicBezTo>
                  <a:pt x="1210" y="707"/>
                  <a:pt x="1135" y="754"/>
                  <a:pt x="1070" y="800"/>
                </a:cubicBezTo>
                <a:cubicBezTo>
                  <a:pt x="1024" y="837"/>
                  <a:pt x="977" y="875"/>
                  <a:pt x="940" y="912"/>
                </a:cubicBezTo>
                <a:cubicBezTo>
                  <a:pt x="893" y="968"/>
                  <a:pt x="838" y="1023"/>
                  <a:pt x="791" y="1079"/>
                </a:cubicBezTo>
                <a:cubicBezTo>
                  <a:pt x="745" y="1144"/>
                  <a:pt x="689" y="1219"/>
                  <a:pt x="652" y="1293"/>
                </a:cubicBezTo>
                <a:cubicBezTo>
                  <a:pt x="642" y="1312"/>
                  <a:pt x="633" y="1330"/>
                  <a:pt x="633" y="1358"/>
                </a:cubicBezTo>
                <a:cubicBezTo>
                  <a:pt x="633" y="1395"/>
                  <a:pt x="633" y="1433"/>
                  <a:pt x="633" y="1470"/>
                </a:cubicBezTo>
                <a:cubicBezTo>
                  <a:pt x="661" y="1619"/>
                  <a:pt x="698" y="1767"/>
                  <a:pt x="745" y="1907"/>
                </a:cubicBezTo>
                <a:cubicBezTo>
                  <a:pt x="772" y="1963"/>
                  <a:pt x="810" y="2028"/>
                  <a:pt x="847" y="2084"/>
                </a:cubicBezTo>
                <a:cubicBezTo>
                  <a:pt x="893" y="2149"/>
                  <a:pt x="949" y="2204"/>
                  <a:pt x="1005" y="2251"/>
                </a:cubicBezTo>
                <a:cubicBezTo>
                  <a:pt x="1098" y="2335"/>
                  <a:pt x="1210" y="2381"/>
                  <a:pt x="1330" y="2400"/>
                </a:cubicBezTo>
                <a:cubicBezTo>
                  <a:pt x="1358" y="2400"/>
                  <a:pt x="1386" y="2400"/>
                  <a:pt x="1414" y="2400"/>
                </a:cubicBezTo>
                <a:lnTo>
                  <a:pt x="1507" y="2390"/>
                </a:lnTo>
                <a:cubicBezTo>
                  <a:pt x="1665" y="2362"/>
                  <a:pt x="1823" y="2316"/>
                  <a:pt x="1972" y="2260"/>
                </a:cubicBezTo>
                <a:cubicBezTo>
                  <a:pt x="2093" y="2214"/>
                  <a:pt x="2205" y="2149"/>
                  <a:pt x="2307" y="2074"/>
                </a:cubicBezTo>
                <a:cubicBezTo>
                  <a:pt x="2372" y="2028"/>
                  <a:pt x="2428" y="1981"/>
                  <a:pt x="2474" y="1925"/>
                </a:cubicBezTo>
                <a:cubicBezTo>
                  <a:pt x="2530" y="1851"/>
                  <a:pt x="2577" y="1786"/>
                  <a:pt x="2614" y="1712"/>
                </a:cubicBezTo>
                <a:cubicBezTo>
                  <a:pt x="2623" y="1684"/>
                  <a:pt x="2632" y="1665"/>
                  <a:pt x="2632" y="1637"/>
                </a:cubicBezTo>
                <a:cubicBezTo>
                  <a:pt x="2632" y="1609"/>
                  <a:pt x="2632" y="1591"/>
                  <a:pt x="2632" y="1572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grpSp>
        <p:nvGrpSpPr>
          <p:cNvPr id="1077" name="Google Shape;1077;p52"/>
          <p:cNvGrpSpPr/>
          <p:nvPr/>
        </p:nvGrpSpPr>
        <p:grpSpPr>
          <a:xfrm rot="401398" flipH="1">
            <a:off x="5261446" y="1636789"/>
            <a:ext cx="1555335" cy="1871761"/>
            <a:chOff x="367628" y="7155823"/>
            <a:chExt cx="1923477" cy="2314801"/>
          </a:xfrm>
        </p:grpSpPr>
        <p:sp>
          <p:nvSpPr>
            <p:cNvPr id="1078" name="Google Shape;1078;p52"/>
            <p:cNvSpPr/>
            <p:nvPr/>
          </p:nvSpPr>
          <p:spPr>
            <a:xfrm flipH="1">
              <a:off x="392335" y="7684613"/>
              <a:ext cx="1733074" cy="1444995"/>
            </a:xfrm>
            <a:custGeom>
              <a:avLst/>
              <a:gdLst/>
              <a:ahLst/>
              <a:cxnLst/>
              <a:rect l="l" t="t" r="r" b="b"/>
              <a:pathLst>
                <a:path w="57009" h="47907" extrusionOk="0">
                  <a:moveTo>
                    <a:pt x="18937" y="0"/>
                  </a:moveTo>
                  <a:cubicBezTo>
                    <a:pt x="18612" y="0"/>
                    <a:pt x="18282" y="10"/>
                    <a:pt x="17947" y="30"/>
                  </a:cubicBezTo>
                  <a:cubicBezTo>
                    <a:pt x="12276" y="397"/>
                    <a:pt x="1" y="6001"/>
                    <a:pt x="868" y="25648"/>
                  </a:cubicBezTo>
                  <a:cubicBezTo>
                    <a:pt x="1698" y="44469"/>
                    <a:pt x="16743" y="47884"/>
                    <a:pt x="19806" y="47884"/>
                  </a:cubicBezTo>
                  <a:cubicBezTo>
                    <a:pt x="19946" y="47884"/>
                    <a:pt x="20061" y="47877"/>
                    <a:pt x="20149" y="47864"/>
                  </a:cubicBezTo>
                  <a:cubicBezTo>
                    <a:pt x="22183" y="47564"/>
                    <a:pt x="24819" y="46196"/>
                    <a:pt x="27020" y="46063"/>
                  </a:cubicBezTo>
                  <a:cubicBezTo>
                    <a:pt x="27100" y="46058"/>
                    <a:pt x="27183" y="46056"/>
                    <a:pt x="27268" y="46056"/>
                  </a:cubicBezTo>
                  <a:cubicBezTo>
                    <a:pt x="29523" y="46056"/>
                    <a:pt x="33498" y="47705"/>
                    <a:pt x="36327" y="47897"/>
                  </a:cubicBezTo>
                  <a:cubicBezTo>
                    <a:pt x="36416" y="47903"/>
                    <a:pt x="36507" y="47906"/>
                    <a:pt x="36600" y="47906"/>
                  </a:cubicBezTo>
                  <a:cubicBezTo>
                    <a:pt x="41255" y="47906"/>
                    <a:pt x="50967" y="40572"/>
                    <a:pt x="54106" y="27916"/>
                  </a:cubicBezTo>
                  <a:cubicBezTo>
                    <a:pt x="57008" y="15975"/>
                    <a:pt x="51771" y="3933"/>
                    <a:pt x="42264" y="1164"/>
                  </a:cubicBezTo>
                  <a:cubicBezTo>
                    <a:pt x="41035" y="812"/>
                    <a:pt x="39938" y="674"/>
                    <a:pt x="38933" y="674"/>
                  </a:cubicBezTo>
                  <a:cubicBezTo>
                    <a:pt x="35319" y="674"/>
                    <a:pt x="32900" y="2455"/>
                    <a:pt x="29860" y="2455"/>
                  </a:cubicBezTo>
                  <a:cubicBezTo>
                    <a:pt x="29661" y="2455"/>
                    <a:pt x="29460" y="2448"/>
                    <a:pt x="29255" y="2432"/>
                  </a:cubicBezTo>
                  <a:cubicBezTo>
                    <a:pt x="27844" y="2306"/>
                    <a:pt x="24017" y="0"/>
                    <a:pt x="18937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079" name="Google Shape;1079;p52"/>
            <p:cNvSpPr/>
            <p:nvPr/>
          </p:nvSpPr>
          <p:spPr>
            <a:xfrm flipH="1">
              <a:off x="1489644" y="9029129"/>
              <a:ext cx="54890" cy="365779"/>
            </a:xfrm>
            <a:custGeom>
              <a:avLst/>
              <a:gdLst/>
              <a:ahLst/>
              <a:cxnLst/>
              <a:rect l="l" t="t" r="r" b="b"/>
              <a:pathLst>
                <a:path w="1702" h="11342" fill="none" extrusionOk="0">
                  <a:moveTo>
                    <a:pt x="1701" y="0"/>
                  </a:moveTo>
                  <a:cubicBezTo>
                    <a:pt x="1701" y="0"/>
                    <a:pt x="0" y="8139"/>
                    <a:pt x="1368" y="11342"/>
                  </a:cubicBezTo>
                </a:path>
              </a:pathLst>
            </a:custGeom>
            <a:noFill/>
            <a:ln w="20850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080" name="Google Shape;1080;p52"/>
            <p:cNvSpPr/>
            <p:nvPr/>
          </p:nvSpPr>
          <p:spPr>
            <a:xfrm flipH="1">
              <a:off x="2039364" y="8503078"/>
              <a:ext cx="137708" cy="470140"/>
            </a:xfrm>
            <a:custGeom>
              <a:avLst/>
              <a:gdLst/>
              <a:ahLst/>
              <a:cxnLst/>
              <a:rect l="l" t="t" r="r" b="b"/>
              <a:pathLst>
                <a:path w="4270" h="14578" fill="none" extrusionOk="0">
                  <a:moveTo>
                    <a:pt x="4270" y="1"/>
                  </a:moveTo>
                  <a:cubicBezTo>
                    <a:pt x="4270" y="1"/>
                    <a:pt x="4103" y="9841"/>
                    <a:pt x="0" y="14578"/>
                  </a:cubicBezTo>
                </a:path>
              </a:pathLst>
            </a:custGeom>
            <a:noFill/>
            <a:ln w="20850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081" name="Google Shape;1081;p52"/>
            <p:cNvSpPr/>
            <p:nvPr/>
          </p:nvSpPr>
          <p:spPr>
            <a:xfrm flipH="1">
              <a:off x="540244" y="7155823"/>
              <a:ext cx="761190" cy="603720"/>
            </a:xfrm>
            <a:custGeom>
              <a:avLst/>
              <a:gdLst/>
              <a:ahLst/>
              <a:cxnLst/>
              <a:rect l="l" t="t" r="r" b="b"/>
              <a:pathLst>
                <a:path w="28355" h="22487" extrusionOk="0">
                  <a:moveTo>
                    <a:pt x="23727" y="1"/>
                  </a:moveTo>
                  <a:cubicBezTo>
                    <a:pt x="20299" y="1"/>
                    <a:pt x="15020" y="1331"/>
                    <a:pt x="9441" y="5541"/>
                  </a:cubicBezTo>
                  <a:cubicBezTo>
                    <a:pt x="1" y="12679"/>
                    <a:pt x="835" y="22486"/>
                    <a:pt x="835" y="22486"/>
                  </a:cubicBezTo>
                  <a:lnTo>
                    <a:pt x="835" y="22486"/>
                  </a:lnTo>
                  <a:cubicBezTo>
                    <a:pt x="11809" y="19951"/>
                    <a:pt x="28355" y="2939"/>
                    <a:pt x="27621" y="1204"/>
                  </a:cubicBezTo>
                  <a:cubicBezTo>
                    <a:pt x="27323" y="532"/>
                    <a:pt x="25895" y="1"/>
                    <a:pt x="2372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082" name="Google Shape;1082;p52"/>
            <p:cNvSpPr/>
            <p:nvPr/>
          </p:nvSpPr>
          <p:spPr>
            <a:xfrm flipH="1">
              <a:off x="742628" y="7246107"/>
              <a:ext cx="538189" cy="522721"/>
            </a:xfrm>
            <a:custGeom>
              <a:avLst/>
              <a:gdLst/>
              <a:ahLst/>
              <a:cxnLst/>
              <a:rect l="l" t="t" r="r" b="b"/>
              <a:pathLst>
                <a:path w="20048" h="19470" extrusionOk="0">
                  <a:moveTo>
                    <a:pt x="19803" y="1"/>
                  </a:moveTo>
                  <a:cubicBezTo>
                    <a:pt x="19784" y="1"/>
                    <a:pt x="19765" y="4"/>
                    <a:pt x="19748" y="9"/>
                  </a:cubicBezTo>
                  <a:cubicBezTo>
                    <a:pt x="19748" y="9"/>
                    <a:pt x="19314" y="143"/>
                    <a:pt x="18580" y="343"/>
                  </a:cubicBezTo>
                  <a:cubicBezTo>
                    <a:pt x="18213" y="510"/>
                    <a:pt x="17780" y="643"/>
                    <a:pt x="17279" y="843"/>
                  </a:cubicBezTo>
                  <a:lnTo>
                    <a:pt x="16479" y="1210"/>
                  </a:lnTo>
                  <a:cubicBezTo>
                    <a:pt x="16212" y="1310"/>
                    <a:pt x="15945" y="1477"/>
                    <a:pt x="15645" y="1611"/>
                  </a:cubicBezTo>
                  <a:cubicBezTo>
                    <a:pt x="15044" y="1944"/>
                    <a:pt x="14444" y="2278"/>
                    <a:pt x="13810" y="2711"/>
                  </a:cubicBezTo>
                  <a:cubicBezTo>
                    <a:pt x="13476" y="2912"/>
                    <a:pt x="13143" y="3145"/>
                    <a:pt x="12809" y="3379"/>
                  </a:cubicBezTo>
                  <a:cubicBezTo>
                    <a:pt x="12509" y="3579"/>
                    <a:pt x="12175" y="3846"/>
                    <a:pt x="11842" y="4112"/>
                  </a:cubicBezTo>
                  <a:cubicBezTo>
                    <a:pt x="11175" y="4613"/>
                    <a:pt x="10541" y="5180"/>
                    <a:pt x="9907" y="5780"/>
                  </a:cubicBezTo>
                  <a:cubicBezTo>
                    <a:pt x="9273" y="6347"/>
                    <a:pt x="8640" y="6981"/>
                    <a:pt x="8006" y="7615"/>
                  </a:cubicBezTo>
                  <a:cubicBezTo>
                    <a:pt x="6838" y="8882"/>
                    <a:pt x="5704" y="10183"/>
                    <a:pt x="4670" y="11584"/>
                  </a:cubicBezTo>
                  <a:cubicBezTo>
                    <a:pt x="3669" y="12919"/>
                    <a:pt x="2835" y="14220"/>
                    <a:pt x="2135" y="15320"/>
                  </a:cubicBezTo>
                  <a:cubicBezTo>
                    <a:pt x="1434" y="16421"/>
                    <a:pt x="934" y="17422"/>
                    <a:pt x="567" y="18089"/>
                  </a:cubicBezTo>
                  <a:cubicBezTo>
                    <a:pt x="200" y="18756"/>
                    <a:pt x="33" y="19190"/>
                    <a:pt x="33" y="19190"/>
                  </a:cubicBezTo>
                  <a:cubicBezTo>
                    <a:pt x="0" y="19290"/>
                    <a:pt x="33" y="19390"/>
                    <a:pt x="100" y="19457"/>
                  </a:cubicBezTo>
                  <a:cubicBezTo>
                    <a:pt x="134" y="19465"/>
                    <a:pt x="167" y="19469"/>
                    <a:pt x="199" y="19469"/>
                  </a:cubicBezTo>
                  <a:cubicBezTo>
                    <a:pt x="294" y="19469"/>
                    <a:pt x="375" y="19432"/>
                    <a:pt x="400" y="19357"/>
                  </a:cubicBezTo>
                  <a:cubicBezTo>
                    <a:pt x="400" y="19357"/>
                    <a:pt x="634" y="18990"/>
                    <a:pt x="1001" y="18323"/>
                  </a:cubicBezTo>
                  <a:cubicBezTo>
                    <a:pt x="1401" y="17655"/>
                    <a:pt x="1968" y="16755"/>
                    <a:pt x="2702" y="15654"/>
                  </a:cubicBezTo>
                  <a:cubicBezTo>
                    <a:pt x="3403" y="14587"/>
                    <a:pt x="4303" y="13352"/>
                    <a:pt x="5304" y="12051"/>
                  </a:cubicBezTo>
                  <a:cubicBezTo>
                    <a:pt x="5804" y="11418"/>
                    <a:pt x="6338" y="10784"/>
                    <a:pt x="6872" y="10083"/>
                  </a:cubicBezTo>
                  <a:cubicBezTo>
                    <a:pt x="7439" y="9416"/>
                    <a:pt x="8039" y="8816"/>
                    <a:pt x="8606" y="8182"/>
                  </a:cubicBezTo>
                  <a:cubicBezTo>
                    <a:pt x="9173" y="7548"/>
                    <a:pt x="9807" y="6948"/>
                    <a:pt x="10441" y="6347"/>
                  </a:cubicBezTo>
                  <a:cubicBezTo>
                    <a:pt x="11075" y="5780"/>
                    <a:pt x="11708" y="5213"/>
                    <a:pt x="12309" y="4713"/>
                  </a:cubicBezTo>
                  <a:cubicBezTo>
                    <a:pt x="12943" y="4212"/>
                    <a:pt x="13576" y="3745"/>
                    <a:pt x="14177" y="3312"/>
                  </a:cubicBezTo>
                  <a:cubicBezTo>
                    <a:pt x="14811" y="2912"/>
                    <a:pt x="15378" y="2545"/>
                    <a:pt x="15945" y="2211"/>
                  </a:cubicBezTo>
                  <a:lnTo>
                    <a:pt x="16779" y="1744"/>
                  </a:lnTo>
                  <a:lnTo>
                    <a:pt x="17513" y="1377"/>
                  </a:lnTo>
                  <a:cubicBezTo>
                    <a:pt x="17980" y="1144"/>
                    <a:pt x="18413" y="1010"/>
                    <a:pt x="18780" y="843"/>
                  </a:cubicBezTo>
                  <a:lnTo>
                    <a:pt x="19881" y="410"/>
                  </a:lnTo>
                  <a:cubicBezTo>
                    <a:pt x="19981" y="376"/>
                    <a:pt x="20048" y="276"/>
                    <a:pt x="20014" y="143"/>
                  </a:cubicBezTo>
                  <a:cubicBezTo>
                    <a:pt x="19987" y="61"/>
                    <a:pt x="19892" y="1"/>
                    <a:pt x="1980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083" name="Google Shape;1083;p52"/>
            <p:cNvSpPr/>
            <p:nvPr/>
          </p:nvSpPr>
          <p:spPr>
            <a:xfrm flipH="1">
              <a:off x="1042146" y="7658630"/>
              <a:ext cx="367940" cy="327338"/>
            </a:xfrm>
            <a:custGeom>
              <a:avLst/>
              <a:gdLst/>
              <a:ahLst/>
              <a:cxnLst/>
              <a:rect l="l" t="t" r="r" b="b"/>
              <a:pathLst>
                <a:path w="11409" h="10150" extrusionOk="0">
                  <a:moveTo>
                    <a:pt x="11376" y="0"/>
                  </a:moveTo>
                  <a:cubicBezTo>
                    <a:pt x="11376" y="0"/>
                    <a:pt x="11109" y="34"/>
                    <a:pt x="10708" y="100"/>
                  </a:cubicBezTo>
                  <a:lnTo>
                    <a:pt x="9908" y="234"/>
                  </a:lnTo>
                  <a:lnTo>
                    <a:pt x="9441" y="334"/>
                  </a:lnTo>
                  <a:cubicBezTo>
                    <a:pt x="9274" y="367"/>
                    <a:pt x="9107" y="434"/>
                    <a:pt x="8907" y="467"/>
                  </a:cubicBezTo>
                  <a:lnTo>
                    <a:pt x="7740" y="834"/>
                  </a:lnTo>
                  <a:cubicBezTo>
                    <a:pt x="7373" y="1001"/>
                    <a:pt x="6939" y="1201"/>
                    <a:pt x="6505" y="1401"/>
                  </a:cubicBezTo>
                  <a:cubicBezTo>
                    <a:pt x="6405" y="1435"/>
                    <a:pt x="6272" y="1501"/>
                    <a:pt x="6172" y="1535"/>
                  </a:cubicBezTo>
                  <a:lnTo>
                    <a:pt x="5872" y="1735"/>
                  </a:lnTo>
                  <a:lnTo>
                    <a:pt x="5238" y="2102"/>
                  </a:lnTo>
                  <a:lnTo>
                    <a:pt x="4904" y="2269"/>
                  </a:lnTo>
                  <a:cubicBezTo>
                    <a:pt x="4771" y="2369"/>
                    <a:pt x="4704" y="2435"/>
                    <a:pt x="4604" y="2502"/>
                  </a:cubicBezTo>
                  <a:cubicBezTo>
                    <a:pt x="4404" y="2669"/>
                    <a:pt x="4170" y="2802"/>
                    <a:pt x="3970" y="2969"/>
                  </a:cubicBezTo>
                  <a:lnTo>
                    <a:pt x="3403" y="3469"/>
                  </a:lnTo>
                  <a:cubicBezTo>
                    <a:pt x="3203" y="3636"/>
                    <a:pt x="3036" y="3836"/>
                    <a:pt x="2870" y="4003"/>
                  </a:cubicBezTo>
                  <a:cubicBezTo>
                    <a:pt x="2669" y="4170"/>
                    <a:pt x="2503" y="4370"/>
                    <a:pt x="2369" y="4570"/>
                  </a:cubicBezTo>
                  <a:cubicBezTo>
                    <a:pt x="2202" y="4770"/>
                    <a:pt x="2036" y="4937"/>
                    <a:pt x="1902" y="5137"/>
                  </a:cubicBezTo>
                  <a:cubicBezTo>
                    <a:pt x="1635" y="5504"/>
                    <a:pt x="1368" y="5904"/>
                    <a:pt x="1168" y="6305"/>
                  </a:cubicBezTo>
                  <a:cubicBezTo>
                    <a:pt x="968" y="6672"/>
                    <a:pt x="768" y="7039"/>
                    <a:pt x="635" y="7439"/>
                  </a:cubicBezTo>
                  <a:cubicBezTo>
                    <a:pt x="401" y="8006"/>
                    <a:pt x="201" y="8606"/>
                    <a:pt x="101" y="9207"/>
                  </a:cubicBezTo>
                  <a:cubicBezTo>
                    <a:pt x="68" y="9374"/>
                    <a:pt x="34" y="9574"/>
                    <a:pt x="34" y="9741"/>
                  </a:cubicBezTo>
                  <a:lnTo>
                    <a:pt x="34" y="9941"/>
                  </a:lnTo>
                  <a:cubicBezTo>
                    <a:pt x="1" y="10041"/>
                    <a:pt x="101" y="10141"/>
                    <a:pt x="201" y="10141"/>
                  </a:cubicBezTo>
                  <a:cubicBezTo>
                    <a:pt x="224" y="10147"/>
                    <a:pt x="246" y="10149"/>
                    <a:pt x="267" y="10149"/>
                  </a:cubicBezTo>
                  <a:cubicBezTo>
                    <a:pt x="367" y="10149"/>
                    <a:pt x="440" y="10085"/>
                    <a:pt x="468" y="9974"/>
                  </a:cubicBezTo>
                  <a:lnTo>
                    <a:pt x="501" y="9807"/>
                  </a:lnTo>
                  <a:cubicBezTo>
                    <a:pt x="535" y="9707"/>
                    <a:pt x="601" y="9540"/>
                    <a:pt x="635" y="9340"/>
                  </a:cubicBezTo>
                  <a:cubicBezTo>
                    <a:pt x="835" y="8807"/>
                    <a:pt x="1035" y="8273"/>
                    <a:pt x="1302" y="7739"/>
                  </a:cubicBezTo>
                  <a:cubicBezTo>
                    <a:pt x="1469" y="7406"/>
                    <a:pt x="1669" y="7072"/>
                    <a:pt x="1869" y="6705"/>
                  </a:cubicBezTo>
                  <a:cubicBezTo>
                    <a:pt x="1969" y="6538"/>
                    <a:pt x="2102" y="6371"/>
                    <a:pt x="2236" y="6205"/>
                  </a:cubicBezTo>
                  <a:cubicBezTo>
                    <a:pt x="2336" y="6005"/>
                    <a:pt x="2469" y="5838"/>
                    <a:pt x="2603" y="5638"/>
                  </a:cubicBezTo>
                  <a:cubicBezTo>
                    <a:pt x="2736" y="5471"/>
                    <a:pt x="2870" y="5271"/>
                    <a:pt x="3036" y="5104"/>
                  </a:cubicBezTo>
                  <a:cubicBezTo>
                    <a:pt x="3170" y="4937"/>
                    <a:pt x="3337" y="4770"/>
                    <a:pt x="3503" y="4604"/>
                  </a:cubicBezTo>
                  <a:cubicBezTo>
                    <a:pt x="3670" y="4437"/>
                    <a:pt x="3804" y="4237"/>
                    <a:pt x="4004" y="4103"/>
                  </a:cubicBezTo>
                  <a:lnTo>
                    <a:pt x="4504" y="3603"/>
                  </a:lnTo>
                  <a:cubicBezTo>
                    <a:pt x="4671" y="3436"/>
                    <a:pt x="4871" y="3303"/>
                    <a:pt x="5071" y="3136"/>
                  </a:cubicBezTo>
                  <a:cubicBezTo>
                    <a:pt x="5138" y="3069"/>
                    <a:pt x="5271" y="2969"/>
                    <a:pt x="5338" y="2936"/>
                  </a:cubicBezTo>
                  <a:lnTo>
                    <a:pt x="5638" y="2736"/>
                  </a:lnTo>
                  <a:lnTo>
                    <a:pt x="6239" y="2302"/>
                  </a:lnTo>
                  <a:lnTo>
                    <a:pt x="6539" y="2102"/>
                  </a:lnTo>
                  <a:lnTo>
                    <a:pt x="6839" y="1968"/>
                  </a:lnTo>
                  <a:cubicBezTo>
                    <a:pt x="7239" y="1768"/>
                    <a:pt x="7606" y="1535"/>
                    <a:pt x="7973" y="1335"/>
                  </a:cubicBezTo>
                  <a:lnTo>
                    <a:pt x="9074" y="868"/>
                  </a:lnTo>
                  <a:lnTo>
                    <a:pt x="9574" y="667"/>
                  </a:lnTo>
                  <a:lnTo>
                    <a:pt x="10008" y="501"/>
                  </a:lnTo>
                  <a:lnTo>
                    <a:pt x="10742" y="234"/>
                  </a:lnTo>
                  <a:lnTo>
                    <a:pt x="11409" y="34"/>
                  </a:lnTo>
                  <a:lnTo>
                    <a:pt x="11409" y="0"/>
                  </a:lnTo>
                  <a:close/>
                </a:path>
              </a:pathLst>
            </a:custGeom>
            <a:solidFill>
              <a:srgbClr val="000000">
                <a:alpha val="8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084" name="Google Shape;1084;p52"/>
            <p:cNvSpPr/>
            <p:nvPr/>
          </p:nvSpPr>
          <p:spPr>
            <a:xfrm flipH="1">
              <a:off x="1201333" y="8424551"/>
              <a:ext cx="188308" cy="82624"/>
            </a:xfrm>
            <a:custGeom>
              <a:avLst/>
              <a:gdLst/>
              <a:ahLst/>
              <a:cxnLst/>
              <a:rect l="l" t="t" r="r" b="b"/>
              <a:pathLst>
                <a:path w="5839" h="2562" extrusionOk="0">
                  <a:moveTo>
                    <a:pt x="5805" y="1"/>
                  </a:moveTo>
                  <a:cubicBezTo>
                    <a:pt x="5605" y="134"/>
                    <a:pt x="5404" y="234"/>
                    <a:pt x="5204" y="334"/>
                  </a:cubicBezTo>
                  <a:cubicBezTo>
                    <a:pt x="4504" y="668"/>
                    <a:pt x="3803" y="901"/>
                    <a:pt x="3036" y="1001"/>
                  </a:cubicBezTo>
                  <a:cubicBezTo>
                    <a:pt x="2744" y="1045"/>
                    <a:pt x="2448" y="1067"/>
                    <a:pt x="2152" y="1067"/>
                  </a:cubicBezTo>
                  <a:cubicBezTo>
                    <a:pt x="1536" y="1067"/>
                    <a:pt x="920" y="971"/>
                    <a:pt x="334" y="768"/>
                  </a:cubicBezTo>
                  <a:lnTo>
                    <a:pt x="67" y="701"/>
                  </a:lnTo>
                  <a:lnTo>
                    <a:pt x="1" y="935"/>
                  </a:lnTo>
                  <a:cubicBezTo>
                    <a:pt x="1" y="935"/>
                    <a:pt x="872" y="2562"/>
                    <a:pt x="2643" y="2562"/>
                  </a:cubicBezTo>
                  <a:cubicBezTo>
                    <a:pt x="2769" y="2562"/>
                    <a:pt x="2900" y="2554"/>
                    <a:pt x="3036" y="2536"/>
                  </a:cubicBezTo>
                  <a:cubicBezTo>
                    <a:pt x="5571" y="2202"/>
                    <a:pt x="5838" y="67"/>
                    <a:pt x="5838" y="67"/>
                  </a:cubicBezTo>
                  <a:lnTo>
                    <a:pt x="5805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085" name="Google Shape;1085;p52"/>
            <p:cNvSpPr/>
            <p:nvPr/>
          </p:nvSpPr>
          <p:spPr>
            <a:xfrm flipH="1">
              <a:off x="1207815" y="8407814"/>
              <a:ext cx="190436" cy="50504"/>
            </a:xfrm>
            <a:custGeom>
              <a:avLst/>
              <a:gdLst/>
              <a:ahLst/>
              <a:cxnLst/>
              <a:rect l="l" t="t" r="r" b="b"/>
              <a:pathLst>
                <a:path w="5905" h="1566" extrusionOk="0">
                  <a:moveTo>
                    <a:pt x="3116" y="0"/>
                  </a:moveTo>
                  <a:cubicBezTo>
                    <a:pt x="2143" y="0"/>
                    <a:pt x="1035" y="264"/>
                    <a:pt x="1" y="1120"/>
                  </a:cubicBezTo>
                  <a:cubicBezTo>
                    <a:pt x="651" y="1310"/>
                    <a:pt x="1763" y="1565"/>
                    <a:pt x="2694" y="1565"/>
                  </a:cubicBezTo>
                  <a:cubicBezTo>
                    <a:pt x="2910" y="1565"/>
                    <a:pt x="3115" y="1552"/>
                    <a:pt x="3303" y="1520"/>
                  </a:cubicBezTo>
                  <a:cubicBezTo>
                    <a:pt x="4170" y="1387"/>
                    <a:pt x="4437" y="1454"/>
                    <a:pt x="5038" y="1153"/>
                  </a:cubicBezTo>
                  <a:lnTo>
                    <a:pt x="5905" y="686"/>
                  </a:lnTo>
                  <a:cubicBezTo>
                    <a:pt x="5905" y="686"/>
                    <a:pt x="4685" y="0"/>
                    <a:pt x="311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086" name="Google Shape;1086;p52"/>
            <p:cNvSpPr/>
            <p:nvPr/>
          </p:nvSpPr>
          <p:spPr>
            <a:xfrm flipH="1">
              <a:off x="428931" y="7537891"/>
              <a:ext cx="223815" cy="464755"/>
            </a:xfrm>
            <a:custGeom>
              <a:avLst/>
              <a:gdLst/>
              <a:ahLst/>
              <a:cxnLst/>
              <a:rect l="l" t="t" r="r" b="b"/>
              <a:pathLst>
                <a:path w="6940" h="14411" fill="none" extrusionOk="0">
                  <a:moveTo>
                    <a:pt x="1" y="14410"/>
                  </a:moveTo>
                  <a:cubicBezTo>
                    <a:pt x="1" y="14410"/>
                    <a:pt x="6939" y="8840"/>
                    <a:pt x="6105" y="0"/>
                  </a:cubicBezTo>
                </a:path>
              </a:pathLst>
            </a:custGeom>
            <a:solidFill>
              <a:schemeClr val="dk1"/>
            </a:solidFill>
            <a:ln w="20850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087" name="Google Shape;1087;p52"/>
            <p:cNvSpPr/>
            <p:nvPr/>
          </p:nvSpPr>
          <p:spPr>
            <a:xfrm flipH="1">
              <a:off x="749517" y="9003297"/>
              <a:ext cx="320630" cy="353976"/>
            </a:xfrm>
            <a:custGeom>
              <a:avLst/>
              <a:gdLst/>
              <a:ahLst/>
              <a:cxnLst/>
              <a:rect l="l" t="t" r="r" b="b"/>
              <a:pathLst>
                <a:path w="9942" h="10976" fill="none" extrusionOk="0">
                  <a:moveTo>
                    <a:pt x="1" y="1"/>
                  </a:moveTo>
                  <a:cubicBezTo>
                    <a:pt x="1" y="1"/>
                    <a:pt x="1168" y="10975"/>
                    <a:pt x="9941" y="3270"/>
                  </a:cubicBezTo>
                </a:path>
              </a:pathLst>
            </a:custGeom>
            <a:noFill/>
            <a:ln w="20850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088" name="Google Shape;1088;p52"/>
            <p:cNvSpPr/>
            <p:nvPr/>
          </p:nvSpPr>
          <p:spPr>
            <a:xfrm flipH="1">
              <a:off x="1145409" y="8374372"/>
              <a:ext cx="327047" cy="91913"/>
            </a:xfrm>
            <a:custGeom>
              <a:avLst/>
              <a:gdLst/>
              <a:ahLst/>
              <a:cxnLst/>
              <a:rect l="l" t="t" r="r" b="b"/>
              <a:pathLst>
                <a:path w="10141" h="2850" extrusionOk="0">
                  <a:moveTo>
                    <a:pt x="10027" y="0"/>
                  </a:moveTo>
                  <a:cubicBezTo>
                    <a:pt x="9991" y="0"/>
                    <a:pt x="9960" y="16"/>
                    <a:pt x="9941" y="56"/>
                  </a:cubicBezTo>
                  <a:cubicBezTo>
                    <a:pt x="9840" y="156"/>
                    <a:pt x="9740" y="289"/>
                    <a:pt x="9640" y="389"/>
                  </a:cubicBezTo>
                  <a:cubicBezTo>
                    <a:pt x="9507" y="523"/>
                    <a:pt x="9373" y="623"/>
                    <a:pt x="9207" y="756"/>
                  </a:cubicBezTo>
                  <a:cubicBezTo>
                    <a:pt x="9040" y="889"/>
                    <a:pt x="8840" y="1056"/>
                    <a:pt x="8640" y="1156"/>
                  </a:cubicBezTo>
                  <a:lnTo>
                    <a:pt x="8339" y="1390"/>
                  </a:lnTo>
                  <a:cubicBezTo>
                    <a:pt x="8206" y="1457"/>
                    <a:pt x="8073" y="1523"/>
                    <a:pt x="7939" y="1590"/>
                  </a:cubicBezTo>
                  <a:lnTo>
                    <a:pt x="7539" y="1790"/>
                  </a:lnTo>
                  <a:lnTo>
                    <a:pt x="7105" y="1957"/>
                  </a:lnTo>
                  <a:lnTo>
                    <a:pt x="6672" y="2124"/>
                  </a:lnTo>
                  <a:lnTo>
                    <a:pt x="6171" y="2224"/>
                  </a:lnTo>
                  <a:lnTo>
                    <a:pt x="5671" y="2324"/>
                  </a:lnTo>
                  <a:cubicBezTo>
                    <a:pt x="5504" y="2391"/>
                    <a:pt x="5337" y="2391"/>
                    <a:pt x="5170" y="2391"/>
                  </a:cubicBezTo>
                  <a:cubicBezTo>
                    <a:pt x="5004" y="2407"/>
                    <a:pt x="4837" y="2416"/>
                    <a:pt x="4670" y="2416"/>
                  </a:cubicBezTo>
                  <a:cubicBezTo>
                    <a:pt x="4503" y="2416"/>
                    <a:pt x="4337" y="2407"/>
                    <a:pt x="4170" y="2391"/>
                  </a:cubicBezTo>
                  <a:cubicBezTo>
                    <a:pt x="4003" y="2391"/>
                    <a:pt x="3836" y="2357"/>
                    <a:pt x="3669" y="2324"/>
                  </a:cubicBezTo>
                  <a:cubicBezTo>
                    <a:pt x="3503" y="2290"/>
                    <a:pt x="3369" y="2257"/>
                    <a:pt x="3202" y="2224"/>
                  </a:cubicBezTo>
                  <a:cubicBezTo>
                    <a:pt x="3069" y="2190"/>
                    <a:pt x="2902" y="2157"/>
                    <a:pt x="2769" y="2090"/>
                  </a:cubicBezTo>
                  <a:cubicBezTo>
                    <a:pt x="2602" y="2057"/>
                    <a:pt x="2469" y="1990"/>
                    <a:pt x="2335" y="1924"/>
                  </a:cubicBezTo>
                  <a:cubicBezTo>
                    <a:pt x="2102" y="1823"/>
                    <a:pt x="1835" y="1723"/>
                    <a:pt x="1601" y="1590"/>
                  </a:cubicBezTo>
                  <a:cubicBezTo>
                    <a:pt x="1368" y="1457"/>
                    <a:pt x="1168" y="1323"/>
                    <a:pt x="1001" y="1223"/>
                  </a:cubicBezTo>
                  <a:cubicBezTo>
                    <a:pt x="834" y="1123"/>
                    <a:pt x="667" y="1023"/>
                    <a:pt x="534" y="923"/>
                  </a:cubicBezTo>
                  <a:cubicBezTo>
                    <a:pt x="434" y="823"/>
                    <a:pt x="300" y="723"/>
                    <a:pt x="200" y="623"/>
                  </a:cubicBezTo>
                  <a:cubicBezTo>
                    <a:pt x="167" y="606"/>
                    <a:pt x="134" y="598"/>
                    <a:pt x="104" y="598"/>
                  </a:cubicBezTo>
                  <a:cubicBezTo>
                    <a:pt x="75" y="598"/>
                    <a:pt x="50" y="606"/>
                    <a:pt x="33" y="623"/>
                  </a:cubicBezTo>
                  <a:cubicBezTo>
                    <a:pt x="0" y="656"/>
                    <a:pt x="0" y="756"/>
                    <a:pt x="33" y="789"/>
                  </a:cubicBezTo>
                  <a:cubicBezTo>
                    <a:pt x="33" y="789"/>
                    <a:pt x="167" y="923"/>
                    <a:pt x="400" y="1123"/>
                  </a:cubicBezTo>
                  <a:cubicBezTo>
                    <a:pt x="734" y="1390"/>
                    <a:pt x="1068" y="1657"/>
                    <a:pt x="1434" y="1890"/>
                  </a:cubicBezTo>
                  <a:cubicBezTo>
                    <a:pt x="1701" y="2024"/>
                    <a:pt x="1935" y="2157"/>
                    <a:pt x="2202" y="2290"/>
                  </a:cubicBezTo>
                  <a:cubicBezTo>
                    <a:pt x="2502" y="2424"/>
                    <a:pt x="2802" y="2557"/>
                    <a:pt x="3136" y="2624"/>
                  </a:cubicBezTo>
                  <a:cubicBezTo>
                    <a:pt x="3269" y="2691"/>
                    <a:pt x="3436" y="2724"/>
                    <a:pt x="3636" y="2757"/>
                  </a:cubicBezTo>
                  <a:cubicBezTo>
                    <a:pt x="3803" y="2791"/>
                    <a:pt x="3970" y="2824"/>
                    <a:pt x="4136" y="2824"/>
                  </a:cubicBezTo>
                  <a:cubicBezTo>
                    <a:pt x="4320" y="2841"/>
                    <a:pt x="4503" y="2849"/>
                    <a:pt x="4683" y="2849"/>
                  </a:cubicBezTo>
                  <a:cubicBezTo>
                    <a:pt x="4862" y="2849"/>
                    <a:pt x="5037" y="2841"/>
                    <a:pt x="5204" y="2824"/>
                  </a:cubicBezTo>
                  <a:cubicBezTo>
                    <a:pt x="5404" y="2791"/>
                    <a:pt x="5571" y="2791"/>
                    <a:pt x="5771" y="2757"/>
                  </a:cubicBezTo>
                  <a:lnTo>
                    <a:pt x="6271" y="2624"/>
                  </a:lnTo>
                  <a:lnTo>
                    <a:pt x="6772" y="2524"/>
                  </a:lnTo>
                  <a:lnTo>
                    <a:pt x="7239" y="2324"/>
                  </a:lnTo>
                  <a:lnTo>
                    <a:pt x="7706" y="2157"/>
                  </a:lnTo>
                  <a:lnTo>
                    <a:pt x="8139" y="1924"/>
                  </a:lnTo>
                  <a:cubicBezTo>
                    <a:pt x="8273" y="1823"/>
                    <a:pt x="8406" y="1757"/>
                    <a:pt x="8506" y="1690"/>
                  </a:cubicBezTo>
                  <a:lnTo>
                    <a:pt x="8873" y="1457"/>
                  </a:lnTo>
                  <a:cubicBezTo>
                    <a:pt x="9073" y="1290"/>
                    <a:pt x="9240" y="1156"/>
                    <a:pt x="9440" y="990"/>
                  </a:cubicBezTo>
                  <a:cubicBezTo>
                    <a:pt x="9574" y="856"/>
                    <a:pt x="9707" y="689"/>
                    <a:pt x="9807" y="556"/>
                  </a:cubicBezTo>
                  <a:cubicBezTo>
                    <a:pt x="9941" y="422"/>
                    <a:pt x="10041" y="322"/>
                    <a:pt x="10107" y="156"/>
                  </a:cubicBezTo>
                  <a:cubicBezTo>
                    <a:pt x="10141" y="122"/>
                    <a:pt x="10141" y="56"/>
                    <a:pt x="10107" y="22"/>
                  </a:cubicBezTo>
                  <a:cubicBezTo>
                    <a:pt x="10080" y="8"/>
                    <a:pt x="10052" y="0"/>
                    <a:pt x="1002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089" name="Google Shape;1089;p52"/>
            <p:cNvSpPr/>
            <p:nvPr/>
          </p:nvSpPr>
          <p:spPr>
            <a:xfrm flipH="1">
              <a:off x="775355" y="8132985"/>
              <a:ext cx="54632" cy="75401"/>
            </a:xfrm>
            <a:custGeom>
              <a:avLst/>
              <a:gdLst/>
              <a:ahLst/>
              <a:cxnLst/>
              <a:rect l="l" t="t" r="r" b="b"/>
              <a:pathLst>
                <a:path w="1694" h="2338" extrusionOk="0">
                  <a:moveTo>
                    <a:pt x="1451" y="0"/>
                  </a:moveTo>
                  <a:cubicBezTo>
                    <a:pt x="1406" y="0"/>
                    <a:pt x="1362" y="12"/>
                    <a:pt x="1327" y="35"/>
                  </a:cubicBezTo>
                  <a:cubicBezTo>
                    <a:pt x="1227" y="102"/>
                    <a:pt x="1126" y="202"/>
                    <a:pt x="1026" y="302"/>
                  </a:cubicBezTo>
                  <a:cubicBezTo>
                    <a:pt x="826" y="502"/>
                    <a:pt x="659" y="702"/>
                    <a:pt x="526" y="936"/>
                  </a:cubicBezTo>
                  <a:cubicBezTo>
                    <a:pt x="359" y="1169"/>
                    <a:pt x="226" y="1403"/>
                    <a:pt x="126" y="1670"/>
                  </a:cubicBezTo>
                  <a:cubicBezTo>
                    <a:pt x="92" y="1803"/>
                    <a:pt x="59" y="1936"/>
                    <a:pt x="26" y="2070"/>
                  </a:cubicBezTo>
                  <a:cubicBezTo>
                    <a:pt x="0" y="2223"/>
                    <a:pt x="131" y="2337"/>
                    <a:pt x="269" y="2337"/>
                  </a:cubicBezTo>
                  <a:cubicBezTo>
                    <a:pt x="311" y="2337"/>
                    <a:pt x="354" y="2327"/>
                    <a:pt x="393" y="2303"/>
                  </a:cubicBezTo>
                  <a:cubicBezTo>
                    <a:pt x="526" y="2203"/>
                    <a:pt x="626" y="2137"/>
                    <a:pt x="693" y="2037"/>
                  </a:cubicBezTo>
                  <a:cubicBezTo>
                    <a:pt x="893" y="1836"/>
                    <a:pt x="1060" y="1636"/>
                    <a:pt x="1227" y="1369"/>
                  </a:cubicBezTo>
                  <a:cubicBezTo>
                    <a:pt x="1360" y="1169"/>
                    <a:pt x="1493" y="902"/>
                    <a:pt x="1593" y="636"/>
                  </a:cubicBezTo>
                  <a:cubicBezTo>
                    <a:pt x="1627" y="535"/>
                    <a:pt x="1660" y="402"/>
                    <a:pt x="1694" y="269"/>
                  </a:cubicBezTo>
                  <a:cubicBezTo>
                    <a:pt x="1694" y="202"/>
                    <a:pt x="1694" y="135"/>
                    <a:pt x="1660" y="102"/>
                  </a:cubicBezTo>
                  <a:cubicBezTo>
                    <a:pt x="1617" y="37"/>
                    <a:pt x="1532" y="0"/>
                    <a:pt x="145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090" name="Google Shape;1090;p52"/>
            <p:cNvSpPr/>
            <p:nvPr/>
          </p:nvSpPr>
          <p:spPr>
            <a:xfrm flipH="1">
              <a:off x="723724" y="8375339"/>
              <a:ext cx="49504" cy="37152"/>
            </a:xfrm>
            <a:custGeom>
              <a:avLst/>
              <a:gdLst/>
              <a:ahLst/>
              <a:cxnLst/>
              <a:rect l="l" t="t" r="r" b="b"/>
              <a:pathLst>
                <a:path w="1535" h="1152" extrusionOk="0">
                  <a:moveTo>
                    <a:pt x="117" y="0"/>
                  </a:moveTo>
                  <a:cubicBezTo>
                    <a:pt x="100" y="0"/>
                    <a:pt x="84" y="9"/>
                    <a:pt x="67" y="26"/>
                  </a:cubicBezTo>
                  <a:cubicBezTo>
                    <a:pt x="0" y="59"/>
                    <a:pt x="0" y="126"/>
                    <a:pt x="34" y="192"/>
                  </a:cubicBezTo>
                  <a:cubicBezTo>
                    <a:pt x="100" y="259"/>
                    <a:pt x="167" y="326"/>
                    <a:pt x="234" y="359"/>
                  </a:cubicBezTo>
                  <a:cubicBezTo>
                    <a:pt x="367" y="493"/>
                    <a:pt x="501" y="626"/>
                    <a:pt x="667" y="726"/>
                  </a:cubicBezTo>
                  <a:lnTo>
                    <a:pt x="934" y="893"/>
                  </a:lnTo>
                  <a:cubicBezTo>
                    <a:pt x="1001" y="960"/>
                    <a:pt x="1101" y="993"/>
                    <a:pt x="1168" y="1026"/>
                  </a:cubicBezTo>
                  <a:cubicBezTo>
                    <a:pt x="1235" y="1060"/>
                    <a:pt x="1301" y="1093"/>
                    <a:pt x="1401" y="1126"/>
                  </a:cubicBezTo>
                  <a:cubicBezTo>
                    <a:pt x="1418" y="1143"/>
                    <a:pt x="1435" y="1151"/>
                    <a:pt x="1451" y="1151"/>
                  </a:cubicBezTo>
                  <a:cubicBezTo>
                    <a:pt x="1468" y="1151"/>
                    <a:pt x="1485" y="1143"/>
                    <a:pt x="1501" y="1126"/>
                  </a:cubicBezTo>
                  <a:cubicBezTo>
                    <a:pt x="1535" y="1093"/>
                    <a:pt x="1535" y="1026"/>
                    <a:pt x="1501" y="993"/>
                  </a:cubicBezTo>
                  <a:cubicBezTo>
                    <a:pt x="1435" y="893"/>
                    <a:pt x="1401" y="859"/>
                    <a:pt x="1335" y="793"/>
                  </a:cubicBezTo>
                  <a:cubicBezTo>
                    <a:pt x="1268" y="726"/>
                    <a:pt x="1201" y="659"/>
                    <a:pt x="1134" y="593"/>
                  </a:cubicBezTo>
                  <a:lnTo>
                    <a:pt x="901" y="426"/>
                  </a:lnTo>
                  <a:cubicBezTo>
                    <a:pt x="734" y="292"/>
                    <a:pt x="567" y="192"/>
                    <a:pt x="401" y="126"/>
                  </a:cubicBezTo>
                  <a:cubicBezTo>
                    <a:pt x="300" y="92"/>
                    <a:pt x="234" y="59"/>
                    <a:pt x="167" y="26"/>
                  </a:cubicBezTo>
                  <a:cubicBezTo>
                    <a:pt x="150" y="9"/>
                    <a:pt x="134" y="0"/>
                    <a:pt x="11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091" name="Google Shape;1091;p52"/>
            <p:cNvSpPr/>
            <p:nvPr/>
          </p:nvSpPr>
          <p:spPr>
            <a:xfrm flipH="1">
              <a:off x="761358" y="8410845"/>
              <a:ext cx="48440" cy="48182"/>
            </a:xfrm>
            <a:custGeom>
              <a:avLst/>
              <a:gdLst/>
              <a:ahLst/>
              <a:cxnLst/>
              <a:rect l="l" t="t" r="r" b="b"/>
              <a:pathLst>
                <a:path w="1502" h="1494" extrusionOk="0">
                  <a:moveTo>
                    <a:pt x="154" y="0"/>
                  </a:moveTo>
                  <a:cubicBezTo>
                    <a:pt x="134" y="0"/>
                    <a:pt x="117" y="9"/>
                    <a:pt x="100" y="25"/>
                  </a:cubicBezTo>
                  <a:cubicBezTo>
                    <a:pt x="33" y="59"/>
                    <a:pt x="0" y="125"/>
                    <a:pt x="33" y="192"/>
                  </a:cubicBezTo>
                  <a:cubicBezTo>
                    <a:pt x="100" y="259"/>
                    <a:pt x="134" y="359"/>
                    <a:pt x="200" y="426"/>
                  </a:cubicBezTo>
                  <a:cubicBezTo>
                    <a:pt x="334" y="592"/>
                    <a:pt x="467" y="759"/>
                    <a:pt x="601" y="893"/>
                  </a:cubicBezTo>
                  <a:lnTo>
                    <a:pt x="867" y="1126"/>
                  </a:lnTo>
                  <a:cubicBezTo>
                    <a:pt x="934" y="1193"/>
                    <a:pt x="1001" y="1260"/>
                    <a:pt x="1068" y="1326"/>
                  </a:cubicBezTo>
                  <a:cubicBezTo>
                    <a:pt x="1201" y="1426"/>
                    <a:pt x="1301" y="1493"/>
                    <a:pt x="1301" y="1493"/>
                  </a:cubicBezTo>
                  <a:lnTo>
                    <a:pt x="1434" y="1493"/>
                  </a:lnTo>
                  <a:cubicBezTo>
                    <a:pt x="1468" y="1460"/>
                    <a:pt x="1501" y="1393"/>
                    <a:pt x="1468" y="1326"/>
                  </a:cubicBezTo>
                  <a:cubicBezTo>
                    <a:pt x="1468" y="1326"/>
                    <a:pt x="1401" y="1226"/>
                    <a:pt x="1301" y="1093"/>
                  </a:cubicBezTo>
                  <a:cubicBezTo>
                    <a:pt x="1268" y="1026"/>
                    <a:pt x="1201" y="926"/>
                    <a:pt x="1134" y="859"/>
                  </a:cubicBezTo>
                  <a:lnTo>
                    <a:pt x="901" y="626"/>
                  </a:lnTo>
                  <a:cubicBezTo>
                    <a:pt x="767" y="459"/>
                    <a:pt x="601" y="326"/>
                    <a:pt x="467" y="192"/>
                  </a:cubicBezTo>
                  <a:cubicBezTo>
                    <a:pt x="367" y="125"/>
                    <a:pt x="300" y="92"/>
                    <a:pt x="234" y="25"/>
                  </a:cubicBezTo>
                  <a:cubicBezTo>
                    <a:pt x="200" y="9"/>
                    <a:pt x="175" y="0"/>
                    <a:pt x="15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092" name="Google Shape;1092;p52"/>
            <p:cNvSpPr/>
            <p:nvPr/>
          </p:nvSpPr>
          <p:spPr>
            <a:xfrm flipH="1">
              <a:off x="819472" y="8439128"/>
              <a:ext cx="29057" cy="41409"/>
            </a:xfrm>
            <a:custGeom>
              <a:avLst/>
              <a:gdLst/>
              <a:ahLst/>
              <a:cxnLst/>
              <a:rect l="l" t="t" r="r" b="b"/>
              <a:pathLst>
                <a:path w="901" h="1284" extrusionOk="0">
                  <a:moveTo>
                    <a:pt x="134" y="1"/>
                  </a:moveTo>
                  <a:cubicBezTo>
                    <a:pt x="123" y="1"/>
                    <a:pt x="111" y="4"/>
                    <a:pt x="100" y="16"/>
                  </a:cubicBezTo>
                  <a:cubicBezTo>
                    <a:pt x="34" y="16"/>
                    <a:pt x="0" y="82"/>
                    <a:pt x="0" y="149"/>
                  </a:cubicBezTo>
                  <a:cubicBezTo>
                    <a:pt x="34" y="216"/>
                    <a:pt x="34" y="282"/>
                    <a:pt x="67" y="349"/>
                  </a:cubicBezTo>
                  <a:cubicBezTo>
                    <a:pt x="100" y="483"/>
                    <a:pt x="167" y="649"/>
                    <a:pt x="267" y="783"/>
                  </a:cubicBezTo>
                  <a:lnTo>
                    <a:pt x="401" y="950"/>
                  </a:lnTo>
                  <a:cubicBezTo>
                    <a:pt x="434" y="1016"/>
                    <a:pt x="501" y="1083"/>
                    <a:pt x="534" y="1116"/>
                  </a:cubicBezTo>
                  <a:cubicBezTo>
                    <a:pt x="567" y="1183"/>
                    <a:pt x="634" y="1250"/>
                    <a:pt x="667" y="1283"/>
                  </a:cubicBezTo>
                  <a:lnTo>
                    <a:pt x="767" y="1283"/>
                  </a:lnTo>
                  <a:cubicBezTo>
                    <a:pt x="834" y="1283"/>
                    <a:pt x="901" y="1216"/>
                    <a:pt x="868" y="1150"/>
                  </a:cubicBezTo>
                  <a:cubicBezTo>
                    <a:pt x="868" y="1083"/>
                    <a:pt x="834" y="1016"/>
                    <a:pt x="801" y="950"/>
                  </a:cubicBezTo>
                  <a:cubicBezTo>
                    <a:pt x="801" y="883"/>
                    <a:pt x="767" y="816"/>
                    <a:pt x="734" y="749"/>
                  </a:cubicBezTo>
                  <a:lnTo>
                    <a:pt x="601" y="549"/>
                  </a:lnTo>
                  <a:cubicBezTo>
                    <a:pt x="534" y="416"/>
                    <a:pt x="434" y="282"/>
                    <a:pt x="334" y="182"/>
                  </a:cubicBezTo>
                  <a:cubicBezTo>
                    <a:pt x="300" y="116"/>
                    <a:pt x="234" y="49"/>
                    <a:pt x="200" y="16"/>
                  </a:cubicBezTo>
                  <a:cubicBezTo>
                    <a:pt x="178" y="16"/>
                    <a:pt x="156" y="1"/>
                    <a:pt x="13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093" name="Google Shape;1093;p52"/>
            <p:cNvSpPr/>
            <p:nvPr/>
          </p:nvSpPr>
          <p:spPr>
            <a:xfrm flipH="1">
              <a:off x="700471" y="8169169"/>
              <a:ext cx="90526" cy="74401"/>
            </a:xfrm>
            <a:custGeom>
              <a:avLst/>
              <a:gdLst/>
              <a:ahLst/>
              <a:cxnLst/>
              <a:rect l="l" t="t" r="r" b="b"/>
              <a:pathLst>
                <a:path w="2807" h="2307" extrusionOk="0">
                  <a:moveTo>
                    <a:pt x="2499" y="1"/>
                  </a:moveTo>
                  <a:cubicBezTo>
                    <a:pt x="2473" y="1"/>
                    <a:pt x="2446" y="5"/>
                    <a:pt x="2419" y="14"/>
                  </a:cubicBezTo>
                  <a:cubicBezTo>
                    <a:pt x="2286" y="81"/>
                    <a:pt x="2152" y="147"/>
                    <a:pt x="2019" y="247"/>
                  </a:cubicBezTo>
                  <a:cubicBezTo>
                    <a:pt x="1719" y="414"/>
                    <a:pt x="1419" y="614"/>
                    <a:pt x="1152" y="848"/>
                  </a:cubicBezTo>
                  <a:cubicBezTo>
                    <a:pt x="885" y="1048"/>
                    <a:pt x="618" y="1281"/>
                    <a:pt x="384" y="1548"/>
                  </a:cubicBezTo>
                  <a:cubicBezTo>
                    <a:pt x="284" y="1682"/>
                    <a:pt x="184" y="1815"/>
                    <a:pt x="118" y="1949"/>
                  </a:cubicBezTo>
                  <a:lnTo>
                    <a:pt x="84" y="1949"/>
                  </a:lnTo>
                  <a:cubicBezTo>
                    <a:pt x="1" y="2116"/>
                    <a:pt x="103" y="2306"/>
                    <a:pt x="275" y="2306"/>
                  </a:cubicBezTo>
                  <a:cubicBezTo>
                    <a:pt x="309" y="2306"/>
                    <a:pt x="346" y="2299"/>
                    <a:pt x="384" y="2282"/>
                  </a:cubicBezTo>
                  <a:cubicBezTo>
                    <a:pt x="518" y="2215"/>
                    <a:pt x="651" y="2149"/>
                    <a:pt x="818" y="2082"/>
                  </a:cubicBezTo>
                  <a:cubicBezTo>
                    <a:pt x="1419" y="1715"/>
                    <a:pt x="1952" y="1281"/>
                    <a:pt x="2419" y="748"/>
                  </a:cubicBezTo>
                  <a:cubicBezTo>
                    <a:pt x="2519" y="614"/>
                    <a:pt x="2619" y="481"/>
                    <a:pt x="2720" y="347"/>
                  </a:cubicBezTo>
                  <a:cubicBezTo>
                    <a:pt x="2806" y="174"/>
                    <a:pt x="2668" y="1"/>
                    <a:pt x="249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094" name="Google Shape;1094;p52"/>
            <p:cNvSpPr/>
            <p:nvPr/>
          </p:nvSpPr>
          <p:spPr>
            <a:xfrm flipH="1">
              <a:off x="675316" y="8235216"/>
              <a:ext cx="97911" cy="58340"/>
            </a:xfrm>
            <a:custGeom>
              <a:avLst/>
              <a:gdLst/>
              <a:ahLst/>
              <a:cxnLst/>
              <a:rect l="l" t="t" r="r" b="b"/>
              <a:pathLst>
                <a:path w="3036" h="1809" extrusionOk="0">
                  <a:moveTo>
                    <a:pt x="2736" y="1"/>
                  </a:moveTo>
                  <a:cubicBezTo>
                    <a:pt x="2602" y="34"/>
                    <a:pt x="2435" y="67"/>
                    <a:pt x="2269" y="134"/>
                  </a:cubicBezTo>
                  <a:cubicBezTo>
                    <a:pt x="1935" y="234"/>
                    <a:pt x="1635" y="401"/>
                    <a:pt x="1335" y="534"/>
                  </a:cubicBezTo>
                  <a:cubicBezTo>
                    <a:pt x="1001" y="701"/>
                    <a:pt x="701" y="901"/>
                    <a:pt x="434" y="1102"/>
                  </a:cubicBezTo>
                  <a:cubicBezTo>
                    <a:pt x="300" y="1202"/>
                    <a:pt x="167" y="1302"/>
                    <a:pt x="67" y="1435"/>
                  </a:cubicBezTo>
                  <a:cubicBezTo>
                    <a:pt x="34" y="1468"/>
                    <a:pt x="0" y="1535"/>
                    <a:pt x="0" y="1602"/>
                  </a:cubicBezTo>
                  <a:cubicBezTo>
                    <a:pt x="29" y="1718"/>
                    <a:pt x="109" y="1808"/>
                    <a:pt x="216" y="1808"/>
                  </a:cubicBezTo>
                  <a:cubicBezTo>
                    <a:pt x="233" y="1808"/>
                    <a:pt x="250" y="1806"/>
                    <a:pt x="267" y="1802"/>
                  </a:cubicBezTo>
                  <a:cubicBezTo>
                    <a:pt x="434" y="1802"/>
                    <a:pt x="601" y="1735"/>
                    <a:pt x="734" y="1702"/>
                  </a:cubicBezTo>
                  <a:cubicBezTo>
                    <a:pt x="1068" y="1602"/>
                    <a:pt x="1401" y="1435"/>
                    <a:pt x="1702" y="1268"/>
                  </a:cubicBezTo>
                  <a:cubicBezTo>
                    <a:pt x="2002" y="1135"/>
                    <a:pt x="2302" y="935"/>
                    <a:pt x="2602" y="735"/>
                  </a:cubicBezTo>
                  <a:cubicBezTo>
                    <a:pt x="2702" y="635"/>
                    <a:pt x="2836" y="534"/>
                    <a:pt x="2969" y="401"/>
                  </a:cubicBezTo>
                  <a:cubicBezTo>
                    <a:pt x="3002" y="368"/>
                    <a:pt x="3036" y="268"/>
                    <a:pt x="3002" y="201"/>
                  </a:cubicBezTo>
                  <a:cubicBezTo>
                    <a:pt x="3002" y="67"/>
                    <a:pt x="2869" y="1"/>
                    <a:pt x="273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095" name="Google Shape;1095;p52"/>
            <p:cNvSpPr/>
            <p:nvPr/>
          </p:nvSpPr>
          <p:spPr>
            <a:xfrm flipH="1">
              <a:off x="701111" y="8184488"/>
              <a:ext cx="305569" cy="262709"/>
            </a:xfrm>
            <a:custGeom>
              <a:avLst/>
              <a:gdLst/>
              <a:ahLst/>
              <a:cxnLst/>
              <a:rect l="l" t="t" r="r" b="b"/>
              <a:pathLst>
                <a:path w="9475" h="8146" extrusionOk="0">
                  <a:moveTo>
                    <a:pt x="4081" y="0"/>
                  </a:moveTo>
                  <a:cubicBezTo>
                    <a:pt x="1995" y="0"/>
                    <a:pt x="1" y="1619"/>
                    <a:pt x="1" y="4076"/>
                  </a:cubicBezTo>
                  <a:cubicBezTo>
                    <a:pt x="1" y="6310"/>
                    <a:pt x="1802" y="8145"/>
                    <a:pt x="4070" y="8145"/>
                  </a:cubicBezTo>
                  <a:cubicBezTo>
                    <a:pt x="7673" y="8145"/>
                    <a:pt x="9474" y="3775"/>
                    <a:pt x="6939" y="1207"/>
                  </a:cubicBezTo>
                  <a:cubicBezTo>
                    <a:pt x="6106" y="373"/>
                    <a:pt x="5083" y="0"/>
                    <a:pt x="408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096" name="Google Shape;1096;p52"/>
            <p:cNvSpPr/>
            <p:nvPr/>
          </p:nvSpPr>
          <p:spPr>
            <a:xfrm flipH="1">
              <a:off x="792574" y="8253114"/>
              <a:ext cx="146318" cy="125227"/>
            </a:xfrm>
            <a:custGeom>
              <a:avLst/>
              <a:gdLst/>
              <a:ahLst/>
              <a:cxnLst/>
              <a:rect l="l" t="t" r="r" b="b"/>
              <a:pathLst>
                <a:path w="4537" h="3883" extrusionOk="0">
                  <a:moveTo>
                    <a:pt x="1962" y="0"/>
                  </a:moveTo>
                  <a:cubicBezTo>
                    <a:pt x="959" y="0"/>
                    <a:pt x="0" y="776"/>
                    <a:pt x="0" y="1948"/>
                  </a:cubicBezTo>
                  <a:cubicBezTo>
                    <a:pt x="0" y="3015"/>
                    <a:pt x="868" y="3882"/>
                    <a:pt x="1968" y="3882"/>
                  </a:cubicBezTo>
                  <a:cubicBezTo>
                    <a:pt x="3670" y="3882"/>
                    <a:pt x="4537" y="1814"/>
                    <a:pt x="3336" y="580"/>
                  </a:cubicBezTo>
                  <a:cubicBezTo>
                    <a:pt x="2935" y="179"/>
                    <a:pt x="2443" y="0"/>
                    <a:pt x="196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097" name="Google Shape;1097;p52"/>
            <p:cNvSpPr/>
            <p:nvPr/>
          </p:nvSpPr>
          <p:spPr>
            <a:xfrm flipH="1">
              <a:off x="1728451" y="8157753"/>
              <a:ext cx="54922" cy="75336"/>
            </a:xfrm>
            <a:custGeom>
              <a:avLst/>
              <a:gdLst/>
              <a:ahLst/>
              <a:cxnLst/>
              <a:rect l="l" t="t" r="r" b="b"/>
              <a:pathLst>
                <a:path w="1703" h="2336" extrusionOk="0">
                  <a:moveTo>
                    <a:pt x="201" y="1"/>
                  </a:moveTo>
                  <a:cubicBezTo>
                    <a:pt x="68" y="34"/>
                    <a:pt x="1" y="134"/>
                    <a:pt x="1" y="268"/>
                  </a:cubicBezTo>
                  <a:cubicBezTo>
                    <a:pt x="34" y="401"/>
                    <a:pt x="68" y="535"/>
                    <a:pt x="134" y="635"/>
                  </a:cubicBezTo>
                  <a:cubicBezTo>
                    <a:pt x="234" y="902"/>
                    <a:pt x="334" y="1168"/>
                    <a:pt x="501" y="1402"/>
                  </a:cubicBezTo>
                  <a:cubicBezTo>
                    <a:pt x="635" y="1635"/>
                    <a:pt x="801" y="1836"/>
                    <a:pt x="1002" y="2036"/>
                  </a:cubicBezTo>
                  <a:cubicBezTo>
                    <a:pt x="1102" y="2136"/>
                    <a:pt x="1202" y="2203"/>
                    <a:pt x="1302" y="2303"/>
                  </a:cubicBezTo>
                  <a:cubicBezTo>
                    <a:pt x="1369" y="2336"/>
                    <a:pt x="1402" y="2336"/>
                    <a:pt x="1469" y="2336"/>
                  </a:cubicBezTo>
                  <a:cubicBezTo>
                    <a:pt x="1602" y="2303"/>
                    <a:pt x="1702" y="2203"/>
                    <a:pt x="1669" y="2069"/>
                  </a:cubicBezTo>
                  <a:cubicBezTo>
                    <a:pt x="1669" y="1936"/>
                    <a:pt x="1635" y="1802"/>
                    <a:pt x="1569" y="1669"/>
                  </a:cubicBezTo>
                  <a:cubicBezTo>
                    <a:pt x="1469" y="1435"/>
                    <a:pt x="1335" y="1168"/>
                    <a:pt x="1202" y="935"/>
                  </a:cubicBezTo>
                  <a:cubicBezTo>
                    <a:pt x="1035" y="701"/>
                    <a:pt x="868" y="501"/>
                    <a:pt x="668" y="301"/>
                  </a:cubicBezTo>
                  <a:cubicBezTo>
                    <a:pt x="601" y="201"/>
                    <a:pt x="501" y="101"/>
                    <a:pt x="368" y="34"/>
                  </a:cubicBezTo>
                  <a:cubicBezTo>
                    <a:pt x="334" y="1"/>
                    <a:pt x="268" y="1"/>
                    <a:pt x="20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098" name="Google Shape;1098;p52"/>
            <p:cNvSpPr/>
            <p:nvPr/>
          </p:nvSpPr>
          <p:spPr>
            <a:xfrm flipH="1">
              <a:off x="1784629" y="8400719"/>
              <a:ext cx="50374" cy="37184"/>
            </a:xfrm>
            <a:custGeom>
              <a:avLst/>
              <a:gdLst/>
              <a:ahLst/>
              <a:cxnLst/>
              <a:rect l="l" t="t" r="r" b="b"/>
              <a:pathLst>
                <a:path w="1562" h="1153" extrusionOk="0">
                  <a:moveTo>
                    <a:pt x="1433" y="0"/>
                  </a:moveTo>
                  <a:cubicBezTo>
                    <a:pt x="1423" y="0"/>
                    <a:pt x="1413" y="2"/>
                    <a:pt x="1402" y="6"/>
                  </a:cubicBezTo>
                  <a:cubicBezTo>
                    <a:pt x="1302" y="39"/>
                    <a:pt x="1235" y="72"/>
                    <a:pt x="1135" y="106"/>
                  </a:cubicBezTo>
                  <a:cubicBezTo>
                    <a:pt x="968" y="206"/>
                    <a:pt x="801" y="306"/>
                    <a:pt x="668" y="406"/>
                  </a:cubicBezTo>
                  <a:lnTo>
                    <a:pt x="401" y="606"/>
                  </a:lnTo>
                  <a:cubicBezTo>
                    <a:pt x="334" y="640"/>
                    <a:pt x="268" y="706"/>
                    <a:pt x="201" y="773"/>
                  </a:cubicBezTo>
                  <a:cubicBezTo>
                    <a:pt x="134" y="840"/>
                    <a:pt x="101" y="906"/>
                    <a:pt x="34" y="973"/>
                  </a:cubicBezTo>
                  <a:cubicBezTo>
                    <a:pt x="1" y="1006"/>
                    <a:pt x="1" y="1040"/>
                    <a:pt x="34" y="1073"/>
                  </a:cubicBezTo>
                  <a:cubicBezTo>
                    <a:pt x="59" y="1122"/>
                    <a:pt x="83" y="1153"/>
                    <a:pt x="120" y="1153"/>
                  </a:cubicBezTo>
                  <a:cubicBezTo>
                    <a:pt x="134" y="1153"/>
                    <a:pt x="150" y="1149"/>
                    <a:pt x="168" y="1140"/>
                  </a:cubicBezTo>
                  <a:cubicBezTo>
                    <a:pt x="268" y="1107"/>
                    <a:pt x="334" y="1073"/>
                    <a:pt x="434" y="1040"/>
                  </a:cubicBezTo>
                  <a:cubicBezTo>
                    <a:pt x="501" y="1006"/>
                    <a:pt x="568" y="973"/>
                    <a:pt x="668" y="906"/>
                  </a:cubicBezTo>
                  <a:lnTo>
                    <a:pt x="901" y="740"/>
                  </a:lnTo>
                  <a:cubicBezTo>
                    <a:pt x="1068" y="640"/>
                    <a:pt x="1202" y="506"/>
                    <a:pt x="1368" y="373"/>
                  </a:cubicBezTo>
                  <a:cubicBezTo>
                    <a:pt x="1402" y="306"/>
                    <a:pt x="1468" y="239"/>
                    <a:pt x="1535" y="173"/>
                  </a:cubicBezTo>
                  <a:lnTo>
                    <a:pt x="1502" y="173"/>
                  </a:lnTo>
                  <a:cubicBezTo>
                    <a:pt x="1561" y="113"/>
                    <a:pt x="1515" y="0"/>
                    <a:pt x="143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099" name="Google Shape;1099;p52"/>
            <p:cNvSpPr/>
            <p:nvPr/>
          </p:nvSpPr>
          <p:spPr>
            <a:xfrm flipH="1">
              <a:off x="1749993" y="8435935"/>
              <a:ext cx="46279" cy="48278"/>
            </a:xfrm>
            <a:custGeom>
              <a:avLst/>
              <a:gdLst/>
              <a:ahLst/>
              <a:cxnLst/>
              <a:rect l="l" t="t" r="r" b="b"/>
              <a:pathLst>
                <a:path w="1435" h="1497" extrusionOk="0">
                  <a:moveTo>
                    <a:pt x="1326" y="1"/>
                  </a:moveTo>
                  <a:cubicBezTo>
                    <a:pt x="1307" y="1"/>
                    <a:pt x="1288" y="5"/>
                    <a:pt x="1268" y="15"/>
                  </a:cubicBezTo>
                  <a:cubicBezTo>
                    <a:pt x="1201" y="81"/>
                    <a:pt x="1101" y="115"/>
                    <a:pt x="1035" y="181"/>
                  </a:cubicBezTo>
                  <a:cubicBezTo>
                    <a:pt x="868" y="315"/>
                    <a:pt x="734" y="448"/>
                    <a:pt x="568" y="615"/>
                  </a:cubicBezTo>
                  <a:cubicBezTo>
                    <a:pt x="501" y="682"/>
                    <a:pt x="434" y="748"/>
                    <a:pt x="368" y="848"/>
                  </a:cubicBezTo>
                  <a:cubicBezTo>
                    <a:pt x="301" y="915"/>
                    <a:pt x="234" y="1015"/>
                    <a:pt x="167" y="1082"/>
                  </a:cubicBezTo>
                  <a:cubicBezTo>
                    <a:pt x="101" y="1215"/>
                    <a:pt x="34" y="1315"/>
                    <a:pt x="34" y="1315"/>
                  </a:cubicBezTo>
                  <a:cubicBezTo>
                    <a:pt x="1" y="1349"/>
                    <a:pt x="1" y="1382"/>
                    <a:pt x="34" y="1449"/>
                  </a:cubicBezTo>
                  <a:cubicBezTo>
                    <a:pt x="58" y="1472"/>
                    <a:pt x="98" y="1496"/>
                    <a:pt x="131" y="1496"/>
                  </a:cubicBezTo>
                  <a:cubicBezTo>
                    <a:pt x="145" y="1496"/>
                    <a:pt x="158" y="1492"/>
                    <a:pt x="167" y="1482"/>
                  </a:cubicBezTo>
                  <a:cubicBezTo>
                    <a:pt x="167" y="1482"/>
                    <a:pt x="267" y="1416"/>
                    <a:pt x="401" y="1315"/>
                  </a:cubicBezTo>
                  <a:cubicBezTo>
                    <a:pt x="468" y="1249"/>
                    <a:pt x="568" y="1182"/>
                    <a:pt x="634" y="1115"/>
                  </a:cubicBezTo>
                  <a:cubicBezTo>
                    <a:pt x="701" y="1049"/>
                    <a:pt x="801" y="982"/>
                    <a:pt x="868" y="882"/>
                  </a:cubicBezTo>
                  <a:cubicBezTo>
                    <a:pt x="1001" y="748"/>
                    <a:pt x="1135" y="582"/>
                    <a:pt x="1268" y="415"/>
                  </a:cubicBezTo>
                  <a:cubicBezTo>
                    <a:pt x="1335" y="348"/>
                    <a:pt x="1368" y="248"/>
                    <a:pt x="1435" y="181"/>
                  </a:cubicBezTo>
                  <a:cubicBezTo>
                    <a:pt x="1435" y="148"/>
                    <a:pt x="1435" y="115"/>
                    <a:pt x="1435" y="48"/>
                  </a:cubicBezTo>
                  <a:cubicBezTo>
                    <a:pt x="1411" y="24"/>
                    <a:pt x="1371" y="1"/>
                    <a:pt x="132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100" name="Google Shape;1100;p52"/>
            <p:cNvSpPr/>
            <p:nvPr/>
          </p:nvSpPr>
          <p:spPr>
            <a:xfrm flipH="1">
              <a:off x="1710166" y="8464734"/>
              <a:ext cx="28025" cy="41345"/>
            </a:xfrm>
            <a:custGeom>
              <a:avLst/>
              <a:gdLst/>
              <a:ahLst/>
              <a:cxnLst/>
              <a:rect l="l" t="t" r="r" b="b"/>
              <a:pathLst>
                <a:path w="869" h="1282" extrusionOk="0">
                  <a:moveTo>
                    <a:pt x="758" y="0"/>
                  </a:moveTo>
                  <a:cubicBezTo>
                    <a:pt x="735" y="0"/>
                    <a:pt x="715" y="8"/>
                    <a:pt x="701" y="22"/>
                  </a:cubicBezTo>
                  <a:cubicBezTo>
                    <a:pt x="635" y="56"/>
                    <a:pt x="568" y="122"/>
                    <a:pt x="535" y="156"/>
                  </a:cubicBezTo>
                  <a:cubicBezTo>
                    <a:pt x="435" y="289"/>
                    <a:pt x="334" y="422"/>
                    <a:pt x="268" y="523"/>
                  </a:cubicBezTo>
                  <a:lnTo>
                    <a:pt x="168" y="756"/>
                  </a:lnTo>
                  <a:cubicBezTo>
                    <a:pt x="134" y="823"/>
                    <a:pt x="101" y="889"/>
                    <a:pt x="68" y="956"/>
                  </a:cubicBezTo>
                  <a:cubicBezTo>
                    <a:pt x="34" y="1023"/>
                    <a:pt x="34" y="1090"/>
                    <a:pt x="1" y="1156"/>
                  </a:cubicBezTo>
                  <a:cubicBezTo>
                    <a:pt x="1" y="1190"/>
                    <a:pt x="1" y="1223"/>
                    <a:pt x="34" y="1256"/>
                  </a:cubicBezTo>
                  <a:cubicBezTo>
                    <a:pt x="51" y="1273"/>
                    <a:pt x="84" y="1281"/>
                    <a:pt x="118" y="1281"/>
                  </a:cubicBezTo>
                  <a:cubicBezTo>
                    <a:pt x="151" y="1281"/>
                    <a:pt x="184" y="1273"/>
                    <a:pt x="201" y="1256"/>
                  </a:cubicBezTo>
                  <a:cubicBezTo>
                    <a:pt x="268" y="1190"/>
                    <a:pt x="301" y="1156"/>
                    <a:pt x="368" y="1090"/>
                  </a:cubicBezTo>
                  <a:cubicBezTo>
                    <a:pt x="401" y="1056"/>
                    <a:pt x="435" y="990"/>
                    <a:pt x="501" y="923"/>
                  </a:cubicBezTo>
                  <a:lnTo>
                    <a:pt x="635" y="723"/>
                  </a:lnTo>
                  <a:cubicBezTo>
                    <a:pt x="701" y="589"/>
                    <a:pt x="768" y="456"/>
                    <a:pt x="835" y="322"/>
                  </a:cubicBezTo>
                  <a:cubicBezTo>
                    <a:pt x="835" y="256"/>
                    <a:pt x="868" y="189"/>
                    <a:pt x="868" y="122"/>
                  </a:cubicBezTo>
                  <a:cubicBezTo>
                    <a:pt x="868" y="89"/>
                    <a:pt x="868" y="56"/>
                    <a:pt x="868" y="56"/>
                  </a:cubicBezTo>
                  <a:cubicBezTo>
                    <a:pt x="829" y="16"/>
                    <a:pt x="790" y="0"/>
                    <a:pt x="75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101" name="Google Shape;1101;p52"/>
            <p:cNvSpPr/>
            <p:nvPr/>
          </p:nvSpPr>
          <p:spPr>
            <a:xfrm flipH="1">
              <a:off x="1768278" y="8194614"/>
              <a:ext cx="88236" cy="73724"/>
            </a:xfrm>
            <a:custGeom>
              <a:avLst/>
              <a:gdLst/>
              <a:ahLst/>
              <a:cxnLst/>
              <a:rect l="l" t="t" r="r" b="b"/>
              <a:pathLst>
                <a:path w="2736" h="2286" extrusionOk="0">
                  <a:moveTo>
                    <a:pt x="251" y="0"/>
                  </a:moveTo>
                  <a:cubicBezTo>
                    <a:pt x="209" y="0"/>
                    <a:pt x="167" y="9"/>
                    <a:pt x="134" y="25"/>
                  </a:cubicBezTo>
                  <a:cubicBezTo>
                    <a:pt x="34" y="92"/>
                    <a:pt x="1" y="226"/>
                    <a:pt x="67" y="326"/>
                  </a:cubicBezTo>
                  <a:cubicBezTo>
                    <a:pt x="167" y="459"/>
                    <a:pt x="267" y="593"/>
                    <a:pt x="368" y="726"/>
                  </a:cubicBezTo>
                  <a:cubicBezTo>
                    <a:pt x="601" y="993"/>
                    <a:pt x="835" y="1226"/>
                    <a:pt x="1101" y="1460"/>
                  </a:cubicBezTo>
                  <a:cubicBezTo>
                    <a:pt x="1368" y="1693"/>
                    <a:pt x="1668" y="1894"/>
                    <a:pt x="1935" y="2060"/>
                  </a:cubicBezTo>
                  <a:cubicBezTo>
                    <a:pt x="2102" y="2127"/>
                    <a:pt x="2236" y="2194"/>
                    <a:pt x="2402" y="2260"/>
                  </a:cubicBezTo>
                  <a:cubicBezTo>
                    <a:pt x="2419" y="2277"/>
                    <a:pt x="2452" y="2285"/>
                    <a:pt x="2490" y="2285"/>
                  </a:cubicBezTo>
                  <a:cubicBezTo>
                    <a:pt x="2527" y="2285"/>
                    <a:pt x="2569" y="2277"/>
                    <a:pt x="2602" y="2260"/>
                  </a:cubicBezTo>
                  <a:cubicBezTo>
                    <a:pt x="2703" y="2194"/>
                    <a:pt x="2736" y="2060"/>
                    <a:pt x="2669" y="1960"/>
                  </a:cubicBezTo>
                  <a:cubicBezTo>
                    <a:pt x="2569" y="1827"/>
                    <a:pt x="2469" y="1693"/>
                    <a:pt x="2369" y="1560"/>
                  </a:cubicBezTo>
                  <a:cubicBezTo>
                    <a:pt x="1902" y="1026"/>
                    <a:pt x="1368" y="593"/>
                    <a:pt x="768" y="226"/>
                  </a:cubicBezTo>
                  <a:cubicBezTo>
                    <a:pt x="634" y="159"/>
                    <a:pt x="501" y="92"/>
                    <a:pt x="368" y="25"/>
                  </a:cubicBezTo>
                  <a:cubicBezTo>
                    <a:pt x="334" y="9"/>
                    <a:pt x="293" y="0"/>
                    <a:pt x="25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102" name="Google Shape;1102;p52"/>
            <p:cNvSpPr/>
            <p:nvPr/>
          </p:nvSpPr>
          <p:spPr>
            <a:xfrm flipH="1">
              <a:off x="1784402" y="8260596"/>
              <a:ext cx="99008" cy="58566"/>
            </a:xfrm>
            <a:custGeom>
              <a:avLst/>
              <a:gdLst/>
              <a:ahLst/>
              <a:cxnLst/>
              <a:rect l="l" t="t" r="r" b="b"/>
              <a:pathLst>
                <a:path w="3070" h="1816" extrusionOk="0">
                  <a:moveTo>
                    <a:pt x="242" y="0"/>
                  </a:moveTo>
                  <a:cubicBezTo>
                    <a:pt x="195" y="0"/>
                    <a:pt x="148" y="24"/>
                    <a:pt x="101" y="48"/>
                  </a:cubicBezTo>
                  <a:cubicBezTo>
                    <a:pt x="1" y="148"/>
                    <a:pt x="1" y="315"/>
                    <a:pt x="101" y="381"/>
                  </a:cubicBezTo>
                  <a:cubicBezTo>
                    <a:pt x="201" y="515"/>
                    <a:pt x="334" y="615"/>
                    <a:pt x="468" y="715"/>
                  </a:cubicBezTo>
                  <a:cubicBezTo>
                    <a:pt x="735" y="915"/>
                    <a:pt x="1035" y="1115"/>
                    <a:pt x="1335" y="1282"/>
                  </a:cubicBezTo>
                  <a:cubicBezTo>
                    <a:pt x="1669" y="1449"/>
                    <a:pt x="1969" y="1582"/>
                    <a:pt x="2302" y="1682"/>
                  </a:cubicBezTo>
                  <a:cubicBezTo>
                    <a:pt x="2469" y="1749"/>
                    <a:pt x="2603" y="1782"/>
                    <a:pt x="2769" y="1816"/>
                  </a:cubicBezTo>
                  <a:cubicBezTo>
                    <a:pt x="2836" y="1816"/>
                    <a:pt x="2903" y="1782"/>
                    <a:pt x="2969" y="1749"/>
                  </a:cubicBezTo>
                  <a:cubicBezTo>
                    <a:pt x="3070" y="1649"/>
                    <a:pt x="3070" y="1515"/>
                    <a:pt x="2969" y="1415"/>
                  </a:cubicBezTo>
                  <a:cubicBezTo>
                    <a:pt x="2869" y="1315"/>
                    <a:pt x="2736" y="1182"/>
                    <a:pt x="2603" y="1082"/>
                  </a:cubicBezTo>
                  <a:cubicBezTo>
                    <a:pt x="2336" y="882"/>
                    <a:pt x="2035" y="715"/>
                    <a:pt x="1735" y="548"/>
                  </a:cubicBezTo>
                  <a:cubicBezTo>
                    <a:pt x="1435" y="381"/>
                    <a:pt x="1101" y="248"/>
                    <a:pt x="768" y="114"/>
                  </a:cubicBezTo>
                  <a:cubicBezTo>
                    <a:pt x="601" y="81"/>
                    <a:pt x="468" y="14"/>
                    <a:pt x="301" y="14"/>
                  </a:cubicBezTo>
                  <a:cubicBezTo>
                    <a:pt x="281" y="5"/>
                    <a:pt x="262" y="0"/>
                    <a:pt x="24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103" name="Google Shape;1103;p52"/>
            <p:cNvSpPr/>
            <p:nvPr/>
          </p:nvSpPr>
          <p:spPr>
            <a:xfrm flipH="1">
              <a:off x="1550945" y="8209449"/>
              <a:ext cx="306633" cy="262483"/>
            </a:xfrm>
            <a:custGeom>
              <a:avLst/>
              <a:gdLst/>
              <a:ahLst/>
              <a:cxnLst/>
              <a:rect l="l" t="t" r="r" b="b"/>
              <a:pathLst>
                <a:path w="9508" h="8139" extrusionOk="0">
                  <a:moveTo>
                    <a:pt x="5412" y="0"/>
                  </a:moveTo>
                  <a:cubicBezTo>
                    <a:pt x="4415" y="0"/>
                    <a:pt x="3398" y="371"/>
                    <a:pt x="2569" y="1200"/>
                  </a:cubicBezTo>
                  <a:cubicBezTo>
                    <a:pt x="0" y="3769"/>
                    <a:pt x="1802" y="8138"/>
                    <a:pt x="5437" y="8138"/>
                  </a:cubicBezTo>
                  <a:cubicBezTo>
                    <a:pt x="7672" y="8138"/>
                    <a:pt x="9507" y="6304"/>
                    <a:pt x="9507" y="4069"/>
                  </a:cubicBezTo>
                  <a:cubicBezTo>
                    <a:pt x="9507" y="1629"/>
                    <a:pt x="7503" y="0"/>
                    <a:pt x="541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104" name="Google Shape;1104;p52"/>
            <p:cNvSpPr/>
            <p:nvPr/>
          </p:nvSpPr>
          <p:spPr>
            <a:xfrm flipH="1">
              <a:off x="1619801" y="8277849"/>
              <a:ext cx="146351" cy="125227"/>
            </a:xfrm>
            <a:custGeom>
              <a:avLst/>
              <a:gdLst/>
              <a:ahLst/>
              <a:cxnLst/>
              <a:rect l="l" t="t" r="r" b="b"/>
              <a:pathLst>
                <a:path w="4538" h="3883" extrusionOk="0">
                  <a:moveTo>
                    <a:pt x="2601" y="0"/>
                  </a:moveTo>
                  <a:cubicBezTo>
                    <a:pt x="2124" y="0"/>
                    <a:pt x="1635" y="179"/>
                    <a:pt x="1235" y="580"/>
                  </a:cubicBezTo>
                  <a:cubicBezTo>
                    <a:pt x="1" y="1781"/>
                    <a:pt x="868" y="3882"/>
                    <a:pt x="2602" y="3882"/>
                  </a:cubicBezTo>
                  <a:cubicBezTo>
                    <a:pt x="3670" y="3882"/>
                    <a:pt x="4537" y="3015"/>
                    <a:pt x="4537" y="1948"/>
                  </a:cubicBezTo>
                  <a:cubicBezTo>
                    <a:pt x="4537" y="776"/>
                    <a:pt x="3594" y="0"/>
                    <a:pt x="260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105" name="Google Shape;1105;p52"/>
            <p:cNvSpPr/>
            <p:nvPr/>
          </p:nvSpPr>
          <p:spPr>
            <a:xfrm flipH="1">
              <a:off x="1265900" y="7912497"/>
              <a:ext cx="3257" cy="3257"/>
            </a:xfrm>
            <a:custGeom>
              <a:avLst/>
              <a:gdLst/>
              <a:ahLst/>
              <a:cxnLst/>
              <a:rect l="l" t="t" r="r" b="b"/>
              <a:pathLst>
                <a:path w="101" h="101" extrusionOk="0">
                  <a:moveTo>
                    <a:pt x="67" y="1"/>
                  </a:moveTo>
                  <a:cubicBezTo>
                    <a:pt x="1" y="1"/>
                    <a:pt x="1" y="101"/>
                    <a:pt x="67" y="101"/>
                  </a:cubicBezTo>
                  <a:cubicBezTo>
                    <a:pt x="101" y="67"/>
                    <a:pt x="101" y="34"/>
                    <a:pt x="67" y="1"/>
                  </a:cubicBezTo>
                  <a:close/>
                </a:path>
              </a:pathLst>
            </a:custGeom>
            <a:solidFill>
              <a:srgbClr val="F7B38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106" name="Google Shape;1106;p52"/>
            <p:cNvSpPr/>
            <p:nvPr/>
          </p:nvSpPr>
          <p:spPr>
            <a:xfrm flipH="1">
              <a:off x="1475711" y="9381775"/>
              <a:ext cx="135192" cy="88849"/>
            </a:xfrm>
            <a:custGeom>
              <a:avLst/>
              <a:gdLst/>
              <a:ahLst/>
              <a:cxnLst/>
              <a:rect l="l" t="t" r="r" b="b"/>
              <a:pathLst>
                <a:path w="4192" h="2755" extrusionOk="0">
                  <a:moveTo>
                    <a:pt x="3506" y="0"/>
                  </a:moveTo>
                  <a:cubicBezTo>
                    <a:pt x="2479" y="0"/>
                    <a:pt x="1" y="1334"/>
                    <a:pt x="357" y="2375"/>
                  </a:cubicBezTo>
                  <a:cubicBezTo>
                    <a:pt x="446" y="2643"/>
                    <a:pt x="664" y="2755"/>
                    <a:pt x="951" y="2755"/>
                  </a:cubicBezTo>
                  <a:cubicBezTo>
                    <a:pt x="2057" y="2755"/>
                    <a:pt x="4191" y="1081"/>
                    <a:pt x="3926" y="207"/>
                  </a:cubicBezTo>
                  <a:cubicBezTo>
                    <a:pt x="3884" y="64"/>
                    <a:pt x="3730" y="0"/>
                    <a:pt x="350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107" name="Google Shape;1107;p52"/>
            <p:cNvSpPr/>
            <p:nvPr/>
          </p:nvSpPr>
          <p:spPr>
            <a:xfrm flipH="1">
              <a:off x="627683" y="9095143"/>
              <a:ext cx="145738" cy="107328"/>
            </a:xfrm>
            <a:custGeom>
              <a:avLst/>
              <a:gdLst/>
              <a:ahLst/>
              <a:cxnLst/>
              <a:rect l="l" t="t" r="r" b="b"/>
              <a:pathLst>
                <a:path w="4519" h="3328" extrusionOk="0">
                  <a:moveTo>
                    <a:pt x="958" y="0"/>
                  </a:moveTo>
                  <a:cubicBezTo>
                    <a:pt x="866" y="0"/>
                    <a:pt x="781" y="18"/>
                    <a:pt x="707" y="55"/>
                  </a:cubicBezTo>
                  <a:cubicBezTo>
                    <a:pt x="1" y="392"/>
                    <a:pt x="1836" y="3327"/>
                    <a:pt x="3069" y="3327"/>
                  </a:cubicBezTo>
                  <a:cubicBezTo>
                    <a:pt x="3177" y="3327"/>
                    <a:pt x="3279" y="3305"/>
                    <a:pt x="3375" y="3257"/>
                  </a:cubicBezTo>
                  <a:cubicBezTo>
                    <a:pt x="4518" y="2701"/>
                    <a:pt x="2115" y="0"/>
                    <a:pt x="95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108" name="Google Shape;1108;p52"/>
            <p:cNvSpPr/>
            <p:nvPr/>
          </p:nvSpPr>
          <p:spPr>
            <a:xfrm flipH="1">
              <a:off x="367628" y="7508834"/>
              <a:ext cx="97911" cy="52729"/>
            </a:xfrm>
            <a:custGeom>
              <a:avLst/>
              <a:gdLst/>
              <a:ahLst/>
              <a:cxnLst/>
              <a:rect l="l" t="t" r="r" b="b"/>
              <a:pathLst>
                <a:path w="3036" h="1635" extrusionOk="0">
                  <a:moveTo>
                    <a:pt x="2735" y="0"/>
                  </a:moveTo>
                  <a:cubicBezTo>
                    <a:pt x="2569" y="0"/>
                    <a:pt x="2435" y="34"/>
                    <a:pt x="2268" y="34"/>
                  </a:cubicBezTo>
                  <a:cubicBezTo>
                    <a:pt x="2135" y="67"/>
                    <a:pt x="1968" y="134"/>
                    <a:pt x="1835" y="167"/>
                  </a:cubicBezTo>
                  <a:cubicBezTo>
                    <a:pt x="1668" y="234"/>
                    <a:pt x="1501" y="267"/>
                    <a:pt x="1334" y="334"/>
                  </a:cubicBezTo>
                  <a:cubicBezTo>
                    <a:pt x="1067" y="501"/>
                    <a:pt x="767" y="634"/>
                    <a:pt x="500" y="834"/>
                  </a:cubicBezTo>
                  <a:cubicBezTo>
                    <a:pt x="400" y="934"/>
                    <a:pt x="267" y="1035"/>
                    <a:pt x="167" y="1135"/>
                  </a:cubicBezTo>
                  <a:cubicBezTo>
                    <a:pt x="0" y="1335"/>
                    <a:pt x="133" y="1635"/>
                    <a:pt x="400" y="1635"/>
                  </a:cubicBezTo>
                  <a:cubicBezTo>
                    <a:pt x="534" y="1635"/>
                    <a:pt x="701" y="1635"/>
                    <a:pt x="867" y="1602"/>
                  </a:cubicBezTo>
                  <a:cubicBezTo>
                    <a:pt x="1168" y="1535"/>
                    <a:pt x="1468" y="1435"/>
                    <a:pt x="1768" y="1301"/>
                  </a:cubicBezTo>
                  <a:cubicBezTo>
                    <a:pt x="1935" y="1235"/>
                    <a:pt x="2102" y="1168"/>
                    <a:pt x="2235" y="1068"/>
                  </a:cubicBezTo>
                  <a:cubicBezTo>
                    <a:pt x="2368" y="1001"/>
                    <a:pt x="2502" y="901"/>
                    <a:pt x="2635" y="834"/>
                  </a:cubicBezTo>
                  <a:cubicBezTo>
                    <a:pt x="2735" y="734"/>
                    <a:pt x="2869" y="634"/>
                    <a:pt x="2969" y="501"/>
                  </a:cubicBezTo>
                  <a:cubicBezTo>
                    <a:pt x="3002" y="467"/>
                    <a:pt x="3036" y="401"/>
                    <a:pt x="3036" y="301"/>
                  </a:cubicBezTo>
                  <a:cubicBezTo>
                    <a:pt x="3036" y="134"/>
                    <a:pt x="2902" y="0"/>
                    <a:pt x="273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109" name="Google Shape;1109;p52"/>
            <p:cNvSpPr/>
            <p:nvPr/>
          </p:nvSpPr>
          <p:spPr>
            <a:xfrm flipH="1">
              <a:off x="392364" y="7438628"/>
              <a:ext cx="72111" cy="122131"/>
            </a:xfrm>
            <a:custGeom>
              <a:avLst/>
              <a:gdLst/>
              <a:ahLst/>
              <a:cxnLst/>
              <a:rect l="l" t="t" r="r" b="b"/>
              <a:pathLst>
                <a:path w="2236" h="3787" extrusionOk="0">
                  <a:moveTo>
                    <a:pt x="1918" y="1"/>
                  </a:moveTo>
                  <a:cubicBezTo>
                    <a:pt x="1843" y="1"/>
                    <a:pt x="1768" y="26"/>
                    <a:pt x="1702" y="76"/>
                  </a:cubicBezTo>
                  <a:cubicBezTo>
                    <a:pt x="1568" y="243"/>
                    <a:pt x="1435" y="376"/>
                    <a:pt x="1301" y="543"/>
                  </a:cubicBezTo>
                  <a:cubicBezTo>
                    <a:pt x="1201" y="710"/>
                    <a:pt x="1068" y="877"/>
                    <a:pt x="968" y="1043"/>
                  </a:cubicBezTo>
                  <a:cubicBezTo>
                    <a:pt x="868" y="1243"/>
                    <a:pt x="734" y="1444"/>
                    <a:pt x="634" y="1677"/>
                  </a:cubicBezTo>
                  <a:cubicBezTo>
                    <a:pt x="434" y="2044"/>
                    <a:pt x="267" y="2444"/>
                    <a:pt x="134" y="2878"/>
                  </a:cubicBezTo>
                  <a:cubicBezTo>
                    <a:pt x="67" y="3045"/>
                    <a:pt x="34" y="3245"/>
                    <a:pt x="0" y="3445"/>
                  </a:cubicBezTo>
                  <a:cubicBezTo>
                    <a:pt x="0" y="3545"/>
                    <a:pt x="0" y="3645"/>
                    <a:pt x="67" y="3712"/>
                  </a:cubicBezTo>
                  <a:cubicBezTo>
                    <a:pt x="134" y="3762"/>
                    <a:pt x="209" y="3787"/>
                    <a:pt x="284" y="3787"/>
                  </a:cubicBezTo>
                  <a:cubicBezTo>
                    <a:pt x="359" y="3787"/>
                    <a:pt x="434" y="3762"/>
                    <a:pt x="501" y="3712"/>
                  </a:cubicBezTo>
                  <a:cubicBezTo>
                    <a:pt x="634" y="3545"/>
                    <a:pt x="768" y="3412"/>
                    <a:pt x="901" y="3245"/>
                  </a:cubicBezTo>
                  <a:cubicBezTo>
                    <a:pt x="1135" y="2878"/>
                    <a:pt x="1368" y="2511"/>
                    <a:pt x="1568" y="2111"/>
                  </a:cubicBezTo>
                  <a:cubicBezTo>
                    <a:pt x="1668" y="1911"/>
                    <a:pt x="1768" y="1710"/>
                    <a:pt x="1868" y="1510"/>
                  </a:cubicBezTo>
                  <a:cubicBezTo>
                    <a:pt x="1935" y="1310"/>
                    <a:pt x="2002" y="1110"/>
                    <a:pt x="2069" y="910"/>
                  </a:cubicBezTo>
                  <a:cubicBezTo>
                    <a:pt x="2135" y="710"/>
                    <a:pt x="2169" y="543"/>
                    <a:pt x="2202" y="343"/>
                  </a:cubicBezTo>
                  <a:cubicBezTo>
                    <a:pt x="2235" y="243"/>
                    <a:pt x="2202" y="143"/>
                    <a:pt x="2135" y="76"/>
                  </a:cubicBezTo>
                  <a:cubicBezTo>
                    <a:pt x="2069" y="26"/>
                    <a:pt x="1993" y="1"/>
                    <a:pt x="191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110" name="Google Shape;1110;p52"/>
            <p:cNvSpPr/>
            <p:nvPr/>
          </p:nvSpPr>
          <p:spPr>
            <a:xfrm flipH="1">
              <a:off x="446157" y="7425889"/>
              <a:ext cx="38765" cy="134773"/>
            </a:xfrm>
            <a:custGeom>
              <a:avLst/>
              <a:gdLst/>
              <a:ahLst/>
              <a:cxnLst/>
              <a:rect l="l" t="t" r="r" b="b"/>
              <a:pathLst>
                <a:path w="1202" h="4179" extrusionOk="0">
                  <a:moveTo>
                    <a:pt x="369" y="1"/>
                  </a:moveTo>
                  <a:cubicBezTo>
                    <a:pt x="237" y="1"/>
                    <a:pt x="105" y="88"/>
                    <a:pt x="67" y="237"/>
                  </a:cubicBezTo>
                  <a:cubicBezTo>
                    <a:pt x="34" y="438"/>
                    <a:pt x="34" y="638"/>
                    <a:pt x="34" y="838"/>
                  </a:cubicBezTo>
                  <a:cubicBezTo>
                    <a:pt x="1" y="1038"/>
                    <a:pt x="1" y="1238"/>
                    <a:pt x="34" y="1472"/>
                  </a:cubicBezTo>
                  <a:cubicBezTo>
                    <a:pt x="34" y="1705"/>
                    <a:pt x="67" y="1939"/>
                    <a:pt x="101" y="2172"/>
                  </a:cubicBezTo>
                  <a:cubicBezTo>
                    <a:pt x="167" y="2606"/>
                    <a:pt x="267" y="3039"/>
                    <a:pt x="401" y="3440"/>
                  </a:cubicBezTo>
                  <a:cubicBezTo>
                    <a:pt x="434" y="3640"/>
                    <a:pt x="534" y="3840"/>
                    <a:pt x="601" y="4007"/>
                  </a:cubicBezTo>
                  <a:cubicBezTo>
                    <a:pt x="668" y="4107"/>
                    <a:pt x="734" y="4140"/>
                    <a:pt x="835" y="4174"/>
                  </a:cubicBezTo>
                  <a:cubicBezTo>
                    <a:pt x="849" y="4177"/>
                    <a:pt x="863" y="4179"/>
                    <a:pt x="878" y="4179"/>
                  </a:cubicBezTo>
                  <a:cubicBezTo>
                    <a:pt x="1002" y="4179"/>
                    <a:pt x="1138" y="4059"/>
                    <a:pt x="1168" y="3940"/>
                  </a:cubicBezTo>
                  <a:cubicBezTo>
                    <a:pt x="1201" y="3740"/>
                    <a:pt x="1201" y="3540"/>
                    <a:pt x="1201" y="3340"/>
                  </a:cubicBezTo>
                  <a:cubicBezTo>
                    <a:pt x="1201" y="2873"/>
                    <a:pt x="1168" y="2439"/>
                    <a:pt x="1135" y="2005"/>
                  </a:cubicBezTo>
                  <a:cubicBezTo>
                    <a:pt x="1101" y="1772"/>
                    <a:pt x="1035" y="1538"/>
                    <a:pt x="1001" y="1338"/>
                  </a:cubicBezTo>
                  <a:cubicBezTo>
                    <a:pt x="935" y="1105"/>
                    <a:pt x="901" y="905"/>
                    <a:pt x="835" y="738"/>
                  </a:cubicBezTo>
                  <a:cubicBezTo>
                    <a:pt x="768" y="538"/>
                    <a:pt x="701" y="338"/>
                    <a:pt x="601" y="171"/>
                  </a:cubicBezTo>
                  <a:lnTo>
                    <a:pt x="634" y="171"/>
                  </a:lnTo>
                  <a:cubicBezTo>
                    <a:pt x="576" y="54"/>
                    <a:pt x="472" y="1"/>
                    <a:pt x="36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111" name="Google Shape;1111;p52"/>
            <p:cNvSpPr/>
            <p:nvPr/>
          </p:nvSpPr>
          <p:spPr>
            <a:xfrm flipH="1">
              <a:off x="452605" y="7472070"/>
              <a:ext cx="87591" cy="96782"/>
            </a:xfrm>
            <a:custGeom>
              <a:avLst/>
              <a:gdLst/>
              <a:ahLst/>
              <a:cxnLst/>
              <a:rect l="l" t="t" r="r" b="b"/>
              <a:pathLst>
                <a:path w="2716" h="3001" extrusionOk="0">
                  <a:moveTo>
                    <a:pt x="338" y="1"/>
                  </a:moveTo>
                  <a:cubicBezTo>
                    <a:pt x="154" y="1"/>
                    <a:pt x="0" y="187"/>
                    <a:pt x="80" y="373"/>
                  </a:cubicBezTo>
                  <a:cubicBezTo>
                    <a:pt x="147" y="540"/>
                    <a:pt x="214" y="707"/>
                    <a:pt x="280" y="874"/>
                  </a:cubicBezTo>
                  <a:cubicBezTo>
                    <a:pt x="380" y="1007"/>
                    <a:pt x="480" y="1174"/>
                    <a:pt x="580" y="1341"/>
                  </a:cubicBezTo>
                  <a:cubicBezTo>
                    <a:pt x="681" y="1507"/>
                    <a:pt x="814" y="1674"/>
                    <a:pt x="947" y="1808"/>
                  </a:cubicBezTo>
                  <a:cubicBezTo>
                    <a:pt x="1214" y="2141"/>
                    <a:pt x="1481" y="2408"/>
                    <a:pt x="1781" y="2642"/>
                  </a:cubicBezTo>
                  <a:cubicBezTo>
                    <a:pt x="1915" y="2775"/>
                    <a:pt x="2082" y="2875"/>
                    <a:pt x="2215" y="2975"/>
                  </a:cubicBezTo>
                  <a:cubicBezTo>
                    <a:pt x="2265" y="2992"/>
                    <a:pt x="2307" y="3000"/>
                    <a:pt x="2348" y="3000"/>
                  </a:cubicBezTo>
                  <a:cubicBezTo>
                    <a:pt x="2390" y="3000"/>
                    <a:pt x="2432" y="2992"/>
                    <a:pt x="2482" y="2975"/>
                  </a:cubicBezTo>
                  <a:cubicBezTo>
                    <a:pt x="2615" y="2908"/>
                    <a:pt x="2715" y="2742"/>
                    <a:pt x="2649" y="2608"/>
                  </a:cubicBezTo>
                  <a:cubicBezTo>
                    <a:pt x="2582" y="2441"/>
                    <a:pt x="2515" y="2275"/>
                    <a:pt x="2415" y="2108"/>
                  </a:cubicBezTo>
                  <a:cubicBezTo>
                    <a:pt x="2248" y="1774"/>
                    <a:pt x="2015" y="1441"/>
                    <a:pt x="1781" y="1140"/>
                  </a:cubicBezTo>
                  <a:cubicBezTo>
                    <a:pt x="1615" y="1007"/>
                    <a:pt x="1481" y="840"/>
                    <a:pt x="1348" y="707"/>
                  </a:cubicBezTo>
                  <a:cubicBezTo>
                    <a:pt x="1214" y="573"/>
                    <a:pt x="1081" y="440"/>
                    <a:pt x="947" y="340"/>
                  </a:cubicBezTo>
                  <a:cubicBezTo>
                    <a:pt x="781" y="206"/>
                    <a:pt x="647" y="106"/>
                    <a:pt x="480" y="40"/>
                  </a:cubicBezTo>
                  <a:cubicBezTo>
                    <a:pt x="433" y="13"/>
                    <a:pt x="385" y="1"/>
                    <a:pt x="33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112" name="Google Shape;1112;p52"/>
            <p:cNvSpPr/>
            <p:nvPr/>
          </p:nvSpPr>
          <p:spPr>
            <a:xfrm flipH="1">
              <a:off x="2139401" y="8956891"/>
              <a:ext cx="145254" cy="85172"/>
            </a:xfrm>
            <a:custGeom>
              <a:avLst/>
              <a:gdLst/>
              <a:ahLst/>
              <a:cxnLst/>
              <a:rect l="l" t="t" r="r" b="b"/>
              <a:pathLst>
                <a:path w="4504" h="2641" extrusionOk="0">
                  <a:moveTo>
                    <a:pt x="4234" y="1"/>
                  </a:moveTo>
                  <a:cubicBezTo>
                    <a:pt x="4168" y="1"/>
                    <a:pt x="4099" y="26"/>
                    <a:pt x="4037" y="72"/>
                  </a:cubicBezTo>
                  <a:cubicBezTo>
                    <a:pt x="4037" y="72"/>
                    <a:pt x="3970" y="139"/>
                    <a:pt x="3870" y="172"/>
                  </a:cubicBezTo>
                  <a:lnTo>
                    <a:pt x="3703" y="306"/>
                  </a:lnTo>
                  <a:cubicBezTo>
                    <a:pt x="3636" y="339"/>
                    <a:pt x="3570" y="406"/>
                    <a:pt x="3470" y="472"/>
                  </a:cubicBezTo>
                  <a:cubicBezTo>
                    <a:pt x="3403" y="539"/>
                    <a:pt x="3303" y="572"/>
                    <a:pt x="3203" y="639"/>
                  </a:cubicBezTo>
                  <a:cubicBezTo>
                    <a:pt x="3103" y="706"/>
                    <a:pt x="3003" y="773"/>
                    <a:pt x="2903" y="839"/>
                  </a:cubicBezTo>
                  <a:cubicBezTo>
                    <a:pt x="2802" y="906"/>
                    <a:pt x="2669" y="973"/>
                    <a:pt x="2569" y="1039"/>
                  </a:cubicBezTo>
                  <a:cubicBezTo>
                    <a:pt x="2469" y="1106"/>
                    <a:pt x="2335" y="1140"/>
                    <a:pt x="2202" y="1206"/>
                  </a:cubicBezTo>
                  <a:lnTo>
                    <a:pt x="1868" y="1406"/>
                  </a:lnTo>
                  <a:lnTo>
                    <a:pt x="1502" y="1573"/>
                  </a:lnTo>
                  <a:cubicBezTo>
                    <a:pt x="1368" y="1607"/>
                    <a:pt x="1268" y="1673"/>
                    <a:pt x="1168" y="1707"/>
                  </a:cubicBezTo>
                  <a:cubicBezTo>
                    <a:pt x="1068" y="1773"/>
                    <a:pt x="934" y="1773"/>
                    <a:pt x="834" y="1840"/>
                  </a:cubicBezTo>
                  <a:cubicBezTo>
                    <a:pt x="634" y="1907"/>
                    <a:pt x="401" y="2007"/>
                    <a:pt x="201" y="2107"/>
                  </a:cubicBezTo>
                  <a:lnTo>
                    <a:pt x="167" y="2107"/>
                  </a:lnTo>
                  <a:cubicBezTo>
                    <a:pt x="67" y="2140"/>
                    <a:pt x="0" y="2240"/>
                    <a:pt x="0" y="2340"/>
                  </a:cubicBezTo>
                  <a:cubicBezTo>
                    <a:pt x="0" y="2474"/>
                    <a:pt x="101" y="2607"/>
                    <a:pt x="267" y="2641"/>
                  </a:cubicBezTo>
                  <a:lnTo>
                    <a:pt x="1035" y="2641"/>
                  </a:lnTo>
                  <a:cubicBezTo>
                    <a:pt x="1168" y="2607"/>
                    <a:pt x="1301" y="2607"/>
                    <a:pt x="1401" y="2574"/>
                  </a:cubicBezTo>
                  <a:cubicBezTo>
                    <a:pt x="1535" y="2541"/>
                    <a:pt x="1702" y="2507"/>
                    <a:pt x="1835" y="2474"/>
                  </a:cubicBezTo>
                  <a:cubicBezTo>
                    <a:pt x="1969" y="2440"/>
                    <a:pt x="2102" y="2407"/>
                    <a:pt x="2235" y="2340"/>
                  </a:cubicBezTo>
                  <a:lnTo>
                    <a:pt x="2669" y="2140"/>
                  </a:lnTo>
                  <a:cubicBezTo>
                    <a:pt x="2802" y="2074"/>
                    <a:pt x="2936" y="2007"/>
                    <a:pt x="3069" y="1907"/>
                  </a:cubicBezTo>
                  <a:cubicBezTo>
                    <a:pt x="3203" y="1807"/>
                    <a:pt x="3336" y="1740"/>
                    <a:pt x="3436" y="1640"/>
                  </a:cubicBezTo>
                  <a:cubicBezTo>
                    <a:pt x="3570" y="1540"/>
                    <a:pt x="3670" y="1440"/>
                    <a:pt x="3770" y="1340"/>
                  </a:cubicBezTo>
                  <a:cubicBezTo>
                    <a:pt x="3870" y="1273"/>
                    <a:pt x="3937" y="1173"/>
                    <a:pt x="4037" y="1073"/>
                  </a:cubicBezTo>
                  <a:cubicBezTo>
                    <a:pt x="4103" y="973"/>
                    <a:pt x="4170" y="873"/>
                    <a:pt x="4237" y="806"/>
                  </a:cubicBezTo>
                  <a:cubicBezTo>
                    <a:pt x="4270" y="739"/>
                    <a:pt x="4337" y="673"/>
                    <a:pt x="4370" y="572"/>
                  </a:cubicBezTo>
                  <a:cubicBezTo>
                    <a:pt x="4404" y="539"/>
                    <a:pt x="4437" y="472"/>
                    <a:pt x="4470" y="406"/>
                  </a:cubicBezTo>
                  <a:lnTo>
                    <a:pt x="4504" y="372"/>
                  </a:lnTo>
                  <a:cubicBezTo>
                    <a:pt x="4504" y="272"/>
                    <a:pt x="4504" y="172"/>
                    <a:pt x="4437" y="105"/>
                  </a:cubicBezTo>
                  <a:cubicBezTo>
                    <a:pt x="4383" y="34"/>
                    <a:pt x="4311" y="1"/>
                    <a:pt x="423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113" name="Google Shape;1113;p52"/>
            <p:cNvSpPr/>
            <p:nvPr/>
          </p:nvSpPr>
          <p:spPr>
            <a:xfrm flipH="1">
              <a:off x="2163073" y="8962438"/>
              <a:ext cx="128033" cy="40893"/>
            </a:xfrm>
            <a:custGeom>
              <a:avLst/>
              <a:gdLst/>
              <a:ahLst/>
              <a:cxnLst/>
              <a:rect l="l" t="t" r="r" b="b"/>
              <a:pathLst>
                <a:path w="3970" h="1268" extrusionOk="0">
                  <a:moveTo>
                    <a:pt x="3603" y="0"/>
                  </a:moveTo>
                  <a:cubicBezTo>
                    <a:pt x="3603" y="0"/>
                    <a:pt x="3369" y="0"/>
                    <a:pt x="3036" y="34"/>
                  </a:cubicBezTo>
                  <a:cubicBezTo>
                    <a:pt x="2736" y="100"/>
                    <a:pt x="2335" y="167"/>
                    <a:pt x="1935" y="200"/>
                  </a:cubicBezTo>
                  <a:cubicBezTo>
                    <a:pt x="1735" y="267"/>
                    <a:pt x="1535" y="267"/>
                    <a:pt x="1335" y="300"/>
                  </a:cubicBezTo>
                  <a:lnTo>
                    <a:pt x="1101" y="334"/>
                  </a:lnTo>
                  <a:lnTo>
                    <a:pt x="334" y="334"/>
                  </a:lnTo>
                  <a:cubicBezTo>
                    <a:pt x="234" y="334"/>
                    <a:pt x="167" y="367"/>
                    <a:pt x="100" y="434"/>
                  </a:cubicBezTo>
                  <a:cubicBezTo>
                    <a:pt x="0" y="534"/>
                    <a:pt x="34" y="734"/>
                    <a:pt x="167" y="834"/>
                  </a:cubicBezTo>
                  <a:cubicBezTo>
                    <a:pt x="167" y="834"/>
                    <a:pt x="200" y="867"/>
                    <a:pt x="301" y="934"/>
                  </a:cubicBezTo>
                  <a:cubicBezTo>
                    <a:pt x="434" y="1001"/>
                    <a:pt x="567" y="1101"/>
                    <a:pt x="734" y="1134"/>
                  </a:cubicBezTo>
                  <a:cubicBezTo>
                    <a:pt x="934" y="1201"/>
                    <a:pt x="1134" y="1234"/>
                    <a:pt x="1368" y="1268"/>
                  </a:cubicBezTo>
                  <a:cubicBezTo>
                    <a:pt x="1601" y="1268"/>
                    <a:pt x="1835" y="1268"/>
                    <a:pt x="2068" y="1234"/>
                  </a:cubicBezTo>
                  <a:cubicBezTo>
                    <a:pt x="2302" y="1168"/>
                    <a:pt x="2535" y="1134"/>
                    <a:pt x="2736" y="1068"/>
                  </a:cubicBezTo>
                  <a:cubicBezTo>
                    <a:pt x="2936" y="1001"/>
                    <a:pt x="3103" y="901"/>
                    <a:pt x="3303" y="834"/>
                  </a:cubicBezTo>
                  <a:cubicBezTo>
                    <a:pt x="3469" y="734"/>
                    <a:pt x="3636" y="601"/>
                    <a:pt x="3803" y="501"/>
                  </a:cubicBezTo>
                  <a:cubicBezTo>
                    <a:pt x="3970" y="334"/>
                    <a:pt x="3870" y="0"/>
                    <a:pt x="360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114" name="Google Shape;1114;p52"/>
            <p:cNvSpPr/>
            <p:nvPr/>
          </p:nvSpPr>
          <p:spPr>
            <a:xfrm flipH="1">
              <a:off x="2168427" y="8923706"/>
              <a:ext cx="109779" cy="48536"/>
            </a:xfrm>
            <a:custGeom>
              <a:avLst/>
              <a:gdLst/>
              <a:ahLst/>
              <a:cxnLst/>
              <a:rect l="l" t="t" r="r" b="b"/>
              <a:pathLst>
                <a:path w="3404" h="1505" extrusionOk="0">
                  <a:moveTo>
                    <a:pt x="401" y="0"/>
                  </a:moveTo>
                  <a:cubicBezTo>
                    <a:pt x="334" y="0"/>
                    <a:pt x="267" y="0"/>
                    <a:pt x="201" y="34"/>
                  </a:cubicBezTo>
                  <a:cubicBezTo>
                    <a:pt x="67" y="100"/>
                    <a:pt x="1" y="267"/>
                    <a:pt x="67" y="401"/>
                  </a:cubicBezTo>
                  <a:cubicBezTo>
                    <a:pt x="101" y="467"/>
                    <a:pt x="134" y="501"/>
                    <a:pt x="167" y="534"/>
                  </a:cubicBezTo>
                  <a:cubicBezTo>
                    <a:pt x="234" y="667"/>
                    <a:pt x="301" y="768"/>
                    <a:pt x="434" y="868"/>
                  </a:cubicBezTo>
                  <a:cubicBezTo>
                    <a:pt x="568" y="1001"/>
                    <a:pt x="734" y="1101"/>
                    <a:pt x="901" y="1201"/>
                  </a:cubicBezTo>
                  <a:cubicBezTo>
                    <a:pt x="1101" y="1301"/>
                    <a:pt x="1302" y="1368"/>
                    <a:pt x="1502" y="1435"/>
                  </a:cubicBezTo>
                  <a:cubicBezTo>
                    <a:pt x="1728" y="1476"/>
                    <a:pt x="1968" y="1504"/>
                    <a:pt x="2212" y="1504"/>
                  </a:cubicBezTo>
                  <a:cubicBezTo>
                    <a:pt x="2363" y="1504"/>
                    <a:pt x="2516" y="1494"/>
                    <a:pt x="2669" y="1468"/>
                  </a:cubicBezTo>
                  <a:cubicBezTo>
                    <a:pt x="2836" y="1435"/>
                    <a:pt x="3003" y="1368"/>
                    <a:pt x="3170" y="1301"/>
                  </a:cubicBezTo>
                  <a:cubicBezTo>
                    <a:pt x="3403" y="1168"/>
                    <a:pt x="3370" y="834"/>
                    <a:pt x="3136" y="734"/>
                  </a:cubicBezTo>
                  <a:cubicBezTo>
                    <a:pt x="2969" y="701"/>
                    <a:pt x="2836" y="667"/>
                    <a:pt x="2669" y="634"/>
                  </a:cubicBezTo>
                  <a:cubicBezTo>
                    <a:pt x="2536" y="601"/>
                    <a:pt x="2402" y="567"/>
                    <a:pt x="2236" y="534"/>
                  </a:cubicBezTo>
                  <a:lnTo>
                    <a:pt x="1735" y="401"/>
                  </a:lnTo>
                  <a:cubicBezTo>
                    <a:pt x="1668" y="401"/>
                    <a:pt x="1568" y="367"/>
                    <a:pt x="1502" y="367"/>
                  </a:cubicBezTo>
                  <a:cubicBezTo>
                    <a:pt x="1435" y="334"/>
                    <a:pt x="1335" y="334"/>
                    <a:pt x="1268" y="301"/>
                  </a:cubicBezTo>
                  <a:cubicBezTo>
                    <a:pt x="1201" y="267"/>
                    <a:pt x="1135" y="267"/>
                    <a:pt x="1068" y="234"/>
                  </a:cubicBezTo>
                  <a:cubicBezTo>
                    <a:pt x="1001" y="200"/>
                    <a:pt x="968" y="200"/>
                    <a:pt x="868" y="167"/>
                  </a:cubicBezTo>
                  <a:cubicBezTo>
                    <a:pt x="768" y="134"/>
                    <a:pt x="668" y="100"/>
                    <a:pt x="601" y="67"/>
                  </a:cubicBezTo>
                  <a:lnTo>
                    <a:pt x="468" y="34"/>
                  </a:lnTo>
                  <a:lnTo>
                    <a:pt x="40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115" name="Google Shape;1115;p52"/>
            <p:cNvSpPr/>
            <p:nvPr/>
          </p:nvSpPr>
          <p:spPr>
            <a:xfrm flipH="1">
              <a:off x="2125408" y="8958116"/>
              <a:ext cx="35540" cy="97943"/>
            </a:xfrm>
            <a:custGeom>
              <a:avLst/>
              <a:gdLst/>
              <a:ahLst/>
              <a:cxnLst/>
              <a:rect l="l" t="t" r="r" b="b"/>
              <a:pathLst>
                <a:path w="1102" h="3037" extrusionOk="0">
                  <a:moveTo>
                    <a:pt x="334" y="1"/>
                  </a:moveTo>
                  <a:cubicBezTo>
                    <a:pt x="167" y="1"/>
                    <a:pt x="34" y="101"/>
                    <a:pt x="34" y="268"/>
                  </a:cubicBezTo>
                  <a:lnTo>
                    <a:pt x="34" y="368"/>
                  </a:lnTo>
                  <a:lnTo>
                    <a:pt x="34" y="468"/>
                  </a:lnTo>
                  <a:cubicBezTo>
                    <a:pt x="34" y="534"/>
                    <a:pt x="67" y="601"/>
                    <a:pt x="34" y="735"/>
                  </a:cubicBezTo>
                  <a:cubicBezTo>
                    <a:pt x="1" y="868"/>
                    <a:pt x="34" y="968"/>
                    <a:pt x="34" y="1102"/>
                  </a:cubicBezTo>
                  <a:cubicBezTo>
                    <a:pt x="34" y="1268"/>
                    <a:pt x="34" y="1402"/>
                    <a:pt x="67" y="1569"/>
                  </a:cubicBezTo>
                  <a:cubicBezTo>
                    <a:pt x="67" y="1735"/>
                    <a:pt x="101" y="1902"/>
                    <a:pt x="101" y="2036"/>
                  </a:cubicBezTo>
                  <a:cubicBezTo>
                    <a:pt x="134" y="2202"/>
                    <a:pt x="167" y="2336"/>
                    <a:pt x="201" y="2469"/>
                  </a:cubicBezTo>
                  <a:cubicBezTo>
                    <a:pt x="201" y="2569"/>
                    <a:pt x="234" y="2636"/>
                    <a:pt x="267" y="2736"/>
                  </a:cubicBezTo>
                  <a:lnTo>
                    <a:pt x="334" y="2869"/>
                  </a:lnTo>
                  <a:cubicBezTo>
                    <a:pt x="367" y="2936"/>
                    <a:pt x="401" y="2970"/>
                    <a:pt x="468" y="3003"/>
                  </a:cubicBezTo>
                  <a:cubicBezTo>
                    <a:pt x="512" y="3025"/>
                    <a:pt x="564" y="3036"/>
                    <a:pt x="616" y="3036"/>
                  </a:cubicBezTo>
                  <a:cubicBezTo>
                    <a:pt x="720" y="3036"/>
                    <a:pt x="823" y="2992"/>
                    <a:pt x="868" y="2903"/>
                  </a:cubicBezTo>
                  <a:cubicBezTo>
                    <a:pt x="901" y="2869"/>
                    <a:pt x="901" y="2803"/>
                    <a:pt x="935" y="2769"/>
                  </a:cubicBezTo>
                  <a:cubicBezTo>
                    <a:pt x="968" y="2669"/>
                    <a:pt x="1001" y="2569"/>
                    <a:pt x="1035" y="2469"/>
                  </a:cubicBezTo>
                  <a:cubicBezTo>
                    <a:pt x="1068" y="2302"/>
                    <a:pt x="1101" y="2169"/>
                    <a:pt x="1101" y="2002"/>
                  </a:cubicBezTo>
                  <a:cubicBezTo>
                    <a:pt x="1101" y="1835"/>
                    <a:pt x="1101" y="1669"/>
                    <a:pt x="1101" y="1468"/>
                  </a:cubicBezTo>
                  <a:cubicBezTo>
                    <a:pt x="1068" y="1302"/>
                    <a:pt x="1035" y="1135"/>
                    <a:pt x="1001" y="935"/>
                  </a:cubicBezTo>
                  <a:cubicBezTo>
                    <a:pt x="968" y="868"/>
                    <a:pt x="935" y="768"/>
                    <a:pt x="901" y="701"/>
                  </a:cubicBezTo>
                  <a:cubicBezTo>
                    <a:pt x="868" y="635"/>
                    <a:pt x="834" y="568"/>
                    <a:pt x="801" y="501"/>
                  </a:cubicBezTo>
                  <a:cubicBezTo>
                    <a:pt x="768" y="434"/>
                    <a:pt x="734" y="368"/>
                    <a:pt x="701" y="301"/>
                  </a:cubicBezTo>
                  <a:lnTo>
                    <a:pt x="601" y="168"/>
                  </a:lnTo>
                  <a:lnTo>
                    <a:pt x="501" y="67"/>
                  </a:lnTo>
                  <a:cubicBezTo>
                    <a:pt x="434" y="34"/>
                    <a:pt x="401" y="1"/>
                    <a:pt x="33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116" name="Google Shape;1116;p52"/>
            <p:cNvSpPr/>
            <p:nvPr/>
          </p:nvSpPr>
          <p:spPr>
            <a:xfrm flipH="1">
              <a:off x="632266" y="7943426"/>
              <a:ext cx="91461" cy="123969"/>
            </a:xfrm>
            <a:custGeom>
              <a:avLst/>
              <a:gdLst/>
              <a:ahLst/>
              <a:cxnLst/>
              <a:rect l="l" t="t" r="r" b="b"/>
              <a:pathLst>
                <a:path w="2836" h="3844" extrusionOk="0">
                  <a:moveTo>
                    <a:pt x="301" y="1"/>
                  </a:moveTo>
                  <a:cubicBezTo>
                    <a:pt x="234" y="1"/>
                    <a:pt x="167" y="1"/>
                    <a:pt x="100" y="67"/>
                  </a:cubicBezTo>
                  <a:cubicBezTo>
                    <a:pt x="0" y="168"/>
                    <a:pt x="0" y="301"/>
                    <a:pt x="100" y="368"/>
                  </a:cubicBezTo>
                  <a:lnTo>
                    <a:pt x="567" y="868"/>
                  </a:lnTo>
                  <a:cubicBezTo>
                    <a:pt x="901" y="1202"/>
                    <a:pt x="1201" y="1535"/>
                    <a:pt x="1501" y="1902"/>
                  </a:cubicBezTo>
                  <a:cubicBezTo>
                    <a:pt x="1668" y="2102"/>
                    <a:pt x="1802" y="2302"/>
                    <a:pt x="1935" y="2503"/>
                  </a:cubicBezTo>
                  <a:cubicBezTo>
                    <a:pt x="1968" y="2603"/>
                    <a:pt x="2035" y="2703"/>
                    <a:pt x="2102" y="2803"/>
                  </a:cubicBezTo>
                  <a:cubicBezTo>
                    <a:pt x="2135" y="2903"/>
                    <a:pt x="2169" y="2970"/>
                    <a:pt x="2202" y="3070"/>
                  </a:cubicBezTo>
                  <a:cubicBezTo>
                    <a:pt x="2269" y="3203"/>
                    <a:pt x="2302" y="3336"/>
                    <a:pt x="2335" y="3470"/>
                  </a:cubicBezTo>
                  <a:cubicBezTo>
                    <a:pt x="2369" y="3570"/>
                    <a:pt x="2402" y="3637"/>
                    <a:pt x="2402" y="3637"/>
                  </a:cubicBezTo>
                  <a:lnTo>
                    <a:pt x="2402" y="3703"/>
                  </a:lnTo>
                  <a:cubicBezTo>
                    <a:pt x="2402" y="3770"/>
                    <a:pt x="2469" y="3837"/>
                    <a:pt x="2569" y="3837"/>
                  </a:cubicBezTo>
                  <a:cubicBezTo>
                    <a:pt x="2582" y="3841"/>
                    <a:pt x="2596" y="3843"/>
                    <a:pt x="2610" y="3843"/>
                  </a:cubicBezTo>
                  <a:cubicBezTo>
                    <a:pt x="2702" y="3843"/>
                    <a:pt x="2802" y="3757"/>
                    <a:pt x="2802" y="3670"/>
                  </a:cubicBezTo>
                  <a:cubicBezTo>
                    <a:pt x="2802" y="3670"/>
                    <a:pt x="2836" y="3570"/>
                    <a:pt x="2836" y="3437"/>
                  </a:cubicBezTo>
                  <a:cubicBezTo>
                    <a:pt x="2836" y="3370"/>
                    <a:pt x="2836" y="3303"/>
                    <a:pt x="2836" y="3203"/>
                  </a:cubicBezTo>
                  <a:cubicBezTo>
                    <a:pt x="2836" y="3103"/>
                    <a:pt x="2836" y="3003"/>
                    <a:pt x="2802" y="2903"/>
                  </a:cubicBezTo>
                  <a:cubicBezTo>
                    <a:pt x="2802" y="2769"/>
                    <a:pt x="2769" y="2636"/>
                    <a:pt x="2736" y="2536"/>
                  </a:cubicBezTo>
                  <a:cubicBezTo>
                    <a:pt x="2702" y="2402"/>
                    <a:pt x="2636" y="2269"/>
                    <a:pt x="2602" y="2136"/>
                  </a:cubicBezTo>
                  <a:cubicBezTo>
                    <a:pt x="2535" y="2002"/>
                    <a:pt x="2469" y="1869"/>
                    <a:pt x="2402" y="1769"/>
                  </a:cubicBezTo>
                  <a:cubicBezTo>
                    <a:pt x="2302" y="1635"/>
                    <a:pt x="2235" y="1502"/>
                    <a:pt x="2135" y="1402"/>
                  </a:cubicBezTo>
                  <a:cubicBezTo>
                    <a:pt x="1968" y="1168"/>
                    <a:pt x="1768" y="968"/>
                    <a:pt x="1535" y="768"/>
                  </a:cubicBezTo>
                  <a:cubicBezTo>
                    <a:pt x="1368" y="601"/>
                    <a:pt x="1168" y="468"/>
                    <a:pt x="968" y="334"/>
                  </a:cubicBezTo>
                  <a:cubicBezTo>
                    <a:pt x="768" y="201"/>
                    <a:pt x="534" y="67"/>
                    <a:pt x="30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117" name="Google Shape;1117;p52"/>
            <p:cNvSpPr/>
            <p:nvPr/>
          </p:nvSpPr>
          <p:spPr>
            <a:xfrm flipH="1">
              <a:off x="999098" y="8950602"/>
              <a:ext cx="146351" cy="58115"/>
            </a:xfrm>
            <a:custGeom>
              <a:avLst/>
              <a:gdLst/>
              <a:ahLst/>
              <a:cxnLst/>
              <a:rect l="l" t="t" r="r" b="b"/>
              <a:pathLst>
                <a:path w="4538" h="1802" extrusionOk="0">
                  <a:moveTo>
                    <a:pt x="4333" y="0"/>
                  </a:moveTo>
                  <a:cubicBezTo>
                    <a:pt x="4293" y="0"/>
                    <a:pt x="4248" y="11"/>
                    <a:pt x="4204" y="34"/>
                  </a:cubicBezTo>
                  <a:lnTo>
                    <a:pt x="3603" y="300"/>
                  </a:lnTo>
                  <a:cubicBezTo>
                    <a:pt x="3270" y="467"/>
                    <a:pt x="2769" y="667"/>
                    <a:pt x="2302" y="834"/>
                  </a:cubicBezTo>
                  <a:cubicBezTo>
                    <a:pt x="2069" y="901"/>
                    <a:pt x="1835" y="968"/>
                    <a:pt x="1602" y="1001"/>
                  </a:cubicBezTo>
                  <a:cubicBezTo>
                    <a:pt x="1502" y="1001"/>
                    <a:pt x="1368" y="1034"/>
                    <a:pt x="1268" y="1034"/>
                  </a:cubicBezTo>
                  <a:lnTo>
                    <a:pt x="968" y="1034"/>
                  </a:lnTo>
                  <a:cubicBezTo>
                    <a:pt x="901" y="1051"/>
                    <a:pt x="826" y="1059"/>
                    <a:pt x="751" y="1059"/>
                  </a:cubicBezTo>
                  <a:cubicBezTo>
                    <a:pt x="676" y="1059"/>
                    <a:pt x="601" y="1051"/>
                    <a:pt x="534" y="1034"/>
                  </a:cubicBezTo>
                  <a:lnTo>
                    <a:pt x="334" y="1034"/>
                  </a:lnTo>
                  <a:cubicBezTo>
                    <a:pt x="67" y="1034"/>
                    <a:pt x="1" y="1368"/>
                    <a:pt x="201" y="1468"/>
                  </a:cubicBezTo>
                  <a:lnTo>
                    <a:pt x="401" y="1568"/>
                  </a:lnTo>
                  <a:cubicBezTo>
                    <a:pt x="434" y="1601"/>
                    <a:pt x="501" y="1635"/>
                    <a:pt x="601" y="1668"/>
                  </a:cubicBezTo>
                  <a:cubicBezTo>
                    <a:pt x="701" y="1701"/>
                    <a:pt x="801" y="1735"/>
                    <a:pt x="901" y="1735"/>
                  </a:cubicBezTo>
                  <a:cubicBezTo>
                    <a:pt x="1035" y="1768"/>
                    <a:pt x="1168" y="1768"/>
                    <a:pt x="1268" y="1802"/>
                  </a:cubicBezTo>
                  <a:lnTo>
                    <a:pt x="1702" y="1802"/>
                  </a:lnTo>
                  <a:cubicBezTo>
                    <a:pt x="1835" y="1802"/>
                    <a:pt x="2002" y="1768"/>
                    <a:pt x="2102" y="1735"/>
                  </a:cubicBezTo>
                  <a:cubicBezTo>
                    <a:pt x="2236" y="1701"/>
                    <a:pt x="2402" y="1668"/>
                    <a:pt x="2536" y="1635"/>
                  </a:cubicBezTo>
                  <a:cubicBezTo>
                    <a:pt x="3036" y="1468"/>
                    <a:pt x="3503" y="1201"/>
                    <a:pt x="3937" y="868"/>
                  </a:cubicBezTo>
                  <a:cubicBezTo>
                    <a:pt x="4137" y="734"/>
                    <a:pt x="4304" y="567"/>
                    <a:pt x="4471" y="367"/>
                  </a:cubicBezTo>
                  <a:cubicBezTo>
                    <a:pt x="4537" y="300"/>
                    <a:pt x="4537" y="200"/>
                    <a:pt x="4504" y="134"/>
                  </a:cubicBezTo>
                  <a:cubicBezTo>
                    <a:pt x="4482" y="45"/>
                    <a:pt x="4415" y="0"/>
                    <a:pt x="433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</p:grpSp>
      <p:grpSp>
        <p:nvGrpSpPr>
          <p:cNvPr id="1118" name="Google Shape;1118;p52"/>
          <p:cNvGrpSpPr/>
          <p:nvPr/>
        </p:nvGrpSpPr>
        <p:grpSpPr>
          <a:xfrm flipH="1">
            <a:off x="3382128" y="6960932"/>
            <a:ext cx="1697023" cy="1861239"/>
            <a:chOff x="2298275" y="6056125"/>
            <a:chExt cx="2811968" cy="3084075"/>
          </a:xfrm>
        </p:grpSpPr>
        <p:sp>
          <p:nvSpPr>
            <p:cNvPr id="1119" name="Google Shape;1119;p52"/>
            <p:cNvSpPr/>
            <p:nvPr/>
          </p:nvSpPr>
          <p:spPr>
            <a:xfrm flipH="1">
              <a:off x="4481839" y="7486278"/>
              <a:ext cx="423583" cy="445444"/>
            </a:xfrm>
            <a:custGeom>
              <a:avLst/>
              <a:gdLst/>
              <a:ahLst/>
              <a:cxnLst/>
              <a:rect l="l" t="t" r="r" b="b"/>
              <a:pathLst>
                <a:path w="9808" h="10742" fill="none" extrusionOk="0">
                  <a:moveTo>
                    <a:pt x="9807" y="834"/>
                  </a:moveTo>
                  <a:cubicBezTo>
                    <a:pt x="9807" y="834"/>
                    <a:pt x="3569" y="0"/>
                    <a:pt x="2002" y="3236"/>
                  </a:cubicBezTo>
                  <a:cubicBezTo>
                    <a:pt x="0" y="7372"/>
                    <a:pt x="5237" y="10741"/>
                    <a:pt x="5237" y="10741"/>
                  </a:cubicBezTo>
                </a:path>
              </a:pathLst>
            </a:custGeom>
            <a:solidFill>
              <a:schemeClr val="dk1"/>
            </a:solidFill>
            <a:ln w="31700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120" name="Google Shape;1120;p52"/>
            <p:cNvSpPr/>
            <p:nvPr/>
          </p:nvSpPr>
          <p:spPr>
            <a:xfrm flipH="1">
              <a:off x="4656187" y="7930629"/>
              <a:ext cx="145067" cy="135350"/>
            </a:xfrm>
            <a:custGeom>
              <a:avLst/>
              <a:gdLst/>
              <a:ahLst/>
              <a:cxnLst/>
              <a:rect l="l" t="t" r="r" b="b"/>
              <a:pathLst>
                <a:path w="3359" h="3264" extrusionOk="0">
                  <a:moveTo>
                    <a:pt x="3037" y="0"/>
                  </a:moveTo>
                  <a:cubicBezTo>
                    <a:pt x="2974" y="0"/>
                    <a:pt x="2911" y="19"/>
                    <a:pt x="2859" y="59"/>
                  </a:cubicBezTo>
                  <a:cubicBezTo>
                    <a:pt x="2692" y="192"/>
                    <a:pt x="2525" y="325"/>
                    <a:pt x="2392" y="459"/>
                  </a:cubicBezTo>
                  <a:cubicBezTo>
                    <a:pt x="2258" y="592"/>
                    <a:pt x="2091" y="726"/>
                    <a:pt x="1958" y="893"/>
                  </a:cubicBezTo>
                  <a:cubicBezTo>
                    <a:pt x="1791" y="1059"/>
                    <a:pt x="1624" y="1226"/>
                    <a:pt x="1458" y="1393"/>
                  </a:cubicBezTo>
                  <a:lnTo>
                    <a:pt x="590" y="2327"/>
                  </a:lnTo>
                  <a:cubicBezTo>
                    <a:pt x="490" y="2460"/>
                    <a:pt x="390" y="2560"/>
                    <a:pt x="323" y="2627"/>
                  </a:cubicBezTo>
                  <a:cubicBezTo>
                    <a:pt x="257" y="2694"/>
                    <a:pt x="223" y="2727"/>
                    <a:pt x="223" y="2727"/>
                  </a:cubicBezTo>
                  <a:lnTo>
                    <a:pt x="190" y="2794"/>
                  </a:lnTo>
                  <a:cubicBezTo>
                    <a:pt x="0" y="2984"/>
                    <a:pt x="140" y="3263"/>
                    <a:pt x="383" y="3263"/>
                  </a:cubicBezTo>
                  <a:cubicBezTo>
                    <a:pt x="396" y="3263"/>
                    <a:pt x="410" y="3263"/>
                    <a:pt x="424" y="3261"/>
                  </a:cubicBezTo>
                  <a:lnTo>
                    <a:pt x="624" y="3194"/>
                  </a:lnTo>
                  <a:cubicBezTo>
                    <a:pt x="790" y="3161"/>
                    <a:pt x="957" y="3094"/>
                    <a:pt x="1091" y="2994"/>
                  </a:cubicBezTo>
                  <a:cubicBezTo>
                    <a:pt x="1291" y="2894"/>
                    <a:pt x="1491" y="2761"/>
                    <a:pt x="1658" y="2627"/>
                  </a:cubicBezTo>
                  <a:cubicBezTo>
                    <a:pt x="1858" y="2460"/>
                    <a:pt x="2058" y="2294"/>
                    <a:pt x="2225" y="2093"/>
                  </a:cubicBezTo>
                  <a:cubicBezTo>
                    <a:pt x="2558" y="1760"/>
                    <a:pt x="2825" y="1393"/>
                    <a:pt x="3059" y="993"/>
                  </a:cubicBezTo>
                  <a:cubicBezTo>
                    <a:pt x="3159" y="792"/>
                    <a:pt x="3259" y="592"/>
                    <a:pt x="3326" y="392"/>
                  </a:cubicBezTo>
                  <a:cubicBezTo>
                    <a:pt x="3359" y="292"/>
                    <a:pt x="3326" y="192"/>
                    <a:pt x="3292" y="125"/>
                  </a:cubicBezTo>
                  <a:cubicBezTo>
                    <a:pt x="3232" y="44"/>
                    <a:pt x="3134" y="0"/>
                    <a:pt x="303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121" name="Google Shape;1121;p52"/>
            <p:cNvSpPr/>
            <p:nvPr/>
          </p:nvSpPr>
          <p:spPr>
            <a:xfrm flipH="1">
              <a:off x="4682099" y="7930007"/>
              <a:ext cx="162817" cy="69458"/>
            </a:xfrm>
            <a:custGeom>
              <a:avLst/>
              <a:gdLst/>
              <a:ahLst/>
              <a:cxnLst/>
              <a:rect l="l" t="t" r="r" b="b"/>
              <a:pathLst>
                <a:path w="3770" h="1675" extrusionOk="0">
                  <a:moveTo>
                    <a:pt x="3499" y="0"/>
                  </a:moveTo>
                  <a:cubicBezTo>
                    <a:pt x="3479" y="0"/>
                    <a:pt x="3458" y="3"/>
                    <a:pt x="3436" y="7"/>
                  </a:cubicBezTo>
                  <a:cubicBezTo>
                    <a:pt x="3236" y="40"/>
                    <a:pt x="3069" y="74"/>
                    <a:pt x="2902" y="140"/>
                  </a:cubicBezTo>
                  <a:cubicBezTo>
                    <a:pt x="2569" y="207"/>
                    <a:pt x="2168" y="340"/>
                    <a:pt x="1768" y="507"/>
                  </a:cubicBezTo>
                  <a:lnTo>
                    <a:pt x="1201" y="707"/>
                  </a:lnTo>
                  <a:lnTo>
                    <a:pt x="734" y="874"/>
                  </a:lnTo>
                  <a:lnTo>
                    <a:pt x="534" y="941"/>
                  </a:lnTo>
                  <a:cubicBezTo>
                    <a:pt x="501" y="974"/>
                    <a:pt x="434" y="974"/>
                    <a:pt x="400" y="974"/>
                  </a:cubicBezTo>
                  <a:lnTo>
                    <a:pt x="267" y="1041"/>
                  </a:lnTo>
                  <a:lnTo>
                    <a:pt x="200" y="1041"/>
                  </a:lnTo>
                  <a:cubicBezTo>
                    <a:pt x="134" y="1041"/>
                    <a:pt x="67" y="1108"/>
                    <a:pt x="34" y="1174"/>
                  </a:cubicBezTo>
                  <a:cubicBezTo>
                    <a:pt x="0" y="1341"/>
                    <a:pt x="67" y="1475"/>
                    <a:pt x="200" y="1541"/>
                  </a:cubicBezTo>
                  <a:cubicBezTo>
                    <a:pt x="200" y="1541"/>
                    <a:pt x="267" y="1575"/>
                    <a:pt x="367" y="1608"/>
                  </a:cubicBezTo>
                  <a:cubicBezTo>
                    <a:pt x="434" y="1641"/>
                    <a:pt x="501" y="1641"/>
                    <a:pt x="567" y="1641"/>
                  </a:cubicBezTo>
                  <a:cubicBezTo>
                    <a:pt x="667" y="1675"/>
                    <a:pt x="734" y="1675"/>
                    <a:pt x="834" y="1675"/>
                  </a:cubicBezTo>
                  <a:cubicBezTo>
                    <a:pt x="1268" y="1675"/>
                    <a:pt x="1735" y="1608"/>
                    <a:pt x="2135" y="1441"/>
                  </a:cubicBezTo>
                  <a:cubicBezTo>
                    <a:pt x="2369" y="1375"/>
                    <a:pt x="2569" y="1274"/>
                    <a:pt x="2769" y="1174"/>
                  </a:cubicBezTo>
                  <a:cubicBezTo>
                    <a:pt x="2936" y="1074"/>
                    <a:pt x="3102" y="974"/>
                    <a:pt x="3269" y="841"/>
                  </a:cubicBezTo>
                  <a:cubicBezTo>
                    <a:pt x="3403" y="741"/>
                    <a:pt x="3569" y="607"/>
                    <a:pt x="3669" y="474"/>
                  </a:cubicBezTo>
                  <a:cubicBezTo>
                    <a:pt x="3736" y="407"/>
                    <a:pt x="3770" y="340"/>
                    <a:pt x="3770" y="240"/>
                  </a:cubicBezTo>
                  <a:cubicBezTo>
                    <a:pt x="3741" y="95"/>
                    <a:pt x="3636" y="0"/>
                    <a:pt x="349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122" name="Google Shape;1122;p52"/>
            <p:cNvSpPr/>
            <p:nvPr/>
          </p:nvSpPr>
          <p:spPr>
            <a:xfrm flipH="1">
              <a:off x="4690737" y="7905376"/>
              <a:ext cx="159967" cy="47066"/>
            </a:xfrm>
            <a:custGeom>
              <a:avLst/>
              <a:gdLst/>
              <a:ahLst/>
              <a:cxnLst/>
              <a:rect l="l" t="t" r="r" b="b"/>
              <a:pathLst>
                <a:path w="3704" h="1135" extrusionOk="0">
                  <a:moveTo>
                    <a:pt x="301" y="0"/>
                  </a:moveTo>
                  <a:cubicBezTo>
                    <a:pt x="234" y="0"/>
                    <a:pt x="168" y="34"/>
                    <a:pt x="101" y="101"/>
                  </a:cubicBezTo>
                  <a:cubicBezTo>
                    <a:pt x="1" y="201"/>
                    <a:pt x="1" y="367"/>
                    <a:pt x="101" y="501"/>
                  </a:cubicBezTo>
                  <a:lnTo>
                    <a:pt x="234" y="601"/>
                  </a:lnTo>
                  <a:cubicBezTo>
                    <a:pt x="334" y="668"/>
                    <a:pt x="468" y="768"/>
                    <a:pt x="601" y="834"/>
                  </a:cubicBezTo>
                  <a:cubicBezTo>
                    <a:pt x="768" y="901"/>
                    <a:pt x="968" y="968"/>
                    <a:pt x="1168" y="1035"/>
                  </a:cubicBezTo>
                  <a:cubicBezTo>
                    <a:pt x="1368" y="1068"/>
                    <a:pt x="1602" y="1101"/>
                    <a:pt x="1802" y="1135"/>
                  </a:cubicBezTo>
                  <a:cubicBezTo>
                    <a:pt x="2036" y="1135"/>
                    <a:pt x="2236" y="1135"/>
                    <a:pt x="2436" y="1101"/>
                  </a:cubicBezTo>
                  <a:cubicBezTo>
                    <a:pt x="2636" y="1068"/>
                    <a:pt x="2803" y="1035"/>
                    <a:pt x="3003" y="1001"/>
                  </a:cubicBezTo>
                  <a:cubicBezTo>
                    <a:pt x="3103" y="934"/>
                    <a:pt x="3236" y="901"/>
                    <a:pt x="3370" y="834"/>
                  </a:cubicBezTo>
                  <a:cubicBezTo>
                    <a:pt x="3403" y="834"/>
                    <a:pt x="3470" y="801"/>
                    <a:pt x="3503" y="768"/>
                  </a:cubicBezTo>
                  <a:lnTo>
                    <a:pt x="3537" y="734"/>
                  </a:lnTo>
                  <a:cubicBezTo>
                    <a:pt x="3603" y="701"/>
                    <a:pt x="3637" y="634"/>
                    <a:pt x="3670" y="568"/>
                  </a:cubicBezTo>
                  <a:cubicBezTo>
                    <a:pt x="3703" y="401"/>
                    <a:pt x="3570" y="267"/>
                    <a:pt x="3437" y="234"/>
                  </a:cubicBezTo>
                  <a:lnTo>
                    <a:pt x="3270" y="201"/>
                  </a:lnTo>
                  <a:cubicBezTo>
                    <a:pt x="3203" y="167"/>
                    <a:pt x="3070" y="167"/>
                    <a:pt x="2936" y="134"/>
                  </a:cubicBezTo>
                  <a:cubicBezTo>
                    <a:pt x="2769" y="134"/>
                    <a:pt x="2603" y="134"/>
                    <a:pt x="2436" y="101"/>
                  </a:cubicBezTo>
                  <a:cubicBezTo>
                    <a:pt x="2236" y="67"/>
                    <a:pt x="2069" y="67"/>
                    <a:pt x="1869" y="67"/>
                  </a:cubicBezTo>
                  <a:cubicBezTo>
                    <a:pt x="1835" y="78"/>
                    <a:pt x="1802" y="82"/>
                    <a:pt x="1770" y="82"/>
                  </a:cubicBezTo>
                  <a:cubicBezTo>
                    <a:pt x="1706" y="82"/>
                    <a:pt x="1646" y="67"/>
                    <a:pt x="1602" y="67"/>
                  </a:cubicBezTo>
                  <a:lnTo>
                    <a:pt x="1302" y="67"/>
                  </a:lnTo>
                  <a:cubicBezTo>
                    <a:pt x="1168" y="67"/>
                    <a:pt x="1001" y="34"/>
                    <a:pt x="835" y="34"/>
                  </a:cubicBezTo>
                  <a:cubicBezTo>
                    <a:pt x="701" y="34"/>
                    <a:pt x="534" y="0"/>
                    <a:pt x="40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123" name="Google Shape;1123;p52"/>
            <p:cNvSpPr/>
            <p:nvPr/>
          </p:nvSpPr>
          <p:spPr>
            <a:xfrm flipH="1">
              <a:off x="3937475" y="8466621"/>
              <a:ext cx="23105" cy="604513"/>
            </a:xfrm>
            <a:custGeom>
              <a:avLst/>
              <a:gdLst/>
              <a:ahLst/>
              <a:cxnLst/>
              <a:rect l="l" t="t" r="r" b="b"/>
              <a:pathLst>
                <a:path w="535" h="14578" fill="none" extrusionOk="0">
                  <a:moveTo>
                    <a:pt x="534" y="0"/>
                  </a:moveTo>
                  <a:cubicBezTo>
                    <a:pt x="534" y="0"/>
                    <a:pt x="1" y="12843"/>
                    <a:pt x="301" y="14577"/>
                  </a:cubicBezTo>
                </a:path>
              </a:pathLst>
            </a:custGeom>
            <a:noFill/>
            <a:ln w="31700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124" name="Google Shape;1124;p52"/>
            <p:cNvSpPr/>
            <p:nvPr/>
          </p:nvSpPr>
          <p:spPr>
            <a:xfrm flipH="1">
              <a:off x="3918386" y="9056851"/>
              <a:ext cx="163335" cy="68338"/>
            </a:xfrm>
            <a:custGeom>
              <a:avLst/>
              <a:gdLst/>
              <a:ahLst/>
              <a:cxnLst/>
              <a:rect l="l" t="t" r="r" b="b"/>
              <a:pathLst>
                <a:path w="3782" h="1648" extrusionOk="0">
                  <a:moveTo>
                    <a:pt x="2395" y="0"/>
                  </a:moveTo>
                  <a:cubicBezTo>
                    <a:pt x="1359" y="0"/>
                    <a:pt x="95" y="316"/>
                    <a:pt x="37" y="1010"/>
                  </a:cubicBezTo>
                  <a:cubicBezTo>
                    <a:pt x="0" y="1465"/>
                    <a:pt x="479" y="1648"/>
                    <a:pt x="1104" y="1648"/>
                  </a:cubicBezTo>
                  <a:cubicBezTo>
                    <a:pt x="2175" y="1648"/>
                    <a:pt x="3677" y="1109"/>
                    <a:pt x="3740" y="477"/>
                  </a:cubicBezTo>
                  <a:cubicBezTo>
                    <a:pt x="3782" y="168"/>
                    <a:pt x="3149" y="0"/>
                    <a:pt x="239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125" name="Google Shape;1125;p52"/>
            <p:cNvSpPr/>
            <p:nvPr/>
          </p:nvSpPr>
          <p:spPr>
            <a:xfrm flipH="1">
              <a:off x="3554274" y="8479061"/>
              <a:ext cx="17318" cy="603145"/>
            </a:xfrm>
            <a:custGeom>
              <a:avLst/>
              <a:gdLst/>
              <a:ahLst/>
              <a:cxnLst/>
              <a:rect l="l" t="t" r="r" b="b"/>
              <a:pathLst>
                <a:path w="401" h="14545" fill="none" extrusionOk="0">
                  <a:moveTo>
                    <a:pt x="0" y="0"/>
                  </a:moveTo>
                  <a:cubicBezTo>
                    <a:pt x="0" y="0"/>
                    <a:pt x="34" y="12843"/>
                    <a:pt x="400" y="14544"/>
                  </a:cubicBezTo>
                </a:path>
              </a:pathLst>
            </a:custGeom>
            <a:noFill/>
            <a:ln w="31700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126" name="Google Shape;1126;p52"/>
            <p:cNvSpPr/>
            <p:nvPr/>
          </p:nvSpPr>
          <p:spPr>
            <a:xfrm flipH="1">
              <a:off x="3524906" y="9069290"/>
              <a:ext cx="161521" cy="70909"/>
            </a:xfrm>
            <a:custGeom>
              <a:avLst/>
              <a:gdLst/>
              <a:ahLst/>
              <a:cxnLst/>
              <a:rect l="l" t="t" r="r" b="b"/>
              <a:pathLst>
                <a:path w="3740" h="1710" extrusionOk="0">
                  <a:moveTo>
                    <a:pt x="2522" y="1"/>
                  </a:moveTo>
                  <a:cubicBezTo>
                    <a:pt x="1449" y="1"/>
                    <a:pt x="44" y="373"/>
                    <a:pt x="24" y="1111"/>
                  </a:cubicBezTo>
                  <a:cubicBezTo>
                    <a:pt x="1" y="1538"/>
                    <a:pt x="430" y="1709"/>
                    <a:pt x="1003" y="1709"/>
                  </a:cubicBezTo>
                  <a:cubicBezTo>
                    <a:pt x="2085" y="1709"/>
                    <a:pt x="3683" y="1098"/>
                    <a:pt x="3727" y="444"/>
                  </a:cubicBezTo>
                  <a:cubicBezTo>
                    <a:pt x="3740" y="148"/>
                    <a:pt x="3196" y="1"/>
                    <a:pt x="252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127" name="Google Shape;1127;p52"/>
            <p:cNvSpPr/>
            <p:nvPr/>
          </p:nvSpPr>
          <p:spPr>
            <a:xfrm rot="-1302359">
              <a:off x="2568030" y="6774660"/>
              <a:ext cx="2272459" cy="1894317"/>
            </a:xfrm>
            <a:custGeom>
              <a:avLst/>
              <a:gdLst/>
              <a:ahLst/>
              <a:cxnLst/>
              <a:rect l="l" t="t" r="r" b="b"/>
              <a:pathLst>
                <a:path w="57009" h="47907" extrusionOk="0">
                  <a:moveTo>
                    <a:pt x="18937" y="0"/>
                  </a:moveTo>
                  <a:cubicBezTo>
                    <a:pt x="18612" y="0"/>
                    <a:pt x="18282" y="10"/>
                    <a:pt x="17947" y="30"/>
                  </a:cubicBezTo>
                  <a:cubicBezTo>
                    <a:pt x="12276" y="397"/>
                    <a:pt x="1" y="6001"/>
                    <a:pt x="868" y="25648"/>
                  </a:cubicBezTo>
                  <a:cubicBezTo>
                    <a:pt x="1698" y="44469"/>
                    <a:pt x="16743" y="47884"/>
                    <a:pt x="19806" y="47884"/>
                  </a:cubicBezTo>
                  <a:cubicBezTo>
                    <a:pt x="19946" y="47884"/>
                    <a:pt x="20061" y="47877"/>
                    <a:pt x="20149" y="47864"/>
                  </a:cubicBezTo>
                  <a:cubicBezTo>
                    <a:pt x="22183" y="47564"/>
                    <a:pt x="24819" y="46196"/>
                    <a:pt x="27020" y="46063"/>
                  </a:cubicBezTo>
                  <a:cubicBezTo>
                    <a:pt x="27100" y="46058"/>
                    <a:pt x="27183" y="46056"/>
                    <a:pt x="27268" y="46056"/>
                  </a:cubicBezTo>
                  <a:cubicBezTo>
                    <a:pt x="29523" y="46056"/>
                    <a:pt x="33498" y="47705"/>
                    <a:pt x="36327" y="47897"/>
                  </a:cubicBezTo>
                  <a:cubicBezTo>
                    <a:pt x="36416" y="47903"/>
                    <a:pt x="36507" y="47906"/>
                    <a:pt x="36600" y="47906"/>
                  </a:cubicBezTo>
                  <a:cubicBezTo>
                    <a:pt x="41255" y="47906"/>
                    <a:pt x="50967" y="40572"/>
                    <a:pt x="54106" y="27916"/>
                  </a:cubicBezTo>
                  <a:cubicBezTo>
                    <a:pt x="57008" y="15975"/>
                    <a:pt x="51771" y="3933"/>
                    <a:pt x="42264" y="1164"/>
                  </a:cubicBezTo>
                  <a:cubicBezTo>
                    <a:pt x="41035" y="812"/>
                    <a:pt x="39938" y="674"/>
                    <a:pt x="38933" y="674"/>
                  </a:cubicBezTo>
                  <a:cubicBezTo>
                    <a:pt x="35319" y="674"/>
                    <a:pt x="32900" y="2455"/>
                    <a:pt x="29860" y="2455"/>
                  </a:cubicBezTo>
                  <a:cubicBezTo>
                    <a:pt x="29661" y="2455"/>
                    <a:pt x="29460" y="2448"/>
                    <a:pt x="29255" y="2432"/>
                  </a:cubicBezTo>
                  <a:cubicBezTo>
                    <a:pt x="27844" y="2306"/>
                    <a:pt x="24017" y="0"/>
                    <a:pt x="18937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128" name="Google Shape;1128;p52"/>
            <p:cNvSpPr/>
            <p:nvPr/>
          </p:nvSpPr>
          <p:spPr>
            <a:xfrm flipH="1">
              <a:off x="3707207" y="7072932"/>
              <a:ext cx="495879" cy="396388"/>
            </a:xfrm>
            <a:custGeom>
              <a:avLst/>
              <a:gdLst/>
              <a:ahLst/>
              <a:cxnLst/>
              <a:rect l="l" t="t" r="r" b="b"/>
              <a:pathLst>
                <a:path w="11482" h="9559" extrusionOk="0">
                  <a:moveTo>
                    <a:pt x="6174" y="1"/>
                  </a:moveTo>
                  <a:cubicBezTo>
                    <a:pt x="5281" y="1"/>
                    <a:pt x="4360" y="257"/>
                    <a:pt x="3503" y="831"/>
                  </a:cubicBezTo>
                  <a:cubicBezTo>
                    <a:pt x="0" y="3233"/>
                    <a:pt x="1134" y="8670"/>
                    <a:pt x="5304" y="9471"/>
                  </a:cubicBezTo>
                  <a:cubicBezTo>
                    <a:pt x="5610" y="9530"/>
                    <a:pt x="5915" y="9558"/>
                    <a:pt x="6216" y="9558"/>
                  </a:cubicBezTo>
                  <a:cubicBezTo>
                    <a:pt x="8467" y="9558"/>
                    <a:pt x="10463" y="7964"/>
                    <a:pt x="10875" y="5668"/>
                  </a:cubicBezTo>
                  <a:cubicBezTo>
                    <a:pt x="11481" y="2509"/>
                    <a:pt x="8966" y="1"/>
                    <a:pt x="617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129" name="Google Shape;1129;p52"/>
            <p:cNvSpPr/>
            <p:nvPr/>
          </p:nvSpPr>
          <p:spPr>
            <a:xfrm flipH="1">
              <a:off x="3076283" y="7188539"/>
              <a:ext cx="495836" cy="395558"/>
            </a:xfrm>
            <a:custGeom>
              <a:avLst/>
              <a:gdLst/>
              <a:ahLst/>
              <a:cxnLst/>
              <a:rect l="l" t="t" r="r" b="b"/>
              <a:pathLst>
                <a:path w="11481" h="9539" extrusionOk="0">
                  <a:moveTo>
                    <a:pt x="6169" y="1"/>
                  </a:moveTo>
                  <a:cubicBezTo>
                    <a:pt x="5275" y="1"/>
                    <a:pt x="4355" y="261"/>
                    <a:pt x="3503" y="845"/>
                  </a:cubicBezTo>
                  <a:cubicBezTo>
                    <a:pt x="1" y="3214"/>
                    <a:pt x="1135" y="8684"/>
                    <a:pt x="5304" y="9452"/>
                  </a:cubicBezTo>
                  <a:cubicBezTo>
                    <a:pt x="5607" y="9511"/>
                    <a:pt x="5909" y="9539"/>
                    <a:pt x="6206" y="9539"/>
                  </a:cubicBezTo>
                  <a:cubicBezTo>
                    <a:pt x="8435" y="9539"/>
                    <a:pt x="10434" y="7948"/>
                    <a:pt x="10875" y="5682"/>
                  </a:cubicBezTo>
                  <a:cubicBezTo>
                    <a:pt x="11481" y="2526"/>
                    <a:pt x="8953" y="1"/>
                    <a:pt x="616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130" name="Google Shape;1130;p52"/>
            <p:cNvSpPr/>
            <p:nvPr/>
          </p:nvSpPr>
          <p:spPr>
            <a:xfrm flipH="1">
              <a:off x="3485657" y="7309330"/>
              <a:ext cx="243491" cy="44287"/>
            </a:xfrm>
            <a:custGeom>
              <a:avLst/>
              <a:gdLst/>
              <a:ahLst/>
              <a:cxnLst/>
              <a:rect l="l" t="t" r="r" b="b"/>
              <a:pathLst>
                <a:path w="5638" h="1068" fill="none" extrusionOk="0">
                  <a:moveTo>
                    <a:pt x="1" y="1"/>
                  </a:moveTo>
                  <a:lnTo>
                    <a:pt x="5638" y="1068"/>
                  </a:lnTo>
                </a:path>
              </a:pathLst>
            </a:custGeom>
            <a:noFill/>
            <a:ln w="20850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131" name="Google Shape;1131;p52"/>
            <p:cNvSpPr/>
            <p:nvPr/>
          </p:nvSpPr>
          <p:spPr>
            <a:xfrm flipH="1">
              <a:off x="2995870" y="6846761"/>
              <a:ext cx="354440" cy="251169"/>
            </a:xfrm>
            <a:custGeom>
              <a:avLst/>
              <a:gdLst/>
              <a:ahLst/>
              <a:cxnLst/>
              <a:rect l="l" t="t" r="r" b="b"/>
              <a:pathLst>
                <a:path w="8207" h="6057" extrusionOk="0">
                  <a:moveTo>
                    <a:pt x="2465" y="0"/>
                  </a:moveTo>
                  <a:cubicBezTo>
                    <a:pt x="1667" y="0"/>
                    <a:pt x="976" y="254"/>
                    <a:pt x="701" y="929"/>
                  </a:cubicBezTo>
                  <a:cubicBezTo>
                    <a:pt x="0" y="2730"/>
                    <a:pt x="3003" y="3231"/>
                    <a:pt x="4170" y="4098"/>
                  </a:cubicBezTo>
                  <a:cubicBezTo>
                    <a:pt x="5347" y="4995"/>
                    <a:pt x="6124" y="6056"/>
                    <a:pt x="6876" y="6056"/>
                  </a:cubicBezTo>
                  <a:cubicBezTo>
                    <a:pt x="7019" y="6056"/>
                    <a:pt x="7162" y="6018"/>
                    <a:pt x="7306" y="5933"/>
                  </a:cubicBezTo>
                  <a:cubicBezTo>
                    <a:pt x="8206" y="5399"/>
                    <a:pt x="7973" y="2897"/>
                    <a:pt x="5638" y="1062"/>
                  </a:cubicBezTo>
                  <a:cubicBezTo>
                    <a:pt x="4952" y="514"/>
                    <a:pt x="3600" y="0"/>
                    <a:pt x="246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132" name="Google Shape;1132;p52"/>
            <p:cNvSpPr/>
            <p:nvPr/>
          </p:nvSpPr>
          <p:spPr>
            <a:xfrm flipH="1">
              <a:off x="3467259" y="7449030"/>
              <a:ext cx="320969" cy="180632"/>
            </a:xfrm>
            <a:custGeom>
              <a:avLst/>
              <a:gdLst/>
              <a:ahLst/>
              <a:cxnLst/>
              <a:rect l="l" t="t" r="r" b="b"/>
              <a:pathLst>
                <a:path w="7432" h="4356" extrusionOk="0">
                  <a:moveTo>
                    <a:pt x="1" y="1"/>
                  </a:moveTo>
                  <a:lnTo>
                    <a:pt x="668" y="1735"/>
                  </a:lnTo>
                  <a:lnTo>
                    <a:pt x="234" y="2769"/>
                  </a:lnTo>
                  <a:lnTo>
                    <a:pt x="201" y="2769"/>
                  </a:lnTo>
                  <a:cubicBezTo>
                    <a:pt x="802" y="3737"/>
                    <a:pt x="2303" y="4237"/>
                    <a:pt x="3837" y="4337"/>
                  </a:cubicBezTo>
                  <a:cubicBezTo>
                    <a:pt x="3979" y="4349"/>
                    <a:pt x="4116" y="4355"/>
                    <a:pt x="4247" y="4355"/>
                  </a:cubicBezTo>
                  <a:cubicBezTo>
                    <a:pt x="6984" y="4355"/>
                    <a:pt x="7432" y="1815"/>
                    <a:pt x="7273" y="1402"/>
                  </a:cubicBezTo>
                  <a:cubicBezTo>
                    <a:pt x="7106" y="935"/>
                    <a:pt x="6339" y="1168"/>
                    <a:pt x="4671" y="968"/>
                  </a:cubicBezTo>
                  <a:cubicBezTo>
                    <a:pt x="3070" y="868"/>
                    <a:pt x="1502" y="534"/>
                    <a:pt x="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133" name="Google Shape;1133;p52"/>
            <p:cNvSpPr/>
            <p:nvPr/>
          </p:nvSpPr>
          <p:spPr>
            <a:xfrm flipH="1">
              <a:off x="3759336" y="7444883"/>
              <a:ext cx="31743" cy="119012"/>
            </a:xfrm>
            <a:custGeom>
              <a:avLst/>
              <a:gdLst/>
              <a:ahLst/>
              <a:cxnLst/>
              <a:rect l="l" t="t" r="r" b="b"/>
              <a:pathLst>
                <a:path w="735" h="2870" extrusionOk="0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67" y="1201"/>
                    <a:pt x="67" y="2035"/>
                  </a:cubicBezTo>
                  <a:cubicBezTo>
                    <a:pt x="67" y="2336"/>
                    <a:pt x="134" y="2636"/>
                    <a:pt x="300" y="2869"/>
                  </a:cubicBezTo>
                  <a:lnTo>
                    <a:pt x="334" y="2869"/>
                  </a:lnTo>
                  <a:lnTo>
                    <a:pt x="734" y="1835"/>
                  </a:lnTo>
                  <a:lnTo>
                    <a:pt x="134" y="101"/>
                  </a:lnTo>
                  <a:lnTo>
                    <a:pt x="134" y="67"/>
                  </a:lnTo>
                  <a:cubicBezTo>
                    <a:pt x="67" y="67"/>
                    <a:pt x="34" y="34"/>
                    <a:pt x="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134" name="Google Shape;1134;p52"/>
            <p:cNvSpPr/>
            <p:nvPr/>
          </p:nvSpPr>
          <p:spPr>
            <a:xfrm flipH="1">
              <a:off x="3525994" y="7516288"/>
              <a:ext cx="239172" cy="42048"/>
            </a:xfrm>
            <a:custGeom>
              <a:avLst/>
              <a:gdLst/>
              <a:ahLst/>
              <a:cxnLst/>
              <a:rect l="l" t="t" r="r" b="b"/>
              <a:pathLst>
                <a:path w="5538" h="1014" extrusionOk="0">
                  <a:moveTo>
                    <a:pt x="115" y="0"/>
                  </a:moveTo>
                  <a:cubicBezTo>
                    <a:pt x="70" y="0"/>
                    <a:pt x="34" y="31"/>
                    <a:pt x="34" y="80"/>
                  </a:cubicBezTo>
                  <a:cubicBezTo>
                    <a:pt x="1" y="113"/>
                    <a:pt x="34" y="180"/>
                    <a:pt x="101" y="213"/>
                  </a:cubicBezTo>
                  <a:cubicBezTo>
                    <a:pt x="101" y="213"/>
                    <a:pt x="401" y="313"/>
                    <a:pt x="901" y="447"/>
                  </a:cubicBezTo>
                  <a:cubicBezTo>
                    <a:pt x="1502" y="647"/>
                    <a:pt x="2102" y="780"/>
                    <a:pt x="2703" y="880"/>
                  </a:cubicBezTo>
                  <a:cubicBezTo>
                    <a:pt x="3070" y="947"/>
                    <a:pt x="3403" y="947"/>
                    <a:pt x="3703" y="1014"/>
                  </a:cubicBezTo>
                  <a:lnTo>
                    <a:pt x="4604" y="1014"/>
                  </a:lnTo>
                  <a:cubicBezTo>
                    <a:pt x="4704" y="1014"/>
                    <a:pt x="4837" y="980"/>
                    <a:pt x="4938" y="980"/>
                  </a:cubicBezTo>
                  <a:lnTo>
                    <a:pt x="5204" y="947"/>
                  </a:lnTo>
                  <a:lnTo>
                    <a:pt x="5438" y="914"/>
                  </a:lnTo>
                  <a:cubicBezTo>
                    <a:pt x="5505" y="914"/>
                    <a:pt x="5538" y="847"/>
                    <a:pt x="5538" y="814"/>
                  </a:cubicBezTo>
                  <a:cubicBezTo>
                    <a:pt x="5538" y="747"/>
                    <a:pt x="5505" y="714"/>
                    <a:pt x="5438" y="714"/>
                  </a:cubicBezTo>
                  <a:lnTo>
                    <a:pt x="4604" y="714"/>
                  </a:lnTo>
                  <a:cubicBezTo>
                    <a:pt x="4370" y="680"/>
                    <a:pt x="4070" y="647"/>
                    <a:pt x="3770" y="614"/>
                  </a:cubicBezTo>
                  <a:cubicBezTo>
                    <a:pt x="3436" y="547"/>
                    <a:pt x="3136" y="513"/>
                    <a:pt x="2803" y="480"/>
                  </a:cubicBezTo>
                  <a:cubicBezTo>
                    <a:pt x="2469" y="413"/>
                    <a:pt x="2136" y="347"/>
                    <a:pt x="1835" y="313"/>
                  </a:cubicBezTo>
                  <a:lnTo>
                    <a:pt x="1001" y="147"/>
                  </a:lnTo>
                  <a:lnTo>
                    <a:pt x="167" y="13"/>
                  </a:lnTo>
                  <a:cubicBezTo>
                    <a:pt x="150" y="4"/>
                    <a:pt x="132" y="0"/>
                    <a:pt x="115" y="0"/>
                  </a:cubicBezTo>
                  <a:close/>
                </a:path>
              </a:pathLst>
            </a:custGeom>
            <a:solidFill>
              <a:srgbClr val="000000">
                <a:alpha val="182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135" name="Google Shape;1135;p52"/>
            <p:cNvSpPr/>
            <p:nvPr/>
          </p:nvSpPr>
          <p:spPr>
            <a:xfrm flipH="1">
              <a:off x="3709324" y="6882546"/>
              <a:ext cx="420344" cy="153222"/>
            </a:xfrm>
            <a:custGeom>
              <a:avLst/>
              <a:gdLst/>
              <a:ahLst/>
              <a:cxnLst/>
              <a:rect l="l" t="t" r="r" b="b"/>
              <a:pathLst>
                <a:path w="9733" h="3695" extrusionOk="0">
                  <a:moveTo>
                    <a:pt x="1134" y="0"/>
                  </a:moveTo>
                  <a:cubicBezTo>
                    <a:pt x="916" y="0"/>
                    <a:pt x="738" y="76"/>
                    <a:pt x="601" y="266"/>
                  </a:cubicBezTo>
                  <a:cubicBezTo>
                    <a:pt x="0" y="1100"/>
                    <a:pt x="1401" y="2601"/>
                    <a:pt x="4303" y="3302"/>
                  </a:cubicBezTo>
                  <a:cubicBezTo>
                    <a:pt x="5267" y="3555"/>
                    <a:pt x="6257" y="3694"/>
                    <a:pt x="7115" y="3694"/>
                  </a:cubicBezTo>
                  <a:cubicBezTo>
                    <a:pt x="8631" y="3694"/>
                    <a:pt x="9732" y="3257"/>
                    <a:pt x="9540" y="2234"/>
                  </a:cubicBezTo>
                  <a:cubicBezTo>
                    <a:pt x="9357" y="1263"/>
                    <a:pt x="8278" y="1087"/>
                    <a:pt x="7126" y="1087"/>
                  </a:cubicBezTo>
                  <a:cubicBezTo>
                    <a:pt x="6473" y="1087"/>
                    <a:pt x="5796" y="1144"/>
                    <a:pt x="5247" y="1144"/>
                  </a:cubicBezTo>
                  <a:cubicBezTo>
                    <a:pt x="5003" y="1144"/>
                    <a:pt x="4784" y="1132"/>
                    <a:pt x="4604" y="1100"/>
                  </a:cubicBezTo>
                  <a:cubicBezTo>
                    <a:pt x="3058" y="868"/>
                    <a:pt x="1871" y="0"/>
                    <a:pt x="113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136" name="Google Shape;1136;p52"/>
            <p:cNvSpPr/>
            <p:nvPr/>
          </p:nvSpPr>
          <p:spPr>
            <a:xfrm flipH="1">
              <a:off x="2942534" y="7161006"/>
              <a:ext cx="39819" cy="104125"/>
            </a:xfrm>
            <a:custGeom>
              <a:avLst/>
              <a:gdLst/>
              <a:ahLst/>
              <a:cxnLst/>
              <a:rect l="l" t="t" r="r" b="b"/>
              <a:pathLst>
                <a:path w="922" h="2511" extrusionOk="0">
                  <a:moveTo>
                    <a:pt x="127" y="0"/>
                  </a:moveTo>
                  <a:cubicBezTo>
                    <a:pt x="65" y="0"/>
                    <a:pt x="1" y="48"/>
                    <a:pt x="21" y="108"/>
                  </a:cubicBezTo>
                  <a:cubicBezTo>
                    <a:pt x="21" y="108"/>
                    <a:pt x="21" y="275"/>
                    <a:pt x="88" y="509"/>
                  </a:cubicBezTo>
                  <a:cubicBezTo>
                    <a:pt x="121" y="776"/>
                    <a:pt x="188" y="1042"/>
                    <a:pt x="255" y="1309"/>
                  </a:cubicBezTo>
                  <a:lnTo>
                    <a:pt x="421" y="1743"/>
                  </a:lnTo>
                  <a:cubicBezTo>
                    <a:pt x="455" y="1876"/>
                    <a:pt x="488" y="1976"/>
                    <a:pt x="555" y="2076"/>
                  </a:cubicBezTo>
                  <a:cubicBezTo>
                    <a:pt x="621" y="2310"/>
                    <a:pt x="688" y="2443"/>
                    <a:pt x="688" y="2443"/>
                  </a:cubicBezTo>
                  <a:cubicBezTo>
                    <a:pt x="722" y="2477"/>
                    <a:pt x="755" y="2510"/>
                    <a:pt x="822" y="2510"/>
                  </a:cubicBezTo>
                  <a:cubicBezTo>
                    <a:pt x="855" y="2510"/>
                    <a:pt x="922" y="2443"/>
                    <a:pt x="922" y="2377"/>
                  </a:cubicBezTo>
                  <a:cubicBezTo>
                    <a:pt x="922" y="2377"/>
                    <a:pt x="888" y="2243"/>
                    <a:pt x="855" y="2010"/>
                  </a:cubicBezTo>
                  <a:cubicBezTo>
                    <a:pt x="822" y="1876"/>
                    <a:pt x="822" y="1743"/>
                    <a:pt x="788" y="1609"/>
                  </a:cubicBezTo>
                  <a:cubicBezTo>
                    <a:pt x="755" y="1509"/>
                    <a:pt x="688" y="1343"/>
                    <a:pt x="655" y="1209"/>
                  </a:cubicBezTo>
                  <a:cubicBezTo>
                    <a:pt x="588" y="942"/>
                    <a:pt x="488" y="675"/>
                    <a:pt x="388" y="409"/>
                  </a:cubicBezTo>
                  <a:cubicBezTo>
                    <a:pt x="355" y="309"/>
                    <a:pt x="288" y="175"/>
                    <a:pt x="221" y="75"/>
                  </a:cubicBezTo>
                  <a:cubicBezTo>
                    <a:pt x="208" y="22"/>
                    <a:pt x="168" y="0"/>
                    <a:pt x="12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137" name="Google Shape;1137;p52"/>
            <p:cNvSpPr/>
            <p:nvPr/>
          </p:nvSpPr>
          <p:spPr>
            <a:xfrm flipH="1">
              <a:off x="2903622" y="7185678"/>
              <a:ext cx="119629" cy="44868"/>
            </a:xfrm>
            <a:custGeom>
              <a:avLst/>
              <a:gdLst/>
              <a:ahLst/>
              <a:cxnLst/>
              <a:rect l="l" t="t" r="r" b="b"/>
              <a:pathLst>
                <a:path w="2770" h="1082" extrusionOk="0">
                  <a:moveTo>
                    <a:pt x="2683" y="1"/>
                  </a:moveTo>
                  <a:cubicBezTo>
                    <a:pt x="2669" y="1"/>
                    <a:pt x="2654" y="5"/>
                    <a:pt x="2636" y="14"/>
                  </a:cubicBezTo>
                  <a:cubicBezTo>
                    <a:pt x="2636" y="14"/>
                    <a:pt x="2469" y="14"/>
                    <a:pt x="2202" y="80"/>
                  </a:cubicBezTo>
                  <a:cubicBezTo>
                    <a:pt x="2102" y="114"/>
                    <a:pt x="1935" y="147"/>
                    <a:pt x="1802" y="181"/>
                  </a:cubicBezTo>
                  <a:lnTo>
                    <a:pt x="1335" y="347"/>
                  </a:lnTo>
                  <a:cubicBezTo>
                    <a:pt x="1001" y="447"/>
                    <a:pt x="701" y="581"/>
                    <a:pt x="468" y="681"/>
                  </a:cubicBezTo>
                  <a:cubicBezTo>
                    <a:pt x="234" y="781"/>
                    <a:pt x="67" y="848"/>
                    <a:pt x="67" y="848"/>
                  </a:cubicBezTo>
                  <a:cubicBezTo>
                    <a:pt x="34" y="881"/>
                    <a:pt x="1" y="914"/>
                    <a:pt x="1" y="981"/>
                  </a:cubicBezTo>
                  <a:cubicBezTo>
                    <a:pt x="1" y="1048"/>
                    <a:pt x="67" y="1081"/>
                    <a:pt x="134" y="1081"/>
                  </a:cubicBezTo>
                  <a:cubicBezTo>
                    <a:pt x="268" y="1048"/>
                    <a:pt x="401" y="1014"/>
                    <a:pt x="534" y="981"/>
                  </a:cubicBezTo>
                  <a:cubicBezTo>
                    <a:pt x="801" y="914"/>
                    <a:pt x="1101" y="848"/>
                    <a:pt x="1435" y="714"/>
                  </a:cubicBezTo>
                  <a:lnTo>
                    <a:pt x="1902" y="547"/>
                  </a:lnTo>
                  <a:cubicBezTo>
                    <a:pt x="2069" y="514"/>
                    <a:pt x="2202" y="447"/>
                    <a:pt x="2302" y="381"/>
                  </a:cubicBezTo>
                  <a:cubicBezTo>
                    <a:pt x="2536" y="281"/>
                    <a:pt x="2703" y="214"/>
                    <a:pt x="2703" y="214"/>
                  </a:cubicBezTo>
                  <a:cubicBezTo>
                    <a:pt x="2736" y="181"/>
                    <a:pt x="2769" y="147"/>
                    <a:pt x="2769" y="80"/>
                  </a:cubicBezTo>
                  <a:cubicBezTo>
                    <a:pt x="2745" y="32"/>
                    <a:pt x="2720" y="1"/>
                    <a:pt x="268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138" name="Google Shape;1138;p52"/>
            <p:cNvSpPr/>
            <p:nvPr/>
          </p:nvSpPr>
          <p:spPr>
            <a:xfrm flipH="1">
              <a:off x="2938215" y="7157854"/>
              <a:ext cx="57655" cy="97241"/>
            </a:xfrm>
            <a:custGeom>
              <a:avLst/>
              <a:gdLst/>
              <a:ahLst/>
              <a:cxnLst/>
              <a:rect l="l" t="t" r="r" b="b"/>
              <a:pathLst>
                <a:path w="1335" h="2345" extrusionOk="0">
                  <a:moveTo>
                    <a:pt x="1197" y="1"/>
                  </a:moveTo>
                  <a:cubicBezTo>
                    <a:pt x="1168" y="1"/>
                    <a:pt x="1135" y="18"/>
                    <a:pt x="1101" y="51"/>
                  </a:cubicBezTo>
                  <a:cubicBezTo>
                    <a:pt x="1101" y="51"/>
                    <a:pt x="1035" y="151"/>
                    <a:pt x="901" y="351"/>
                  </a:cubicBezTo>
                  <a:cubicBezTo>
                    <a:pt x="834" y="451"/>
                    <a:pt x="768" y="551"/>
                    <a:pt x="701" y="685"/>
                  </a:cubicBezTo>
                  <a:lnTo>
                    <a:pt x="467" y="1052"/>
                  </a:lnTo>
                  <a:cubicBezTo>
                    <a:pt x="334" y="1352"/>
                    <a:pt x="234" y="1619"/>
                    <a:pt x="134" y="1819"/>
                  </a:cubicBezTo>
                  <a:cubicBezTo>
                    <a:pt x="67" y="2019"/>
                    <a:pt x="34" y="2186"/>
                    <a:pt x="34" y="2186"/>
                  </a:cubicBezTo>
                  <a:cubicBezTo>
                    <a:pt x="0" y="2219"/>
                    <a:pt x="0" y="2286"/>
                    <a:pt x="67" y="2319"/>
                  </a:cubicBezTo>
                  <a:cubicBezTo>
                    <a:pt x="84" y="2336"/>
                    <a:pt x="109" y="2344"/>
                    <a:pt x="134" y="2344"/>
                  </a:cubicBezTo>
                  <a:cubicBezTo>
                    <a:pt x="159" y="2344"/>
                    <a:pt x="184" y="2336"/>
                    <a:pt x="201" y="2319"/>
                  </a:cubicBezTo>
                  <a:cubicBezTo>
                    <a:pt x="301" y="2219"/>
                    <a:pt x="367" y="2119"/>
                    <a:pt x="434" y="2019"/>
                  </a:cubicBezTo>
                  <a:cubicBezTo>
                    <a:pt x="568" y="1786"/>
                    <a:pt x="734" y="1552"/>
                    <a:pt x="834" y="1285"/>
                  </a:cubicBezTo>
                  <a:cubicBezTo>
                    <a:pt x="901" y="1152"/>
                    <a:pt x="968" y="1018"/>
                    <a:pt x="1035" y="885"/>
                  </a:cubicBezTo>
                  <a:cubicBezTo>
                    <a:pt x="1101" y="751"/>
                    <a:pt x="1135" y="618"/>
                    <a:pt x="1201" y="518"/>
                  </a:cubicBezTo>
                  <a:cubicBezTo>
                    <a:pt x="1268" y="318"/>
                    <a:pt x="1301" y="151"/>
                    <a:pt x="1301" y="151"/>
                  </a:cubicBezTo>
                  <a:cubicBezTo>
                    <a:pt x="1335" y="118"/>
                    <a:pt x="1301" y="84"/>
                    <a:pt x="1268" y="51"/>
                  </a:cubicBezTo>
                  <a:cubicBezTo>
                    <a:pt x="1251" y="18"/>
                    <a:pt x="1226" y="1"/>
                    <a:pt x="119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139" name="Google Shape;1139;p52"/>
            <p:cNvSpPr/>
            <p:nvPr/>
          </p:nvSpPr>
          <p:spPr>
            <a:xfrm flipH="1">
              <a:off x="2913728" y="7180122"/>
              <a:ext cx="102311" cy="55940"/>
            </a:xfrm>
            <a:custGeom>
              <a:avLst/>
              <a:gdLst/>
              <a:ahLst/>
              <a:cxnLst/>
              <a:rect l="l" t="t" r="r" b="b"/>
              <a:pathLst>
                <a:path w="2369" h="1349" extrusionOk="0">
                  <a:moveTo>
                    <a:pt x="131" y="1"/>
                  </a:moveTo>
                  <a:cubicBezTo>
                    <a:pt x="98" y="1"/>
                    <a:pt x="57" y="24"/>
                    <a:pt x="34" y="48"/>
                  </a:cubicBezTo>
                  <a:cubicBezTo>
                    <a:pt x="0" y="81"/>
                    <a:pt x="0" y="148"/>
                    <a:pt x="34" y="214"/>
                  </a:cubicBezTo>
                  <a:cubicBezTo>
                    <a:pt x="34" y="214"/>
                    <a:pt x="167" y="315"/>
                    <a:pt x="367" y="448"/>
                  </a:cubicBezTo>
                  <a:cubicBezTo>
                    <a:pt x="534" y="548"/>
                    <a:pt x="801" y="715"/>
                    <a:pt x="1068" y="848"/>
                  </a:cubicBezTo>
                  <a:lnTo>
                    <a:pt x="1502" y="1048"/>
                  </a:lnTo>
                  <a:cubicBezTo>
                    <a:pt x="1602" y="1115"/>
                    <a:pt x="1735" y="1148"/>
                    <a:pt x="1835" y="1215"/>
                  </a:cubicBezTo>
                  <a:cubicBezTo>
                    <a:pt x="1969" y="1249"/>
                    <a:pt x="2069" y="1282"/>
                    <a:pt x="2202" y="1349"/>
                  </a:cubicBezTo>
                  <a:cubicBezTo>
                    <a:pt x="2235" y="1349"/>
                    <a:pt x="2302" y="1315"/>
                    <a:pt x="2335" y="1315"/>
                  </a:cubicBezTo>
                  <a:cubicBezTo>
                    <a:pt x="2369" y="1249"/>
                    <a:pt x="2369" y="1182"/>
                    <a:pt x="2335" y="1148"/>
                  </a:cubicBezTo>
                  <a:cubicBezTo>
                    <a:pt x="2335" y="1148"/>
                    <a:pt x="2202" y="1048"/>
                    <a:pt x="2002" y="915"/>
                  </a:cubicBezTo>
                  <a:cubicBezTo>
                    <a:pt x="1935" y="848"/>
                    <a:pt x="1802" y="782"/>
                    <a:pt x="1702" y="715"/>
                  </a:cubicBezTo>
                  <a:lnTo>
                    <a:pt x="1301" y="481"/>
                  </a:lnTo>
                  <a:cubicBezTo>
                    <a:pt x="1035" y="348"/>
                    <a:pt x="768" y="214"/>
                    <a:pt x="534" y="114"/>
                  </a:cubicBezTo>
                  <a:cubicBezTo>
                    <a:pt x="334" y="48"/>
                    <a:pt x="167" y="14"/>
                    <a:pt x="167" y="14"/>
                  </a:cubicBezTo>
                  <a:cubicBezTo>
                    <a:pt x="157" y="5"/>
                    <a:pt x="145" y="1"/>
                    <a:pt x="13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140" name="Google Shape;1140;p52"/>
            <p:cNvSpPr/>
            <p:nvPr/>
          </p:nvSpPr>
          <p:spPr>
            <a:xfrm flipH="1">
              <a:off x="3108201" y="7223205"/>
              <a:ext cx="17318" cy="117975"/>
            </a:xfrm>
            <a:custGeom>
              <a:avLst/>
              <a:gdLst/>
              <a:ahLst/>
              <a:cxnLst/>
              <a:rect l="l" t="t" r="r" b="b"/>
              <a:pathLst>
                <a:path w="401" h="2845" extrusionOk="0">
                  <a:moveTo>
                    <a:pt x="197" y="1"/>
                  </a:moveTo>
                  <a:cubicBezTo>
                    <a:pt x="145" y="1"/>
                    <a:pt x="100" y="55"/>
                    <a:pt x="100" y="109"/>
                  </a:cubicBezTo>
                  <a:cubicBezTo>
                    <a:pt x="100" y="109"/>
                    <a:pt x="67" y="276"/>
                    <a:pt x="34" y="510"/>
                  </a:cubicBezTo>
                  <a:cubicBezTo>
                    <a:pt x="0" y="743"/>
                    <a:pt x="0" y="1077"/>
                    <a:pt x="0" y="1410"/>
                  </a:cubicBezTo>
                  <a:cubicBezTo>
                    <a:pt x="0" y="1577"/>
                    <a:pt x="0" y="1777"/>
                    <a:pt x="0" y="1911"/>
                  </a:cubicBezTo>
                  <a:cubicBezTo>
                    <a:pt x="0" y="2044"/>
                    <a:pt x="34" y="2211"/>
                    <a:pt x="34" y="2344"/>
                  </a:cubicBezTo>
                  <a:cubicBezTo>
                    <a:pt x="67" y="2578"/>
                    <a:pt x="100" y="2745"/>
                    <a:pt x="100" y="2745"/>
                  </a:cubicBezTo>
                  <a:cubicBezTo>
                    <a:pt x="100" y="2778"/>
                    <a:pt x="134" y="2811"/>
                    <a:pt x="167" y="2845"/>
                  </a:cubicBezTo>
                  <a:cubicBezTo>
                    <a:pt x="234" y="2845"/>
                    <a:pt x="301" y="2811"/>
                    <a:pt x="301" y="2745"/>
                  </a:cubicBezTo>
                  <a:cubicBezTo>
                    <a:pt x="301" y="2745"/>
                    <a:pt x="334" y="2578"/>
                    <a:pt x="367" y="2344"/>
                  </a:cubicBezTo>
                  <a:cubicBezTo>
                    <a:pt x="367" y="2211"/>
                    <a:pt x="401" y="2078"/>
                    <a:pt x="401" y="1911"/>
                  </a:cubicBezTo>
                  <a:lnTo>
                    <a:pt x="401" y="1410"/>
                  </a:lnTo>
                  <a:cubicBezTo>
                    <a:pt x="401" y="1077"/>
                    <a:pt x="367" y="743"/>
                    <a:pt x="334" y="510"/>
                  </a:cubicBezTo>
                  <a:cubicBezTo>
                    <a:pt x="334" y="376"/>
                    <a:pt x="334" y="243"/>
                    <a:pt x="301" y="109"/>
                  </a:cubicBezTo>
                  <a:cubicBezTo>
                    <a:pt x="301" y="43"/>
                    <a:pt x="267" y="9"/>
                    <a:pt x="234" y="9"/>
                  </a:cubicBezTo>
                  <a:cubicBezTo>
                    <a:pt x="222" y="3"/>
                    <a:pt x="209" y="1"/>
                    <a:pt x="19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141" name="Google Shape;1141;p52"/>
            <p:cNvSpPr/>
            <p:nvPr/>
          </p:nvSpPr>
          <p:spPr>
            <a:xfrm flipH="1">
              <a:off x="3056332" y="7277526"/>
              <a:ext cx="125373" cy="16628"/>
            </a:xfrm>
            <a:custGeom>
              <a:avLst/>
              <a:gdLst/>
              <a:ahLst/>
              <a:cxnLst/>
              <a:rect l="l" t="t" r="r" b="b"/>
              <a:pathLst>
                <a:path w="2903" h="401" extrusionOk="0">
                  <a:moveTo>
                    <a:pt x="1468" y="0"/>
                  </a:moveTo>
                  <a:cubicBezTo>
                    <a:pt x="1134" y="0"/>
                    <a:pt x="801" y="34"/>
                    <a:pt x="534" y="67"/>
                  </a:cubicBezTo>
                  <a:cubicBezTo>
                    <a:pt x="301" y="67"/>
                    <a:pt x="134" y="100"/>
                    <a:pt x="134" y="100"/>
                  </a:cubicBezTo>
                  <a:cubicBezTo>
                    <a:pt x="0" y="100"/>
                    <a:pt x="0" y="301"/>
                    <a:pt x="134" y="301"/>
                  </a:cubicBezTo>
                  <a:cubicBezTo>
                    <a:pt x="134" y="301"/>
                    <a:pt x="301" y="334"/>
                    <a:pt x="534" y="367"/>
                  </a:cubicBezTo>
                  <a:cubicBezTo>
                    <a:pt x="801" y="401"/>
                    <a:pt x="1134" y="401"/>
                    <a:pt x="1468" y="401"/>
                  </a:cubicBezTo>
                  <a:lnTo>
                    <a:pt x="1968" y="401"/>
                  </a:lnTo>
                  <a:lnTo>
                    <a:pt x="2369" y="367"/>
                  </a:lnTo>
                  <a:cubicBezTo>
                    <a:pt x="2502" y="367"/>
                    <a:pt x="2636" y="334"/>
                    <a:pt x="2802" y="301"/>
                  </a:cubicBezTo>
                  <a:cubicBezTo>
                    <a:pt x="2836" y="301"/>
                    <a:pt x="2869" y="267"/>
                    <a:pt x="2869" y="234"/>
                  </a:cubicBezTo>
                  <a:cubicBezTo>
                    <a:pt x="2902" y="167"/>
                    <a:pt x="2836" y="100"/>
                    <a:pt x="2802" y="100"/>
                  </a:cubicBezTo>
                  <a:cubicBezTo>
                    <a:pt x="2802" y="100"/>
                    <a:pt x="2636" y="67"/>
                    <a:pt x="2369" y="34"/>
                  </a:cubicBezTo>
                  <a:lnTo>
                    <a:pt x="1968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142" name="Google Shape;1142;p52"/>
            <p:cNvSpPr/>
            <p:nvPr/>
          </p:nvSpPr>
          <p:spPr>
            <a:xfrm flipH="1">
              <a:off x="3086607" y="7246177"/>
              <a:ext cx="64868" cy="70702"/>
            </a:xfrm>
            <a:custGeom>
              <a:avLst/>
              <a:gdLst/>
              <a:ahLst/>
              <a:cxnLst/>
              <a:rect l="l" t="t" r="r" b="b"/>
              <a:pathLst>
                <a:path w="1502" h="1705" extrusionOk="0">
                  <a:moveTo>
                    <a:pt x="1401" y="1"/>
                  </a:moveTo>
                  <a:cubicBezTo>
                    <a:pt x="1374" y="1"/>
                    <a:pt x="1349" y="9"/>
                    <a:pt x="1335" y="22"/>
                  </a:cubicBezTo>
                  <a:cubicBezTo>
                    <a:pt x="1335" y="22"/>
                    <a:pt x="1235" y="89"/>
                    <a:pt x="1102" y="223"/>
                  </a:cubicBezTo>
                  <a:cubicBezTo>
                    <a:pt x="1035" y="289"/>
                    <a:pt x="935" y="356"/>
                    <a:pt x="868" y="456"/>
                  </a:cubicBezTo>
                  <a:lnTo>
                    <a:pt x="601" y="723"/>
                  </a:lnTo>
                  <a:cubicBezTo>
                    <a:pt x="468" y="890"/>
                    <a:pt x="301" y="1090"/>
                    <a:pt x="201" y="1257"/>
                  </a:cubicBezTo>
                  <a:cubicBezTo>
                    <a:pt x="134" y="1357"/>
                    <a:pt x="68" y="1457"/>
                    <a:pt x="34" y="1524"/>
                  </a:cubicBezTo>
                  <a:cubicBezTo>
                    <a:pt x="1" y="1557"/>
                    <a:pt x="1" y="1624"/>
                    <a:pt x="34" y="1657"/>
                  </a:cubicBezTo>
                  <a:cubicBezTo>
                    <a:pt x="58" y="1681"/>
                    <a:pt x="98" y="1704"/>
                    <a:pt x="131" y="1704"/>
                  </a:cubicBezTo>
                  <a:cubicBezTo>
                    <a:pt x="145" y="1704"/>
                    <a:pt x="158" y="1700"/>
                    <a:pt x="168" y="1690"/>
                  </a:cubicBezTo>
                  <a:cubicBezTo>
                    <a:pt x="268" y="1624"/>
                    <a:pt x="334" y="1557"/>
                    <a:pt x="434" y="1490"/>
                  </a:cubicBezTo>
                  <a:cubicBezTo>
                    <a:pt x="601" y="1323"/>
                    <a:pt x="768" y="1157"/>
                    <a:pt x="902" y="990"/>
                  </a:cubicBezTo>
                  <a:lnTo>
                    <a:pt x="1135" y="690"/>
                  </a:lnTo>
                  <a:cubicBezTo>
                    <a:pt x="1202" y="623"/>
                    <a:pt x="1268" y="523"/>
                    <a:pt x="1335" y="456"/>
                  </a:cubicBezTo>
                  <a:cubicBezTo>
                    <a:pt x="1369" y="356"/>
                    <a:pt x="1435" y="256"/>
                    <a:pt x="1502" y="189"/>
                  </a:cubicBezTo>
                  <a:cubicBezTo>
                    <a:pt x="1502" y="123"/>
                    <a:pt x="1502" y="89"/>
                    <a:pt x="1502" y="56"/>
                  </a:cubicBezTo>
                  <a:cubicBezTo>
                    <a:pt x="1482" y="17"/>
                    <a:pt x="1440" y="1"/>
                    <a:pt x="140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143" name="Google Shape;1143;p52"/>
            <p:cNvSpPr/>
            <p:nvPr/>
          </p:nvSpPr>
          <p:spPr>
            <a:xfrm flipH="1">
              <a:off x="2427225" y="7788249"/>
              <a:ext cx="340058" cy="448222"/>
            </a:xfrm>
            <a:custGeom>
              <a:avLst/>
              <a:gdLst/>
              <a:ahLst/>
              <a:cxnLst/>
              <a:rect l="l" t="t" r="r" b="b"/>
              <a:pathLst>
                <a:path w="7874" h="10809" fill="none" extrusionOk="0">
                  <a:moveTo>
                    <a:pt x="2569" y="0"/>
                  </a:moveTo>
                  <a:cubicBezTo>
                    <a:pt x="2569" y="0"/>
                    <a:pt x="7873" y="1868"/>
                    <a:pt x="6806" y="6338"/>
                  </a:cubicBezTo>
                  <a:cubicBezTo>
                    <a:pt x="5738" y="10808"/>
                    <a:pt x="1" y="10708"/>
                    <a:pt x="1" y="10708"/>
                  </a:cubicBezTo>
                </a:path>
              </a:pathLst>
            </a:custGeom>
            <a:noFill/>
            <a:ln w="31700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144" name="Google Shape;1144;p52"/>
            <p:cNvSpPr/>
            <p:nvPr/>
          </p:nvSpPr>
          <p:spPr>
            <a:xfrm flipH="1">
              <a:off x="2734115" y="8224390"/>
              <a:ext cx="64868" cy="175822"/>
            </a:xfrm>
            <a:custGeom>
              <a:avLst/>
              <a:gdLst/>
              <a:ahLst/>
              <a:cxnLst/>
              <a:rect l="l" t="t" r="r" b="b"/>
              <a:pathLst>
                <a:path w="1502" h="4240" extrusionOk="0">
                  <a:moveTo>
                    <a:pt x="422" y="0"/>
                  </a:moveTo>
                  <a:cubicBezTo>
                    <a:pt x="298" y="0"/>
                    <a:pt x="171" y="77"/>
                    <a:pt x="134" y="223"/>
                  </a:cubicBezTo>
                  <a:cubicBezTo>
                    <a:pt x="68" y="423"/>
                    <a:pt x="34" y="624"/>
                    <a:pt x="34" y="857"/>
                  </a:cubicBezTo>
                  <a:cubicBezTo>
                    <a:pt x="1" y="1324"/>
                    <a:pt x="34" y="1791"/>
                    <a:pt x="101" y="2225"/>
                  </a:cubicBezTo>
                  <a:cubicBezTo>
                    <a:pt x="168" y="2492"/>
                    <a:pt x="234" y="2725"/>
                    <a:pt x="301" y="2992"/>
                  </a:cubicBezTo>
                  <a:cubicBezTo>
                    <a:pt x="368" y="3192"/>
                    <a:pt x="468" y="3426"/>
                    <a:pt x="568" y="3626"/>
                  </a:cubicBezTo>
                  <a:cubicBezTo>
                    <a:pt x="668" y="3759"/>
                    <a:pt x="735" y="3893"/>
                    <a:pt x="868" y="4026"/>
                  </a:cubicBezTo>
                  <a:cubicBezTo>
                    <a:pt x="968" y="4126"/>
                    <a:pt x="1002" y="4159"/>
                    <a:pt x="1002" y="4159"/>
                  </a:cubicBezTo>
                  <a:cubicBezTo>
                    <a:pt x="1050" y="4208"/>
                    <a:pt x="1117" y="4239"/>
                    <a:pt x="1176" y="4239"/>
                  </a:cubicBezTo>
                  <a:cubicBezTo>
                    <a:pt x="1197" y="4239"/>
                    <a:pt x="1217" y="4235"/>
                    <a:pt x="1235" y="4226"/>
                  </a:cubicBezTo>
                  <a:cubicBezTo>
                    <a:pt x="1402" y="4226"/>
                    <a:pt x="1502" y="4059"/>
                    <a:pt x="1469" y="3926"/>
                  </a:cubicBezTo>
                  <a:lnTo>
                    <a:pt x="1469" y="3859"/>
                  </a:lnTo>
                  <a:lnTo>
                    <a:pt x="1435" y="3692"/>
                  </a:lnTo>
                  <a:cubicBezTo>
                    <a:pt x="1402" y="3626"/>
                    <a:pt x="1369" y="3492"/>
                    <a:pt x="1369" y="3326"/>
                  </a:cubicBezTo>
                  <a:cubicBezTo>
                    <a:pt x="1302" y="2992"/>
                    <a:pt x="1235" y="2525"/>
                    <a:pt x="1135" y="2058"/>
                  </a:cubicBezTo>
                  <a:cubicBezTo>
                    <a:pt x="1102" y="1824"/>
                    <a:pt x="1068" y="1591"/>
                    <a:pt x="1002" y="1391"/>
                  </a:cubicBezTo>
                  <a:cubicBezTo>
                    <a:pt x="968" y="1157"/>
                    <a:pt x="935" y="957"/>
                    <a:pt x="868" y="790"/>
                  </a:cubicBezTo>
                  <a:cubicBezTo>
                    <a:pt x="835" y="557"/>
                    <a:pt x="768" y="390"/>
                    <a:pt x="701" y="190"/>
                  </a:cubicBezTo>
                  <a:lnTo>
                    <a:pt x="668" y="157"/>
                  </a:lnTo>
                  <a:cubicBezTo>
                    <a:pt x="623" y="51"/>
                    <a:pt x="524" y="0"/>
                    <a:pt x="42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145" name="Google Shape;1145;p52"/>
            <p:cNvSpPr/>
            <p:nvPr/>
          </p:nvSpPr>
          <p:spPr>
            <a:xfrm flipH="1">
              <a:off x="2653441" y="8236871"/>
              <a:ext cx="119154" cy="130954"/>
            </a:xfrm>
            <a:custGeom>
              <a:avLst/>
              <a:gdLst/>
              <a:ahLst/>
              <a:cxnLst/>
              <a:rect l="l" t="t" r="r" b="b"/>
              <a:pathLst>
                <a:path w="2759" h="3158" extrusionOk="0">
                  <a:moveTo>
                    <a:pt x="316" y="1"/>
                  </a:moveTo>
                  <a:cubicBezTo>
                    <a:pt x="154" y="1"/>
                    <a:pt x="1" y="138"/>
                    <a:pt x="24" y="323"/>
                  </a:cubicBezTo>
                  <a:cubicBezTo>
                    <a:pt x="57" y="523"/>
                    <a:pt x="124" y="723"/>
                    <a:pt x="191" y="890"/>
                  </a:cubicBezTo>
                  <a:cubicBezTo>
                    <a:pt x="257" y="1090"/>
                    <a:pt x="324" y="1257"/>
                    <a:pt x="424" y="1457"/>
                  </a:cubicBezTo>
                  <a:cubicBezTo>
                    <a:pt x="557" y="1657"/>
                    <a:pt x="658" y="1824"/>
                    <a:pt x="824" y="2024"/>
                  </a:cubicBezTo>
                  <a:cubicBezTo>
                    <a:pt x="1058" y="2357"/>
                    <a:pt x="1391" y="2691"/>
                    <a:pt x="1792" y="2924"/>
                  </a:cubicBezTo>
                  <a:cubicBezTo>
                    <a:pt x="1858" y="2958"/>
                    <a:pt x="1925" y="2991"/>
                    <a:pt x="2025" y="3025"/>
                  </a:cubicBezTo>
                  <a:cubicBezTo>
                    <a:pt x="2092" y="3058"/>
                    <a:pt x="2159" y="3091"/>
                    <a:pt x="2225" y="3091"/>
                  </a:cubicBezTo>
                  <a:lnTo>
                    <a:pt x="2392" y="3158"/>
                  </a:lnTo>
                  <a:cubicBezTo>
                    <a:pt x="2459" y="3158"/>
                    <a:pt x="2559" y="3125"/>
                    <a:pt x="2626" y="3091"/>
                  </a:cubicBezTo>
                  <a:cubicBezTo>
                    <a:pt x="2726" y="2991"/>
                    <a:pt x="2759" y="2824"/>
                    <a:pt x="2659" y="2691"/>
                  </a:cubicBezTo>
                  <a:lnTo>
                    <a:pt x="2626" y="2658"/>
                  </a:lnTo>
                  <a:lnTo>
                    <a:pt x="2526" y="2558"/>
                  </a:lnTo>
                  <a:cubicBezTo>
                    <a:pt x="2492" y="2524"/>
                    <a:pt x="2459" y="2457"/>
                    <a:pt x="2425" y="2424"/>
                  </a:cubicBezTo>
                  <a:lnTo>
                    <a:pt x="2325" y="2291"/>
                  </a:lnTo>
                  <a:cubicBezTo>
                    <a:pt x="2225" y="2157"/>
                    <a:pt x="2125" y="2024"/>
                    <a:pt x="1992" y="1857"/>
                  </a:cubicBezTo>
                  <a:cubicBezTo>
                    <a:pt x="1892" y="1690"/>
                    <a:pt x="1758" y="1557"/>
                    <a:pt x="1625" y="1390"/>
                  </a:cubicBezTo>
                  <a:cubicBezTo>
                    <a:pt x="1391" y="1056"/>
                    <a:pt x="1125" y="723"/>
                    <a:pt x="924" y="456"/>
                  </a:cubicBezTo>
                  <a:cubicBezTo>
                    <a:pt x="791" y="323"/>
                    <a:pt x="658" y="189"/>
                    <a:pt x="524" y="56"/>
                  </a:cubicBezTo>
                  <a:lnTo>
                    <a:pt x="524" y="89"/>
                  </a:lnTo>
                  <a:cubicBezTo>
                    <a:pt x="463" y="28"/>
                    <a:pt x="389" y="1"/>
                    <a:pt x="31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146" name="Google Shape;1146;p52"/>
            <p:cNvSpPr/>
            <p:nvPr/>
          </p:nvSpPr>
          <p:spPr>
            <a:xfrm flipH="1">
              <a:off x="2610210" y="8229822"/>
              <a:ext cx="144074" cy="84096"/>
            </a:xfrm>
            <a:custGeom>
              <a:avLst/>
              <a:gdLst/>
              <a:ahLst/>
              <a:cxnLst/>
              <a:rect l="l" t="t" r="r" b="b"/>
              <a:pathLst>
                <a:path w="3336" h="2028" extrusionOk="0">
                  <a:moveTo>
                    <a:pt x="300" y="1"/>
                  </a:moveTo>
                  <a:cubicBezTo>
                    <a:pt x="267" y="1"/>
                    <a:pt x="234" y="9"/>
                    <a:pt x="200" y="26"/>
                  </a:cubicBezTo>
                  <a:cubicBezTo>
                    <a:pt x="67" y="59"/>
                    <a:pt x="0" y="259"/>
                    <a:pt x="67" y="393"/>
                  </a:cubicBezTo>
                  <a:lnTo>
                    <a:pt x="67" y="426"/>
                  </a:lnTo>
                  <a:cubicBezTo>
                    <a:pt x="67" y="459"/>
                    <a:pt x="100" y="493"/>
                    <a:pt x="133" y="559"/>
                  </a:cubicBezTo>
                  <a:cubicBezTo>
                    <a:pt x="200" y="659"/>
                    <a:pt x="267" y="759"/>
                    <a:pt x="367" y="860"/>
                  </a:cubicBezTo>
                  <a:cubicBezTo>
                    <a:pt x="500" y="993"/>
                    <a:pt x="634" y="1126"/>
                    <a:pt x="767" y="1260"/>
                  </a:cubicBezTo>
                  <a:cubicBezTo>
                    <a:pt x="934" y="1393"/>
                    <a:pt x="1101" y="1527"/>
                    <a:pt x="1301" y="1627"/>
                  </a:cubicBezTo>
                  <a:cubicBezTo>
                    <a:pt x="1468" y="1727"/>
                    <a:pt x="1668" y="1827"/>
                    <a:pt x="1901" y="1894"/>
                  </a:cubicBezTo>
                  <a:cubicBezTo>
                    <a:pt x="2068" y="1960"/>
                    <a:pt x="2268" y="1994"/>
                    <a:pt x="2468" y="2027"/>
                  </a:cubicBezTo>
                  <a:lnTo>
                    <a:pt x="3069" y="2027"/>
                  </a:lnTo>
                  <a:cubicBezTo>
                    <a:pt x="3136" y="1994"/>
                    <a:pt x="3202" y="1960"/>
                    <a:pt x="3236" y="1894"/>
                  </a:cubicBezTo>
                  <a:cubicBezTo>
                    <a:pt x="3336" y="1760"/>
                    <a:pt x="3302" y="1593"/>
                    <a:pt x="3169" y="1493"/>
                  </a:cubicBezTo>
                  <a:lnTo>
                    <a:pt x="3102" y="1460"/>
                  </a:lnTo>
                  <a:cubicBezTo>
                    <a:pt x="2969" y="1360"/>
                    <a:pt x="2835" y="1293"/>
                    <a:pt x="2669" y="1260"/>
                  </a:cubicBezTo>
                  <a:cubicBezTo>
                    <a:pt x="2535" y="1160"/>
                    <a:pt x="2402" y="1093"/>
                    <a:pt x="2268" y="1026"/>
                  </a:cubicBezTo>
                  <a:cubicBezTo>
                    <a:pt x="2202" y="960"/>
                    <a:pt x="2102" y="926"/>
                    <a:pt x="2035" y="860"/>
                  </a:cubicBezTo>
                  <a:cubicBezTo>
                    <a:pt x="1968" y="826"/>
                    <a:pt x="1868" y="793"/>
                    <a:pt x="1801" y="726"/>
                  </a:cubicBezTo>
                  <a:cubicBezTo>
                    <a:pt x="1635" y="626"/>
                    <a:pt x="1468" y="526"/>
                    <a:pt x="1301" y="459"/>
                  </a:cubicBezTo>
                  <a:cubicBezTo>
                    <a:pt x="1168" y="359"/>
                    <a:pt x="1001" y="292"/>
                    <a:pt x="867" y="226"/>
                  </a:cubicBezTo>
                  <a:cubicBezTo>
                    <a:pt x="734" y="159"/>
                    <a:pt x="634" y="92"/>
                    <a:pt x="534" y="59"/>
                  </a:cubicBezTo>
                  <a:lnTo>
                    <a:pt x="400" y="26"/>
                  </a:lnTo>
                  <a:cubicBezTo>
                    <a:pt x="367" y="9"/>
                    <a:pt x="334" y="1"/>
                    <a:pt x="30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147" name="Google Shape;1147;p52"/>
            <p:cNvSpPr/>
            <p:nvPr/>
          </p:nvSpPr>
          <p:spPr>
            <a:xfrm flipH="1">
              <a:off x="4445626" y="8079854"/>
              <a:ext cx="44138" cy="28737"/>
            </a:xfrm>
            <a:custGeom>
              <a:avLst/>
              <a:gdLst/>
              <a:ahLst/>
              <a:cxnLst/>
              <a:rect l="l" t="t" r="r" b="b"/>
              <a:pathLst>
                <a:path w="1022" h="693" extrusionOk="0">
                  <a:moveTo>
                    <a:pt x="569" y="1"/>
                  </a:moveTo>
                  <a:cubicBezTo>
                    <a:pt x="514" y="1"/>
                    <a:pt x="457" y="20"/>
                    <a:pt x="400" y="65"/>
                  </a:cubicBezTo>
                  <a:cubicBezTo>
                    <a:pt x="267" y="132"/>
                    <a:pt x="167" y="265"/>
                    <a:pt x="67" y="365"/>
                  </a:cubicBezTo>
                  <a:cubicBezTo>
                    <a:pt x="0" y="432"/>
                    <a:pt x="0" y="532"/>
                    <a:pt x="67" y="599"/>
                  </a:cubicBezTo>
                  <a:cubicBezTo>
                    <a:pt x="164" y="657"/>
                    <a:pt x="283" y="693"/>
                    <a:pt x="399" y="693"/>
                  </a:cubicBezTo>
                  <a:cubicBezTo>
                    <a:pt x="482" y="693"/>
                    <a:pt x="564" y="674"/>
                    <a:pt x="634" y="632"/>
                  </a:cubicBezTo>
                  <a:cubicBezTo>
                    <a:pt x="1022" y="466"/>
                    <a:pt x="834" y="1"/>
                    <a:pt x="569" y="1"/>
                  </a:cubicBezTo>
                  <a:close/>
                </a:path>
              </a:pathLst>
            </a:custGeom>
            <a:solidFill>
              <a:srgbClr val="000000">
                <a:alpha val="8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148" name="Google Shape;1148;p52"/>
            <p:cNvSpPr/>
            <p:nvPr/>
          </p:nvSpPr>
          <p:spPr>
            <a:xfrm flipH="1">
              <a:off x="4395485" y="8152379"/>
              <a:ext cx="48197" cy="41343"/>
            </a:xfrm>
            <a:custGeom>
              <a:avLst/>
              <a:gdLst/>
              <a:ahLst/>
              <a:cxnLst/>
              <a:rect l="l" t="t" r="r" b="b"/>
              <a:pathLst>
                <a:path w="1116" h="997" extrusionOk="0">
                  <a:moveTo>
                    <a:pt x="622" y="1"/>
                  </a:moveTo>
                  <a:cubicBezTo>
                    <a:pt x="583" y="1"/>
                    <a:pt x="543" y="6"/>
                    <a:pt x="501" y="17"/>
                  </a:cubicBezTo>
                  <a:cubicBezTo>
                    <a:pt x="201" y="51"/>
                    <a:pt x="0" y="318"/>
                    <a:pt x="0" y="618"/>
                  </a:cubicBezTo>
                  <a:cubicBezTo>
                    <a:pt x="0" y="785"/>
                    <a:pt x="134" y="918"/>
                    <a:pt x="301" y="985"/>
                  </a:cubicBezTo>
                  <a:cubicBezTo>
                    <a:pt x="332" y="993"/>
                    <a:pt x="366" y="997"/>
                    <a:pt x="399" y="997"/>
                  </a:cubicBezTo>
                  <a:cubicBezTo>
                    <a:pt x="509" y="997"/>
                    <a:pt x="625" y="953"/>
                    <a:pt x="701" y="851"/>
                  </a:cubicBezTo>
                  <a:lnTo>
                    <a:pt x="734" y="851"/>
                  </a:lnTo>
                  <a:cubicBezTo>
                    <a:pt x="834" y="785"/>
                    <a:pt x="934" y="718"/>
                    <a:pt x="968" y="618"/>
                  </a:cubicBezTo>
                  <a:cubicBezTo>
                    <a:pt x="1116" y="322"/>
                    <a:pt x="923" y="1"/>
                    <a:pt x="622" y="1"/>
                  </a:cubicBezTo>
                  <a:close/>
                </a:path>
              </a:pathLst>
            </a:custGeom>
            <a:solidFill>
              <a:srgbClr val="000000">
                <a:alpha val="8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149" name="Google Shape;1149;p52"/>
            <p:cNvSpPr/>
            <p:nvPr/>
          </p:nvSpPr>
          <p:spPr>
            <a:xfrm flipH="1">
              <a:off x="4191857" y="8213500"/>
              <a:ext cx="47247" cy="48641"/>
            </a:xfrm>
            <a:custGeom>
              <a:avLst/>
              <a:gdLst/>
              <a:ahLst/>
              <a:cxnLst/>
              <a:rect l="l" t="t" r="r" b="b"/>
              <a:pathLst>
                <a:path w="1094" h="1173" extrusionOk="0">
                  <a:moveTo>
                    <a:pt x="651" y="1"/>
                  </a:moveTo>
                  <a:cubicBezTo>
                    <a:pt x="623" y="1"/>
                    <a:pt x="595" y="4"/>
                    <a:pt x="567" y="11"/>
                  </a:cubicBezTo>
                  <a:cubicBezTo>
                    <a:pt x="200" y="111"/>
                    <a:pt x="0" y="445"/>
                    <a:pt x="0" y="812"/>
                  </a:cubicBezTo>
                  <a:cubicBezTo>
                    <a:pt x="0" y="1042"/>
                    <a:pt x="199" y="1173"/>
                    <a:pt x="393" y="1173"/>
                  </a:cubicBezTo>
                  <a:cubicBezTo>
                    <a:pt x="536" y="1173"/>
                    <a:pt x="677" y="1101"/>
                    <a:pt x="734" y="945"/>
                  </a:cubicBezTo>
                  <a:lnTo>
                    <a:pt x="767" y="912"/>
                  </a:lnTo>
                  <a:cubicBezTo>
                    <a:pt x="801" y="878"/>
                    <a:pt x="834" y="845"/>
                    <a:pt x="867" y="812"/>
                  </a:cubicBezTo>
                  <a:cubicBezTo>
                    <a:pt x="934" y="712"/>
                    <a:pt x="1001" y="612"/>
                    <a:pt x="1034" y="512"/>
                  </a:cubicBezTo>
                  <a:cubicBezTo>
                    <a:pt x="1094" y="243"/>
                    <a:pt x="886" y="1"/>
                    <a:pt x="651" y="1"/>
                  </a:cubicBezTo>
                  <a:close/>
                </a:path>
              </a:pathLst>
            </a:custGeom>
            <a:solidFill>
              <a:srgbClr val="000000">
                <a:alpha val="8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150" name="Google Shape;1150;p52"/>
            <p:cNvSpPr/>
            <p:nvPr/>
          </p:nvSpPr>
          <p:spPr>
            <a:xfrm flipH="1">
              <a:off x="4319735" y="8056882"/>
              <a:ext cx="47593" cy="44578"/>
            </a:xfrm>
            <a:custGeom>
              <a:avLst/>
              <a:gdLst/>
              <a:ahLst/>
              <a:cxnLst/>
              <a:rect l="l" t="t" r="r" b="b"/>
              <a:pathLst>
                <a:path w="1102" h="1075" extrusionOk="0">
                  <a:moveTo>
                    <a:pt x="583" y="0"/>
                  </a:moveTo>
                  <a:cubicBezTo>
                    <a:pt x="377" y="0"/>
                    <a:pt x="183" y="131"/>
                    <a:pt x="134" y="352"/>
                  </a:cubicBezTo>
                  <a:cubicBezTo>
                    <a:pt x="134" y="325"/>
                    <a:pt x="131" y="315"/>
                    <a:pt x="128" y="315"/>
                  </a:cubicBezTo>
                  <a:cubicBezTo>
                    <a:pt x="118" y="315"/>
                    <a:pt x="100" y="386"/>
                    <a:pt x="100" y="386"/>
                  </a:cubicBezTo>
                  <a:cubicBezTo>
                    <a:pt x="34" y="486"/>
                    <a:pt x="0" y="586"/>
                    <a:pt x="34" y="686"/>
                  </a:cubicBezTo>
                  <a:cubicBezTo>
                    <a:pt x="55" y="921"/>
                    <a:pt x="255" y="1075"/>
                    <a:pt x="458" y="1075"/>
                  </a:cubicBezTo>
                  <a:cubicBezTo>
                    <a:pt x="570" y="1075"/>
                    <a:pt x="684" y="1027"/>
                    <a:pt x="768" y="919"/>
                  </a:cubicBezTo>
                  <a:lnTo>
                    <a:pt x="834" y="853"/>
                  </a:lnTo>
                  <a:cubicBezTo>
                    <a:pt x="901" y="819"/>
                    <a:pt x="934" y="753"/>
                    <a:pt x="968" y="686"/>
                  </a:cubicBezTo>
                  <a:cubicBezTo>
                    <a:pt x="1101" y="486"/>
                    <a:pt x="1001" y="186"/>
                    <a:pt x="801" y="52"/>
                  </a:cubicBezTo>
                  <a:cubicBezTo>
                    <a:pt x="731" y="17"/>
                    <a:pt x="656" y="0"/>
                    <a:pt x="583" y="0"/>
                  </a:cubicBezTo>
                  <a:close/>
                </a:path>
              </a:pathLst>
            </a:custGeom>
            <a:solidFill>
              <a:srgbClr val="000000">
                <a:alpha val="8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151" name="Google Shape;1151;p52"/>
            <p:cNvSpPr/>
            <p:nvPr/>
          </p:nvSpPr>
          <p:spPr>
            <a:xfrm flipH="1">
              <a:off x="4388878" y="7910755"/>
              <a:ext cx="60549" cy="68131"/>
            </a:xfrm>
            <a:custGeom>
              <a:avLst/>
              <a:gdLst/>
              <a:ahLst/>
              <a:cxnLst/>
              <a:rect l="l" t="t" r="r" b="b"/>
              <a:pathLst>
                <a:path w="1402" h="1643" extrusionOk="0">
                  <a:moveTo>
                    <a:pt x="900" y="1"/>
                  </a:moveTo>
                  <a:cubicBezTo>
                    <a:pt x="878" y="1"/>
                    <a:pt x="856" y="3"/>
                    <a:pt x="834" y="7"/>
                  </a:cubicBezTo>
                  <a:cubicBezTo>
                    <a:pt x="367" y="140"/>
                    <a:pt x="200" y="641"/>
                    <a:pt x="67" y="1041"/>
                  </a:cubicBezTo>
                  <a:cubicBezTo>
                    <a:pt x="0" y="1241"/>
                    <a:pt x="100" y="1475"/>
                    <a:pt x="267" y="1575"/>
                  </a:cubicBezTo>
                  <a:cubicBezTo>
                    <a:pt x="347" y="1621"/>
                    <a:pt x="435" y="1643"/>
                    <a:pt x="521" y="1643"/>
                  </a:cubicBezTo>
                  <a:cubicBezTo>
                    <a:pt x="687" y="1643"/>
                    <a:pt x="846" y="1561"/>
                    <a:pt x="934" y="1408"/>
                  </a:cubicBezTo>
                  <a:cubicBezTo>
                    <a:pt x="1134" y="1074"/>
                    <a:pt x="1401" y="674"/>
                    <a:pt x="1268" y="240"/>
                  </a:cubicBezTo>
                  <a:cubicBezTo>
                    <a:pt x="1210" y="95"/>
                    <a:pt x="1050" y="1"/>
                    <a:pt x="900" y="1"/>
                  </a:cubicBezTo>
                  <a:close/>
                </a:path>
              </a:pathLst>
            </a:custGeom>
            <a:solidFill>
              <a:srgbClr val="000000">
                <a:alpha val="8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152" name="Google Shape;1152;p52"/>
            <p:cNvSpPr/>
            <p:nvPr/>
          </p:nvSpPr>
          <p:spPr>
            <a:xfrm flipH="1">
              <a:off x="4190691" y="8006044"/>
              <a:ext cx="29713" cy="28115"/>
            </a:xfrm>
            <a:custGeom>
              <a:avLst/>
              <a:gdLst/>
              <a:ahLst/>
              <a:cxnLst/>
              <a:rect l="l" t="t" r="r" b="b"/>
              <a:pathLst>
                <a:path w="688" h="678" extrusionOk="0">
                  <a:moveTo>
                    <a:pt x="309" y="0"/>
                  </a:moveTo>
                  <a:cubicBezTo>
                    <a:pt x="255" y="0"/>
                    <a:pt x="195" y="23"/>
                    <a:pt x="134" y="77"/>
                  </a:cubicBezTo>
                  <a:cubicBezTo>
                    <a:pt x="1" y="211"/>
                    <a:pt x="1" y="411"/>
                    <a:pt x="68" y="578"/>
                  </a:cubicBezTo>
                  <a:cubicBezTo>
                    <a:pt x="101" y="644"/>
                    <a:pt x="168" y="678"/>
                    <a:pt x="230" y="678"/>
                  </a:cubicBezTo>
                  <a:cubicBezTo>
                    <a:pt x="293" y="678"/>
                    <a:pt x="351" y="644"/>
                    <a:pt x="368" y="578"/>
                  </a:cubicBezTo>
                  <a:cubicBezTo>
                    <a:pt x="368" y="543"/>
                    <a:pt x="386" y="518"/>
                    <a:pt x="394" y="506"/>
                  </a:cubicBezTo>
                  <a:lnTo>
                    <a:pt x="394" y="506"/>
                  </a:lnTo>
                  <a:cubicBezTo>
                    <a:pt x="687" y="432"/>
                    <a:pt x="547" y="0"/>
                    <a:pt x="309" y="0"/>
                  </a:cubicBezTo>
                  <a:close/>
                </a:path>
              </a:pathLst>
            </a:custGeom>
            <a:solidFill>
              <a:srgbClr val="000000">
                <a:alpha val="8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153" name="Google Shape;1153;p52"/>
            <p:cNvSpPr/>
            <p:nvPr/>
          </p:nvSpPr>
          <p:spPr>
            <a:xfrm flipH="1">
              <a:off x="4293952" y="7861037"/>
              <a:ext cx="34464" cy="45863"/>
            </a:xfrm>
            <a:custGeom>
              <a:avLst/>
              <a:gdLst/>
              <a:ahLst/>
              <a:cxnLst/>
              <a:rect l="l" t="t" r="r" b="b"/>
              <a:pathLst>
                <a:path w="798" h="1106" extrusionOk="0">
                  <a:moveTo>
                    <a:pt x="485" y="1"/>
                  </a:moveTo>
                  <a:cubicBezTo>
                    <a:pt x="468" y="1"/>
                    <a:pt x="451" y="2"/>
                    <a:pt x="434" y="5"/>
                  </a:cubicBezTo>
                  <a:cubicBezTo>
                    <a:pt x="0" y="138"/>
                    <a:pt x="0" y="539"/>
                    <a:pt x="100" y="906"/>
                  </a:cubicBezTo>
                  <a:cubicBezTo>
                    <a:pt x="133" y="1039"/>
                    <a:pt x="250" y="1106"/>
                    <a:pt x="367" y="1106"/>
                  </a:cubicBezTo>
                  <a:cubicBezTo>
                    <a:pt x="484" y="1106"/>
                    <a:pt x="600" y="1039"/>
                    <a:pt x="634" y="906"/>
                  </a:cubicBezTo>
                  <a:cubicBezTo>
                    <a:pt x="667" y="739"/>
                    <a:pt x="734" y="539"/>
                    <a:pt x="767" y="339"/>
                  </a:cubicBezTo>
                  <a:cubicBezTo>
                    <a:pt x="798" y="156"/>
                    <a:pt x="661" y="1"/>
                    <a:pt x="485" y="1"/>
                  </a:cubicBezTo>
                  <a:close/>
                </a:path>
              </a:pathLst>
            </a:custGeom>
            <a:solidFill>
              <a:srgbClr val="000000">
                <a:alpha val="8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154" name="Google Shape;1154;p52"/>
            <p:cNvSpPr/>
            <p:nvPr/>
          </p:nvSpPr>
          <p:spPr>
            <a:xfrm flipH="1">
              <a:off x="4319735" y="7668966"/>
              <a:ext cx="44699" cy="54696"/>
            </a:xfrm>
            <a:custGeom>
              <a:avLst/>
              <a:gdLst/>
              <a:ahLst/>
              <a:cxnLst/>
              <a:rect l="l" t="t" r="r" b="b"/>
              <a:pathLst>
                <a:path w="1035" h="1319" extrusionOk="0">
                  <a:moveTo>
                    <a:pt x="500" y="0"/>
                  </a:moveTo>
                  <a:cubicBezTo>
                    <a:pt x="417" y="0"/>
                    <a:pt x="334" y="34"/>
                    <a:pt x="267" y="100"/>
                  </a:cubicBezTo>
                  <a:cubicBezTo>
                    <a:pt x="0" y="334"/>
                    <a:pt x="100" y="868"/>
                    <a:pt x="267" y="1168"/>
                  </a:cubicBezTo>
                  <a:cubicBezTo>
                    <a:pt x="317" y="1268"/>
                    <a:pt x="409" y="1318"/>
                    <a:pt x="505" y="1318"/>
                  </a:cubicBezTo>
                  <a:cubicBezTo>
                    <a:pt x="601" y="1318"/>
                    <a:pt x="701" y="1268"/>
                    <a:pt x="767" y="1168"/>
                  </a:cubicBezTo>
                  <a:cubicBezTo>
                    <a:pt x="901" y="868"/>
                    <a:pt x="1034" y="334"/>
                    <a:pt x="734" y="100"/>
                  </a:cubicBezTo>
                  <a:cubicBezTo>
                    <a:pt x="667" y="34"/>
                    <a:pt x="584" y="0"/>
                    <a:pt x="500" y="0"/>
                  </a:cubicBezTo>
                  <a:close/>
                </a:path>
              </a:pathLst>
            </a:custGeom>
            <a:solidFill>
              <a:srgbClr val="000000">
                <a:alpha val="8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155" name="Google Shape;1155;p52"/>
            <p:cNvSpPr/>
            <p:nvPr/>
          </p:nvSpPr>
          <p:spPr>
            <a:xfrm flipH="1">
              <a:off x="4128156" y="7841341"/>
              <a:ext cx="43274" cy="51544"/>
            </a:xfrm>
            <a:custGeom>
              <a:avLst/>
              <a:gdLst/>
              <a:ahLst/>
              <a:cxnLst/>
              <a:rect l="l" t="t" r="r" b="b"/>
              <a:pathLst>
                <a:path w="1002" h="1243" extrusionOk="0">
                  <a:moveTo>
                    <a:pt x="586" y="0"/>
                  </a:moveTo>
                  <a:cubicBezTo>
                    <a:pt x="328" y="0"/>
                    <a:pt x="97" y="190"/>
                    <a:pt x="68" y="480"/>
                  </a:cubicBezTo>
                  <a:cubicBezTo>
                    <a:pt x="1" y="747"/>
                    <a:pt x="101" y="1014"/>
                    <a:pt x="335" y="1181"/>
                  </a:cubicBezTo>
                  <a:cubicBezTo>
                    <a:pt x="378" y="1224"/>
                    <a:pt x="428" y="1242"/>
                    <a:pt x="477" y="1242"/>
                  </a:cubicBezTo>
                  <a:cubicBezTo>
                    <a:pt x="580" y="1242"/>
                    <a:pt x="679" y="1160"/>
                    <a:pt x="701" y="1047"/>
                  </a:cubicBezTo>
                  <a:cubicBezTo>
                    <a:pt x="668" y="947"/>
                    <a:pt x="701" y="847"/>
                    <a:pt x="735" y="747"/>
                  </a:cubicBezTo>
                  <a:cubicBezTo>
                    <a:pt x="768" y="647"/>
                    <a:pt x="868" y="547"/>
                    <a:pt x="935" y="413"/>
                  </a:cubicBezTo>
                  <a:cubicBezTo>
                    <a:pt x="1002" y="247"/>
                    <a:pt x="868" y="80"/>
                    <a:pt x="701" y="13"/>
                  </a:cubicBezTo>
                  <a:cubicBezTo>
                    <a:pt x="663" y="4"/>
                    <a:pt x="624" y="0"/>
                    <a:pt x="586" y="0"/>
                  </a:cubicBezTo>
                  <a:close/>
                </a:path>
              </a:pathLst>
            </a:custGeom>
            <a:solidFill>
              <a:srgbClr val="000000">
                <a:alpha val="8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156" name="Google Shape;1156;p52"/>
            <p:cNvSpPr/>
            <p:nvPr/>
          </p:nvSpPr>
          <p:spPr>
            <a:xfrm flipH="1">
              <a:off x="3975359" y="8018070"/>
              <a:ext cx="49104" cy="47895"/>
            </a:xfrm>
            <a:custGeom>
              <a:avLst/>
              <a:gdLst/>
              <a:ahLst/>
              <a:cxnLst/>
              <a:rect l="l" t="t" r="r" b="b"/>
              <a:pathLst>
                <a:path w="1137" h="1155" extrusionOk="0">
                  <a:moveTo>
                    <a:pt x="685" y="0"/>
                  </a:moveTo>
                  <a:cubicBezTo>
                    <a:pt x="626" y="0"/>
                    <a:pt x="563" y="17"/>
                    <a:pt x="501" y="54"/>
                  </a:cubicBezTo>
                  <a:cubicBezTo>
                    <a:pt x="334" y="221"/>
                    <a:pt x="167" y="388"/>
                    <a:pt x="100" y="621"/>
                  </a:cubicBezTo>
                  <a:cubicBezTo>
                    <a:pt x="0" y="755"/>
                    <a:pt x="34" y="955"/>
                    <a:pt x="134" y="1055"/>
                  </a:cubicBezTo>
                  <a:cubicBezTo>
                    <a:pt x="217" y="1122"/>
                    <a:pt x="317" y="1155"/>
                    <a:pt x="413" y="1155"/>
                  </a:cubicBezTo>
                  <a:cubicBezTo>
                    <a:pt x="509" y="1155"/>
                    <a:pt x="601" y="1122"/>
                    <a:pt x="668" y="1055"/>
                  </a:cubicBezTo>
                  <a:cubicBezTo>
                    <a:pt x="801" y="921"/>
                    <a:pt x="934" y="755"/>
                    <a:pt x="1001" y="555"/>
                  </a:cubicBezTo>
                  <a:cubicBezTo>
                    <a:pt x="1137" y="310"/>
                    <a:pt x="942" y="0"/>
                    <a:pt x="685" y="0"/>
                  </a:cubicBezTo>
                  <a:close/>
                </a:path>
              </a:pathLst>
            </a:custGeom>
            <a:solidFill>
              <a:srgbClr val="000000">
                <a:alpha val="8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157" name="Google Shape;1157;p52"/>
            <p:cNvSpPr/>
            <p:nvPr/>
          </p:nvSpPr>
          <p:spPr>
            <a:xfrm flipH="1">
              <a:off x="3769442" y="8054601"/>
              <a:ext cx="42928" cy="44578"/>
            </a:xfrm>
            <a:custGeom>
              <a:avLst/>
              <a:gdLst/>
              <a:ahLst/>
              <a:cxnLst/>
              <a:rect l="l" t="t" r="r" b="b"/>
              <a:pathLst>
                <a:path w="994" h="1075" extrusionOk="0">
                  <a:moveTo>
                    <a:pt x="778" y="1"/>
                  </a:moveTo>
                  <a:cubicBezTo>
                    <a:pt x="762" y="1"/>
                    <a:pt x="745" y="3"/>
                    <a:pt x="727" y="7"/>
                  </a:cubicBezTo>
                  <a:cubicBezTo>
                    <a:pt x="527" y="74"/>
                    <a:pt x="360" y="207"/>
                    <a:pt x="293" y="407"/>
                  </a:cubicBezTo>
                  <a:cubicBezTo>
                    <a:pt x="226" y="541"/>
                    <a:pt x="160" y="674"/>
                    <a:pt x="126" y="808"/>
                  </a:cubicBezTo>
                  <a:cubicBezTo>
                    <a:pt x="115" y="804"/>
                    <a:pt x="105" y="802"/>
                    <a:pt x="96" y="802"/>
                  </a:cubicBezTo>
                  <a:cubicBezTo>
                    <a:pt x="20" y="802"/>
                    <a:pt x="0" y="911"/>
                    <a:pt x="60" y="941"/>
                  </a:cubicBezTo>
                  <a:cubicBezTo>
                    <a:pt x="93" y="1008"/>
                    <a:pt x="160" y="1041"/>
                    <a:pt x="226" y="1075"/>
                  </a:cubicBezTo>
                  <a:cubicBezTo>
                    <a:pt x="360" y="1075"/>
                    <a:pt x="460" y="1041"/>
                    <a:pt x="560" y="974"/>
                  </a:cubicBezTo>
                  <a:cubicBezTo>
                    <a:pt x="827" y="808"/>
                    <a:pt x="994" y="507"/>
                    <a:pt x="960" y="174"/>
                  </a:cubicBezTo>
                  <a:cubicBezTo>
                    <a:pt x="960" y="87"/>
                    <a:pt x="885" y="1"/>
                    <a:pt x="778" y="1"/>
                  </a:cubicBezTo>
                  <a:close/>
                </a:path>
              </a:pathLst>
            </a:custGeom>
            <a:solidFill>
              <a:srgbClr val="000000">
                <a:alpha val="8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158" name="Google Shape;1158;p52"/>
            <p:cNvSpPr/>
            <p:nvPr/>
          </p:nvSpPr>
          <p:spPr>
            <a:xfrm flipH="1">
              <a:off x="3858753" y="6720096"/>
              <a:ext cx="43" cy="1410"/>
            </a:xfrm>
            <a:custGeom>
              <a:avLst/>
              <a:gdLst/>
              <a:ahLst/>
              <a:cxnLst/>
              <a:rect l="l" t="t" r="r" b="b"/>
              <a:pathLst>
                <a:path w="1" h="34" extrusionOk="0">
                  <a:moveTo>
                    <a:pt x="0" y="0"/>
                  </a:moveTo>
                  <a:cubicBezTo>
                    <a:pt x="0" y="34"/>
                    <a:pt x="0" y="34"/>
                    <a:pt x="0" y="0"/>
                  </a:cubicBezTo>
                  <a:close/>
                </a:path>
              </a:pathLst>
            </a:custGeom>
            <a:solidFill>
              <a:srgbClr val="F7C78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159" name="Google Shape;1159;p52"/>
            <p:cNvSpPr/>
            <p:nvPr/>
          </p:nvSpPr>
          <p:spPr>
            <a:xfrm flipH="1">
              <a:off x="3925002" y="7140273"/>
              <a:ext cx="131160" cy="74144"/>
            </a:xfrm>
            <a:custGeom>
              <a:avLst/>
              <a:gdLst/>
              <a:ahLst/>
              <a:cxnLst/>
              <a:rect l="l" t="t" r="r" b="b"/>
              <a:pathLst>
                <a:path w="3037" h="1788" extrusionOk="0">
                  <a:moveTo>
                    <a:pt x="2067" y="1"/>
                  </a:moveTo>
                  <a:cubicBezTo>
                    <a:pt x="1462" y="1"/>
                    <a:pt x="879" y="203"/>
                    <a:pt x="401" y="575"/>
                  </a:cubicBezTo>
                  <a:cubicBezTo>
                    <a:pt x="1" y="875"/>
                    <a:pt x="134" y="1509"/>
                    <a:pt x="634" y="1609"/>
                  </a:cubicBezTo>
                  <a:cubicBezTo>
                    <a:pt x="738" y="1738"/>
                    <a:pt x="881" y="1788"/>
                    <a:pt x="1018" y="1788"/>
                  </a:cubicBezTo>
                  <a:cubicBezTo>
                    <a:pt x="1058" y="1788"/>
                    <a:pt x="1097" y="1783"/>
                    <a:pt x="1135" y="1776"/>
                  </a:cubicBezTo>
                  <a:cubicBezTo>
                    <a:pt x="1702" y="1609"/>
                    <a:pt x="2202" y="1376"/>
                    <a:pt x="2669" y="1042"/>
                  </a:cubicBezTo>
                  <a:cubicBezTo>
                    <a:pt x="3036" y="809"/>
                    <a:pt x="3036" y="141"/>
                    <a:pt x="2536" y="41"/>
                  </a:cubicBezTo>
                  <a:cubicBezTo>
                    <a:pt x="2379" y="14"/>
                    <a:pt x="2222" y="1"/>
                    <a:pt x="206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160" name="Google Shape;1160;p52"/>
            <p:cNvSpPr/>
            <p:nvPr/>
          </p:nvSpPr>
          <p:spPr>
            <a:xfrm flipH="1">
              <a:off x="3856291" y="7151635"/>
              <a:ext cx="32779" cy="24176"/>
            </a:xfrm>
            <a:custGeom>
              <a:avLst/>
              <a:gdLst/>
              <a:ahLst/>
              <a:cxnLst/>
              <a:rect l="l" t="t" r="r" b="b"/>
              <a:pathLst>
                <a:path w="759" h="583" extrusionOk="0">
                  <a:moveTo>
                    <a:pt x="201" y="1"/>
                  </a:moveTo>
                  <a:cubicBezTo>
                    <a:pt x="168" y="68"/>
                    <a:pt x="101" y="134"/>
                    <a:pt x="68" y="201"/>
                  </a:cubicBezTo>
                  <a:cubicBezTo>
                    <a:pt x="1" y="268"/>
                    <a:pt x="1" y="368"/>
                    <a:pt x="34" y="434"/>
                  </a:cubicBezTo>
                  <a:cubicBezTo>
                    <a:pt x="63" y="540"/>
                    <a:pt x="142" y="582"/>
                    <a:pt x="233" y="582"/>
                  </a:cubicBezTo>
                  <a:cubicBezTo>
                    <a:pt x="457" y="582"/>
                    <a:pt x="758" y="324"/>
                    <a:pt x="568" y="134"/>
                  </a:cubicBezTo>
                  <a:lnTo>
                    <a:pt x="568" y="134"/>
                  </a:lnTo>
                  <a:lnTo>
                    <a:pt x="568" y="168"/>
                  </a:lnTo>
                  <a:cubicBezTo>
                    <a:pt x="468" y="68"/>
                    <a:pt x="301" y="101"/>
                    <a:pt x="20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161" name="Google Shape;1161;p52"/>
            <p:cNvSpPr/>
            <p:nvPr/>
          </p:nvSpPr>
          <p:spPr>
            <a:xfrm flipH="1">
              <a:off x="3339166" y="7255798"/>
              <a:ext cx="109178" cy="79244"/>
            </a:xfrm>
            <a:custGeom>
              <a:avLst/>
              <a:gdLst/>
              <a:ahLst/>
              <a:cxnLst/>
              <a:rect l="l" t="t" r="r" b="b"/>
              <a:pathLst>
                <a:path w="2528" h="1911" extrusionOk="0">
                  <a:moveTo>
                    <a:pt x="2101" y="0"/>
                  </a:moveTo>
                  <a:cubicBezTo>
                    <a:pt x="2058" y="0"/>
                    <a:pt x="2014" y="8"/>
                    <a:pt x="1971" y="24"/>
                  </a:cubicBezTo>
                  <a:lnTo>
                    <a:pt x="1938" y="24"/>
                  </a:lnTo>
                  <a:cubicBezTo>
                    <a:pt x="1838" y="24"/>
                    <a:pt x="1738" y="24"/>
                    <a:pt x="1671" y="91"/>
                  </a:cubicBezTo>
                  <a:lnTo>
                    <a:pt x="1638" y="124"/>
                  </a:lnTo>
                  <a:cubicBezTo>
                    <a:pt x="1104" y="257"/>
                    <a:pt x="670" y="591"/>
                    <a:pt x="303" y="991"/>
                  </a:cubicBezTo>
                  <a:cubicBezTo>
                    <a:pt x="1" y="1355"/>
                    <a:pt x="247" y="1910"/>
                    <a:pt x="695" y="1910"/>
                  </a:cubicBezTo>
                  <a:cubicBezTo>
                    <a:pt x="740" y="1910"/>
                    <a:pt x="788" y="1904"/>
                    <a:pt x="837" y="1892"/>
                  </a:cubicBezTo>
                  <a:cubicBezTo>
                    <a:pt x="1338" y="1692"/>
                    <a:pt x="1805" y="1392"/>
                    <a:pt x="2205" y="1025"/>
                  </a:cubicBezTo>
                  <a:cubicBezTo>
                    <a:pt x="2405" y="891"/>
                    <a:pt x="2505" y="691"/>
                    <a:pt x="2472" y="458"/>
                  </a:cubicBezTo>
                  <a:cubicBezTo>
                    <a:pt x="2528" y="206"/>
                    <a:pt x="2325" y="0"/>
                    <a:pt x="210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162" name="Google Shape;1162;p52"/>
            <p:cNvSpPr/>
            <p:nvPr/>
          </p:nvSpPr>
          <p:spPr>
            <a:xfrm flipH="1">
              <a:off x="3262336" y="7230503"/>
              <a:ext cx="47593" cy="42546"/>
            </a:xfrm>
            <a:custGeom>
              <a:avLst/>
              <a:gdLst/>
              <a:ahLst/>
              <a:cxnLst/>
              <a:rect l="l" t="t" r="r" b="b"/>
              <a:pathLst>
                <a:path w="1102" h="1026" extrusionOk="0">
                  <a:moveTo>
                    <a:pt x="534" y="0"/>
                  </a:moveTo>
                  <a:cubicBezTo>
                    <a:pt x="234" y="0"/>
                    <a:pt x="1" y="300"/>
                    <a:pt x="67" y="601"/>
                  </a:cubicBezTo>
                  <a:cubicBezTo>
                    <a:pt x="101" y="884"/>
                    <a:pt x="326" y="1026"/>
                    <a:pt x="547" y="1026"/>
                  </a:cubicBezTo>
                  <a:cubicBezTo>
                    <a:pt x="768" y="1026"/>
                    <a:pt x="985" y="884"/>
                    <a:pt x="1001" y="601"/>
                  </a:cubicBezTo>
                  <a:cubicBezTo>
                    <a:pt x="1101" y="300"/>
                    <a:pt x="868" y="0"/>
                    <a:pt x="53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grpSp>
          <p:nvGrpSpPr>
            <p:cNvPr id="1163" name="Google Shape;1163;p52"/>
            <p:cNvGrpSpPr/>
            <p:nvPr/>
          </p:nvGrpSpPr>
          <p:grpSpPr>
            <a:xfrm rot="-2272499">
              <a:off x="3179340" y="6225212"/>
              <a:ext cx="761140" cy="612964"/>
              <a:chOff x="5309666" y="104090"/>
              <a:chExt cx="761190" cy="613004"/>
            </a:xfrm>
          </p:grpSpPr>
          <p:sp>
            <p:nvSpPr>
              <p:cNvPr id="1164" name="Google Shape;1164;p52"/>
              <p:cNvSpPr/>
              <p:nvPr/>
            </p:nvSpPr>
            <p:spPr>
              <a:xfrm>
                <a:off x="5309666" y="104090"/>
                <a:ext cx="761190" cy="603720"/>
              </a:xfrm>
              <a:custGeom>
                <a:avLst/>
                <a:gdLst/>
                <a:ahLst/>
                <a:cxnLst/>
                <a:rect l="l" t="t" r="r" b="b"/>
                <a:pathLst>
                  <a:path w="28355" h="22487" extrusionOk="0">
                    <a:moveTo>
                      <a:pt x="23727" y="1"/>
                    </a:moveTo>
                    <a:cubicBezTo>
                      <a:pt x="20299" y="1"/>
                      <a:pt x="15020" y="1331"/>
                      <a:pt x="9441" y="5541"/>
                    </a:cubicBezTo>
                    <a:cubicBezTo>
                      <a:pt x="1" y="12679"/>
                      <a:pt x="835" y="22486"/>
                      <a:pt x="835" y="22486"/>
                    </a:cubicBezTo>
                    <a:lnTo>
                      <a:pt x="835" y="22486"/>
                    </a:lnTo>
                    <a:cubicBezTo>
                      <a:pt x="11809" y="19951"/>
                      <a:pt x="28355" y="2939"/>
                      <a:pt x="27621" y="1204"/>
                    </a:cubicBezTo>
                    <a:cubicBezTo>
                      <a:pt x="27323" y="532"/>
                      <a:pt x="25895" y="1"/>
                      <a:pt x="23727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1165" name="Google Shape;1165;p52"/>
              <p:cNvSpPr/>
              <p:nvPr/>
            </p:nvSpPr>
            <p:spPr>
              <a:xfrm>
                <a:off x="5330284" y="194373"/>
                <a:ext cx="538189" cy="522721"/>
              </a:xfrm>
              <a:custGeom>
                <a:avLst/>
                <a:gdLst/>
                <a:ahLst/>
                <a:cxnLst/>
                <a:rect l="l" t="t" r="r" b="b"/>
                <a:pathLst>
                  <a:path w="20048" h="19470" extrusionOk="0">
                    <a:moveTo>
                      <a:pt x="19803" y="1"/>
                    </a:moveTo>
                    <a:cubicBezTo>
                      <a:pt x="19784" y="1"/>
                      <a:pt x="19765" y="4"/>
                      <a:pt x="19748" y="9"/>
                    </a:cubicBezTo>
                    <a:cubicBezTo>
                      <a:pt x="19748" y="9"/>
                      <a:pt x="19314" y="143"/>
                      <a:pt x="18580" y="343"/>
                    </a:cubicBezTo>
                    <a:cubicBezTo>
                      <a:pt x="18213" y="510"/>
                      <a:pt x="17780" y="643"/>
                      <a:pt x="17279" y="843"/>
                    </a:cubicBezTo>
                    <a:lnTo>
                      <a:pt x="16479" y="1210"/>
                    </a:lnTo>
                    <a:cubicBezTo>
                      <a:pt x="16212" y="1310"/>
                      <a:pt x="15945" y="1477"/>
                      <a:pt x="15645" y="1611"/>
                    </a:cubicBezTo>
                    <a:cubicBezTo>
                      <a:pt x="15044" y="1944"/>
                      <a:pt x="14444" y="2278"/>
                      <a:pt x="13810" y="2711"/>
                    </a:cubicBezTo>
                    <a:cubicBezTo>
                      <a:pt x="13476" y="2912"/>
                      <a:pt x="13143" y="3145"/>
                      <a:pt x="12809" y="3379"/>
                    </a:cubicBezTo>
                    <a:cubicBezTo>
                      <a:pt x="12509" y="3579"/>
                      <a:pt x="12175" y="3846"/>
                      <a:pt x="11842" y="4112"/>
                    </a:cubicBezTo>
                    <a:cubicBezTo>
                      <a:pt x="11175" y="4613"/>
                      <a:pt x="10541" y="5180"/>
                      <a:pt x="9907" y="5780"/>
                    </a:cubicBezTo>
                    <a:cubicBezTo>
                      <a:pt x="9273" y="6347"/>
                      <a:pt x="8640" y="6981"/>
                      <a:pt x="8006" y="7615"/>
                    </a:cubicBezTo>
                    <a:cubicBezTo>
                      <a:pt x="6838" y="8882"/>
                      <a:pt x="5704" y="10183"/>
                      <a:pt x="4670" y="11584"/>
                    </a:cubicBezTo>
                    <a:cubicBezTo>
                      <a:pt x="3669" y="12919"/>
                      <a:pt x="2835" y="14220"/>
                      <a:pt x="2135" y="15320"/>
                    </a:cubicBezTo>
                    <a:cubicBezTo>
                      <a:pt x="1434" y="16421"/>
                      <a:pt x="934" y="17422"/>
                      <a:pt x="567" y="18089"/>
                    </a:cubicBezTo>
                    <a:cubicBezTo>
                      <a:pt x="200" y="18756"/>
                      <a:pt x="33" y="19190"/>
                      <a:pt x="33" y="19190"/>
                    </a:cubicBezTo>
                    <a:cubicBezTo>
                      <a:pt x="0" y="19290"/>
                      <a:pt x="33" y="19390"/>
                      <a:pt x="100" y="19457"/>
                    </a:cubicBezTo>
                    <a:cubicBezTo>
                      <a:pt x="134" y="19465"/>
                      <a:pt x="167" y="19469"/>
                      <a:pt x="199" y="19469"/>
                    </a:cubicBezTo>
                    <a:cubicBezTo>
                      <a:pt x="294" y="19469"/>
                      <a:pt x="375" y="19432"/>
                      <a:pt x="400" y="19357"/>
                    </a:cubicBezTo>
                    <a:cubicBezTo>
                      <a:pt x="400" y="19357"/>
                      <a:pt x="634" y="18990"/>
                      <a:pt x="1001" y="18323"/>
                    </a:cubicBezTo>
                    <a:cubicBezTo>
                      <a:pt x="1401" y="17655"/>
                      <a:pt x="1968" y="16755"/>
                      <a:pt x="2702" y="15654"/>
                    </a:cubicBezTo>
                    <a:cubicBezTo>
                      <a:pt x="3403" y="14587"/>
                      <a:pt x="4303" y="13352"/>
                      <a:pt x="5304" y="12051"/>
                    </a:cubicBezTo>
                    <a:cubicBezTo>
                      <a:pt x="5804" y="11418"/>
                      <a:pt x="6338" y="10784"/>
                      <a:pt x="6872" y="10083"/>
                    </a:cubicBezTo>
                    <a:cubicBezTo>
                      <a:pt x="7439" y="9416"/>
                      <a:pt x="8039" y="8816"/>
                      <a:pt x="8606" y="8182"/>
                    </a:cubicBezTo>
                    <a:cubicBezTo>
                      <a:pt x="9173" y="7548"/>
                      <a:pt x="9807" y="6948"/>
                      <a:pt x="10441" y="6347"/>
                    </a:cubicBezTo>
                    <a:cubicBezTo>
                      <a:pt x="11075" y="5780"/>
                      <a:pt x="11708" y="5213"/>
                      <a:pt x="12309" y="4713"/>
                    </a:cubicBezTo>
                    <a:cubicBezTo>
                      <a:pt x="12943" y="4212"/>
                      <a:pt x="13576" y="3745"/>
                      <a:pt x="14177" y="3312"/>
                    </a:cubicBezTo>
                    <a:cubicBezTo>
                      <a:pt x="14811" y="2912"/>
                      <a:pt x="15378" y="2545"/>
                      <a:pt x="15945" y="2211"/>
                    </a:cubicBezTo>
                    <a:lnTo>
                      <a:pt x="16779" y="1744"/>
                    </a:lnTo>
                    <a:lnTo>
                      <a:pt x="17513" y="1377"/>
                    </a:lnTo>
                    <a:cubicBezTo>
                      <a:pt x="17980" y="1144"/>
                      <a:pt x="18413" y="1010"/>
                      <a:pt x="18780" y="843"/>
                    </a:cubicBezTo>
                    <a:lnTo>
                      <a:pt x="19881" y="410"/>
                    </a:lnTo>
                    <a:cubicBezTo>
                      <a:pt x="19981" y="376"/>
                      <a:pt x="20048" y="276"/>
                      <a:pt x="20014" y="143"/>
                    </a:cubicBezTo>
                    <a:cubicBezTo>
                      <a:pt x="19987" y="61"/>
                      <a:pt x="19892" y="1"/>
                      <a:pt x="1980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</p:grpSp>
      </p:grpSp>
      <p:sp>
        <p:nvSpPr>
          <p:cNvPr id="1166" name="Google Shape;1166;p52"/>
          <p:cNvSpPr txBox="1"/>
          <p:nvPr/>
        </p:nvSpPr>
        <p:spPr>
          <a:xfrm>
            <a:off x="1759909" y="3300865"/>
            <a:ext cx="2382600" cy="66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>
              <a:lnSpc>
                <a:spcPct val="115000"/>
              </a:lnSpc>
              <a:spcAft>
                <a:spcPts val="1200"/>
              </a:spcAft>
            </a:pPr>
            <a:endParaRPr sz="4000" dirty="0">
              <a:latin typeface="Barriecito"/>
              <a:ea typeface="Barriecito"/>
              <a:cs typeface="Barriecito"/>
              <a:sym typeface="Barriecito"/>
            </a:endParaRPr>
          </a:p>
        </p:txBody>
      </p:sp>
      <p:cxnSp>
        <p:nvCxnSpPr>
          <p:cNvPr id="1167" name="Google Shape;1167;p52"/>
          <p:cNvCxnSpPr/>
          <p:nvPr/>
        </p:nvCxnSpPr>
        <p:spPr>
          <a:xfrm>
            <a:off x="1702575" y="5187950"/>
            <a:ext cx="2487000" cy="0"/>
          </a:xfrm>
          <a:prstGeom prst="straightConnector1">
            <a:avLst/>
          </a:prstGeom>
          <a:noFill/>
          <a:ln w="28575" cap="flat" cmpd="sng">
            <a:solidFill>
              <a:schemeClr val="dk1"/>
            </a:solidFill>
            <a:prstDash val="dot"/>
            <a:round/>
            <a:headEnd type="none" w="med" len="med"/>
            <a:tailEnd type="none" w="med" len="med"/>
          </a:ln>
        </p:spPr>
      </p:cxnSp>
      <p:sp>
        <p:nvSpPr>
          <p:cNvPr id="1168" name="Google Shape;1168;p52"/>
          <p:cNvSpPr txBox="1"/>
          <p:nvPr/>
        </p:nvSpPr>
        <p:spPr>
          <a:xfrm>
            <a:off x="1601950" y="7507172"/>
            <a:ext cx="2382600" cy="66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>
              <a:lnSpc>
                <a:spcPct val="115000"/>
              </a:lnSpc>
              <a:spcAft>
                <a:spcPts val="1200"/>
              </a:spcAft>
            </a:pPr>
            <a:endParaRPr sz="4000" dirty="0">
              <a:latin typeface="Barriecito"/>
              <a:ea typeface="Barriecito"/>
              <a:cs typeface="Barriecito"/>
              <a:sym typeface="Barriecito"/>
            </a:endParaRPr>
          </a:p>
        </p:txBody>
      </p:sp>
      <p:cxnSp>
        <p:nvCxnSpPr>
          <p:cNvPr id="1169" name="Google Shape;1169;p52"/>
          <p:cNvCxnSpPr/>
          <p:nvPr/>
        </p:nvCxnSpPr>
        <p:spPr>
          <a:xfrm>
            <a:off x="1702596" y="8655050"/>
            <a:ext cx="2487000" cy="0"/>
          </a:xfrm>
          <a:prstGeom prst="straightConnector1">
            <a:avLst/>
          </a:prstGeom>
          <a:noFill/>
          <a:ln w="28575" cap="flat" cmpd="sng">
            <a:solidFill>
              <a:schemeClr val="dk1"/>
            </a:solidFill>
            <a:prstDash val="dot"/>
            <a:round/>
            <a:headEnd type="none" w="med" len="med"/>
            <a:tailEnd type="none" w="med" len="med"/>
          </a:ln>
        </p:spPr>
      </p:cxn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53437AF9-3DE8-49D9-BA38-450659CA188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1892" y="7589661"/>
            <a:ext cx="1219306" cy="2054530"/>
          </a:xfrm>
          <a:prstGeom prst="rect">
            <a:avLst/>
          </a:prstGeom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DF2F542B-A99A-472C-9334-DFB5667D042D}"/>
              </a:ext>
            </a:extLst>
          </p:cNvPr>
          <p:cNvSpPr/>
          <p:nvPr/>
        </p:nvSpPr>
        <p:spPr>
          <a:xfrm>
            <a:off x="2101198" y="10163908"/>
            <a:ext cx="3708000" cy="2999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7D3CC87-3F97-42A1-AD09-F4DE6F12B43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26816" y="9074145"/>
            <a:ext cx="1293548" cy="131285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B2">
            <a:alpha val="30000"/>
          </a:srgbClr>
        </a:solidFill>
        <a:effectLst/>
      </p:bgPr>
    </p:bg>
    <p:spTree>
      <p:nvGrpSpPr>
        <p:cNvPr id="1" name="Shape 6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1" name="Google Shape;681;p45"/>
          <p:cNvSpPr txBox="1">
            <a:spLocks noGrp="1"/>
          </p:cNvSpPr>
          <p:nvPr>
            <p:ph type="title"/>
          </p:nvPr>
        </p:nvSpPr>
        <p:spPr>
          <a:xfrm>
            <a:off x="562708" y="580292"/>
            <a:ext cx="6336117" cy="931985"/>
          </a:xfrm>
          <a:prstGeom prst="rect">
            <a:avLst/>
          </a:prstGeom>
          <a:solidFill>
            <a:srgbClr val="FFFFE8"/>
          </a:solidFill>
        </p:spPr>
        <p:txBody>
          <a:bodyPr spcFirstLastPara="1" wrap="square" lIns="91425" tIns="0" rIns="91425" bIns="91425" anchor="t" anchorCtr="0">
            <a:noAutofit/>
          </a:bodyPr>
          <a:lstStyle/>
          <a:p>
            <a:r>
              <a:rPr lang="ru-RU" b="1" dirty="0"/>
              <a:t>Ц</a:t>
            </a:r>
            <a:r>
              <a:rPr lang="ru-RU" dirty="0"/>
              <a:t>е</a:t>
            </a:r>
            <a:r>
              <a:rPr lang="ru-RU" b="1" dirty="0"/>
              <a:t>л</a:t>
            </a:r>
            <a:r>
              <a:rPr lang="ru-RU" dirty="0"/>
              <a:t>ь </a:t>
            </a:r>
            <a:r>
              <a:rPr lang="ru-RU" b="1" dirty="0"/>
              <a:t>п</a:t>
            </a:r>
            <a:r>
              <a:rPr lang="ru-RU" dirty="0"/>
              <a:t>р</a:t>
            </a:r>
            <a:r>
              <a:rPr lang="ru-RU" b="1" dirty="0"/>
              <a:t>о</a:t>
            </a:r>
            <a:r>
              <a:rPr lang="ru-RU" dirty="0"/>
              <a:t>е</a:t>
            </a:r>
            <a:r>
              <a:rPr lang="ru-RU" b="1" dirty="0"/>
              <a:t>к</a:t>
            </a:r>
            <a:r>
              <a:rPr lang="ru-RU" dirty="0"/>
              <a:t>т</a:t>
            </a:r>
            <a:r>
              <a:rPr lang="ru-RU" b="1" dirty="0"/>
              <a:t>а</a:t>
            </a:r>
            <a:r>
              <a:rPr lang="ru-RU" dirty="0"/>
              <a:t>:</a:t>
            </a:r>
            <a:br>
              <a:rPr lang="ru-RU" dirty="0"/>
            </a:br>
            <a:r>
              <a:rPr lang="es" dirty="0"/>
              <a:t> </a:t>
            </a:r>
            <a:endParaRPr dirty="0"/>
          </a:p>
        </p:txBody>
      </p:sp>
      <p:graphicFrame>
        <p:nvGraphicFramePr>
          <p:cNvPr id="683" name="Google Shape;683;p45"/>
          <p:cNvGraphicFramePr/>
          <p:nvPr>
            <p:extLst>
              <p:ext uri="{D42A27DB-BD31-4B8C-83A1-F6EECF244321}">
                <p14:modId xmlns:p14="http://schemas.microsoft.com/office/powerpoint/2010/main" val="4065958025"/>
              </p:ext>
            </p:extLst>
          </p:nvPr>
        </p:nvGraphicFramePr>
        <p:xfrm>
          <a:off x="211016" y="1776045"/>
          <a:ext cx="7121770" cy="7701130"/>
        </p:xfrm>
        <a:graphic>
          <a:graphicData uri="http://schemas.openxmlformats.org/drawingml/2006/table">
            <a:tbl>
              <a:tblPr>
                <a:noFill/>
                <a:tableStyleId>{8434AC32-410B-4B6A-A22D-A74858C8D351}</a:tableStyleId>
              </a:tblPr>
              <a:tblGrid>
                <a:gridCol w="71217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826026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700" b="1" dirty="0">
                          <a:solidFill>
                            <a:schemeClr val="hlink"/>
                          </a:solidFill>
                          <a:uFill>
                            <a:noFill/>
                          </a:uFill>
                          <a:latin typeface="Chivo"/>
                          <a:ea typeface="Chivo"/>
                          <a:cs typeface="Chivo"/>
                          <a:sym typeface="Chivo"/>
                        </a:rPr>
                        <a:t>-Формирование представлений о правильном здоровом питании среди детей и родителей для нормальной жизнедеятельности организма в течении всей жизни, о культуре питания, о здоровом образе жизни.</a:t>
                      </a:r>
                    </a:p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ru-RU" sz="2700" b="1" dirty="0">
                        <a:solidFill>
                          <a:schemeClr val="hlink"/>
                        </a:solidFill>
                        <a:uFill>
                          <a:noFill/>
                        </a:uFill>
                        <a:latin typeface="Chivo"/>
                        <a:ea typeface="Chivo"/>
                        <a:cs typeface="Chivo"/>
                        <a:sym typeface="Chivo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76498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1600"/>
                        </a:spcAft>
                        <a:buNone/>
                      </a:pPr>
                      <a:r>
                        <a:rPr lang="ru-RU" sz="2700" b="1" dirty="0">
                          <a:solidFill>
                            <a:schemeClr val="dk1"/>
                          </a:solidFill>
                          <a:latin typeface="Chivo"/>
                          <a:ea typeface="Chivo"/>
                          <a:cs typeface="Chivo"/>
                          <a:sym typeface="Chivo"/>
                        </a:rPr>
                        <a:t>-Развивать речь, сенсорные способности.</a:t>
                      </a:r>
                    </a:p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1600"/>
                        </a:spcAft>
                        <a:buNone/>
                      </a:pPr>
                      <a:endParaRPr sz="2700" dirty="0">
                        <a:solidFill>
                          <a:schemeClr val="dk1"/>
                        </a:solidFill>
                        <a:latin typeface="Chivo"/>
                        <a:ea typeface="Chivo"/>
                        <a:cs typeface="Chivo"/>
                        <a:sym typeface="Chivo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9415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700" b="1" dirty="0">
                          <a:solidFill>
                            <a:schemeClr val="hlink"/>
                          </a:solidFill>
                          <a:uFill>
                            <a:noFill/>
                          </a:uFill>
                          <a:latin typeface="Chivo"/>
                          <a:ea typeface="Chivo"/>
                          <a:cs typeface="Chivo"/>
                          <a:sym typeface="Chivo"/>
                        </a:rPr>
                        <a:t>-Развитие познавательных и творческих способностей детей, в процессе познавательно-исследовательской деятельности. </a:t>
                      </a:r>
                    </a:p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700" b="1" dirty="0">
                        <a:solidFill>
                          <a:schemeClr val="dk1"/>
                        </a:solidFill>
                        <a:latin typeface="Chivo"/>
                        <a:ea typeface="Chivo"/>
                        <a:cs typeface="Chivo"/>
                        <a:sym typeface="Chivo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80031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700" b="1" dirty="0">
                        <a:solidFill>
                          <a:schemeClr val="dk1"/>
                        </a:solidFill>
                        <a:latin typeface="Chivo"/>
                        <a:ea typeface="Chivo"/>
                        <a:cs typeface="Chivo"/>
                        <a:sym typeface="Chivo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80031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1600"/>
                        </a:spcAft>
                        <a:buNone/>
                      </a:pPr>
                      <a:endParaRPr sz="2700" dirty="0">
                        <a:solidFill>
                          <a:schemeClr val="dk1"/>
                        </a:solidFill>
                        <a:latin typeface="Chivo"/>
                        <a:ea typeface="Chivo"/>
                        <a:cs typeface="Chivo"/>
                        <a:sym typeface="Chivo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6A221A22-61E3-46A5-A415-4C32274D898E}"/>
              </a:ext>
            </a:extLst>
          </p:cNvPr>
          <p:cNvSpPr txBox="1"/>
          <p:nvPr/>
        </p:nvSpPr>
        <p:spPr>
          <a:xfrm>
            <a:off x="1899138" y="10269415"/>
            <a:ext cx="4009293" cy="307777"/>
          </a:xfrm>
          <a:prstGeom prst="rect">
            <a:avLst/>
          </a:prstGeom>
          <a:solidFill>
            <a:srgbClr val="FFFFA8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9E0C43B-9192-401D-93D4-4DBB624AC46D}"/>
              </a:ext>
            </a:extLst>
          </p:cNvPr>
          <p:cNvSpPr txBox="1"/>
          <p:nvPr/>
        </p:nvSpPr>
        <p:spPr>
          <a:xfrm>
            <a:off x="1705708" y="9970477"/>
            <a:ext cx="4466492" cy="606715"/>
          </a:xfrm>
          <a:prstGeom prst="rect">
            <a:avLst/>
          </a:prstGeom>
          <a:solidFill>
            <a:srgbClr val="FFFFE8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50A933A7-83A0-4BF6-B5F6-DE1DBCE57DA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1970" y="8023544"/>
            <a:ext cx="1428611" cy="1700282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AB71829-B2AD-4E0D-A4F8-BD62383D122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05987" y="8640803"/>
            <a:ext cx="1049557" cy="1700283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9882C2A4-106D-4AF9-8A75-032063393C6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8669" y="8221597"/>
            <a:ext cx="1359526" cy="1889924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66107629-0A60-4420-B293-465386E84B2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801433" y="114621"/>
            <a:ext cx="1531353" cy="1857421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4" name="Google Shape;1174;p53"/>
          <p:cNvSpPr/>
          <p:nvPr/>
        </p:nvSpPr>
        <p:spPr>
          <a:xfrm flipH="1">
            <a:off x="463493" y="902923"/>
            <a:ext cx="6632687" cy="284815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28575" cap="flat" cmpd="sng">
            <a:solidFill>
              <a:schemeClr val="dk1"/>
            </a:solidFill>
            <a:prstDash val="dot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1175" name="Google Shape;1175;p53"/>
          <p:cNvSpPr/>
          <p:nvPr/>
        </p:nvSpPr>
        <p:spPr>
          <a:xfrm flipH="1">
            <a:off x="463494" y="911824"/>
            <a:ext cx="6632686" cy="2858354"/>
          </a:xfrm>
          <a:prstGeom prst="roundRect">
            <a:avLst>
              <a:gd name="adj" fmla="val 16667"/>
            </a:avLst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1179" name="Google Shape;1179;p53"/>
          <p:cNvSpPr txBox="1"/>
          <p:nvPr/>
        </p:nvSpPr>
        <p:spPr>
          <a:xfrm flipH="1">
            <a:off x="2106326" y="1387128"/>
            <a:ext cx="4550019" cy="20515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r">
              <a:lnSpc>
                <a:spcPct val="115000"/>
              </a:lnSpc>
              <a:spcAft>
                <a:spcPts val="1200"/>
              </a:spcAft>
            </a:pPr>
            <a:r>
              <a:rPr lang="ru-RU" sz="6000" dirty="0">
                <a:latin typeface="Barriecito"/>
                <a:ea typeface="Barriecito"/>
                <a:cs typeface="Barriecito"/>
                <a:sym typeface="Barriecito"/>
              </a:rPr>
              <a:t>Проблема</a:t>
            </a:r>
            <a:endParaRPr sz="6000" dirty="0">
              <a:latin typeface="Barriecito"/>
              <a:ea typeface="Barriecito"/>
              <a:cs typeface="Barriecito"/>
              <a:sym typeface="Barriecito"/>
            </a:endParaRPr>
          </a:p>
        </p:txBody>
      </p:sp>
      <p:sp>
        <p:nvSpPr>
          <p:cNvPr id="1180" name="Google Shape;1180;p53"/>
          <p:cNvSpPr/>
          <p:nvPr/>
        </p:nvSpPr>
        <p:spPr>
          <a:xfrm flipH="1">
            <a:off x="2778773" y="4977565"/>
            <a:ext cx="346504" cy="320803"/>
          </a:xfrm>
          <a:custGeom>
            <a:avLst/>
            <a:gdLst/>
            <a:ahLst/>
            <a:cxnLst/>
            <a:rect l="l" t="t" r="r" b="b"/>
            <a:pathLst>
              <a:path w="3256" h="3014" extrusionOk="0">
                <a:moveTo>
                  <a:pt x="3237" y="1795"/>
                </a:moveTo>
                <a:cubicBezTo>
                  <a:pt x="3218" y="1851"/>
                  <a:pt x="3190" y="1916"/>
                  <a:pt x="3162" y="1981"/>
                </a:cubicBezTo>
                <a:cubicBezTo>
                  <a:pt x="3116" y="2074"/>
                  <a:pt x="3060" y="2158"/>
                  <a:pt x="2995" y="2242"/>
                </a:cubicBezTo>
                <a:cubicBezTo>
                  <a:pt x="2958" y="2307"/>
                  <a:pt x="2902" y="2362"/>
                  <a:pt x="2856" y="2418"/>
                </a:cubicBezTo>
                <a:cubicBezTo>
                  <a:pt x="2818" y="2446"/>
                  <a:pt x="2790" y="2474"/>
                  <a:pt x="2763" y="2502"/>
                </a:cubicBezTo>
                <a:cubicBezTo>
                  <a:pt x="2670" y="2567"/>
                  <a:pt x="2577" y="2632"/>
                  <a:pt x="2484" y="2688"/>
                </a:cubicBezTo>
                <a:cubicBezTo>
                  <a:pt x="2298" y="2800"/>
                  <a:pt x="2093" y="2883"/>
                  <a:pt x="1888" y="2930"/>
                </a:cubicBezTo>
                <a:cubicBezTo>
                  <a:pt x="1758" y="2967"/>
                  <a:pt x="1637" y="2995"/>
                  <a:pt x="1507" y="3004"/>
                </a:cubicBezTo>
                <a:cubicBezTo>
                  <a:pt x="1451" y="3004"/>
                  <a:pt x="1405" y="3013"/>
                  <a:pt x="1358" y="3004"/>
                </a:cubicBezTo>
                <a:cubicBezTo>
                  <a:pt x="1284" y="3004"/>
                  <a:pt x="1210" y="2995"/>
                  <a:pt x="1135" y="2986"/>
                </a:cubicBezTo>
                <a:cubicBezTo>
                  <a:pt x="1005" y="2958"/>
                  <a:pt x="875" y="2902"/>
                  <a:pt x="763" y="2827"/>
                </a:cubicBezTo>
                <a:cubicBezTo>
                  <a:pt x="652" y="2762"/>
                  <a:pt x="559" y="2688"/>
                  <a:pt x="466" y="2595"/>
                </a:cubicBezTo>
                <a:cubicBezTo>
                  <a:pt x="382" y="2511"/>
                  <a:pt x="308" y="2409"/>
                  <a:pt x="242" y="2297"/>
                </a:cubicBezTo>
                <a:cubicBezTo>
                  <a:pt x="187" y="2186"/>
                  <a:pt x="140" y="2074"/>
                  <a:pt x="112" y="1963"/>
                </a:cubicBezTo>
                <a:cubicBezTo>
                  <a:pt x="84" y="1860"/>
                  <a:pt x="47" y="1758"/>
                  <a:pt x="29" y="1646"/>
                </a:cubicBezTo>
                <a:cubicBezTo>
                  <a:pt x="19" y="1600"/>
                  <a:pt x="19" y="1544"/>
                  <a:pt x="10" y="1498"/>
                </a:cubicBezTo>
                <a:cubicBezTo>
                  <a:pt x="1" y="1451"/>
                  <a:pt x="1" y="1414"/>
                  <a:pt x="1" y="1377"/>
                </a:cubicBezTo>
                <a:cubicBezTo>
                  <a:pt x="1" y="1321"/>
                  <a:pt x="10" y="1274"/>
                  <a:pt x="19" y="1228"/>
                </a:cubicBezTo>
                <a:cubicBezTo>
                  <a:pt x="19" y="1191"/>
                  <a:pt x="29" y="1154"/>
                  <a:pt x="38" y="1126"/>
                </a:cubicBezTo>
                <a:cubicBezTo>
                  <a:pt x="75" y="1033"/>
                  <a:pt x="112" y="949"/>
                  <a:pt x="168" y="865"/>
                </a:cubicBezTo>
                <a:cubicBezTo>
                  <a:pt x="196" y="828"/>
                  <a:pt x="224" y="791"/>
                  <a:pt x="261" y="744"/>
                </a:cubicBezTo>
                <a:cubicBezTo>
                  <a:pt x="345" y="642"/>
                  <a:pt x="428" y="549"/>
                  <a:pt x="521" y="447"/>
                </a:cubicBezTo>
                <a:cubicBezTo>
                  <a:pt x="549" y="410"/>
                  <a:pt x="596" y="382"/>
                  <a:pt x="633" y="345"/>
                </a:cubicBezTo>
                <a:cubicBezTo>
                  <a:pt x="689" y="298"/>
                  <a:pt x="745" y="261"/>
                  <a:pt x="810" y="224"/>
                </a:cubicBezTo>
                <a:cubicBezTo>
                  <a:pt x="856" y="196"/>
                  <a:pt x="903" y="168"/>
                  <a:pt x="949" y="140"/>
                </a:cubicBezTo>
                <a:cubicBezTo>
                  <a:pt x="977" y="131"/>
                  <a:pt x="996" y="121"/>
                  <a:pt x="1024" y="112"/>
                </a:cubicBezTo>
                <a:lnTo>
                  <a:pt x="1024" y="112"/>
                </a:lnTo>
                <a:cubicBezTo>
                  <a:pt x="1042" y="103"/>
                  <a:pt x="1061" y="93"/>
                  <a:pt x="1079" y="93"/>
                </a:cubicBezTo>
                <a:lnTo>
                  <a:pt x="1089" y="93"/>
                </a:lnTo>
                <a:cubicBezTo>
                  <a:pt x="1117" y="75"/>
                  <a:pt x="1144" y="66"/>
                  <a:pt x="1163" y="66"/>
                </a:cubicBezTo>
                <a:cubicBezTo>
                  <a:pt x="1284" y="19"/>
                  <a:pt x="1405" y="0"/>
                  <a:pt x="1526" y="0"/>
                </a:cubicBezTo>
                <a:lnTo>
                  <a:pt x="1591" y="0"/>
                </a:lnTo>
                <a:cubicBezTo>
                  <a:pt x="1693" y="0"/>
                  <a:pt x="1795" y="10"/>
                  <a:pt x="1898" y="28"/>
                </a:cubicBezTo>
                <a:cubicBezTo>
                  <a:pt x="2000" y="47"/>
                  <a:pt x="2102" y="66"/>
                  <a:pt x="2195" y="103"/>
                </a:cubicBezTo>
                <a:cubicBezTo>
                  <a:pt x="2316" y="140"/>
                  <a:pt x="2428" y="205"/>
                  <a:pt x="2530" y="270"/>
                </a:cubicBezTo>
                <a:cubicBezTo>
                  <a:pt x="2623" y="335"/>
                  <a:pt x="2716" y="400"/>
                  <a:pt x="2800" y="465"/>
                </a:cubicBezTo>
                <a:cubicBezTo>
                  <a:pt x="2856" y="493"/>
                  <a:pt x="2893" y="531"/>
                  <a:pt x="2921" y="577"/>
                </a:cubicBezTo>
                <a:lnTo>
                  <a:pt x="2949" y="651"/>
                </a:lnTo>
                <a:cubicBezTo>
                  <a:pt x="2958" y="698"/>
                  <a:pt x="2958" y="735"/>
                  <a:pt x="2949" y="782"/>
                </a:cubicBezTo>
                <a:cubicBezTo>
                  <a:pt x="2986" y="810"/>
                  <a:pt x="3023" y="847"/>
                  <a:pt x="3051" y="893"/>
                </a:cubicBezTo>
                <a:cubicBezTo>
                  <a:pt x="3060" y="912"/>
                  <a:pt x="3069" y="940"/>
                  <a:pt x="3079" y="968"/>
                </a:cubicBezTo>
                <a:lnTo>
                  <a:pt x="3079" y="968"/>
                </a:lnTo>
                <a:cubicBezTo>
                  <a:pt x="3107" y="1051"/>
                  <a:pt x="3144" y="1135"/>
                  <a:pt x="3172" y="1228"/>
                </a:cubicBezTo>
                <a:cubicBezTo>
                  <a:pt x="3209" y="1340"/>
                  <a:pt x="3237" y="1451"/>
                  <a:pt x="3246" y="1572"/>
                </a:cubicBezTo>
                <a:cubicBezTo>
                  <a:pt x="3255" y="1646"/>
                  <a:pt x="3246" y="1721"/>
                  <a:pt x="3237" y="1795"/>
                </a:cubicBezTo>
                <a:close/>
                <a:moveTo>
                  <a:pt x="2632" y="1572"/>
                </a:moveTo>
                <a:cubicBezTo>
                  <a:pt x="2604" y="1460"/>
                  <a:pt x="2577" y="1349"/>
                  <a:pt x="2530" y="1247"/>
                </a:cubicBezTo>
                <a:cubicBezTo>
                  <a:pt x="2511" y="1200"/>
                  <a:pt x="2493" y="1154"/>
                  <a:pt x="2474" y="1107"/>
                </a:cubicBezTo>
                <a:cubicBezTo>
                  <a:pt x="2465" y="1061"/>
                  <a:pt x="2465" y="1014"/>
                  <a:pt x="2474" y="977"/>
                </a:cubicBezTo>
                <a:cubicBezTo>
                  <a:pt x="2344" y="865"/>
                  <a:pt x="2205" y="772"/>
                  <a:pt x="2056" y="698"/>
                </a:cubicBezTo>
                <a:cubicBezTo>
                  <a:pt x="1953" y="661"/>
                  <a:pt x="1842" y="633"/>
                  <a:pt x="1740" y="614"/>
                </a:cubicBezTo>
                <a:cubicBezTo>
                  <a:pt x="1665" y="605"/>
                  <a:pt x="1591" y="605"/>
                  <a:pt x="1516" y="614"/>
                </a:cubicBezTo>
                <a:cubicBezTo>
                  <a:pt x="1451" y="624"/>
                  <a:pt x="1386" y="642"/>
                  <a:pt x="1330" y="661"/>
                </a:cubicBezTo>
                <a:cubicBezTo>
                  <a:pt x="1312" y="670"/>
                  <a:pt x="1303" y="670"/>
                  <a:pt x="1284" y="679"/>
                </a:cubicBezTo>
                <a:cubicBezTo>
                  <a:pt x="1210" y="707"/>
                  <a:pt x="1135" y="754"/>
                  <a:pt x="1070" y="800"/>
                </a:cubicBezTo>
                <a:cubicBezTo>
                  <a:pt x="1024" y="837"/>
                  <a:pt x="977" y="875"/>
                  <a:pt x="940" y="912"/>
                </a:cubicBezTo>
                <a:cubicBezTo>
                  <a:pt x="893" y="968"/>
                  <a:pt x="838" y="1023"/>
                  <a:pt x="791" y="1079"/>
                </a:cubicBezTo>
                <a:cubicBezTo>
                  <a:pt x="745" y="1144"/>
                  <a:pt x="689" y="1219"/>
                  <a:pt x="652" y="1293"/>
                </a:cubicBezTo>
                <a:cubicBezTo>
                  <a:pt x="642" y="1312"/>
                  <a:pt x="633" y="1330"/>
                  <a:pt x="633" y="1358"/>
                </a:cubicBezTo>
                <a:cubicBezTo>
                  <a:pt x="633" y="1395"/>
                  <a:pt x="633" y="1433"/>
                  <a:pt x="633" y="1470"/>
                </a:cubicBezTo>
                <a:cubicBezTo>
                  <a:pt x="661" y="1619"/>
                  <a:pt x="698" y="1767"/>
                  <a:pt x="745" y="1907"/>
                </a:cubicBezTo>
                <a:cubicBezTo>
                  <a:pt x="772" y="1963"/>
                  <a:pt x="810" y="2028"/>
                  <a:pt x="847" y="2084"/>
                </a:cubicBezTo>
                <a:cubicBezTo>
                  <a:pt x="893" y="2149"/>
                  <a:pt x="949" y="2204"/>
                  <a:pt x="1005" y="2251"/>
                </a:cubicBezTo>
                <a:cubicBezTo>
                  <a:pt x="1098" y="2335"/>
                  <a:pt x="1210" y="2381"/>
                  <a:pt x="1330" y="2400"/>
                </a:cubicBezTo>
                <a:cubicBezTo>
                  <a:pt x="1358" y="2400"/>
                  <a:pt x="1386" y="2400"/>
                  <a:pt x="1414" y="2400"/>
                </a:cubicBezTo>
                <a:lnTo>
                  <a:pt x="1507" y="2390"/>
                </a:lnTo>
                <a:cubicBezTo>
                  <a:pt x="1665" y="2362"/>
                  <a:pt x="1823" y="2316"/>
                  <a:pt x="1972" y="2260"/>
                </a:cubicBezTo>
                <a:cubicBezTo>
                  <a:pt x="2093" y="2214"/>
                  <a:pt x="2205" y="2149"/>
                  <a:pt x="2307" y="2074"/>
                </a:cubicBezTo>
                <a:cubicBezTo>
                  <a:pt x="2372" y="2028"/>
                  <a:pt x="2428" y="1981"/>
                  <a:pt x="2474" y="1925"/>
                </a:cubicBezTo>
                <a:cubicBezTo>
                  <a:pt x="2530" y="1851"/>
                  <a:pt x="2577" y="1786"/>
                  <a:pt x="2614" y="1712"/>
                </a:cubicBezTo>
                <a:cubicBezTo>
                  <a:pt x="2623" y="1684"/>
                  <a:pt x="2632" y="1665"/>
                  <a:pt x="2632" y="1637"/>
                </a:cubicBezTo>
                <a:cubicBezTo>
                  <a:pt x="2632" y="1609"/>
                  <a:pt x="2632" y="1591"/>
                  <a:pt x="2632" y="1572"/>
                </a:cubicBezTo>
                <a:close/>
              </a:path>
            </a:pathLst>
          </a:custGeom>
          <a:solidFill>
            <a:srgbClr val="000000">
              <a:alpha val="1556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1182" name="Google Shape;1182;p53"/>
          <p:cNvSpPr/>
          <p:nvPr/>
        </p:nvSpPr>
        <p:spPr>
          <a:xfrm flipH="1">
            <a:off x="1622623" y="4762715"/>
            <a:ext cx="346504" cy="320803"/>
          </a:xfrm>
          <a:custGeom>
            <a:avLst/>
            <a:gdLst/>
            <a:ahLst/>
            <a:cxnLst/>
            <a:rect l="l" t="t" r="r" b="b"/>
            <a:pathLst>
              <a:path w="3256" h="3014" extrusionOk="0">
                <a:moveTo>
                  <a:pt x="3237" y="1795"/>
                </a:moveTo>
                <a:cubicBezTo>
                  <a:pt x="3218" y="1851"/>
                  <a:pt x="3190" y="1916"/>
                  <a:pt x="3162" y="1981"/>
                </a:cubicBezTo>
                <a:cubicBezTo>
                  <a:pt x="3116" y="2074"/>
                  <a:pt x="3060" y="2158"/>
                  <a:pt x="2995" y="2242"/>
                </a:cubicBezTo>
                <a:cubicBezTo>
                  <a:pt x="2958" y="2307"/>
                  <a:pt x="2902" y="2362"/>
                  <a:pt x="2856" y="2418"/>
                </a:cubicBezTo>
                <a:cubicBezTo>
                  <a:pt x="2818" y="2446"/>
                  <a:pt x="2790" y="2474"/>
                  <a:pt x="2763" y="2502"/>
                </a:cubicBezTo>
                <a:cubicBezTo>
                  <a:pt x="2670" y="2567"/>
                  <a:pt x="2577" y="2632"/>
                  <a:pt x="2484" y="2688"/>
                </a:cubicBezTo>
                <a:cubicBezTo>
                  <a:pt x="2298" y="2800"/>
                  <a:pt x="2093" y="2883"/>
                  <a:pt x="1888" y="2930"/>
                </a:cubicBezTo>
                <a:cubicBezTo>
                  <a:pt x="1758" y="2967"/>
                  <a:pt x="1637" y="2995"/>
                  <a:pt x="1507" y="3004"/>
                </a:cubicBezTo>
                <a:cubicBezTo>
                  <a:pt x="1451" y="3004"/>
                  <a:pt x="1405" y="3013"/>
                  <a:pt x="1358" y="3004"/>
                </a:cubicBezTo>
                <a:cubicBezTo>
                  <a:pt x="1284" y="3004"/>
                  <a:pt x="1210" y="2995"/>
                  <a:pt x="1135" y="2986"/>
                </a:cubicBezTo>
                <a:cubicBezTo>
                  <a:pt x="1005" y="2958"/>
                  <a:pt x="875" y="2902"/>
                  <a:pt x="763" y="2827"/>
                </a:cubicBezTo>
                <a:cubicBezTo>
                  <a:pt x="652" y="2762"/>
                  <a:pt x="559" y="2688"/>
                  <a:pt x="466" y="2595"/>
                </a:cubicBezTo>
                <a:cubicBezTo>
                  <a:pt x="382" y="2511"/>
                  <a:pt x="308" y="2409"/>
                  <a:pt x="242" y="2297"/>
                </a:cubicBezTo>
                <a:cubicBezTo>
                  <a:pt x="187" y="2186"/>
                  <a:pt x="140" y="2074"/>
                  <a:pt x="112" y="1963"/>
                </a:cubicBezTo>
                <a:cubicBezTo>
                  <a:pt x="84" y="1860"/>
                  <a:pt x="47" y="1758"/>
                  <a:pt x="29" y="1646"/>
                </a:cubicBezTo>
                <a:cubicBezTo>
                  <a:pt x="19" y="1600"/>
                  <a:pt x="19" y="1544"/>
                  <a:pt x="10" y="1498"/>
                </a:cubicBezTo>
                <a:cubicBezTo>
                  <a:pt x="1" y="1451"/>
                  <a:pt x="1" y="1414"/>
                  <a:pt x="1" y="1377"/>
                </a:cubicBezTo>
                <a:cubicBezTo>
                  <a:pt x="1" y="1321"/>
                  <a:pt x="10" y="1274"/>
                  <a:pt x="19" y="1228"/>
                </a:cubicBezTo>
                <a:cubicBezTo>
                  <a:pt x="19" y="1191"/>
                  <a:pt x="29" y="1154"/>
                  <a:pt x="38" y="1126"/>
                </a:cubicBezTo>
                <a:cubicBezTo>
                  <a:pt x="75" y="1033"/>
                  <a:pt x="112" y="949"/>
                  <a:pt x="168" y="865"/>
                </a:cubicBezTo>
                <a:cubicBezTo>
                  <a:pt x="196" y="828"/>
                  <a:pt x="224" y="791"/>
                  <a:pt x="261" y="744"/>
                </a:cubicBezTo>
                <a:cubicBezTo>
                  <a:pt x="345" y="642"/>
                  <a:pt x="428" y="549"/>
                  <a:pt x="521" y="447"/>
                </a:cubicBezTo>
                <a:cubicBezTo>
                  <a:pt x="549" y="410"/>
                  <a:pt x="596" y="382"/>
                  <a:pt x="633" y="345"/>
                </a:cubicBezTo>
                <a:cubicBezTo>
                  <a:pt x="689" y="298"/>
                  <a:pt x="745" y="261"/>
                  <a:pt x="810" y="224"/>
                </a:cubicBezTo>
                <a:cubicBezTo>
                  <a:pt x="856" y="196"/>
                  <a:pt x="903" y="168"/>
                  <a:pt x="949" y="140"/>
                </a:cubicBezTo>
                <a:cubicBezTo>
                  <a:pt x="977" y="131"/>
                  <a:pt x="996" y="121"/>
                  <a:pt x="1024" y="112"/>
                </a:cubicBezTo>
                <a:lnTo>
                  <a:pt x="1024" y="112"/>
                </a:lnTo>
                <a:cubicBezTo>
                  <a:pt x="1042" y="103"/>
                  <a:pt x="1061" y="93"/>
                  <a:pt x="1079" y="93"/>
                </a:cubicBezTo>
                <a:lnTo>
                  <a:pt x="1089" y="93"/>
                </a:lnTo>
                <a:cubicBezTo>
                  <a:pt x="1117" y="75"/>
                  <a:pt x="1144" y="66"/>
                  <a:pt x="1163" y="66"/>
                </a:cubicBezTo>
                <a:cubicBezTo>
                  <a:pt x="1284" y="19"/>
                  <a:pt x="1405" y="0"/>
                  <a:pt x="1526" y="0"/>
                </a:cubicBezTo>
                <a:lnTo>
                  <a:pt x="1591" y="0"/>
                </a:lnTo>
                <a:cubicBezTo>
                  <a:pt x="1693" y="0"/>
                  <a:pt x="1795" y="10"/>
                  <a:pt x="1898" y="28"/>
                </a:cubicBezTo>
                <a:cubicBezTo>
                  <a:pt x="2000" y="47"/>
                  <a:pt x="2102" y="66"/>
                  <a:pt x="2195" y="103"/>
                </a:cubicBezTo>
                <a:cubicBezTo>
                  <a:pt x="2316" y="140"/>
                  <a:pt x="2428" y="205"/>
                  <a:pt x="2530" y="270"/>
                </a:cubicBezTo>
                <a:cubicBezTo>
                  <a:pt x="2623" y="335"/>
                  <a:pt x="2716" y="400"/>
                  <a:pt x="2800" y="465"/>
                </a:cubicBezTo>
                <a:cubicBezTo>
                  <a:pt x="2856" y="493"/>
                  <a:pt x="2893" y="531"/>
                  <a:pt x="2921" y="577"/>
                </a:cubicBezTo>
                <a:lnTo>
                  <a:pt x="2949" y="651"/>
                </a:lnTo>
                <a:cubicBezTo>
                  <a:pt x="2958" y="698"/>
                  <a:pt x="2958" y="735"/>
                  <a:pt x="2949" y="782"/>
                </a:cubicBezTo>
                <a:cubicBezTo>
                  <a:pt x="2986" y="810"/>
                  <a:pt x="3023" y="847"/>
                  <a:pt x="3051" y="893"/>
                </a:cubicBezTo>
                <a:cubicBezTo>
                  <a:pt x="3060" y="912"/>
                  <a:pt x="3069" y="940"/>
                  <a:pt x="3079" y="968"/>
                </a:cubicBezTo>
                <a:lnTo>
                  <a:pt x="3079" y="968"/>
                </a:lnTo>
                <a:cubicBezTo>
                  <a:pt x="3107" y="1051"/>
                  <a:pt x="3144" y="1135"/>
                  <a:pt x="3172" y="1228"/>
                </a:cubicBezTo>
                <a:cubicBezTo>
                  <a:pt x="3209" y="1340"/>
                  <a:pt x="3237" y="1451"/>
                  <a:pt x="3246" y="1572"/>
                </a:cubicBezTo>
                <a:cubicBezTo>
                  <a:pt x="3255" y="1646"/>
                  <a:pt x="3246" y="1721"/>
                  <a:pt x="3237" y="1795"/>
                </a:cubicBezTo>
                <a:close/>
                <a:moveTo>
                  <a:pt x="2632" y="1572"/>
                </a:moveTo>
                <a:cubicBezTo>
                  <a:pt x="2604" y="1460"/>
                  <a:pt x="2577" y="1349"/>
                  <a:pt x="2530" y="1247"/>
                </a:cubicBezTo>
                <a:cubicBezTo>
                  <a:pt x="2511" y="1200"/>
                  <a:pt x="2493" y="1154"/>
                  <a:pt x="2474" y="1107"/>
                </a:cubicBezTo>
                <a:cubicBezTo>
                  <a:pt x="2465" y="1061"/>
                  <a:pt x="2465" y="1014"/>
                  <a:pt x="2474" y="977"/>
                </a:cubicBezTo>
                <a:cubicBezTo>
                  <a:pt x="2344" y="865"/>
                  <a:pt x="2205" y="772"/>
                  <a:pt x="2056" y="698"/>
                </a:cubicBezTo>
                <a:cubicBezTo>
                  <a:pt x="1953" y="661"/>
                  <a:pt x="1842" y="633"/>
                  <a:pt x="1740" y="614"/>
                </a:cubicBezTo>
                <a:cubicBezTo>
                  <a:pt x="1665" y="605"/>
                  <a:pt x="1591" y="605"/>
                  <a:pt x="1516" y="614"/>
                </a:cubicBezTo>
                <a:cubicBezTo>
                  <a:pt x="1451" y="624"/>
                  <a:pt x="1386" y="642"/>
                  <a:pt x="1330" y="661"/>
                </a:cubicBezTo>
                <a:cubicBezTo>
                  <a:pt x="1312" y="670"/>
                  <a:pt x="1303" y="670"/>
                  <a:pt x="1284" y="679"/>
                </a:cubicBezTo>
                <a:cubicBezTo>
                  <a:pt x="1210" y="707"/>
                  <a:pt x="1135" y="754"/>
                  <a:pt x="1070" y="800"/>
                </a:cubicBezTo>
                <a:cubicBezTo>
                  <a:pt x="1024" y="837"/>
                  <a:pt x="977" y="875"/>
                  <a:pt x="940" y="912"/>
                </a:cubicBezTo>
                <a:cubicBezTo>
                  <a:pt x="893" y="968"/>
                  <a:pt x="838" y="1023"/>
                  <a:pt x="791" y="1079"/>
                </a:cubicBezTo>
                <a:cubicBezTo>
                  <a:pt x="745" y="1144"/>
                  <a:pt x="689" y="1219"/>
                  <a:pt x="652" y="1293"/>
                </a:cubicBezTo>
                <a:cubicBezTo>
                  <a:pt x="642" y="1312"/>
                  <a:pt x="633" y="1330"/>
                  <a:pt x="633" y="1358"/>
                </a:cubicBezTo>
                <a:cubicBezTo>
                  <a:pt x="633" y="1395"/>
                  <a:pt x="633" y="1433"/>
                  <a:pt x="633" y="1470"/>
                </a:cubicBezTo>
                <a:cubicBezTo>
                  <a:pt x="661" y="1619"/>
                  <a:pt x="698" y="1767"/>
                  <a:pt x="745" y="1907"/>
                </a:cubicBezTo>
                <a:cubicBezTo>
                  <a:pt x="772" y="1963"/>
                  <a:pt x="810" y="2028"/>
                  <a:pt x="847" y="2084"/>
                </a:cubicBezTo>
                <a:cubicBezTo>
                  <a:pt x="893" y="2149"/>
                  <a:pt x="949" y="2204"/>
                  <a:pt x="1005" y="2251"/>
                </a:cubicBezTo>
                <a:cubicBezTo>
                  <a:pt x="1098" y="2335"/>
                  <a:pt x="1210" y="2381"/>
                  <a:pt x="1330" y="2400"/>
                </a:cubicBezTo>
                <a:cubicBezTo>
                  <a:pt x="1358" y="2400"/>
                  <a:pt x="1386" y="2400"/>
                  <a:pt x="1414" y="2400"/>
                </a:cubicBezTo>
                <a:lnTo>
                  <a:pt x="1507" y="2390"/>
                </a:lnTo>
                <a:cubicBezTo>
                  <a:pt x="1665" y="2362"/>
                  <a:pt x="1823" y="2316"/>
                  <a:pt x="1972" y="2260"/>
                </a:cubicBezTo>
                <a:cubicBezTo>
                  <a:pt x="2093" y="2214"/>
                  <a:pt x="2205" y="2149"/>
                  <a:pt x="2307" y="2074"/>
                </a:cubicBezTo>
                <a:cubicBezTo>
                  <a:pt x="2372" y="2028"/>
                  <a:pt x="2428" y="1981"/>
                  <a:pt x="2474" y="1925"/>
                </a:cubicBezTo>
                <a:cubicBezTo>
                  <a:pt x="2530" y="1851"/>
                  <a:pt x="2577" y="1786"/>
                  <a:pt x="2614" y="1712"/>
                </a:cubicBezTo>
                <a:cubicBezTo>
                  <a:pt x="2623" y="1684"/>
                  <a:pt x="2632" y="1665"/>
                  <a:pt x="2632" y="1637"/>
                </a:cubicBezTo>
                <a:cubicBezTo>
                  <a:pt x="2632" y="1609"/>
                  <a:pt x="2632" y="1591"/>
                  <a:pt x="2632" y="1572"/>
                </a:cubicBezTo>
                <a:close/>
              </a:path>
            </a:pathLst>
          </a:custGeom>
          <a:solidFill>
            <a:srgbClr val="000000">
              <a:alpha val="1556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1183" name="Google Shape;1183;p53"/>
          <p:cNvSpPr/>
          <p:nvPr/>
        </p:nvSpPr>
        <p:spPr>
          <a:xfrm flipH="1">
            <a:off x="3125273" y="3001841"/>
            <a:ext cx="346504" cy="320803"/>
          </a:xfrm>
          <a:custGeom>
            <a:avLst/>
            <a:gdLst/>
            <a:ahLst/>
            <a:cxnLst/>
            <a:rect l="l" t="t" r="r" b="b"/>
            <a:pathLst>
              <a:path w="3256" h="3014" extrusionOk="0">
                <a:moveTo>
                  <a:pt x="3237" y="1795"/>
                </a:moveTo>
                <a:cubicBezTo>
                  <a:pt x="3218" y="1851"/>
                  <a:pt x="3190" y="1916"/>
                  <a:pt x="3162" y="1981"/>
                </a:cubicBezTo>
                <a:cubicBezTo>
                  <a:pt x="3116" y="2074"/>
                  <a:pt x="3060" y="2158"/>
                  <a:pt x="2995" y="2242"/>
                </a:cubicBezTo>
                <a:cubicBezTo>
                  <a:pt x="2958" y="2307"/>
                  <a:pt x="2902" y="2362"/>
                  <a:pt x="2856" y="2418"/>
                </a:cubicBezTo>
                <a:cubicBezTo>
                  <a:pt x="2818" y="2446"/>
                  <a:pt x="2790" y="2474"/>
                  <a:pt x="2763" y="2502"/>
                </a:cubicBezTo>
                <a:cubicBezTo>
                  <a:pt x="2670" y="2567"/>
                  <a:pt x="2577" y="2632"/>
                  <a:pt x="2484" y="2688"/>
                </a:cubicBezTo>
                <a:cubicBezTo>
                  <a:pt x="2298" y="2800"/>
                  <a:pt x="2093" y="2883"/>
                  <a:pt x="1888" y="2930"/>
                </a:cubicBezTo>
                <a:cubicBezTo>
                  <a:pt x="1758" y="2967"/>
                  <a:pt x="1637" y="2995"/>
                  <a:pt x="1507" y="3004"/>
                </a:cubicBezTo>
                <a:cubicBezTo>
                  <a:pt x="1451" y="3004"/>
                  <a:pt x="1405" y="3013"/>
                  <a:pt x="1358" y="3004"/>
                </a:cubicBezTo>
                <a:cubicBezTo>
                  <a:pt x="1284" y="3004"/>
                  <a:pt x="1210" y="2995"/>
                  <a:pt x="1135" y="2986"/>
                </a:cubicBezTo>
                <a:cubicBezTo>
                  <a:pt x="1005" y="2958"/>
                  <a:pt x="875" y="2902"/>
                  <a:pt x="763" y="2827"/>
                </a:cubicBezTo>
                <a:cubicBezTo>
                  <a:pt x="652" y="2762"/>
                  <a:pt x="559" y="2688"/>
                  <a:pt x="466" y="2595"/>
                </a:cubicBezTo>
                <a:cubicBezTo>
                  <a:pt x="382" y="2511"/>
                  <a:pt x="308" y="2409"/>
                  <a:pt x="242" y="2297"/>
                </a:cubicBezTo>
                <a:cubicBezTo>
                  <a:pt x="187" y="2186"/>
                  <a:pt x="140" y="2074"/>
                  <a:pt x="112" y="1963"/>
                </a:cubicBezTo>
                <a:cubicBezTo>
                  <a:pt x="84" y="1860"/>
                  <a:pt x="47" y="1758"/>
                  <a:pt x="29" y="1646"/>
                </a:cubicBezTo>
                <a:cubicBezTo>
                  <a:pt x="19" y="1600"/>
                  <a:pt x="19" y="1544"/>
                  <a:pt x="10" y="1498"/>
                </a:cubicBezTo>
                <a:cubicBezTo>
                  <a:pt x="1" y="1451"/>
                  <a:pt x="1" y="1414"/>
                  <a:pt x="1" y="1377"/>
                </a:cubicBezTo>
                <a:cubicBezTo>
                  <a:pt x="1" y="1321"/>
                  <a:pt x="10" y="1274"/>
                  <a:pt x="19" y="1228"/>
                </a:cubicBezTo>
                <a:cubicBezTo>
                  <a:pt x="19" y="1191"/>
                  <a:pt x="29" y="1154"/>
                  <a:pt x="38" y="1126"/>
                </a:cubicBezTo>
                <a:cubicBezTo>
                  <a:pt x="75" y="1033"/>
                  <a:pt x="112" y="949"/>
                  <a:pt x="168" y="865"/>
                </a:cubicBezTo>
                <a:cubicBezTo>
                  <a:pt x="196" y="828"/>
                  <a:pt x="224" y="791"/>
                  <a:pt x="261" y="744"/>
                </a:cubicBezTo>
                <a:cubicBezTo>
                  <a:pt x="345" y="642"/>
                  <a:pt x="428" y="549"/>
                  <a:pt x="521" y="447"/>
                </a:cubicBezTo>
                <a:cubicBezTo>
                  <a:pt x="549" y="410"/>
                  <a:pt x="596" y="382"/>
                  <a:pt x="633" y="345"/>
                </a:cubicBezTo>
                <a:cubicBezTo>
                  <a:pt x="689" y="298"/>
                  <a:pt x="745" y="261"/>
                  <a:pt x="810" y="224"/>
                </a:cubicBezTo>
                <a:cubicBezTo>
                  <a:pt x="856" y="196"/>
                  <a:pt x="903" y="168"/>
                  <a:pt x="949" y="140"/>
                </a:cubicBezTo>
                <a:cubicBezTo>
                  <a:pt x="977" y="131"/>
                  <a:pt x="996" y="121"/>
                  <a:pt x="1024" y="112"/>
                </a:cubicBezTo>
                <a:lnTo>
                  <a:pt x="1024" y="112"/>
                </a:lnTo>
                <a:cubicBezTo>
                  <a:pt x="1042" y="103"/>
                  <a:pt x="1061" y="93"/>
                  <a:pt x="1079" y="93"/>
                </a:cubicBezTo>
                <a:lnTo>
                  <a:pt x="1089" y="93"/>
                </a:lnTo>
                <a:cubicBezTo>
                  <a:pt x="1117" y="75"/>
                  <a:pt x="1144" y="66"/>
                  <a:pt x="1163" y="66"/>
                </a:cubicBezTo>
                <a:cubicBezTo>
                  <a:pt x="1284" y="19"/>
                  <a:pt x="1405" y="0"/>
                  <a:pt x="1526" y="0"/>
                </a:cubicBezTo>
                <a:lnTo>
                  <a:pt x="1591" y="0"/>
                </a:lnTo>
                <a:cubicBezTo>
                  <a:pt x="1693" y="0"/>
                  <a:pt x="1795" y="10"/>
                  <a:pt x="1898" y="28"/>
                </a:cubicBezTo>
                <a:cubicBezTo>
                  <a:pt x="2000" y="47"/>
                  <a:pt x="2102" y="66"/>
                  <a:pt x="2195" y="103"/>
                </a:cubicBezTo>
                <a:cubicBezTo>
                  <a:pt x="2316" y="140"/>
                  <a:pt x="2428" y="205"/>
                  <a:pt x="2530" y="270"/>
                </a:cubicBezTo>
                <a:cubicBezTo>
                  <a:pt x="2623" y="335"/>
                  <a:pt x="2716" y="400"/>
                  <a:pt x="2800" y="465"/>
                </a:cubicBezTo>
                <a:cubicBezTo>
                  <a:pt x="2856" y="493"/>
                  <a:pt x="2893" y="531"/>
                  <a:pt x="2921" y="577"/>
                </a:cubicBezTo>
                <a:lnTo>
                  <a:pt x="2949" y="651"/>
                </a:lnTo>
                <a:cubicBezTo>
                  <a:pt x="2958" y="698"/>
                  <a:pt x="2958" y="735"/>
                  <a:pt x="2949" y="782"/>
                </a:cubicBezTo>
                <a:cubicBezTo>
                  <a:pt x="2986" y="810"/>
                  <a:pt x="3023" y="847"/>
                  <a:pt x="3051" y="893"/>
                </a:cubicBezTo>
                <a:cubicBezTo>
                  <a:pt x="3060" y="912"/>
                  <a:pt x="3069" y="940"/>
                  <a:pt x="3079" y="968"/>
                </a:cubicBezTo>
                <a:lnTo>
                  <a:pt x="3079" y="968"/>
                </a:lnTo>
                <a:cubicBezTo>
                  <a:pt x="3107" y="1051"/>
                  <a:pt x="3144" y="1135"/>
                  <a:pt x="3172" y="1228"/>
                </a:cubicBezTo>
                <a:cubicBezTo>
                  <a:pt x="3209" y="1340"/>
                  <a:pt x="3237" y="1451"/>
                  <a:pt x="3246" y="1572"/>
                </a:cubicBezTo>
                <a:cubicBezTo>
                  <a:pt x="3255" y="1646"/>
                  <a:pt x="3246" y="1721"/>
                  <a:pt x="3237" y="1795"/>
                </a:cubicBezTo>
                <a:close/>
                <a:moveTo>
                  <a:pt x="2632" y="1572"/>
                </a:moveTo>
                <a:cubicBezTo>
                  <a:pt x="2604" y="1460"/>
                  <a:pt x="2577" y="1349"/>
                  <a:pt x="2530" y="1247"/>
                </a:cubicBezTo>
                <a:cubicBezTo>
                  <a:pt x="2511" y="1200"/>
                  <a:pt x="2493" y="1154"/>
                  <a:pt x="2474" y="1107"/>
                </a:cubicBezTo>
                <a:cubicBezTo>
                  <a:pt x="2465" y="1061"/>
                  <a:pt x="2465" y="1014"/>
                  <a:pt x="2474" y="977"/>
                </a:cubicBezTo>
                <a:cubicBezTo>
                  <a:pt x="2344" y="865"/>
                  <a:pt x="2205" y="772"/>
                  <a:pt x="2056" y="698"/>
                </a:cubicBezTo>
                <a:cubicBezTo>
                  <a:pt x="1953" y="661"/>
                  <a:pt x="1842" y="633"/>
                  <a:pt x="1740" y="614"/>
                </a:cubicBezTo>
                <a:cubicBezTo>
                  <a:pt x="1665" y="605"/>
                  <a:pt x="1591" y="605"/>
                  <a:pt x="1516" y="614"/>
                </a:cubicBezTo>
                <a:cubicBezTo>
                  <a:pt x="1451" y="624"/>
                  <a:pt x="1386" y="642"/>
                  <a:pt x="1330" y="661"/>
                </a:cubicBezTo>
                <a:cubicBezTo>
                  <a:pt x="1312" y="670"/>
                  <a:pt x="1303" y="670"/>
                  <a:pt x="1284" y="679"/>
                </a:cubicBezTo>
                <a:cubicBezTo>
                  <a:pt x="1210" y="707"/>
                  <a:pt x="1135" y="754"/>
                  <a:pt x="1070" y="800"/>
                </a:cubicBezTo>
                <a:cubicBezTo>
                  <a:pt x="1024" y="837"/>
                  <a:pt x="977" y="875"/>
                  <a:pt x="940" y="912"/>
                </a:cubicBezTo>
                <a:cubicBezTo>
                  <a:pt x="893" y="968"/>
                  <a:pt x="838" y="1023"/>
                  <a:pt x="791" y="1079"/>
                </a:cubicBezTo>
                <a:cubicBezTo>
                  <a:pt x="745" y="1144"/>
                  <a:pt x="689" y="1219"/>
                  <a:pt x="652" y="1293"/>
                </a:cubicBezTo>
                <a:cubicBezTo>
                  <a:pt x="642" y="1312"/>
                  <a:pt x="633" y="1330"/>
                  <a:pt x="633" y="1358"/>
                </a:cubicBezTo>
                <a:cubicBezTo>
                  <a:pt x="633" y="1395"/>
                  <a:pt x="633" y="1433"/>
                  <a:pt x="633" y="1470"/>
                </a:cubicBezTo>
                <a:cubicBezTo>
                  <a:pt x="661" y="1619"/>
                  <a:pt x="698" y="1767"/>
                  <a:pt x="745" y="1907"/>
                </a:cubicBezTo>
                <a:cubicBezTo>
                  <a:pt x="772" y="1963"/>
                  <a:pt x="810" y="2028"/>
                  <a:pt x="847" y="2084"/>
                </a:cubicBezTo>
                <a:cubicBezTo>
                  <a:pt x="893" y="2149"/>
                  <a:pt x="949" y="2204"/>
                  <a:pt x="1005" y="2251"/>
                </a:cubicBezTo>
                <a:cubicBezTo>
                  <a:pt x="1098" y="2335"/>
                  <a:pt x="1210" y="2381"/>
                  <a:pt x="1330" y="2400"/>
                </a:cubicBezTo>
                <a:cubicBezTo>
                  <a:pt x="1358" y="2400"/>
                  <a:pt x="1386" y="2400"/>
                  <a:pt x="1414" y="2400"/>
                </a:cubicBezTo>
                <a:lnTo>
                  <a:pt x="1507" y="2390"/>
                </a:lnTo>
                <a:cubicBezTo>
                  <a:pt x="1665" y="2362"/>
                  <a:pt x="1823" y="2316"/>
                  <a:pt x="1972" y="2260"/>
                </a:cubicBezTo>
                <a:cubicBezTo>
                  <a:pt x="2093" y="2214"/>
                  <a:pt x="2205" y="2149"/>
                  <a:pt x="2307" y="2074"/>
                </a:cubicBezTo>
                <a:cubicBezTo>
                  <a:pt x="2372" y="2028"/>
                  <a:pt x="2428" y="1981"/>
                  <a:pt x="2474" y="1925"/>
                </a:cubicBezTo>
                <a:cubicBezTo>
                  <a:pt x="2530" y="1851"/>
                  <a:pt x="2577" y="1786"/>
                  <a:pt x="2614" y="1712"/>
                </a:cubicBezTo>
                <a:cubicBezTo>
                  <a:pt x="2623" y="1684"/>
                  <a:pt x="2632" y="1665"/>
                  <a:pt x="2632" y="1637"/>
                </a:cubicBezTo>
                <a:cubicBezTo>
                  <a:pt x="2632" y="1609"/>
                  <a:pt x="2632" y="1591"/>
                  <a:pt x="2632" y="1572"/>
                </a:cubicBezTo>
                <a:close/>
              </a:path>
            </a:pathLst>
          </a:custGeom>
          <a:solidFill>
            <a:srgbClr val="000000">
              <a:alpha val="1556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1184" name="Google Shape;1184;p53"/>
          <p:cNvSpPr txBox="1"/>
          <p:nvPr/>
        </p:nvSpPr>
        <p:spPr>
          <a:xfrm flipH="1">
            <a:off x="3575475" y="6240347"/>
            <a:ext cx="2382600" cy="66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r">
              <a:lnSpc>
                <a:spcPct val="115000"/>
              </a:lnSpc>
              <a:spcAft>
                <a:spcPts val="1200"/>
              </a:spcAft>
            </a:pPr>
            <a:endParaRPr sz="4000" dirty="0">
              <a:latin typeface="Barriecito"/>
              <a:ea typeface="Barriecito"/>
              <a:cs typeface="Barriecito"/>
              <a:sym typeface="Barriecito"/>
            </a:endParaRPr>
          </a:p>
        </p:txBody>
      </p:sp>
      <p:sp>
        <p:nvSpPr>
          <p:cNvPr id="1185" name="Google Shape;1185;p53"/>
          <p:cNvSpPr/>
          <p:nvPr/>
        </p:nvSpPr>
        <p:spPr>
          <a:xfrm flipH="1">
            <a:off x="2927123" y="6193491"/>
            <a:ext cx="346504" cy="320803"/>
          </a:xfrm>
          <a:custGeom>
            <a:avLst/>
            <a:gdLst/>
            <a:ahLst/>
            <a:cxnLst/>
            <a:rect l="l" t="t" r="r" b="b"/>
            <a:pathLst>
              <a:path w="3256" h="3014" extrusionOk="0">
                <a:moveTo>
                  <a:pt x="3237" y="1795"/>
                </a:moveTo>
                <a:cubicBezTo>
                  <a:pt x="3218" y="1851"/>
                  <a:pt x="3190" y="1916"/>
                  <a:pt x="3162" y="1981"/>
                </a:cubicBezTo>
                <a:cubicBezTo>
                  <a:pt x="3116" y="2074"/>
                  <a:pt x="3060" y="2158"/>
                  <a:pt x="2995" y="2242"/>
                </a:cubicBezTo>
                <a:cubicBezTo>
                  <a:pt x="2958" y="2307"/>
                  <a:pt x="2902" y="2362"/>
                  <a:pt x="2856" y="2418"/>
                </a:cubicBezTo>
                <a:cubicBezTo>
                  <a:pt x="2818" y="2446"/>
                  <a:pt x="2790" y="2474"/>
                  <a:pt x="2763" y="2502"/>
                </a:cubicBezTo>
                <a:cubicBezTo>
                  <a:pt x="2670" y="2567"/>
                  <a:pt x="2577" y="2632"/>
                  <a:pt x="2484" y="2688"/>
                </a:cubicBezTo>
                <a:cubicBezTo>
                  <a:pt x="2298" y="2800"/>
                  <a:pt x="2093" y="2883"/>
                  <a:pt x="1888" y="2930"/>
                </a:cubicBezTo>
                <a:cubicBezTo>
                  <a:pt x="1758" y="2967"/>
                  <a:pt x="1637" y="2995"/>
                  <a:pt x="1507" y="3004"/>
                </a:cubicBezTo>
                <a:cubicBezTo>
                  <a:pt x="1451" y="3004"/>
                  <a:pt x="1405" y="3013"/>
                  <a:pt x="1358" y="3004"/>
                </a:cubicBezTo>
                <a:cubicBezTo>
                  <a:pt x="1284" y="3004"/>
                  <a:pt x="1210" y="2995"/>
                  <a:pt x="1135" y="2986"/>
                </a:cubicBezTo>
                <a:cubicBezTo>
                  <a:pt x="1005" y="2958"/>
                  <a:pt x="875" y="2902"/>
                  <a:pt x="763" y="2827"/>
                </a:cubicBezTo>
                <a:cubicBezTo>
                  <a:pt x="652" y="2762"/>
                  <a:pt x="559" y="2688"/>
                  <a:pt x="466" y="2595"/>
                </a:cubicBezTo>
                <a:cubicBezTo>
                  <a:pt x="382" y="2511"/>
                  <a:pt x="308" y="2409"/>
                  <a:pt x="242" y="2297"/>
                </a:cubicBezTo>
                <a:cubicBezTo>
                  <a:pt x="187" y="2186"/>
                  <a:pt x="140" y="2074"/>
                  <a:pt x="112" y="1963"/>
                </a:cubicBezTo>
                <a:cubicBezTo>
                  <a:pt x="84" y="1860"/>
                  <a:pt x="47" y="1758"/>
                  <a:pt x="29" y="1646"/>
                </a:cubicBezTo>
                <a:cubicBezTo>
                  <a:pt x="19" y="1600"/>
                  <a:pt x="19" y="1544"/>
                  <a:pt x="10" y="1498"/>
                </a:cubicBezTo>
                <a:cubicBezTo>
                  <a:pt x="1" y="1451"/>
                  <a:pt x="1" y="1414"/>
                  <a:pt x="1" y="1377"/>
                </a:cubicBezTo>
                <a:cubicBezTo>
                  <a:pt x="1" y="1321"/>
                  <a:pt x="10" y="1274"/>
                  <a:pt x="19" y="1228"/>
                </a:cubicBezTo>
                <a:cubicBezTo>
                  <a:pt x="19" y="1191"/>
                  <a:pt x="29" y="1154"/>
                  <a:pt x="38" y="1126"/>
                </a:cubicBezTo>
                <a:cubicBezTo>
                  <a:pt x="75" y="1033"/>
                  <a:pt x="112" y="949"/>
                  <a:pt x="168" y="865"/>
                </a:cubicBezTo>
                <a:cubicBezTo>
                  <a:pt x="196" y="828"/>
                  <a:pt x="224" y="791"/>
                  <a:pt x="261" y="744"/>
                </a:cubicBezTo>
                <a:cubicBezTo>
                  <a:pt x="345" y="642"/>
                  <a:pt x="428" y="549"/>
                  <a:pt x="521" y="447"/>
                </a:cubicBezTo>
                <a:cubicBezTo>
                  <a:pt x="549" y="410"/>
                  <a:pt x="596" y="382"/>
                  <a:pt x="633" y="345"/>
                </a:cubicBezTo>
                <a:cubicBezTo>
                  <a:pt x="689" y="298"/>
                  <a:pt x="745" y="261"/>
                  <a:pt x="810" y="224"/>
                </a:cubicBezTo>
                <a:cubicBezTo>
                  <a:pt x="856" y="196"/>
                  <a:pt x="903" y="168"/>
                  <a:pt x="949" y="140"/>
                </a:cubicBezTo>
                <a:cubicBezTo>
                  <a:pt x="977" y="131"/>
                  <a:pt x="996" y="121"/>
                  <a:pt x="1024" y="112"/>
                </a:cubicBezTo>
                <a:lnTo>
                  <a:pt x="1024" y="112"/>
                </a:lnTo>
                <a:cubicBezTo>
                  <a:pt x="1042" y="103"/>
                  <a:pt x="1061" y="93"/>
                  <a:pt x="1079" y="93"/>
                </a:cubicBezTo>
                <a:lnTo>
                  <a:pt x="1089" y="93"/>
                </a:lnTo>
                <a:cubicBezTo>
                  <a:pt x="1117" y="75"/>
                  <a:pt x="1144" y="66"/>
                  <a:pt x="1163" y="66"/>
                </a:cubicBezTo>
                <a:cubicBezTo>
                  <a:pt x="1284" y="19"/>
                  <a:pt x="1405" y="0"/>
                  <a:pt x="1526" y="0"/>
                </a:cubicBezTo>
                <a:lnTo>
                  <a:pt x="1591" y="0"/>
                </a:lnTo>
                <a:cubicBezTo>
                  <a:pt x="1693" y="0"/>
                  <a:pt x="1795" y="10"/>
                  <a:pt x="1898" y="28"/>
                </a:cubicBezTo>
                <a:cubicBezTo>
                  <a:pt x="2000" y="47"/>
                  <a:pt x="2102" y="66"/>
                  <a:pt x="2195" y="103"/>
                </a:cubicBezTo>
                <a:cubicBezTo>
                  <a:pt x="2316" y="140"/>
                  <a:pt x="2428" y="205"/>
                  <a:pt x="2530" y="270"/>
                </a:cubicBezTo>
                <a:cubicBezTo>
                  <a:pt x="2623" y="335"/>
                  <a:pt x="2716" y="400"/>
                  <a:pt x="2800" y="465"/>
                </a:cubicBezTo>
                <a:cubicBezTo>
                  <a:pt x="2856" y="493"/>
                  <a:pt x="2893" y="531"/>
                  <a:pt x="2921" y="577"/>
                </a:cubicBezTo>
                <a:lnTo>
                  <a:pt x="2949" y="651"/>
                </a:lnTo>
                <a:cubicBezTo>
                  <a:pt x="2958" y="698"/>
                  <a:pt x="2958" y="735"/>
                  <a:pt x="2949" y="782"/>
                </a:cubicBezTo>
                <a:cubicBezTo>
                  <a:pt x="2986" y="810"/>
                  <a:pt x="3023" y="847"/>
                  <a:pt x="3051" y="893"/>
                </a:cubicBezTo>
                <a:cubicBezTo>
                  <a:pt x="3060" y="912"/>
                  <a:pt x="3069" y="940"/>
                  <a:pt x="3079" y="968"/>
                </a:cubicBezTo>
                <a:lnTo>
                  <a:pt x="3079" y="968"/>
                </a:lnTo>
                <a:cubicBezTo>
                  <a:pt x="3107" y="1051"/>
                  <a:pt x="3144" y="1135"/>
                  <a:pt x="3172" y="1228"/>
                </a:cubicBezTo>
                <a:cubicBezTo>
                  <a:pt x="3209" y="1340"/>
                  <a:pt x="3237" y="1451"/>
                  <a:pt x="3246" y="1572"/>
                </a:cubicBezTo>
                <a:cubicBezTo>
                  <a:pt x="3255" y="1646"/>
                  <a:pt x="3246" y="1721"/>
                  <a:pt x="3237" y="1795"/>
                </a:cubicBezTo>
                <a:close/>
                <a:moveTo>
                  <a:pt x="2632" y="1572"/>
                </a:moveTo>
                <a:cubicBezTo>
                  <a:pt x="2604" y="1460"/>
                  <a:pt x="2577" y="1349"/>
                  <a:pt x="2530" y="1247"/>
                </a:cubicBezTo>
                <a:cubicBezTo>
                  <a:pt x="2511" y="1200"/>
                  <a:pt x="2493" y="1154"/>
                  <a:pt x="2474" y="1107"/>
                </a:cubicBezTo>
                <a:cubicBezTo>
                  <a:pt x="2465" y="1061"/>
                  <a:pt x="2465" y="1014"/>
                  <a:pt x="2474" y="977"/>
                </a:cubicBezTo>
                <a:cubicBezTo>
                  <a:pt x="2344" y="865"/>
                  <a:pt x="2205" y="772"/>
                  <a:pt x="2056" y="698"/>
                </a:cubicBezTo>
                <a:cubicBezTo>
                  <a:pt x="1953" y="661"/>
                  <a:pt x="1842" y="633"/>
                  <a:pt x="1740" y="614"/>
                </a:cubicBezTo>
                <a:cubicBezTo>
                  <a:pt x="1665" y="605"/>
                  <a:pt x="1591" y="605"/>
                  <a:pt x="1516" y="614"/>
                </a:cubicBezTo>
                <a:cubicBezTo>
                  <a:pt x="1451" y="624"/>
                  <a:pt x="1386" y="642"/>
                  <a:pt x="1330" y="661"/>
                </a:cubicBezTo>
                <a:cubicBezTo>
                  <a:pt x="1312" y="670"/>
                  <a:pt x="1303" y="670"/>
                  <a:pt x="1284" y="679"/>
                </a:cubicBezTo>
                <a:cubicBezTo>
                  <a:pt x="1210" y="707"/>
                  <a:pt x="1135" y="754"/>
                  <a:pt x="1070" y="800"/>
                </a:cubicBezTo>
                <a:cubicBezTo>
                  <a:pt x="1024" y="837"/>
                  <a:pt x="977" y="875"/>
                  <a:pt x="940" y="912"/>
                </a:cubicBezTo>
                <a:cubicBezTo>
                  <a:pt x="893" y="968"/>
                  <a:pt x="838" y="1023"/>
                  <a:pt x="791" y="1079"/>
                </a:cubicBezTo>
                <a:cubicBezTo>
                  <a:pt x="745" y="1144"/>
                  <a:pt x="689" y="1219"/>
                  <a:pt x="652" y="1293"/>
                </a:cubicBezTo>
                <a:cubicBezTo>
                  <a:pt x="642" y="1312"/>
                  <a:pt x="633" y="1330"/>
                  <a:pt x="633" y="1358"/>
                </a:cubicBezTo>
                <a:cubicBezTo>
                  <a:pt x="633" y="1395"/>
                  <a:pt x="633" y="1433"/>
                  <a:pt x="633" y="1470"/>
                </a:cubicBezTo>
                <a:cubicBezTo>
                  <a:pt x="661" y="1619"/>
                  <a:pt x="698" y="1767"/>
                  <a:pt x="745" y="1907"/>
                </a:cubicBezTo>
                <a:cubicBezTo>
                  <a:pt x="772" y="1963"/>
                  <a:pt x="810" y="2028"/>
                  <a:pt x="847" y="2084"/>
                </a:cubicBezTo>
                <a:cubicBezTo>
                  <a:pt x="893" y="2149"/>
                  <a:pt x="949" y="2204"/>
                  <a:pt x="1005" y="2251"/>
                </a:cubicBezTo>
                <a:cubicBezTo>
                  <a:pt x="1098" y="2335"/>
                  <a:pt x="1210" y="2381"/>
                  <a:pt x="1330" y="2400"/>
                </a:cubicBezTo>
                <a:cubicBezTo>
                  <a:pt x="1358" y="2400"/>
                  <a:pt x="1386" y="2400"/>
                  <a:pt x="1414" y="2400"/>
                </a:cubicBezTo>
                <a:lnTo>
                  <a:pt x="1507" y="2390"/>
                </a:lnTo>
                <a:cubicBezTo>
                  <a:pt x="1665" y="2362"/>
                  <a:pt x="1823" y="2316"/>
                  <a:pt x="1972" y="2260"/>
                </a:cubicBezTo>
                <a:cubicBezTo>
                  <a:pt x="2093" y="2214"/>
                  <a:pt x="2205" y="2149"/>
                  <a:pt x="2307" y="2074"/>
                </a:cubicBezTo>
                <a:cubicBezTo>
                  <a:pt x="2372" y="2028"/>
                  <a:pt x="2428" y="1981"/>
                  <a:pt x="2474" y="1925"/>
                </a:cubicBezTo>
                <a:cubicBezTo>
                  <a:pt x="2530" y="1851"/>
                  <a:pt x="2577" y="1786"/>
                  <a:pt x="2614" y="1712"/>
                </a:cubicBezTo>
                <a:cubicBezTo>
                  <a:pt x="2623" y="1684"/>
                  <a:pt x="2632" y="1665"/>
                  <a:pt x="2632" y="1637"/>
                </a:cubicBezTo>
                <a:cubicBezTo>
                  <a:pt x="2632" y="1609"/>
                  <a:pt x="2632" y="1591"/>
                  <a:pt x="2632" y="1572"/>
                </a:cubicBezTo>
                <a:close/>
              </a:path>
            </a:pathLst>
          </a:custGeom>
          <a:solidFill>
            <a:srgbClr val="000000">
              <a:alpha val="1822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1187" name="Google Shape;1187;p53"/>
          <p:cNvSpPr/>
          <p:nvPr/>
        </p:nvSpPr>
        <p:spPr>
          <a:xfrm flipH="1">
            <a:off x="1699823" y="8330190"/>
            <a:ext cx="346504" cy="320803"/>
          </a:xfrm>
          <a:custGeom>
            <a:avLst/>
            <a:gdLst/>
            <a:ahLst/>
            <a:cxnLst/>
            <a:rect l="l" t="t" r="r" b="b"/>
            <a:pathLst>
              <a:path w="3256" h="3014" extrusionOk="0">
                <a:moveTo>
                  <a:pt x="3237" y="1795"/>
                </a:moveTo>
                <a:cubicBezTo>
                  <a:pt x="3218" y="1851"/>
                  <a:pt x="3190" y="1916"/>
                  <a:pt x="3162" y="1981"/>
                </a:cubicBezTo>
                <a:cubicBezTo>
                  <a:pt x="3116" y="2074"/>
                  <a:pt x="3060" y="2158"/>
                  <a:pt x="2995" y="2242"/>
                </a:cubicBezTo>
                <a:cubicBezTo>
                  <a:pt x="2958" y="2307"/>
                  <a:pt x="2902" y="2362"/>
                  <a:pt x="2856" y="2418"/>
                </a:cubicBezTo>
                <a:cubicBezTo>
                  <a:pt x="2818" y="2446"/>
                  <a:pt x="2790" y="2474"/>
                  <a:pt x="2763" y="2502"/>
                </a:cubicBezTo>
                <a:cubicBezTo>
                  <a:pt x="2670" y="2567"/>
                  <a:pt x="2577" y="2632"/>
                  <a:pt x="2484" y="2688"/>
                </a:cubicBezTo>
                <a:cubicBezTo>
                  <a:pt x="2298" y="2800"/>
                  <a:pt x="2093" y="2883"/>
                  <a:pt x="1888" y="2930"/>
                </a:cubicBezTo>
                <a:cubicBezTo>
                  <a:pt x="1758" y="2967"/>
                  <a:pt x="1637" y="2995"/>
                  <a:pt x="1507" y="3004"/>
                </a:cubicBezTo>
                <a:cubicBezTo>
                  <a:pt x="1451" y="3004"/>
                  <a:pt x="1405" y="3013"/>
                  <a:pt x="1358" y="3004"/>
                </a:cubicBezTo>
                <a:cubicBezTo>
                  <a:pt x="1284" y="3004"/>
                  <a:pt x="1210" y="2995"/>
                  <a:pt x="1135" y="2986"/>
                </a:cubicBezTo>
                <a:cubicBezTo>
                  <a:pt x="1005" y="2958"/>
                  <a:pt x="875" y="2902"/>
                  <a:pt x="763" y="2827"/>
                </a:cubicBezTo>
                <a:cubicBezTo>
                  <a:pt x="652" y="2762"/>
                  <a:pt x="559" y="2688"/>
                  <a:pt x="466" y="2595"/>
                </a:cubicBezTo>
                <a:cubicBezTo>
                  <a:pt x="382" y="2511"/>
                  <a:pt x="308" y="2409"/>
                  <a:pt x="242" y="2297"/>
                </a:cubicBezTo>
                <a:cubicBezTo>
                  <a:pt x="187" y="2186"/>
                  <a:pt x="140" y="2074"/>
                  <a:pt x="112" y="1963"/>
                </a:cubicBezTo>
                <a:cubicBezTo>
                  <a:pt x="84" y="1860"/>
                  <a:pt x="47" y="1758"/>
                  <a:pt x="29" y="1646"/>
                </a:cubicBezTo>
                <a:cubicBezTo>
                  <a:pt x="19" y="1600"/>
                  <a:pt x="19" y="1544"/>
                  <a:pt x="10" y="1498"/>
                </a:cubicBezTo>
                <a:cubicBezTo>
                  <a:pt x="1" y="1451"/>
                  <a:pt x="1" y="1414"/>
                  <a:pt x="1" y="1377"/>
                </a:cubicBezTo>
                <a:cubicBezTo>
                  <a:pt x="1" y="1321"/>
                  <a:pt x="10" y="1274"/>
                  <a:pt x="19" y="1228"/>
                </a:cubicBezTo>
                <a:cubicBezTo>
                  <a:pt x="19" y="1191"/>
                  <a:pt x="29" y="1154"/>
                  <a:pt x="38" y="1126"/>
                </a:cubicBezTo>
                <a:cubicBezTo>
                  <a:pt x="75" y="1033"/>
                  <a:pt x="112" y="949"/>
                  <a:pt x="168" y="865"/>
                </a:cubicBezTo>
                <a:cubicBezTo>
                  <a:pt x="196" y="828"/>
                  <a:pt x="224" y="791"/>
                  <a:pt x="261" y="744"/>
                </a:cubicBezTo>
                <a:cubicBezTo>
                  <a:pt x="345" y="642"/>
                  <a:pt x="428" y="549"/>
                  <a:pt x="521" y="447"/>
                </a:cubicBezTo>
                <a:cubicBezTo>
                  <a:pt x="549" y="410"/>
                  <a:pt x="596" y="382"/>
                  <a:pt x="633" y="345"/>
                </a:cubicBezTo>
                <a:cubicBezTo>
                  <a:pt x="689" y="298"/>
                  <a:pt x="745" y="261"/>
                  <a:pt x="810" y="224"/>
                </a:cubicBezTo>
                <a:cubicBezTo>
                  <a:pt x="856" y="196"/>
                  <a:pt x="903" y="168"/>
                  <a:pt x="949" y="140"/>
                </a:cubicBezTo>
                <a:cubicBezTo>
                  <a:pt x="977" y="131"/>
                  <a:pt x="996" y="121"/>
                  <a:pt x="1024" y="112"/>
                </a:cubicBezTo>
                <a:lnTo>
                  <a:pt x="1024" y="112"/>
                </a:lnTo>
                <a:cubicBezTo>
                  <a:pt x="1042" y="103"/>
                  <a:pt x="1061" y="93"/>
                  <a:pt x="1079" y="93"/>
                </a:cubicBezTo>
                <a:lnTo>
                  <a:pt x="1089" y="93"/>
                </a:lnTo>
                <a:cubicBezTo>
                  <a:pt x="1117" y="75"/>
                  <a:pt x="1144" y="66"/>
                  <a:pt x="1163" y="66"/>
                </a:cubicBezTo>
                <a:cubicBezTo>
                  <a:pt x="1284" y="19"/>
                  <a:pt x="1405" y="0"/>
                  <a:pt x="1526" y="0"/>
                </a:cubicBezTo>
                <a:lnTo>
                  <a:pt x="1591" y="0"/>
                </a:lnTo>
                <a:cubicBezTo>
                  <a:pt x="1693" y="0"/>
                  <a:pt x="1795" y="10"/>
                  <a:pt x="1898" y="28"/>
                </a:cubicBezTo>
                <a:cubicBezTo>
                  <a:pt x="2000" y="47"/>
                  <a:pt x="2102" y="66"/>
                  <a:pt x="2195" y="103"/>
                </a:cubicBezTo>
                <a:cubicBezTo>
                  <a:pt x="2316" y="140"/>
                  <a:pt x="2428" y="205"/>
                  <a:pt x="2530" y="270"/>
                </a:cubicBezTo>
                <a:cubicBezTo>
                  <a:pt x="2623" y="335"/>
                  <a:pt x="2716" y="400"/>
                  <a:pt x="2800" y="465"/>
                </a:cubicBezTo>
                <a:cubicBezTo>
                  <a:pt x="2856" y="493"/>
                  <a:pt x="2893" y="531"/>
                  <a:pt x="2921" y="577"/>
                </a:cubicBezTo>
                <a:lnTo>
                  <a:pt x="2949" y="651"/>
                </a:lnTo>
                <a:cubicBezTo>
                  <a:pt x="2958" y="698"/>
                  <a:pt x="2958" y="735"/>
                  <a:pt x="2949" y="782"/>
                </a:cubicBezTo>
                <a:cubicBezTo>
                  <a:pt x="2986" y="810"/>
                  <a:pt x="3023" y="847"/>
                  <a:pt x="3051" y="893"/>
                </a:cubicBezTo>
                <a:cubicBezTo>
                  <a:pt x="3060" y="912"/>
                  <a:pt x="3069" y="940"/>
                  <a:pt x="3079" y="968"/>
                </a:cubicBezTo>
                <a:lnTo>
                  <a:pt x="3079" y="968"/>
                </a:lnTo>
                <a:cubicBezTo>
                  <a:pt x="3107" y="1051"/>
                  <a:pt x="3144" y="1135"/>
                  <a:pt x="3172" y="1228"/>
                </a:cubicBezTo>
                <a:cubicBezTo>
                  <a:pt x="3209" y="1340"/>
                  <a:pt x="3237" y="1451"/>
                  <a:pt x="3246" y="1572"/>
                </a:cubicBezTo>
                <a:cubicBezTo>
                  <a:pt x="3255" y="1646"/>
                  <a:pt x="3246" y="1721"/>
                  <a:pt x="3237" y="1795"/>
                </a:cubicBezTo>
                <a:close/>
                <a:moveTo>
                  <a:pt x="2632" y="1572"/>
                </a:moveTo>
                <a:cubicBezTo>
                  <a:pt x="2604" y="1460"/>
                  <a:pt x="2577" y="1349"/>
                  <a:pt x="2530" y="1247"/>
                </a:cubicBezTo>
                <a:cubicBezTo>
                  <a:pt x="2511" y="1200"/>
                  <a:pt x="2493" y="1154"/>
                  <a:pt x="2474" y="1107"/>
                </a:cubicBezTo>
                <a:cubicBezTo>
                  <a:pt x="2465" y="1061"/>
                  <a:pt x="2465" y="1014"/>
                  <a:pt x="2474" y="977"/>
                </a:cubicBezTo>
                <a:cubicBezTo>
                  <a:pt x="2344" y="865"/>
                  <a:pt x="2205" y="772"/>
                  <a:pt x="2056" y="698"/>
                </a:cubicBezTo>
                <a:cubicBezTo>
                  <a:pt x="1953" y="661"/>
                  <a:pt x="1842" y="633"/>
                  <a:pt x="1740" y="614"/>
                </a:cubicBezTo>
                <a:cubicBezTo>
                  <a:pt x="1665" y="605"/>
                  <a:pt x="1591" y="605"/>
                  <a:pt x="1516" y="614"/>
                </a:cubicBezTo>
                <a:cubicBezTo>
                  <a:pt x="1451" y="624"/>
                  <a:pt x="1386" y="642"/>
                  <a:pt x="1330" y="661"/>
                </a:cubicBezTo>
                <a:cubicBezTo>
                  <a:pt x="1312" y="670"/>
                  <a:pt x="1303" y="670"/>
                  <a:pt x="1284" y="679"/>
                </a:cubicBezTo>
                <a:cubicBezTo>
                  <a:pt x="1210" y="707"/>
                  <a:pt x="1135" y="754"/>
                  <a:pt x="1070" y="800"/>
                </a:cubicBezTo>
                <a:cubicBezTo>
                  <a:pt x="1024" y="837"/>
                  <a:pt x="977" y="875"/>
                  <a:pt x="940" y="912"/>
                </a:cubicBezTo>
                <a:cubicBezTo>
                  <a:pt x="893" y="968"/>
                  <a:pt x="838" y="1023"/>
                  <a:pt x="791" y="1079"/>
                </a:cubicBezTo>
                <a:cubicBezTo>
                  <a:pt x="745" y="1144"/>
                  <a:pt x="689" y="1219"/>
                  <a:pt x="652" y="1293"/>
                </a:cubicBezTo>
                <a:cubicBezTo>
                  <a:pt x="642" y="1312"/>
                  <a:pt x="633" y="1330"/>
                  <a:pt x="633" y="1358"/>
                </a:cubicBezTo>
                <a:cubicBezTo>
                  <a:pt x="633" y="1395"/>
                  <a:pt x="633" y="1433"/>
                  <a:pt x="633" y="1470"/>
                </a:cubicBezTo>
                <a:cubicBezTo>
                  <a:pt x="661" y="1619"/>
                  <a:pt x="698" y="1767"/>
                  <a:pt x="745" y="1907"/>
                </a:cubicBezTo>
                <a:cubicBezTo>
                  <a:pt x="772" y="1963"/>
                  <a:pt x="810" y="2028"/>
                  <a:pt x="847" y="2084"/>
                </a:cubicBezTo>
                <a:cubicBezTo>
                  <a:pt x="893" y="2149"/>
                  <a:pt x="949" y="2204"/>
                  <a:pt x="1005" y="2251"/>
                </a:cubicBezTo>
                <a:cubicBezTo>
                  <a:pt x="1098" y="2335"/>
                  <a:pt x="1210" y="2381"/>
                  <a:pt x="1330" y="2400"/>
                </a:cubicBezTo>
                <a:cubicBezTo>
                  <a:pt x="1358" y="2400"/>
                  <a:pt x="1386" y="2400"/>
                  <a:pt x="1414" y="2400"/>
                </a:cubicBezTo>
                <a:lnTo>
                  <a:pt x="1507" y="2390"/>
                </a:lnTo>
                <a:cubicBezTo>
                  <a:pt x="1665" y="2362"/>
                  <a:pt x="1823" y="2316"/>
                  <a:pt x="1972" y="2260"/>
                </a:cubicBezTo>
                <a:cubicBezTo>
                  <a:pt x="2093" y="2214"/>
                  <a:pt x="2205" y="2149"/>
                  <a:pt x="2307" y="2074"/>
                </a:cubicBezTo>
                <a:cubicBezTo>
                  <a:pt x="2372" y="2028"/>
                  <a:pt x="2428" y="1981"/>
                  <a:pt x="2474" y="1925"/>
                </a:cubicBezTo>
                <a:cubicBezTo>
                  <a:pt x="2530" y="1851"/>
                  <a:pt x="2577" y="1786"/>
                  <a:pt x="2614" y="1712"/>
                </a:cubicBezTo>
                <a:cubicBezTo>
                  <a:pt x="2623" y="1684"/>
                  <a:pt x="2632" y="1665"/>
                  <a:pt x="2632" y="1637"/>
                </a:cubicBezTo>
                <a:cubicBezTo>
                  <a:pt x="2632" y="1609"/>
                  <a:pt x="2632" y="1591"/>
                  <a:pt x="2632" y="1572"/>
                </a:cubicBezTo>
                <a:close/>
              </a:path>
            </a:pathLst>
          </a:custGeom>
          <a:solidFill>
            <a:srgbClr val="000000">
              <a:alpha val="1822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1191" name="Google Shape;1191;p53"/>
          <p:cNvSpPr txBox="1"/>
          <p:nvPr/>
        </p:nvSpPr>
        <p:spPr>
          <a:xfrm flipH="1">
            <a:off x="3575475" y="7507172"/>
            <a:ext cx="2382600" cy="66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r">
              <a:lnSpc>
                <a:spcPct val="115000"/>
              </a:lnSpc>
              <a:spcAft>
                <a:spcPts val="1200"/>
              </a:spcAft>
            </a:pPr>
            <a:endParaRPr sz="4000" dirty="0">
              <a:latin typeface="Barriecito"/>
              <a:ea typeface="Barriecito"/>
              <a:cs typeface="Barriecito"/>
              <a:sym typeface="Barriecito"/>
            </a:endParaRPr>
          </a:p>
        </p:txBody>
      </p:sp>
      <p:grpSp>
        <p:nvGrpSpPr>
          <p:cNvPr id="1193" name="Google Shape;1193;p53"/>
          <p:cNvGrpSpPr/>
          <p:nvPr/>
        </p:nvGrpSpPr>
        <p:grpSpPr>
          <a:xfrm>
            <a:off x="851878" y="1199279"/>
            <a:ext cx="1512998" cy="1671947"/>
            <a:chOff x="1699816" y="3165258"/>
            <a:chExt cx="1512998" cy="1671947"/>
          </a:xfrm>
        </p:grpSpPr>
        <p:sp>
          <p:nvSpPr>
            <p:cNvPr id="1194" name="Google Shape;1194;p53"/>
            <p:cNvSpPr/>
            <p:nvPr/>
          </p:nvSpPr>
          <p:spPr>
            <a:xfrm flipH="1">
              <a:off x="2554819" y="4798655"/>
              <a:ext cx="88469" cy="38550"/>
            </a:xfrm>
            <a:custGeom>
              <a:avLst/>
              <a:gdLst/>
              <a:ahLst/>
              <a:cxnLst/>
              <a:rect l="l" t="t" r="r" b="b"/>
              <a:pathLst>
                <a:path w="3782" h="1648" extrusionOk="0">
                  <a:moveTo>
                    <a:pt x="2409" y="0"/>
                  </a:moveTo>
                  <a:cubicBezTo>
                    <a:pt x="1371" y="0"/>
                    <a:pt x="95" y="326"/>
                    <a:pt x="37" y="1024"/>
                  </a:cubicBezTo>
                  <a:cubicBezTo>
                    <a:pt x="0" y="1467"/>
                    <a:pt x="481" y="1647"/>
                    <a:pt x="1108" y="1647"/>
                  </a:cubicBezTo>
                  <a:cubicBezTo>
                    <a:pt x="2180" y="1647"/>
                    <a:pt x="3677" y="1122"/>
                    <a:pt x="3740" y="491"/>
                  </a:cubicBezTo>
                  <a:cubicBezTo>
                    <a:pt x="3782" y="169"/>
                    <a:pt x="3157" y="0"/>
                    <a:pt x="240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195" name="Google Shape;1195;p53"/>
            <p:cNvSpPr/>
            <p:nvPr/>
          </p:nvSpPr>
          <p:spPr>
            <a:xfrm flipH="1">
              <a:off x="2230769" y="4798632"/>
              <a:ext cx="90457" cy="38129"/>
            </a:xfrm>
            <a:custGeom>
              <a:avLst/>
              <a:gdLst/>
              <a:ahLst/>
              <a:cxnLst/>
              <a:rect l="l" t="t" r="r" b="b"/>
              <a:pathLst>
                <a:path w="3867" h="1630" extrusionOk="0">
                  <a:moveTo>
                    <a:pt x="1560" y="0"/>
                  </a:moveTo>
                  <a:cubicBezTo>
                    <a:pt x="731" y="0"/>
                    <a:pt x="1" y="198"/>
                    <a:pt x="46" y="558"/>
                  </a:cubicBezTo>
                  <a:cubicBezTo>
                    <a:pt x="148" y="1150"/>
                    <a:pt x="1587" y="1630"/>
                    <a:pt x="2658" y="1630"/>
                  </a:cubicBezTo>
                  <a:cubicBezTo>
                    <a:pt x="3336" y="1630"/>
                    <a:pt x="3867" y="1437"/>
                    <a:pt x="3815" y="959"/>
                  </a:cubicBezTo>
                  <a:cubicBezTo>
                    <a:pt x="3742" y="297"/>
                    <a:pt x="2576" y="0"/>
                    <a:pt x="156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grpSp>
          <p:nvGrpSpPr>
            <p:cNvPr id="1196" name="Google Shape;1196;p53"/>
            <p:cNvGrpSpPr/>
            <p:nvPr/>
          </p:nvGrpSpPr>
          <p:grpSpPr>
            <a:xfrm>
              <a:off x="1699816" y="3165258"/>
              <a:ext cx="1512998" cy="1641771"/>
              <a:chOff x="1699816" y="3165258"/>
              <a:chExt cx="1512998" cy="1641771"/>
            </a:xfrm>
          </p:grpSpPr>
          <p:sp>
            <p:nvSpPr>
              <p:cNvPr id="1197" name="Google Shape;1197;p53"/>
              <p:cNvSpPr/>
              <p:nvPr/>
            </p:nvSpPr>
            <p:spPr>
              <a:xfrm flipH="1">
                <a:off x="2565158" y="4465997"/>
                <a:ext cx="76492" cy="341033"/>
              </a:xfrm>
              <a:custGeom>
                <a:avLst/>
                <a:gdLst/>
                <a:ahLst/>
                <a:cxnLst/>
                <a:rect l="l" t="t" r="r" b="b"/>
                <a:pathLst>
                  <a:path w="3270" h="14579" fill="none" extrusionOk="0">
                    <a:moveTo>
                      <a:pt x="3270" y="1"/>
                    </a:moveTo>
                    <a:cubicBezTo>
                      <a:pt x="3270" y="1"/>
                      <a:pt x="1" y="5371"/>
                      <a:pt x="3036" y="14578"/>
                    </a:cubicBezTo>
                  </a:path>
                </a:pathLst>
              </a:custGeom>
              <a:solidFill>
                <a:schemeClr val="dk1"/>
              </a:solidFill>
              <a:ln w="31700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1198" name="Google Shape;1198;p53"/>
              <p:cNvSpPr/>
              <p:nvPr/>
            </p:nvSpPr>
            <p:spPr>
              <a:xfrm flipH="1">
                <a:off x="2239775" y="4464453"/>
                <a:ext cx="65568" cy="342577"/>
              </a:xfrm>
              <a:custGeom>
                <a:avLst/>
                <a:gdLst/>
                <a:ahLst/>
                <a:cxnLst/>
                <a:rect l="l" t="t" r="r" b="b"/>
                <a:pathLst>
                  <a:path w="2803" h="14645" fill="none" extrusionOk="0">
                    <a:moveTo>
                      <a:pt x="401" y="0"/>
                    </a:moveTo>
                    <a:cubicBezTo>
                      <a:pt x="401" y="0"/>
                      <a:pt x="2803" y="5838"/>
                      <a:pt x="1" y="14644"/>
                    </a:cubicBezTo>
                  </a:path>
                </a:pathLst>
              </a:custGeom>
              <a:solidFill>
                <a:schemeClr val="dk1"/>
              </a:solidFill>
              <a:ln w="31700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1199" name="Google Shape;1199;p53"/>
              <p:cNvSpPr/>
              <p:nvPr/>
            </p:nvSpPr>
            <p:spPr>
              <a:xfrm>
                <a:off x="1817650" y="3460857"/>
                <a:ext cx="1225800" cy="1131900"/>
              </a:xfrm>
              <a:prstGeom prst="teardrop">
                <a:avLst>
                  <a:gd name="adj" fmla="val 64485"/>
                </a:avLst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1200" name="Google Shape;1200;p53"/>
              <p:cNvSpPr/>
              <p:nvPr/>
            </p:nvSpPr>
            <p:spPr>
              <a:xfrm flipH="1">
                <a:off x="1999444" y="3165329"/>
                <a:ext cx="378460" cy="230272"/>
              </a:xfrm>
              <a:custGeom>
                <a:avLst/>
                <a:gdLst/>
                <a:ahLst/>
                <a:cxnLst/>
                <a:rect l="l" t="t" r="r" b="b"/>
                <a:pathLst>
                  <a:path w="16179" h="9844" extrusionOk="0">
                    <a:moveTo>
                      <a:pt x="11145" y="1"/>
                    </a:moveTo>
                    <a:cubicBezTo>
                      <a:pt x="9659" y="1"/>
                      <a:pt x="7918" y="390"/>
                      <a:pt x="6071" y="1465"/>
                    </a:cubicBezTo>
                    <a:cubicBezTo>
                      <a:pt x="2302" y="3633"/>
                      <a:pt x="0" y="7970"/>
                      <a:pt x="434" y="8871"/>
                    </a:cubicBezTo>
                    <a:cubicBezTo>
                      <a:pt x="640" y="9335"/>
                      <a:pt x="2212" y="9843"/>
                      <a:pt x="4312" y="9843"/>
                    </a:cubicBezTo>
                    <a:cubicBezTo>
                      <a:pt x="6286" y="9843"/>
                      <a:pt x="8727" y="9394"/>
                      <a:pt x="10942" y="8037"/>
                    </a:cubicBezTo>
                    <a:cubicBezTo>
                      <a:pt x="15511" y="5201"/>
                      <a:pt x="16179" y="2599"/>
                      <a:pt x="15745" y="1832"/>
                    </a:cubicBezTo>
                    <a:cubicBezTo>
                      <a:pt x="15331" y="1045"/>
                      <a:pt x="13579" y="1"/>
                      <a:pt x="11145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1201" name="Google Shape;1201;p53"/>
              <p:cNvSpPr/>
              <p:nvPr/>
            </p:nvSpPr>
            <p:spPr>
              <a:xfrm flipH="1">
                <a:off x="2015819" y="3165258"/>
                <a:ext cx="352729" cy="196423"/>
              </a:xfrm>
              <a:custGeom>
                <a:avLst/>
                <a:gdLst/>
                <a:ahLst/>
                <a:cxnLst/>
                <a:rect l="l" t="t" r="r" b="b"/>
                <a:pathLst>
                  <a:path w="15079" h="8397" extrusionOk="0">
                    <a:moveTo>
                      <a:pt x="10744" y="1"/>
                    </a:moveTo>
                    <a:cubicBezTo>
                      <a:pt x="9257" y="1"/>
                      <a:pt x="7517" y="392"/>
                      <a:pt x="5671" y="1468"/>
                    </a:cubicBezTo>
                    <a:cubicBezTo>
                      <a:pt x="2469" y="3303"/>
                      <a:pt x="334" y="6705"/>
                      <a:pt x="1" y="8240"/>
                    </a:cubicBezTo>
                    <a:cubicBezTo>
                      <a:pt x="784" y="8344"/>
                      <a:pt x="1574" y="8396"/>
                      <a:pt x="2360" y="8396"/>
                    </a:cubicBezTo>
                    <a:cubicBezTo>
                      <a:pt x="7598" y="8396"/>
                      <a:pt x="12700" y="6080"/>
                      <a:pt x="15078" y="1468"/>
                    </a:cubicBezTo>
                    <a:cubicBezTo>
                      <a:pt x="14381" y="751"/>
                      <a:pt x="12805" y="1"/>
                      <a:pt x="10744" y="1"/>
                    </a:cubicBezTo>
                    <a:close/>
                  </a:path>
                </a:pathLst>
              </a:custGeom>
              <a:solidFill>
                <a:srgbClr val="4CA92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1202" name="Google Shape;1202;p53"/>
              <p:cNvSpPr/>
              <p:nvPr/>
            </p:nvSpPr>
            <p:spPr>
              <a:xfrm flipH="1">
                <a:off x="2316150" y="3565333"/>
                <a:ext cx="77147" cy="34597"/>
              </a:xfrm>
              <a:custGeom>
                <a:avLst/>
                <a:gdLst/>
                <a:ahLst/>
                <a:cxnLst/>
                <a:rect l="l" t="t" r="r" b="b"/>
                <a:pathLst>
                  <a:path w="3298" h="1479" extrusionOk="0">
                    <a:moveTo>
                      <a:pt x="2474" y="1"/>
                    </a:moveTo>
                    <a:cubicBezTo>
                      <a:pt x="1691" y="1"/>
                      <a:pt x="102" y="422"/>
                      <a:pt x="25" y="1044"/>
                    </a:cubicBezTo>
                    <a:cubicBezTo>
                      <a:pt x="0" y="1333"/>
                      <a:pt x="452" y="1479"/>
                      <a:pt x="1008" y="1479"/>
                    </a:cubicBezTo>
                    <a:cubicBezTo>
                      <a:pt x="1990" y="1479"/>
                      <a:pt x="3298" y="1025"/>
                      <a:pt x="2893" y="110"/>
                    </a:cubicBezTo>
                    <a:cubicBezTo>
                      <a:pt x="2856" y="36"/>
                      <a:pt x="2698" y="1"/>
                      <a:pt x="2474" y="1"/>
                    </a:cubicBezTo>
                    <a:close/>
                  </a:path>
                </a:pathLst>
              </a:custGeom>
              <a:solidFill>
                <a:srgbClr val="000000">
                  <a:alpha val="1822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1203" name="Google Shape;1203;p53"/>
              <p:cNvSpPr/>
              <p:nvPr/>
            </p:nvSpPr>
            <p:spPr>
              <a:xfrm flipH="1">
                <a:off x="2302184" y="4108852"/>
                <a:ext cx="299676" cy="62971"/>
              </a:xfrm>
              <a:custGeom>
                <a:avLst/>
                <a:gdLst/>
                <a:ahLst/>
                <a:cxnLst/>
                <a:rect l="l" t="t" r="r" b="b"/>
                <a:pathLst>
                  <a:path w="12811" h="2692" extrusionOk="0">
                    <a:moveTo>
                      <a:pt x="236" y="1"/>
                    </a:moveTo>
                    <a:cubicBezTo>
                      <a:pt x="185" y="1"/>
                      <a:pt x="138" y="25"/>
                      <a:pt x="101" y="80"/>
                    </a:cubicBezTo>
                    <a:cubicBezTo>
                      <a:pt x="1" y="147"/>
                      <a:pt x="1" y="314"/>
                      <a:pt x="101" y="381"/>
                    </a:cubicBezTo>
                    <a:cubicBezTo>
                      <a:pt x="234" y="514"/>
                      <a:pt x="368" y="648"/>
                      <a:pt x="535" y="748"/>
                    </a:cubicBezTo>
                    <a:cubicBezTo>
                      <a:pt x="735" y="881"/>
                      <a:pt x="902" y="981"/>
                      <a:pt x="1102" y="1115"/>
                    </a:cubicBezTo>
                    <a:lnTo>
                      <a:pt x="1435" y="1315"/>
                    </a:lnTo>
                    <a:cubicBezTo>
                      <a:pt x="1569" y="1381"/>
                      <a:pt x="1702" y="1448"/>
                      <a:pt x="1869" y="1515"/>
                    </a:cubicBezTo>
                    <a:cubicBezTo>
                      <a:pt x="2136" y="1615"/>
                      <a:pt x="2436" y="1782"/>
                      <a:pt x="2803" y="1882"/>
                    </a:cubicBezTo>
                    <a:lnTo>
                      <a:pt x="3303" y="2082"/>
                    </a:lnTo>
                    <a:cubicBezTo>
                      <a:pt x="3470" y="2115"/>
                      <a:pt x="3670" y="2182"/>
                      <a:pt x="3870" y="2215"/>
                    </a:cubicBezTo>
                    <a:cubicBezTo>
                      <a:pt x="4237" y="2315"/>
                      <a:pt x="4604" y="2415"/>
                      <a:pt x="5038" y="2482"/>
                    </a:cubicBezTo>
                    <a:cubicBezTo>
                      <a:pt x="5438" y="2549"/>
                      <a:pt x="5838" y="2582"/>
                      <a:pt x="6272" y="2649"/>
                    </a:cubicBezTo>
                    <a:lnTo>
                      <a:pt x="7473" y="2682"/>
                    </a:lnTo>
                    <a:cubicBezTo>
                      <a:pt x="7553" y="2689"/>
                      <a:pt x="7634" y="2692"/>
                      <a:pt x="7717" y="2692"/>
                    </a:cubicBezTo>
                    <a:cubicBezTo>
                      <a:pt x="8045" y="2692"/>
                      <a:pt x="8387" y="2649"/>
                      <a:pt x="8707" y="2649"/>
                    </a:cubicBezTo>
                    <a:cubicBezTo>
                      <a:pt x="8874" y="2616"/>
                      <a:pt x="9074" y="2616"/>
                      <a:pt x="9274" y="2582"/>
                    </a:cubicBezTo>
                    <a:lnTo>
                      <a:pt x="9808" y="2482"/>
                    </a:lnTo>
                    <a:cubicBezTo>
                      <a:pt x="10175" y="2415"/>
                      <a:pt x="10475" y="2282"/>
                      <a:pt x="10775" y="2215"/>
                    </a:cubicBezTo>
                    <a:cubicBezTo>
                      <a:pt x="11075" y="2149"/>
                      <a:pt x="11342" y="2049"/>
                      <a:pt x="11576" y="1915"/>
                    </a:cubicBezTo>
                    <a:cubicBezTo>
                      <a:pt x="11809" y="1848"/>
                      <a:pt x="12009" y="1715"/>
                      <a:pt x="12176" y="1648"/>
                    </a:cubicBezTo>
                    <a:cubicBezTo>
                      <a:pt x="12343" y="1548"/>
                      <a:pt x="12476" y="1448"/>
                      <a:pt x="12543" y="1415"/>
                    </a:cubicBezTo>
                    <a:lnTo>
                      <a:pt x="12677" y="1315"/>
                    </a:lnTo>
                    <a:cubicBezTo>
                      <a:pt x="12777" y="1248"/>
                      <a:pt x="12810" y="1148"/>
                      <a:pt x="12743" y="1048"/>
                    </a:cubicBezTo>
                    <a:cubicBezTo>
                      <a:pt x="12721" y="959"/>
                      <a:pt x="12654" y="914"/>
                      <a:pt x="12573" y="914"/>
                    </a:cubicBezTo>
                    <a:cubicBezTo>
                      <a:pt x="12532" y="914"/>
                      <a:pt x="12488" y="925"/>
                      <a:pt x="12443" y="948"/>
                    </a:cubicBezTo>
                    <a:lnTo>
                      <a:pt x="12310" y="1014"/>
                    </a:lnTo>
                    <a:cubicBezTo>
                      <a:pt x="12243" y="1048"/>
                      <a:pt x="12110" y="1115"/>
                      <a:pt x="11976" y="1148"/>
                    </a:cubicBezTo>
                    <a:cubicBezTo>
                      <a:pt x="11809" y="1215"/>
                      <a:pt x="11643" y="1281"/>
                      <a:pt x="11409" y="1381"/>
                    </a:cubicBezTo>
                    <a:lnTo>
                      <a:pt x="11009" y="1481"/>
                    </a:lnTo>
                    <a:lnTo>
                      <a:pt x="10809" y="1548"/>
                    </a:lnTo>
                    <a:cubicBezTo>
                      <a:pt x="10775" y="1548"/>
                      <a:pt x="10675" y="1582"/>
                      <a:pt x="10608" y="1582"/>
                    </a:cubicBezTo>
                    <a:cubicBezTo>
                      <a:pt x="10308" y="1648"/>
                      <a:pt x="10008" y="1715"/>
                      <a:pt x="9674" y="1748"/>
                    </a:cubicBezTo>
                    <a:cubicBezTo>
                      <a:pt x="9341" y="1782"/>
                      <a:pt x="9007" y="1815"/>
                      <a:pt x="8640" y="1848"/>
                    </a:cubicBezTo>
                    <a:lnTo>
                      <a:pt x="7540" y="1848"/>
                    </a:lnTo>
                    <a:lnTo>
                      <a:pt x="6339" y="1782"/>
                    </a:lnTo>
                    <a:cubicBezTo>
                      <a:pt x="5972" y="1715"/>
                      <a:pt x="5538" y="1715"/>
                      <a:pt x="5171" y="1615"/>
                    </a:cubicBezTo>
                    <a:cubicBezTo>
                      <a:pt x="4804" y="1548"/>
                      <a:pt x="4404" y="1481"/>
                      <a:pt x="4070" y="1415"/>
                    </a:cubicBezTo>
                    <a:cubicBezTo>
                      <a:pt x="3704" y="1348"/>
                      <a:pt x="3337" y="1248"/>
                      <a:pt x="3036" y="1148"/>
                    </a:cubicBezTo>
                    <a:cubicBezTo>
                      <a:pt x="2703" y="1081"/>
                      <a:pt x="2403" y="948"/>
                      <a:pt x="2136" y="848"/>
                    </a:cubicBezTo>
                    <a:lnTo>
                      <a:pt x="1735" y="714"/>
                    </a:lnTo>
                    <a:lnTo>
                      <a:pt x="1402" y="547"/>
                    </a:lnTo>
                    <a:cubicBezTo>
                      <a:pt x="1202" y="481"/>
                      <a:pt x="1002" y="414"/>
                      <a:pt x="835" y="314"/>
                    </a:cubicBezTo>
                    <a:cubicBezTo>
                      <a:pt x="701" y="214"/>
                      <a:pt x="568" y="147"/>
                      <a:pt x="501" y="114"/>
                    </a:cubicBezTo>
                    <a:lnTo>
                      <a:pt x="368" y="47"/>
                    </a:lnTo>
                    <a:cubicBezTo>
                      <a:pt x="323" y="17"/>
                      <a:pt x="278" y="1"/>
                      <a:pt x="23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1204" name="Google Shape;1204;p53"/>
              <p:cNvSpPr/>
              <p:nvPr/>
            </p:nvSpPr>
            <p:spPr>
              <a:xfrm flipH="1">
                <a:off x="2533953" y="3935418"/>
                <a:ext cx="33568" cy="28679"/>
              </a:xfrm>
              <a:custGeom>
                <a:avLst/>
                <a:gdLst/>
                <a:ahLst/>
                <a:cxnLst/>
                <a:rect l="l" t="t" r="r" b="b"/>
                <a:pathLst>
                  <a:path w="1435" h="1226" extrusionOk="0">
                    <a:moveTo>
                      <a:pt x="801" y="0"/>
                    </a:moveTo>
                    <a:cubicBezTo>
                      <a:pt x="267" y="0"/>
                      <a:pt x="1" y="667"/>
                      <a:pt x="368" y="1034"/>
                    </a:cubicBezTo>
                    <a:cubicBezTo>
                      <a:pt x="500" y="1166"/>
                      <a:pt x="661" y="1226"/>
                      <a:pt x="817" y="1226"/>
                    </a:cubicBezTo>
                    <a:cubicBezTo>
                      <a:pt x="1135" y="1226"/>
                      <a:pt x="1435" y="980"/>
                      <a:pt x="1435" y="601"/>
                    </a:cubicBezTo>
                    <a:cubicBezTo>
                      <a:pt x="1435" y="267"/>
                      <a:pt x="1168" y="0"/>
                      <a:pt x="801" y="0"/>
                    </a:cubicBezTo>
                    <a:close/>
                  </a:path>
                </a:pathLst>
              </a:custGeom>
              <a:solidFill>
                <a:srgbClr val="000000">
                  <a:alpha val="1822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1205" name="Google Shape;1205;p53"/>
              <p:cNvSpPr/>
              <p:nvPr/>
            </p:nvSpPr>
            <p:spPr>
              <a:xfrm flipH="1">
                <a:off x="2486350" y="3957266"/>
                <a:ext cx="17193" cy="13287"/>
              </a:xfrm>
              <a:custGeom>
                <a:avLst/>
                <a:gdLst/>
                <a:ahLst/>
                <a:cxnLst/>
                <a:rect l="l" t="t" r="r" b="b"/>
                <a:pathLst>
                  <a:path w="735" h="568" extrusionOk="0">
                    <a:moveTo>
                      <a:pt x="368" y="0"/>
                    </a:moveTo>
                    <a:cubicBezTo>
                      <a:pt x="1" y="0"/>
                      <a:pt x="1" y="567"/>
                      <a:pt x="368" y="567"/>
                    </a:cubicBezTo>
                    <a:cubicBezTo>
                      <a:pt x="735" y="567"/>
                      <a:pt x="735" y="0"/>
                      <a:pt x="368" y="0"/>
                    </a:cubicBezTo>
                    <a:close/>
                  </a:path>
                </a:pathLst>
              </a:custGeom>
              <a:solidFill>
                <a:srgbClr val="000000">
                  <a:alpha val="1822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1206" name="Google Shape;1206;p53"/>
              <p:cNvSpPr/>
              <p:nvPr/>
            </p:nvSpPr>
            <p:spPr>
              <a:xfrm flipH="1">
                <a:off x="2482444" y="3915114"/>
                <a:ext cx="21872" cy="16421"/>
              </a:xfrm>
              <a:custGeom>
                <a:avLst/>
                <a:gdLst/>
                <a:ahLst/>
                <a:cxnLst/>
                <a:rect l="l" t="t" r="r" b="b"/>
                <a:pathLst>
                  <a:path w="935" h="702" extrusionOk="0">
                    <a:moveTo>
                      <a:pt x="468" y="1"/>
                    </a:moveTo>
                    <a:cubicBezTo>
                      <a:pt x="1" y="1"/>
                      <a:pt x="1" y="701"/>
                      <a:pt x="468" y="701"/>
                    </a:cubicBezTo>
                    <a:cubicBezTo>
                      <a:pt x="935" y="701"/>
                      <a:pt x="935" y="1"/>
                      <a:pt x="468" y="1"/>
                    </a:cubicBezTo>
                    <a:close/>
                  </a:path>
                </a:pathLst>
              </a:custGeom>
              <a:solidFill>
                <a:srgbClr val="000000">
                  <a:alpha val="1822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1207" name="Google Shape;1207;p53"/>
              <p:cNvSpPr/>
              <p:nvPr/>
            </p:nvSpPr>
            <p:spPr>
              <a:xfrm flipH="1">
                <a:off x="2439519" y="3928377"/>
                <a:ext cx="19532" cy="15626"/>
              </a:xfrm>
              <a:custGeom>
                <a:avLst/>
                <a:gdLst/>
                <a:ahLst/>
                <a:cxnLst/>
                <a:rect l="l" t="t" r="r" b="b"/>
                <a:pathLst>
                  <a:path w="835" h="668" extrusionOk="0">
                    <a:moveTo>
                      <a:pt x="434" y="1"/>
                    </a:moveTo>
                    <a:cubicBezTo>
                      <a:pt x="0" y="34"/>
                      <a:pt x="0" y="635"/>
                      <a:pt x="434" y="668"/>
                    </a:cubicBezTo>
                    <a:cubicBezTo>
                      <a:pt x="834" y="635"/>
                      <a:pt x="834" y="34"/>
                      <a:pt x="434" y="1"/>
                    </a:cubicBezTo>
                    <a:close/>
                  </a:path>
                </a:pathLst>
              </a:custGeom>
              <a:solidFill>
                <a:srgbClr val="000000">
                  <a:alpha val="1822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1208" name="Google Shape;1208;p53"/>
              <p:cNvSpPr/>
              <p:nvPr/>
            </p:nvSpPr>
            <p:spPr>
              <a:xfrm flipH="1">
                <a:off x="2409882" y="3960939"/>
                <a:ext cx="30878" cy="27532"/>
              </a:xfrm>
              <a:custGeom>
                <a:avLst/>
                <a:gdLst/>
                <a:ahLst/>
                <a:cxnLst/>
                <a:rect l="l" t="t" r="r" b="b"/>
                <a:pathLst>
                  <a:path w="1320" h="1177" extrusionOk="0">
                    <a:moveTo>
                      <a:pt x="639" y="1"/>
                    </a:moveTo>
                    <a:cubicBezTo>
                      <a:pt x="311" y="1"/>
                      <a:pt x="0" y="288"/>
                      <a:pt x="52" y="677"/>
                    </a:cubicBezTo>
                    <a:cubicBezTo>
                      <a:pt x="96" y="984"/>
                      <a:pt x="357" y="1176"/>
                      <a:pt x="635" y="1176"/>
                    </a:cubicBezTo>
                    <a:cubicBezTo>
                      <a:pt x="779" y="1176"/>
                      <a:pt x="928" y="1125"/>
                      <a:pt x="1053" y="1011"/>
                    </a:cubicBezTo>
                    <a:cubicBezTo>
                      <a:pt x="1320" y="744"/>
                      <a:pt x="1253" y="277"/>
                      <a:pt x="919" y="77"/>
                    </a:cubicBezTo>
                    <a:cubicBezTo>
                      <a:pt x="830" y="24"/>
                      <a:pt x="734" y="1"/>
                      <a:pt x="639" y="1"/>
                    </a:cubicBezTo>
                    <a:close/>
                  </a:path>
                </a:pathLst>
              </a:custGeom>
              <a:solidFill>
                <a:srgbClr val="000000">
                  <a:alpha val="1822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1209" name="Google Shape;1209;p53"/>
              <p:cNvSpPr/>
              <p:nvPr/>
            </p:nvSpPr>
            <p:spPr>
              <a:xfrm flipH="1">
                <a:off x="2354466" y="3950342"/>
                <a:ext cx="27111" cy="22222"/>
              </a:xfrm>
              <a:custGeom>
                <a:avLst/>
                <a:gdLst/>
                <a:ahLst/>
                <a:cxnLst/>
                <a:rect l="l" t="t" r="r" b="b"/>
                <a:pathLst>
                  <a:path w="1159" h="950" extrusionOk="0">
                    <a:moveTo>
                      <a:pt x="613" y="1"/>
                    </a:moveTo>
                    <a:cubicBezTo>
                      <a:pt x="453" y="1"/>
                      <a:pt x="300" y="77"/>
                      <a:pt x="224" y="229"/>
                    </a:cubicBezTo>
                    <a:lnTo>
                      <a:pt x="191" y="296"/>
                    </a:lnTo>
                    <a:cubicBezTo>
                      <a:pt x="0" y="623"/>
                      <a:pt x="254" y="950"/>
                      <a:pt x="572" y="950"/>
                    </a:cubicBezTo>
                    <a:cubicBezTo>
                      <a:pt x="643" y="950"/>
                      <a:pt x="718" y="933"/>
                      <a:pt x="791" y="897"/>
                    </a:cubicBezTo>
                    <a:lnTo>
                      <a:pt x="858" y="863"/>
                    </a:lnTo>
                    <a:cubicBezTo>
                      <a:pt x="1091" y="696"/>
                      <a:pt x="1158" y="363"/>
                      <a:pt x="958" y="129"/>
                    </a:cubicBezTo>
                    <a:cubicBezTo>
                      <a:pt x="858" y="44"/>
                      <a:pt x="733" y="1"/>
                      <a:pt x="613" y="1"/>
                    </a:cubicBezTo>
                    <a:close/>
                  </a:path>
                </a:pathLst>
              </a:custGeom>
              <a:solidFill>
                <a:srgbClr val="000000">
                  <a:alpha val="1822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1210" name="Google Shape;1210;p53"/>
              <p:cNvSpPr/>
              <p:nvPr/>
            </p:nvSpPr>
            <p:spPr>
              <a:xfrm flipH="1">
                <a:off x="2345109" y="3909664"/>
                <a:ext cx="24211" cy="17965"/>
              </a:xfrm>
              <a:custGeom>
                <a:avLst/>
                <a:gdLst/>
                <a:ahLst/>
                <a:cxnLst/>
                <a:rect l="l" t="t" r="r" b="b"/>
                <a:pathLst>
                  <a:path w="1035" h="768" extrusionOk="0">
                    <a:moveTo>
                      <a:pt x="534" y="0"/>
                    </a:moveTo>
                    <a:cubicBezTo>
                      <a:pt x="0" y="0"/>
                      <a:pt x="0" y="768"/>
                      <a:pt x="534" y="768"/>
                    </a:cubicBezTo>
                    <a:cubicBezTo>
                      <a:pt x="1034" y="768"/>
                      <a:pt x="1034" y="0"/>
                      <a:pt x="534" y="0"/>
                    </a:cubicBezTo>
                    <a:close/>
                  </a:path>
                </a:pathLst>
              </a:custGeom>
              <a:solidFill>
                <a:srgbClr val="000000">
                  <a:alpha val="1822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1211" name="Google Shape;1211;p53"/>
              <p:cNvSpPr/>
              <p:nvPr/>
            </p:nvSpPr>
            <p:spPr>
              <a:xfrm flipH="1">
                <a:off x="2398162" y="3893266"/>
                <a:ext cx="18760" cy="14082"/>
              </a:xfrm>
              <a:custGeom>
                <a:avLst/>
                <a:gdLst/>
                <a:ahLst/>
                <a:cxnLst/>
                <a:rect l="l" t="t" r="r" b="b"/>
                <a:pathLst>
                  <a:path w="802" h="602" extrusionOk="0">
                    <a:moveTo>
                      <a:pt x="401" y="1"/>
                    </a:moveTo>
                    <a:cubicBezTo>
                      <a:pt x="1" y="1"/>
                      <a:pt x="1" y="601"/>
                      <a:pt x="401" y="601"/>
                    </a:cubicBezTo>
                    <a:cubicBezTo>
                      <a:pt x="801" y="601"/>
                      <a:pt x="801" y="1"/>
                      <a:pt x="401" y="1"/>
                    </a:cubicBezTo>
                    <a:close/>
                  </a:path>
                </a:pathLst>
              </a:custGeom>
              <a:solidFill>
                <a:srgbClr val="000000">
                  <a:alpha val="1822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1212" name="Google Shape;1212;p53"/>
              <p:cNvSpPr/>
              <p:nvPr/>
            </p:nvSpPr>
            <p:spPr>
              <a:xfrm flipH="1">
                <a:off x="2291261" y="3953360"/>
                <a:ext cx="28117" cy="23415"/>
              </a:xfrm>
              <a:custGeom>
                <a:avLst/>
                <a:gdLst/>
                <a:ahLst/>
                <a:cxnLst/>
                <a:rect l="l" t="t" r="r" b="b"/>
                <a:pathLst>
                  <a:path w="1202" h="1001" extrusionOk="0">
                    <a:moveTo>
                      <a:pt x="601" y="0"/>
                    </a:moveTo>
                    <a:cubicBezTo>
                      <a:pt x="0" y="67"/>
                      <a:pt x="0" y="934"/>
                      <a:pt x="601" y="1001"/>
                    </a:cubicBezTo>
                    <a:cubicBezTo>
                      <a:pt x="1201" y="934"/>
                      <a:pt x="1201" y="67"/>
                      <a:pt x="601" y="0"/>
                    </a:cubicBezTo>
                    <a:close/>
                  </a:path>
                </a:pathLst>
              </a:custGeom>
              <a:solidFill>
                <a:srgbClr val="000000">
                  <a:alpha val="1822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1213" name="Google Shape;1213;p53"/>
              <p:cNvSpPr/>
              <p:nvPr/>
            </p:nvSpPr>
            <p:spPr>
              <a:xfrm flipH="1">
                <a:off x="2777394" y="4037829"/>
                <a:ext cx="30456" cy="24000"/>
              </a:xfrm>
              <a:custGeom>
                <a:avLst/>
                <a:gdLst/>
                <a:ahLst/>
                <a:cxnLst/>
                <a:rect l="l" t="t" r="r" b="b"/>
                <a:pathLst>
                  <a:path w="1302" h="1026" extrusionOk="0">
                    <a:moveTo>
                      <a:pt x="639" y="0"/>
                    </a:moveTo>
                    <a:cubicBezTo>
                      <a:pt x="476" y="0"/>
                      <a:pt x="318" y="75"/>
                      <a:pt x="234" y="225"/>
                    </a:cubicBezTo>
                    <a:cubicBezTo>
                      <a:pt x="201" y="225"/>
                      <a:pt x="201" y="259"/>
                      <a:pt x="234" y="259"/>
                    </a:cubicBezTo>
                    <a:cubicBezTo>
                      <a:pt x="1" y="592"/>
                      <a:pt x="267" y="1026"/>
                      <a:pt x="668" y="1026"/>
                    </a:cubicBezTo>
                    <a:cubicBezTo>
                      <a:pt x="1068" y="1026"/>
                      <a:pt x="1302" y="592"/>
                      <a:pt x="1101" y="259"/>
                    </a:cubicBezTo>
                    <a:lnTo>
                      <a:pt x="1068" y="259"/>
                    </a:lnTo>
                    <a:cubicBezTo>
                      <a:pt x="1068" y="259"/>
                      <a:pt x="1068" y="225"/>
                      <a:pt x="1068" y="225"/>
                    </a:cubicBezTo>
                    <a:cubicBezTo>
                      <a:pt x="968" y="75"/>
                      <a:pt x="801" y="0"/>
                      <a:pt x="639" y="0"/>
                    </a:cubicBezTo>
                    <a:close/>
                  </a:path>
                </a:pathLst>
              </a:custGeom>
              <a:solidFill>
                <a:srgbClr val="000000">
                  <a:alpha val="1822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1214" name="Google Shape;1214;p53"/>
              <p:cNvSpPr/>
              <p:nvPr/>
            </p:nvSpPr>
            <p:spPr>
              <a:xfrm flipH="1">
                <a:off x="2729160" y="4067724"/>
                <a:ext cx="27977" cy="22199"/>
              </a:xfrm>
              <a:custGeom>
                <a:avLst/>
                <a:gdLst/>
                <a:ahLst/>
                <a:cxnLst/>
                <a:rect l="l" t="t" r="r" b="b"/>
                <a:pathLst>
                  <a:path w="1196" h="949" extrusionOk="0">
                    <a:moveTo>
                      <a:pt x="589" y="0"/>
                    </a:moveTo>
                    <a:cubicBezTo>
                      <a:pt x="548" y="0"/>
                      <a:pt x="508" y="5"/>
                      <a:pt x="468" y="15"/>
                    </a:cubicBezTo>
                    <a:cubicBezTo>
                      <a:pt x="201" y="48"/>
                      <a:pt x="1" y="282"/>
                      <a:pt x="1" y="549"/>
                    </a:cubicBezTo>
                    <a:cubicBezTo>
                      <a:pt x="1" y="824"/>
                      <a:pt x="241" y="949"/>
                      <a:pt x="499" y="949"/>
                    </a:cubicBezTo>
                    <a:cubicBezTo>
                      <a:pt x="833" y="949"/>
                      <a:pt x="1196" y="740"/>
                      <a:pt x="1102" y="382"/>
                    </a:cubicBezTo>
                    <a:cubicBezTo>
                      <a:pt x="1045" y="155"/>
                      <a:pt x="819" y="0"/>
                      <a:pt x="589" y="0"/>
                    </a:cubicBezTo>
                    <a:close/>
                  </a:path>
                </a:pathLst>
              </a:custGeom>
              <a:solidFill>
                <a:srgbClr val="000000">
                  <a:alpha val="1822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1215" name="Google Shape;1215;p53"/>
              <p:cNvSpPr/>
              <p:nvPr/>
            </p:nvSpPr>
            <p:spPr>
              <a:xfrm flipH="1">
                <a:off x="2675171" y="4056495"/>
                <a:ext cx="23439" cy="22222"/>
              </a:xfrm>
              <a:custGeom>
                <a:avLst/>
                <a:gdLst/>
                <a:ahLst/>
                <a:cxnLst/>
                <a:rect l="l" t="t" r="r" b="b"/>
                <a:pathLst>
                  <a:path w="1002" h="950" extrusionOk="0">
                    <a:moveTo>
                      <a:pt x="507" y="1"/>
                    </a:moveTo>
                    <a:cubicBezTo>
                      <a:pt x="461" y="1"/>
                      <a:pt x="414" y="9"/>
                      <a:pt x="368" y="28"/>
                    </a:cubicBezTo>
                    <a:cubicBezTo>
                      <a:pt x="234" y="28"/>
                      <a:pt x="101" y="128"/>
                      <a:pt x="67" y="261"/>
                    </a:cubicBezTo>
                    <a:cubicBezTo>
                      <a:pt x="1" y="395"/>
                      <a:pt x="1" y="562"/>
                      <a:pt x="67" y="695"/>
                    </a:cubicBezTo>
                    <a:cubicBezTo>
                      <a:pt x="134" y="828"/>
                      <a:pt x="234" y="895"/>
                      <a:pt x="368" y="928"/>
                    </a:cubicBezTo>
                    <a:cubicBezTo>
                      <a:pt x="410" y="943"/>
                      <a:pt x="453" y="949"/>
                      <a:pt x="495" y="949"/>
                    </a:cubicBezTo>
                    <a:cubicBezTo>
                      <a:pt x="650" y="949"/>
                      <a:pt x="796" y="859"/>
                      <a:pt x="901" y="728"/>
                    </a:cubicBezTo>
                    <a:cubicBezTo>
                      <a:pt x="1001" y="528"/>
                      <a:pt x="1001" y="295"/>
                      <a:pt x="835" y="128"/>
                    </a:cubicBezTo>
                    <a:cubicBezTo>
                      <a:pt x="738" y="56"/>
                      <a:pt x="625" y="1"/>
                      <a:pt x="507" y="1"/>
                    </a:cubicBezTo>
                    <a:close/>
                  </a:path>
                </a:pathLst>
              </a:custGeom>
              <a:solidFill>
                <a:srgbClr val="000000">
                  <a:alpha val="1822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1216" name="Google Shape;1216;p53"/>
              <p:cNvSpPr/>
              <p:nvPr/>
            </p:nvSpPr>
            <p:spPr>
              <a:xfrm flipH="1">
                <a:off x="2643100" y="4029829"/>
                <a:ext cx="14152" cy="12819"/>
              </a:xfrm>
              <a:custGeom>
                <a:avLst/>
                <a:gdLst/>
                <a:ahLst/>
                <a:cxnLst/>
                <a:rect l="l" t="t" r="r" b="b"/>
                <a:pathLst>
                  <a:path w="605" h="548" extrusionOk="0">
                    <a:moveTo>
                      <a:pt x="201" y="0"/>
                    </a:moveTo>
                    <a:cubicBezTo>
                      <a:pt x="101" y="0"/>
                      <a:pt x="1" y="100"/>
                      <a:pt x="1" y="234"/>
                    </a:cubicBezTo>
                    <a:cubicBezTo>
                      <a:pt x="1" y="301"/>
                      <a:pt x="34" y="367"/>
                      <a:pt x="67" y="434"/>
                    </a:cubicBezTo>
                    <a:cubicBezTo>
                      <a:pt x="112" y="515"/>
                      <a:pt x="177" y="548"/>
                      <a:pt x="243" y="548"/>
                    </a:cubicBezTo>
                    <a:cubicBezTo>
                      <a:pt x="420" y="548"/>
                      <a:pt x="604" y="313"/>
                      <a:pt x="434" y="167"/>
                    </a:cubicBezTo>
                    <a:cubicBezTo>
                      <a:pt x="401" y="67"/>
                      <a:pt x="301" y="0"/>
                      <a:pt x="201" y="0"/>
                    </a:cubicBezTo>
                    <a:close/>
                  </a:path>
                </a:pathLst>
              </a:custGeom>
              <a:solidFill>
                <a:srgbClr val="000000">
                  <a:alpha val="1822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1217" name="Google Shape;1217;p53"/>
              <p:cNvSpPr/>
              <p:nvPr/>
            </p:nvSpPr>
            <p:spPr>
              <a:xfrm flipH="1">
                <a:off x="2692341" y="4087350"/>
                <a:ext cx="14059" cy="15205"/>
              </a:xfrm>
              <a:custGeom>
                <a:avLst/>
                <a:gdLst/>
                <a:ahLst/>
                <a:cxnLst/>
                <a:rect l="l" t="t" r="r" b="b"/>
                <a:pathLst>
                  <a:path w="601" h="650" extrusionOk="0">
                    <a:moveTo>
                      <a:pt x="321" y="0"/>
                    </a:moveTo>
                    <a:cubicBezTo>
                      <a:pt x="191" y="0"/>
                      <a:pt x="67" y="88"/>
                      <a:pt x="67" y="243"/>
                    </a:cubicBezTo>
                    <a:lnTo>
                      <a:pt x="67" y="277"/>
                    </a:lnTo>
                    <a:cubicBezTo>
                      <a:pt x="0" y="443"/>
                      <a:pt x="100" y="577"/>
                      <a:pt x="234" y="644"/>
                    </a:cubicBezTo>
                    <a:cubicBezTo>
                      <a:pt x="255" y="648"/>
                      <a:pt x="277" y="650"/>
                      <a:pt x="299" y="650"/>
                    </a:cubicBezTo>
                    <a:cubicBezTo>
                      <a:pt x="442" y="650"/>
                      <a:pt x="571" y="559"/>
                      <a:pt x="600" y="443"/>
                    </a:cubicBezTo>
                    <a:cubicBezTo>
                      <a:pt x="600" y="377"/>
                      <a:pt x="600" y="343"/>
                      <a:pt x="600" y="277"/>
                    </a:cubicBezTo>
                    <a:cubicBezTo>
                      <a:pt x="600" y="243"/>
                      <a:pt x="600" y="210"/>
                      <a:pt x="567" y="143"/>
                    </a:cubicBezTo>
                    <a:cubicBezTo>
                      <a:pt x="511" y="46"/>
                      <a:pt x="415" y="0"/>
                      <a:pt x="321" y="0"/>
                    </a:cubicBezTo>
                    <a:close/>
                  </a:path>
                </a:pathLst>
              </a:custGeom>
              <a:solidFill>
                <a:srgbClr val="000000">
                  <a:alpha val="1822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1218" name="Google Shape;1218;p53"/>
              <p:cNvSpPr/>
              <p:nvPr/>
            </p:nvSpPr>
            <p:spPr>
              <a:xfrm flipH="1">
                <a:off x="2242114" y="4065712"/>
                <a:ext cx="35907" cy="30573"/>
              </a:xfrm>
              <a:custGeom>
                <a:avLst/>
                <a:gdLst/>
                <a:ahLst/>
                <a:cxnLst/>
                <a:rect l="l" t="t" r="r" b="b"/>
                <a:pathLst>
                  <a:path w="1535" h="1307" extrusionOk="0">
                    <a:moveTo>
                      <a:pt x="867" y="1"/>
                    </a:moveTo>
                    <a:cubicBezTo>
                      <a:pt x="300" y="1"/>
                      <a:pt x="0" y="701"/>
                      <a:pt x="400" y="1102"/>
                    </a:cubicBezTo>
                    <a:cubicBezTo>
                      <a:pt x="542" y="1243"/>
                      <a:pt x="713" y="1307"/>
                      <a:pt x="878" y="1307"/>
                    </a:cubicBezTo>
                    <a:cubicBezTo>
                      <a:pt x="1217" y="1307"/>
                      <a:pt x="1535" y="1039"/>
                      <a:pt x="1535" y="635"/>
                    </a:cubicBezTo>
                    <a:cubicBezTo>
                      <a:pt x="1535" y="301"/>
                      <a:pt x="1234" y="1"/>
                      <a:pt x="867" y="1"/>
                    </a:cubicBezTo>
                    <a:close/>
                  </a:path>
                </a:pathLst>
              </a:custGeom>
              <a:solidFill>
                <a:srgbClr val="000000">
                  <a:alpha val="1822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1219" name="Google Shape;1219;p53"/>
              <p:cNvSpPr/>
              <p:nvPr/>
            </p:nvSpPr>
            <p:spPr>
              <a:xfrm flipH="1">
                <a:off x="2181248" y="4107069"/>
                <a:ext cx="37474" cy="28117"/>
              </a:xfrm>
              <a:custGeom>
                <a:avLst/>
                <a:gdLst/>
                <a:ahLst/>
                <a:cxnLst/>
                <a:rect l="l" t="t" r="r" b="b"/>
                <a:pathLst>
                  <a:path w="1602" h="1202" extrusionOk="0">
                    <a:moveTo>
                      <a:pt x="801" y="1"/>
                    </a:moveTo>
                    <a:cubicBezTo>
                      <a:pt x="0" y="1"/>
                      <a:pt x="0" y="1202"/>
                      <a:pt x="801" y="1202"/>
                    </a:cubicBezTo>
                    <a:cubicBezTo>
                      <a:pt x="1601" y="1202"/>
                      <a:pt x="1601" y="1"/>
                      <a:pt x="801" y="1"/>
                    </a:cubicBezTo>
                    <a:close/>
                  </a:path>
                </a:pathLst>
              </a:custGeom>
              <a:solidFill>
                <a:srgbClr val="000000">
                  <a:alpha val="1822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1220" name="Google Shape;1220;p53"/>
              <p:cNvSpPr/>
              <p:nvPr/>
            </p:nvSpPr>
            <p:spPr>
              <a:xfrm flipH="1">
                <a:off x="2138323" y="4143116"/>
                <a:ext cx="10176" cy="10316"/>
              </a:xfrm>
              <a:custGeom>
                <a:avLst/>
                <a:gdLst/>
                <a:ahLst/>
                <a:cxnLst/>
                <a:rect l="l" t="t" r="r" b="b"/>
                <a:pathLst>
                  <a:path w="435" h="441" extrusionOk="0">
                    <a:moveTo>
                      <a:pt x="179" y="0"/>
                    </a:moveTo>
                    <a:cubicBezTo>
                      <a:pt x="112" y="0"/>
                      <a:pt x="39" y="36"/>
                      <a:pt x="0" y="94"/>
                    </a:cubicBezTo>
                    <a:cubicBezTo>
                      <a:pt x="0" y="194"/>
                      <a:pt x="0" y="294"/>
                      <a:pt x="34" y="361"/>
                    </a:cubicBezTo>
                    <a:cubicBezTo>
                      <a:pt x="70" y="416"/>
                      <a:pt x="138" y="441"/>
                      <a:pt x="202" y="441"/>
                    </a:cubicBezTo>
                    <a:cubicBezTo>
                      <a:pt x="254" y="441"/>
                      <a:pt x="304" y="424"/>
                      <a:pt x="334" y="394"/>
                    </a:cubicBezTo>
                    <a:cubicBezTo>
                      <a:pt x="434" y="294"/>
                      <a:pt x="434" y="161"/>
                      <a:pt x="301" y="94"/>
                    </a:cubicBezTo>
                    <a:lnTo>
                      <a:pt x="301" y="61"/>
                    </a:lnTo>
                    <a:cubicBezTo>
                      <a:pt x="273" y="19"/>
                      <a:pt x="227" y="0"/>
                      <a:pt x="179" y="0"/>
                    </a:cubicBezTo>
                    <a:close/>
                  </a:path>
                </a:pathLst>
              </a:custGeom>
              <a:solidFill>
                <a:srgbClr val="000000">
                  <a:alpha val="1822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1221" name="Google Shape;1221;p53"/>
              <p:cNvSpPr/>
              <p:nvPr/>
            </p:nvSpPr>
            <p:spPr>
              <a:xfrm flipH="1">
                <a:off x="2133645" y="4099280"/>
                <a:ext cx="25778" cy="19532"/>
              </a:xfrm>
              <a:custGeom>
                <a:avLst/>
                <a:gdLst/>
                <a:ahLst/>
                <a:cxnLst/>
                <a:rect l="l" t="t" r="r" b="b"/>
                <a:pathLst>
                  <a:path w="1102" h="835" extrusionOk="0">
                    <a:moveTo>
                      <a:pt x="567" y="0"/>
                    </a:moveTo>
                    <a:cubicBezTo>
                      <a:pt x="0" y="0"/>
                      <a:pt x="0" y="834"/>
                      <a:pt x="567" y="834"/>
                    </a:cubicBezTo>
                    <a:cubicBezTo>
                      <a:pt x="1101" y="834"/>
                      <a:pt x="1101" y="0"/>
                      <a:pt x="567" y="0"/>
                    </a:cubicBezTo>
                    <a:close/>
                  </a:path>
                </a:pathLst>
              </a:custGeom>
              <a:solidFill>
                <a:srgbClr val="000000">
                  <a:alpha val="1822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1222" name="Google Shape;1222;p53"/>
              <p:cNvSpPr/>
              <p:nvPr/>
            </p:nvSpPr>
            <p:spPr>
              <a:xfrm flipH="1">
                <a:off x="2083703" y="4082110"/>
                <a:ext cx="28117" cy="24234"/>
              </a:xfrm>
              <a:custGeom>
                <a:avLst/>
                <a:gdLst/>
                <a:ahLst/>
                <a:cxnLst/>
                <a:rect l="l" t="t" r="r" b="b"/>
                <a:pathLst>
                  <a:path w="1202" h="1036" extrusionOk="0">
                    <a:moveTo>
                      <a:pt x="701" y="0"/>
                    </a:moveTo>
                    <a:cubicBezTo>
                      <a:pt x="234" y="0"/>
                      <a:pt x="0" y="567"/>
                      <a:pt x="300" y="901"/>
                    </a:cubicBezTo>
                    <a:cubicBezTo>
                      <a:pt x="403" y="993"/>
                      <a:pt x="528" y="1035"/>
                      <a:pt x="652" y="1035"/>
                    </a:cubicBezTo>
                    <a:cubicBezTo>
                      <a:pt x="929" y="1035"/>
                      <a:pt x="1201" y="824"/>
                      <a:pt x="1201" y="501"/>
                    </a:cubicBezTo>
                    <a:cubicBezTo>
                      <a:pt x="1201" y="234"/>
                      <a:pt x="968" y="0"/>
                      <a:pt x="701" y="0"/>
                    </a:cubicBezTo>
                    <a:close/>
                  </a:path>
                </a:pathLst>
              </a:custGeom>
              <a:solidFill>
                <a:srgbClr val="000000">
                  <a:alpha val="1822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1223" name="Google Shape;1223;p53"/>
              <p:cNvSpPr/>
              <p:nvPr/>
            </p:nvSpPr>
            <p:spPr>
              <a:xfrm flipH="1">
                <a:off x="1699816" y="4027419"/>
                <a:ext cx="209125" cy="222763"/>
              </a:xfrm>
              <a:custGeom>
                <a:avLst/>
                <a:gdLst/>
                <a:ahLst/>
                <a:cxnLst/>
                <a:rect l="l" t="t" r="r" b="b"/>
                <a:pathLst>
                  <a:path w="8940" h="9523" extrusionOk="0">
                    <a:moveTo>
                      <a:pt x="2066" y="1"/>
                    </a:moveTo>
                    <a:cubicBezTo>
                      <a:pt x="1528" y="1"/>
                      <a:pt x="1268" y="802"/>
                      <a:pt x="1835" y="1071"/>
                    </a:cubicBezTo>
                    <a:lnTo>
                      <a:pt x="2035" y="1137"/>
                    </a:lnTo>
                    <a:lnTo>
                      <a:pt x="2535" y="1404"/>
                    </a:lnTo>
                    <a:cubicBezTo>
                      <a:pt x="2969" y="1604"/>
                      <a:pt x="3569" y="1938"/>
                      <a:pt x="4303" y="2372"/>
                    </a:cubicBezTo>
                    <a:cubicBezTo>
                      <a:pt x="5070" y="2805"/>
                      <a:pt x="5804" y="3372"/>
                      <a:pt x="6471" y="4039"/>
                    </a:cubicBezTo>
                    <a:cubicBezTo>
                      <a:pt x="6838" y="4373"/>
                      <a:pt x="7105" y="4740"/>
                      <a:pt x="7339" y="5174"/>
                    </a:cubicBezTo>
                    <a:cubicBezTo>
                      <a:pt x="7539" y="5541"/>
                      <a:pt x="7639" y="5974"/>
                      <a:pt x="7572" y="6408"/>
                    </a:cubicBezTo>
                    <a:cubicBezTo>
                      <a:pt x="7505" y="6841"/>
                      <a:pt x="7305" y="7242"/>
                      <a:pt x="7005" y="7575"/>
                    </a:cubicBezTo>
                    <a:cubicBezTo>
                      <a:pt x="6671" y="7909"/>
                      <a:pt x="6271" y="8109"/>
                      <a:pt x="5871" y="8242"/>
                    </a:cubicBezTo>
                    <a:cubicBezTo>
                      <a:pt x="5404" y="8343"/>
                      <a:pt x="4937" y="8409"/>
                      <a:pt x="4470" y="8409"/>
                    </a:cubicBezTo>
                    <a:cubicBezTo>
                      <a:pt x="4036" y="8409"/>
                      <a:pt x="3603" y="8409"/>
                      <a:pt x="3169" y="8343"/>
                    </a:cubicBezTo>
                    <a:cubicBezTo>
                      <a:pt x="2502" y="8242"/>
                      <a:pt x="1835" y="8142"/>
                      <a:pt x="1201" y="7976"/>
                    </a:cubicBezTo>
                    <a:cubicBezTo>
                      <a:pt x="734" y="7842"/>
                      <a:pt x="467" y="7775"/>
                      <a:pt x="467" y="7775"/>
                    </a:cubicBezTo>
                    <a:cubicBezTo>
                      <a:pt x="439" y="7770"/>
                      <a:pt x="412" y="7767"/>
                      <a:pt x="387" y="7767"/>
                    </a:cubicBezTo>
                    <a:cubicBezTo>
                      <a:pt x="258" y="7767"/>
                      <a:pt x="156" y="7837"/>
                      <a:pt x="100" y="7976"/>
                    </a:cubicBezTo>
                    <a:cubicBezTo>
                      <a:pt x="0" y="8142"/>
                      <a:pt x="100" y="8343"/>
                      <a:pt x="267" y="8409"/>
                    </a:cubicBezTo>
                    <a:cubicBezTo>
                      <a:pt x="267" y="8409"/>
                      <a:pt x="534" y="8543"/>
                      <a:pt x="1001" y="8709"/>
                    </a:cubicBezTo>
                    <a:cubicBezTo>
                      <a:pt x="1668" y="8976"/>
                      <a:pt x="2335" y="9176"/>
                      <a:pt x="3036" y="9310"/>
                    </a:cubicBezTo>
                    <a:cubicBezTo>
                      <a:pt x="3536" y="9410"/>
                      <a:pt x="4003" y="9477"/>
                      <a:pt x="4470" y="9510"/>
                    </a:cubicBezTo>
                    <a:cubicBezTo>
                      <a:pt x="4604" y="9518"/>
                      <a:pt x="4738" y="9522"/>
                      <a:pt x="4871" y="9522"/>
                    </a:cubicBezTo>
                    <a:cubicBezTo>
                      <a:pt x="5303" y="9522"/>
                      <a:pt x="5730" y="9479"/>
                      <a:pt x="6138" y="9377"/>
                    </a:cubicBezTo>
                    <a:cubicBezTo>
                      <a:pt x="6805" y="9243"/>
                      <a:pt x="7372" y="8910"/>
                      <a:pt x="7872" y="8476"/>
                    </a:cubicBezTo>
                    <a:cubicBezTo>
                      <a:pt x="8373" y="7976"/>
                      <a:pt x="8706" y="7342"/>
                      <a:pt x="8840" y="6675"/>
                    </a:cubicBezTo>
                    <a:cubicBezTo>
                      <a:pt x="8940" y="5974"/>
                      <a:pt x="8840" y="5240"/>
                      <a:pt x="8506" y="4640"/>
                    </a:cubicBezTo>
                    <a:cubicBezTo>
                      <a:pt x="8206" y="4073"/>
                      <a:pt x="7839" y="3572"/>
                      <a:pt x="7405" y="3139"/>
                    </a:cubicBezTo>
                    <a:cubicBezTo>
                      <a:pt x="6671" y="2405"/>
                      <a:pt x="5838" y="1805"/>
                      <a:pt x="4937" y="1304"/>
                    </a:cubicBezTo>
                    <a:cubicBezTo>
                      <a:pt x="4336" y="937"/>
                      <a:pt x="3669" y="637"/>
                      <a:pt x="3036" y="337"/>
                    </a:cubicBezTo>
                    <a:cubicBezTo>
                      <a:pt x="2802" y="237"/>
                      <a:pt x="2602" y="170"/>
                      <a:pt x="2468" y="137"/>
                    </a:cubicBezTo>
                    <a:lnTo>
                      <a:pt x="2268" y="37"/>
                    </a:lnTo>
                    <a:cubicBezTo>
                      <a:pt x="2198" y="12"/>
                      <a:pt x="2130" y="1"/>
                      <a:pt x="206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1224" name="Google Shape;1224;p53"/>
              <p:cNvSpPr/>
              <p:nvPr/>
            </p:nvSpPr>
            <p:spPr>
              <a:xfrm flipH="1">
                <a:off x="1853525" y="4006086"/>
                <a:ext cx="92095" cy="45942"/>
              </a:xfrm>
              <a:custGeom>
                <a:avLst/>
                <a:gdLst/>
                <a:ahLst/>
                <a:cxnLst/>
                <a:rect l="l" t="t" r="r" b="b"/>
                <a:pathLst>
                  <a:path w="3937" h="1964" extrusionOk="0">
                    <a:moveTo>
                      <a:pt x="1084" y="1"/>
                    </a:moveTo>
                    <a:cubicBezTo>
                      <a:pt x="1021" y="1"/>
                      <a:pt x="960" y="5"/>
                      <a:pt x="901" y="15"/>
                    </a:cubicBezTo>
                    <a:cubicBezTo>
                      <a:pt x="701" y="15"/>
                      <a:pt x="501" y="15"/>
                      <a:pt x="300" y="81"/>
                    </a:cubicBezTo>
                    <a:cubicBezTo>
                      <a:pt x="200" y="115"/>
                      <a:pt x="134" y="215"/>
                      <a:pt x="100" y="281"/>
                    </a:cubicBezTo>
                    <a:cubicBezTo>
                      <a:pt x="0" y="448"/>
                      <a:pt x="67" y="682"/>
                      <a:pt x="234" y="782"/>
                    </a:cubicBezTo>
                    <a:cubicBezTo>
                      <a:pt x="401" y="882"/>
                      <a:pt x="567" y="949"/>
                      <a:pt x="734" y="1015"/>
                    </a:cubicBezTo>
                    <a:cubicBezTo>
                      <a:pt x="1034" y="1149"/>
                      <a:pt x="1435" y="1282"/>
                      <a:pt x="1835" y="1416"/>
                    </a:cubicBezTo>
                    <a:lnTo>
                      <a:pt x="2402" y="1616"/>
                    </a:lnTo>
                    <a:cubicBezTo>
                      <a:pt x="2502" y="1649"/>
                      <a:pt x="2602" y="1649"/>
                      <a:pt x="2669" y="1682"/>
                    </a:cubicBezTo>
                    <a:lnTo>
                      <a:pt x="2902" y="1783"/>
                    </a:lnTo>
                    <a:cubicBezTo>
                      <a:pt x="3036" y="1816"/>
                      <a:pt x="3169" y="1849"/>
                      <a:pt x="3236" y="1883"/>
                    </a:cubicBezTo>
                    <a:lnTo>
                      <a:pt x="3403" y="1949"/>
                    </a:lnTo>
                    <a:lnTo>
                      <a:pt x="3436" y="1949"/>
                    </a:lnTo>
                    <a:cubicBezTo>
                      <a:pt x="3465" y="1959"/>
                      <a:pt x="3495" y="1963"/>
                      <a:pt x="3523" y="1963"/>
                    </a:cubicBezTo>
                    <a:cubicBezTo>
                      <a:pt x="3592" y="1963"/>
                      <a:pt x="3656" y="1940"/>
                      <a:pt x="3703" y="1916"/>
                    </a:cubicBezTo>
                    <a:cubicBezTo>
                      <a:pt x="3870" y="1849"/>
                      <a:pt x="3936" y="1616"/>
                      <a:pt x="3870" y="1449"/>
                    </a:cubicBezTo>
                    <a:cubicBezTo>
                      <a:pt x="3870" y="1449"/>
                      <a:pt x="3836" y="1416"/>
                      <a:pt x="3770" y="1316"/>
                    </a:cubicBezTo>
                    <a:cubicBezTo>
                      <a:pt x="3736" y="1249"/>
                      <a:pt x="3670" y="1182"/>
                      <a:pt x="3636" y="1115"/>
                    </a:cubicBezTo>
                    <a:cubicBezTo>
                      <a:pt x="3569" y="1049"/>
                      <a:pt x="3503" y="982"/>
                      <a:pt x="3436" y="915"/>
                    </a:cubicBezTo>
                    <a:cubicBezTo>
                      <a:pt x="3269" y="748"/>
                      <a:pt x="3102" y="615"/>
                      <a:pt x="2902" y="515"/>
                    </a:cubicBezTo>
                    <a:cubicBezTo>
                      <a:pt x="2702" y="382"/>
                      <a:pt x="2469" y="281"/>
                      <a:pt x="2235" y="181"/>
                    </a:cubicBezTo>
                    <a:cubicBezTo>
                      <a:pt x="2002" y="115"/>
                      <a:pt x="1768" y="48"/>
                      <a:pt x="1535" y="48"/>
                    </a:cubicBezTo>
                    <a:cubicBezTo>
                      <a:pt x="1393" y="24"/>
                      <a:pt x="1235" y="1"/>
                      <a:pt x="108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1225" name="Google Shape;1225;p53"/>
              <p:cNvSpPr/>
              <p:nvPr/>
            </p:nvSpPr>
            <p:spPr>
              <a:xfrm flipH="1">
                <a:off x="1817642" y="3921360"/>
                <a:ext cx="67112" cy="121943"/>
              </a:xfrm>
              <a:custGeom>
                <a:avLst/>
                <a:gdLst/>
                <a:ahLst/>
                <a:cxnLst/>
                <a:rect l="l" t="t" r="r" b="b"/>
                <a:pathLst>
                  <a:path w="2869" h="5213" extrusionOk="0">
                    <a:moveTo>
                      <a:pt x="2535" y="1"/>
                    </a:moveTo>
                    <a:cubicBezTo>
                      <a:pt x="2452" y="1"/>
                      <a:pt x="2368" y="34"/>
                      <a:pt x="2302" y="101"/>
                    </a:cubicBezTo>
                    <a:cubicBezTo>
                      <a:pt x="2235" y="134"/>
                      <a:pt x="2168" y="201"/>
                      <a:pt x="2102" y="234"/>
                    </a:cubicBezTo>
                    <a:cubicBezTo>
                      <a:pt x="1901" y="368"/>
                      <a:pt x="1735" y="468"/>
                      <a:pt x="1601" y="634"/>
                    </a:cubicBezTo>
                    <a:cubicBezTo>
                      <a:pt x="1134" y="1068"/>
                      <a:pt x="734" y="1602"/>
                      <a:pt x="467" y="2202"/>
                    </a:cubicBezTo>
                    <a:cubicBezTo>
                      <a:pt x="300" y="2502"/>
                      <a:pt x="200" y="2836"/>
                      <a:pt x="134" y="3170"/>
                    </a:cubicBezTo>
                    <a:cubicBezTo>
                      <a:pt x="67" y="3336"/>
                      <a:pt x="67" y="3503"/>
                      <a:pt x="33" y="3670"/>
                    </a:cubicBezTo>
                    <a:cubicBezTo>
                      <a:pt x="0" y="3803"/>
                      <a:pt x="0" y="3937"/>
                      <a:pt x="0" y="4070"/>
                    </a:cubicBezTo>
                    <a:cubicBezTo>
                      <a:pt x="0" y="4270"/>
                      <a:pt x="0" y="4504"/>
                      <a:pt x="67" y="4704"/>
                    </a:cubicBezTo>
                    <a:cubicBezTo>
                      <a:pt x="100" y="4871"/>
                      <a:pt x="100" y="4971"/>
                      <a:pt x="100" y="4971"/>
                    </a:cubicBezTo>
                    <a:cubicBezTo>
                      <a:pt x="134" y="5071"/>
                      <a:pt x="200" y="5171"/>
                      <a:pt x="300" y="5204"/>
                    </a:cubicBezTo>
                    <a:cubicBezTo>
                      <a:pt x="328" y="5210"/>
                      <a:pt x="357" y="5213"/>
                      <a:pt x="386" y="5213"/>
                    </a:cubicBezTo>
                    <a:cubicBezTo>
                      <a:pt x="530" y="5213"/>
                      <a:pt x="678" y="5143"/>
                      <a:pt x="734" y="5004"/>
                    </a:cubicBezTo>
                    <a:lnTo>
                      <a:pt x="734" y="4971"/>
                    </a:lnTo>
                    <a:cubicBezTo>
                      <a:pt x="734" y="4971"/>
                      <a:pt x="767" y="4804"/>
                      <a:pt x="801" y="4737"/>
                    </a:cubicBezTo>
                    <a:cubicBezTo>
                      <a:pt x="801" y="4671"/>
                      <a:pt x="834" y="4604"/>
                      <a:pt x="867" y="4504"/>
                    </a:cubicBezTo>
                    <a:cubicBezTo>
                      <a:pt x="901" y="4437"/>
                      <a:pt x="934" y="4337"/>
                      <a:pt x="967" y="4237"/>
                    </a:cubicBezTo>
                    <a:cubicBezTo>
                      <a:pt x="1034" y="4004"/>
                      <a:pt x="1101" y="3770"/>
                      <a:pt x="1201" y="3503"/>
                    </a:cubicBezTo>
                    <a:cubicBezTo>
                      <a:pt x="1268" y="3370"/>
                      <a:pt x="1334" y="3270"/>
                      <a:pt x="1368" y="3103"/>
                    </a:cubicBezTo>
                    <a:cubicBezTo>
                      <a:pt x="1434" y="2969"/>
                      <a:pt x="1501" y="2836"/>
                      <a:pt x="1568" y="2703"/>
                    </a:cubicBezTo>
                    <a:cubicBezTo>
                      <a:pt x="1701" y="2436"/>
                      <a:pt x="1835" y="2169"/>
                      <a:pt x="1968" y="1902"/>
                    </a:cubicBezTo>
                    <a:lnTo>
                      <a:pt x="2368" y="1235"/>
                    </a:lnTo>
                    <a:lnTo>
                      <a:pt x="2635" y="735"/>
                    </a:lnTo>
                    <a:cubicBezTo>
                      <a:pt x="2702" y="634"/>
                      <a:pt x="2735" y="568"/>
                      <a:pt x="2735" y="568"/>
                    </a:cubicBezTo>
                    <a:cubicBezTo>
                      <a:pt x="2869" y="434"/>
                      <a:pt x="2869" y="234"/>
                      <a:pt x="2769" y="101"/>
                    </a:cubicBezTo>
                    <a:cubicBezTo>
                      <a:pt x="2702" y="34"/>
                      <a:pt x="2619" y="1"/>
                      <a:pt x="253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1226" name="Google Shape;1226;p53"/>
              <p:cNvSpPr/>
              <p:nvPr/>
            </p:nvSpPr>
            <p:spPr>
              <a:xfrm flipH="1">
                <a:off x="1754436" y="3942436"/>
                <a:ext cx="117054" cy="98527"/>
              </a:xfrm>
              <a:custGeom>
                <a:avLst/>
                <a:gdLst/>
                <a:ahLst/>
                <a:cxnLst/>
                <a:rect l="l" t="t" r="r" b="b"/>
                <a:pathLst>
                  <a:path w="5004" h="4212" extrusionOk="0">
                    <a:moveTo>
                      <a:pt x="4303" y="0"/>
                    </a:moveTo>
                    <a:cubicBezTo>
                      <a:pt x="4070" y="0"/>
                      <a:pt x="3803" y="34"/>
                      <a:pt x="3569" y="100"/>
                    </a:cubicBezTo>
                    <a:cubicBezTo>
                      <a:pt x="3403" y="134"/>
                      <a:pt x="3269" y="167"/>
                      <a:pt x="3102" y="234"/>
                    </a:cubicBezTo>
                    <a:cubicBezTo>
                      <a:pt x="2936" y="267"/>
                      <a:pt x="2769" y="367"/>
                      <a:pt x="2602" y="434"/>
                    </a:cubicBezTo>
                    <a:cubicBezTo>
                      <a:pt x="2402" y="534"/>
                      <a:pt x="2235" y="634"/>
                      <a:pt x="2068" y="734"/>
                    </a:cubicBezTo>
                    <a:cubicBezTo>
                      <a:pt x="1902" y="868"/>
                      <a:pt x="1735" y="1001"/>
                      <a:pt x="1601" y="1134"/>
                    </a:cubicBezTo>
                    <a:cubicBezTo>
                      <a:pt x="1468" y="1268"/>
                      <a:pt x="1301" y="1401"/>
                      <a:pt x="1168" y="1535"/>
                    </a:cubicBezTo>
                    <a:cubicBezTo>
                      <a:pt x="1068" y="1702"/>
                      <a:pt x="934" y="1835"/>
                      <a:pt x="834" y="2002"/>
                    </a:cubicBezTo>
                    <a:cubicBezTo>
                      <a:pt x="701" y="2135"/>
                      <a:pt x="634" y="2302"/>
                      <a:pt x="534" y="2469"/>
                    </a:cubicBezTo>
                    <a:cubicBezTo>
                      <a:pt x="434" y="2602"/>
                      <a:pt x="400" y="2736"/>
                      <a:pt x="334" y="2869"/>
                    </a:cubicBezTo>
                    <a:cubicBezTo>
                      <a:pt x="234" y="3069"/>
                      <a:pt x="134" y="3303"/>
                      <a:pt x="67" y="3536"/>
                    </a:cubicBezTo>
                    <a:cubicBezTo>
                      <a:pt x="34" y="3703"/>
                      <a:pt x="0" y="3803"/>
                      <a:pt x="0" y="3803"/>
                    </a:cubicBezTo>
                    <a:cubicBezTo>
                      <a:pt x="0" y="3903"/>
                      <a:pt x="34" y="4037"/>
                      <a:pt x="100" y="4137"/>
                    </a:cubicBezTo>
                    <a:cubicBezTo>
                      <a:pt x="167" y="4187"/>
                      <a:pt x="259" y="4212"/>
                      <a:pt x="350" y="4212"/>
                    </a:cubicBezTo>
                    <a:cubicBezTo>
                      <a:pt x="442" y="4212"/>
                      <a:pt x="534" y="4187"/>
                      <a:pt x="601" y="4137"/>
                    </a:cubicBezTo>
                    <a:lnTo>
                      <a:pt x="601" y="4103"/>
                    </a:lnTo>
                    <a:cubicBezTo>
                      <a:pt x="601" y="4103"/>
                      <a:pt x="667" y="4037"/>
                      <a:pt x="767" y="3903"/>
                    </a:cubicBezTo>
                    <a:cubicBezTo>
                      <a:pt x="901" y="3803"/>
                      <a:pt x="1001" y="3603"/>
                      <a:pt x="1201" y="3403"/>
                    </a:cubicBezTo>
                    <a:lnTo>
                      <a:pt x="1468" y="3069"/>
                    </a:lnTo>
                    <a:cubicBezTo>
                      <a:pt x="1535" y="2969"/>
                      <a:pt x="1668" y="2869"/>
                      <a:pt x="1768" y="2736"/>
                    </a:cubicBezTo>
                    <a:cubicBezTo>
                      <a:pt x="1868" y="2636"/>
                      <a:pt x="1968" y="2502"/>
                      <a:pt x="2102" y="2402"/>
                    </a:cubicBezTo>
                    <a:cubicBezTo>
                      <a:pt x="2202" y="2269"/>
                      <a:pt x="2335" y="2169"/>
                      <a:pt x="2469" y="2068"/>
                    </a:cubicBezTo>
                    <a:lnTo>
                      <a:pt x="2836" y="1735"/>
                    </a:lnTo>
                    <a:cubicBezTo>
                      <a:pt x="2969" y="1668"/>
                      <a:pt x="3069" y="1535"/>
                      <a:pt x="3202" y="1468"/>
                    </a:cubicBezTo>
                    <a:cubicBezTo>
                      <a:pt x="3469" y="1301"/>
                      <a:pt x="3703" y="1134"/>
                      <a:pt x="3936" y="1034"/>
                    </a:cubicBezTo>
                    <a:cubicBezTo>
                      <a:pt x="4170" y="901"/>
                      <a:pt x="4337" y="834"/>
                      <a:pt x="4470" y="768"/>
                    </a:cubicBezTo>
                    <a:cubicBezTo>
                      <a:pt x="4537" y="734"/>
                      <a:pt x="4603" y="701"/>
                      <a:pt x="4637" y="701"/>
                    </a:cubicBezTo>
                    <a:lnTo>
                      <a:pt x="4670" y="701"/>
                    </a:lnTo>
                    <a:lnTo>
                      <a:pt x="4670" y="634"/>
                    </a:lnTo>
                    <a:cubicBezTo>
                      <a:pt x="5004" y="567"/>
                      <a:pt x="5004" y="100"/>
                      <a:pt x="467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1227" name="Google Shape;1227;p53"/>
              <p:cNvSpPr/>
              <p:nvPr/>
            </p:nvSpPr>
            <p:spPr>
              <a:xfrm flipH="1">
                <a:off x="1752869" y="3982998"/>
                <a:ext cx="110340" cy="63954"/>
              </a:xfrm>
              <a:custGeom>
                <a:avLst/>
                <a:gdLst/>
                <a:ahLst/>
                <a:cxnLst/>
                <a:rect l="l" t="t" r="r" b="b"/>
                <a:pathLst>
                  <a:path w="4717" h="2734" extrusionOk="0">
                    <a:moveTo>
                      <a:pt x="3616" y="1"/>
                    </a:moveTo>
                    <a:cubicBezTo>
                      <a:pt x="3482" y="1"/>
                      <a:pt x="3349" y="34"/>
                      <a:pt x="3215" y="34"/>
                    </a:cubicBezTo>
                    <a:cubicBezTo>
                      <a:pt x="3049" y="68"/>
                      <a:pt x="2915" y="101"/>
                      <a:pt x="2782" y="134"/>
                    </a:cubicBezTo>
                    <a:cubicBezTo>
                      <a:pt x="2648" y="168"/>
                      <a:pt x="2482" y="201"/>
                      <a:pt x="2348" y="268"/>
                    </a:cubicBezTo>
                    <a:cubicBezTo>
                      <a:pt x="2215" y="334"/>
                      <a:pt x="2048" y="435"/>
                      <a:pt x="1914" y="501"/>
                    </a:cubicBezTo>
                    <a:cubicBezTo>
                      <a:pt x="1781" y="568"/>
                      <a:pt x="1648" y="635"/>
                      <a:pt x="1514" y="735"/>
                    </a:cubicBezTo>
                    <a:lnTo>
                      <a:pt x="1147" y="1035"/>
                    </a:lnTo>
                    <a:cubicBezTo>
                      <a:pt x="1014" y="1135"/>
                      <a:pt x="914" y="1202"/>
                      <a:pt x="814" y="1302"/>
                    </a:cubicBezTo>
                    <a:cubicBezTo>
                      <a:pt x="714" y="1402"/>
                      <a:pt x="647" y="1502"/>
                      <a:pt x="580" y="1602"/>
                    </a:cubicBezTo>
                    <a:cubicBezTo>
                      <a:pt x="413" y="1802"/>
                      <a:pt x="247" y="2002"/>
                      <a:pt x="113" y="2236"/>
                    </a:cubicBezTo>
                    <a:cubicBezTo>
                      <a:pt x="1" y="2461"/>
                      <a:pt x="173" y="2733"/>
                      <a:pt x="409" y="2733"/>
                    </a:cubicBezTo>
                    <a:cubicBezTo>
                      <a:pt x="453" y="2733"/>
                      <a:pt x="500" y="2724"/>
                      <a:pt x="547" y="2703"/>
                    </a:cubicBezTo>
                    <a:lnTo>
                      <a:pt x="580" y="2703"/>
                    </a:lnTo>
                    <a:cubicBezTo>
                      <a:pt x="780" y="2603"/>
                      <a:pt x="1014" y="2503"/>
                      <a:pt x="1214" y="2369"/>
                    </a:cubicBezTo>
                    <a:lnTo>
                      <a:pt x="1481" y="2169"/>
                    </a:lnTo>
                    <a:cubicBezTo>
                      <a:pt x="1581" y="2136"/>
                      <a:pt x="1714" y="2069"/>
                      <a:pt x="1814" y="2002"/>
                    </a:cubicBezTo>
                    <a:lnTo>
                      <a:pt x="2148" y="1802"/>
                    </a:lnTo>
                    <a:cubicBezTo>
                      <a:pt x="2248" y="1735"/>
                      <a:pt x="2381" y="1669"/>
                      <a:pt x="2482" y="1635"/>
                    </a:cubicBezTo>
                    <a:lnTo>
                      <a:pt x="2848" y="1435"/>
                    </a:lnTo>
                    <a:cubicBezTo>
                      <a:pt x="2949" y="1369"/>
                      <a:pt x="3049" y="1335"/>
                      <a:pt x="3182" y="1268"/>
                    </a:cubicBezTo>
                    <a:cubicBezTo>
                      <a:pt x="3282" y="1202"/>
                      <a:pt x="3382" y="1168"/>
                      <a:pt x="3482" y="1135"/>
                    </a:cubicBezTo>
                    <a:cubicBezTo>
                      <a:pt x="3616" y="1068"/>
                      <a:pt x="3682" y="1035"/>
                      <a:pt x="3782" y="1002"/>
                    </a:cubicBezTo>
                    <a:cubicBezTo>
                      <a:pt x="3983" y="935"/>
                      <a:pt x="4149" y="868"/>
                      <a:pt x="4216" y="835"/>
                    </a:cubicBezTo>
                    <a:cubicBezTo>
                      <a:pt x="4283" y="801"/>
                      <a:pt x="4350" y="801"/>
                      <a:pt x="4416" y="768"/>
                    </a:cubicBezTo>
                    <a:cubicBezTo>
                      <a:pt x="4550" y="735"/>
                      <a:pt x="4650" y="635"/>
                      <a:pt x="4683" y="501"/>
                    </a:cubicBezTo>
                    <a:cubicBezTo>
                      <a:pt x="4716" y="334"/>
                      <a:pt x="4616" y="168"/>
                      <a:pt x="4450" y="101"/>
                    </a:cubicBezTo>
                    <a:lnTo>
                      <a:pt x="4416" y="68"/>
                    </a:lnTo>
                    <a:cubicBezTo>
                      <a:pt x="4350" y="68"/>
                      <a:pt x="4283" y="34"/>
                      <a:pt x="4249" y="34"/>
                    </a:cubicBezTo>
                    <a:cubicBezTo>
                      <a:pt x="4049" y="1"/>
                      <a:pt x="3816" y="1"/>
                      <a:pt x="361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1228" name="Google Shape;1228;p53"/>
              <p:cNvSpPr/>
              <p:nvPr/>
            </p:nvSpPr>
            <p:spPr>
              <a:xfrm flipH="1">
                <a:off x="3002893" y="3963793"/>
                <a:ext cx="209921" cy="223184"/>
              </a:xfrm>
              <a:custGeom>
                <a:avLst/>
                <a:gdLst/>
                <a:ahLst/>
                <a:cxnLst/>
                <a:rect l="l" t="t" r="r" b="b"/>
                <a:pathLst>
                  <a:path w="8974" h="9541" extrusionOk="0">
                    <a:moveTo>
                      <a:pt x="6755" y="0"/>
                    </a:moveTo>
                    <a:cubicBezTo>
                      <a:pt x="6707" y="0"/>
                      <a:pt x="6657" y="7"/>
                      <a:pt x="6605" y="21"/>
                    </a:cubicBezTo>
                    <a:lnTo>
                      <a:pt x="6405" y="121"/>
                    </a:lnTo>
                    <a:cubicBezTo>
                      <a:pt x="6271" y="155"/>
                      <a:pt x="6071" y="221"/>
                      <a:pt x="5838" y="355"/>
                    </a:cubicBezTo>
                    <a:cubicBezTo>
                      <a:pt x="5204" y="622"/>
                      <a:pt x="4570" y="955"/>
                      <a:pt x="3936" y="1322"/>
                    </a:cubicBezTo>
                    <a:cubicBezTo>
                      <a:pt x="3069" y="1856"/>
                      <a:pt x="2235" y="2456"/>
                      <a:pt x="1501" y="3190"/>
                    </a:cubicBezTo>
                    <a:cubicBezTo>
                      <a:pt x="1068" y="3624"/>
                      <a:pt x="701" y="4124"/>
                      <a:pt x="434" y="4691"/>
                    </a:cubicBezTo>
                    <a:cubicBezTo>
                      <a:pt x="100" y="5325"/>
                      <a:pt x="0" y="6026"/>
                      <a:pt x="134" y="6726"/>
                    </a:cubicBezTo>
                    <a:cubicBezTo>
                      <a:pt x="267" y="7427"/>
                      <a:pt x="601" y="8060"/>
                      <a:pt x="1134" y="8527"/>
                    </a:cubicBezTo>
                    <a:cubicBezTo>
                      <a:pt x="1601" y="8994"/>
                      <a:pt x="2202" y="9295"/>
                      <a:pt x="2836" y="9428"/>
                    </a:cubicBezTo>
                    <a:cubicBezTo>
                      <a:pt x="3261" y="9503"/>
                      <a:pt x="3686" y="9541"/>
                      <a:pt x="4097" y="9541"/>
                    </a:cubicBezTo>
                    <a:cubicBezTo>
                      <a:pt x="4235" y="9541"/>
                      <a:pt x="4370" y="9536"/>
                      <a:pt x="4503" y="9528"/>
                    </a:cubicBezTo>
                    <a:cubicBezTo>
                      <a:pt x="5004" y="9495"/>
                      <a:pt x="5471" y="9428"/>
                      <a:pt x="5971" y="9328"/>
                    </a:cubicBezTo>
                    <a:cubicBezTo>
                      <a:pt x="6638" y="9161"/>
                      <a:pt x="7339" y="8928"/>
                      <a:pt x="8006" y="8661"/>
                    </a:cubicBezTo>
                    <a:cubicBezTo>
                      <a:pt x="8473" y="8494"/>
                      <a:pt x="8740" y="8327"/>
                      <a:pt x="8740" y="8327"/>
                    </a:cubicBezTo>
                    <a:cubicBezTo>
                      <a:pt x="8907" y="8261"/>
                      <a:pt x="8973" y="8094"/>
                      <a:pt x="8907" y="7927"/>
                    </a:cubicBezTo>
                    <a:cubicBezTo>
                      <a:pt x="8854" y="7796"/>
                      <a:pt x="8740" y="7706"/>
                      <a:pt x="8612" y="7706"/>
                    </a:cubicBezTo>
                    <a:cubicBezTo>
                      <a:pt x="8578" y="7706"/>
                      <a:pt x="8542" y="7713"/>
                      <a:pt x="8506" y="7727"/>
                    </a:cubicBezTo>
                    <a:cubicBezTo>
                      <a:pt x="8506" y="7727"/>
                      <a:pt x="8239" y="7794"/>
                      <a:pt x="7772" y="7927"/>
                    </a:cubicBezTo>
                    <a:cubicBezTo>
                      <a:pt x="7105" y="8094"/>
                      <a:pt x="6472" y="8261"/>
                      <a:pt x="5804" y="8327"/>
                    </a:cubicBezTo>
                    <a:cubicBezTo>
                      <a:pt x="5371" y="8394"/>
                      <a:pt x="4937" y="8427"/>
                      <a:pt x="4503" y="8427"/>
                    </a:cubicBezTo>
                    <a:cubicBezTo>
                      <a:pt x="4036" y="8427"/>
                      <a:pt x="3569" y="8394"/>
                      <a:pt x="3102" y="8294"/>
                    </a:cubicBezTo>
                    <a:cubicBezTo>
                      <a:pt x="2669" y="8160"/>
                      <a:pt x="2269" y="7960"/>
                      <a:pt x="1968" y="7660"/>
                    </a:cubicBezTo>
                    <a:cubicBezTo>
                      <a:pt x="1668" y="7327"/>
                      <a:pt x="1468" y="6926"/>
                      <a:pt x="1401" y="6493"/>
                    </a:cubicBezTo>
                    <a:cubicBezTo>
                      <a:pt x="1335" y="6059"/>
                      <a:pt x="1401" y="5625"/>
                      <a:pt x="1601" y="5225"/>
                    </a:cubicBezTo>
                    <a:cubicBezTo>
                      <a:pt x="1802" y="4791"/>
                      <a:pt x="2102" y="4424"/>
                      <a:pt x="2435" y="4091"/>
                    </a:cubicBezTo>
                    <a:cubicBezTo>
                      <a:pt x="3069" y="3424"/>
                      <a:pt x="3803" y="2857"/>
                      <a:pt x="4604" y="2356"/>
                    </a:cubicBezTo>
                    <a:cubicBezTo>
                      <a:pt x="5304" y="1923"/>
                      <a:pt x="5938" y="1589"/>
                      <a:pt x="6338" y="1356"/>
                    </a:cubicBezTo>
                    <a:lnTo>
                      <a:pt x="6838" y="1122"/>
                    </a:lnTo>
                    <a:lnTo>
                      <a:pt x="7005" y="1055"/>
                    </a:lnTo>
                    <a:cubicBezTo>
                      <a:pt x="7523" y="751"/>
                      <a:pt x="7262" y="0"/>
                      <a:pt x="6755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1229" name="Google Shape;1229;p53"/>
              <p:cNvSpPr/>
              <p:nvPr/>
            </p:nvSpPr>
            <p:spPr>
              <a:xfrm flipH="1">
                <a:off x="2969349" y="3940869"/>
                <a:ext cx="93241" cy="46527"/>
              </a:xfrm>
              <a:custGeom>
                <a:avLst/>
                <a:gdLst/>
                <a:ahLst/>
                <a:cxnLst/>
                <a:rect l="l" t="t" r="r" b="b"/>
                <a:pathLst>
                  <a:path w="3986" h="1989" extrusionOk="0">
                    <a:moveTo>
                      <a:pt x="3052" y="1"/>
                    </a:moveTo>
                    <a:cubicBezTo>
                      <a:pt x="2852" y="1"/>
                      <a:pt x="2651" y="1"/>
                      <a:pt x="2418" y="34"/>
                    </a:cubicBezTo>
                    <a:cubicBezTo>
                      <a:pt x="2184" y="67"/>
                      <a:pt x="1951" y="134"/>
                      <a:pt x="1717" y="234"/>
                    </a:cubicBezTo>
                    <a:cubicBezTo>
                      <a:pt x="1484" y="301"/>
                      <a:pt x="1284" y="401"/>
                      <a:pt x="1050" y="534"/>
                    </a:cubicBezTo>
                    <a:cubicBezTo>
                      <a:pt x="883" y="668"/>
                      <a:pt x="683" y="801"/>
                      <a:pt x="517" y="968"/>
                    </a:cubicBezTo>
                    <a:cubicBezTo>
                      <a:pt x="450" y="1035"/>
                      <a:pt x="383" y="1101"/>
                      <a:pt x="350" y="1168"/>
                    </a:cubicBezTo>
                    <a:cubicBezTo>
                      <a:pt x="316" y="1201"/>
                      <a:pt x="250" y="1268"/>
                      <a:pt x="216" y="1335"/>
                    </a:cubicBezTo>
                    <a:cubicBezTo>
                      <a:pt x="183" y="1402"/>
                      <a:pt x="150" y="1435"/>
                      <a:pt x="116" y="1502"/>
                    </a:cubicBezTo>
                    <a:cubicBezTo>
                      <a:pt x="1" y="1733"/>
                      <a:pt x="185" y="1988"/>
                      <a:pt x="431" y="1988"/>
                    </a:cubicBezTo>
                    <a:cubicBezTo>
                      <a:pt x="470" y="1988"/>
                      <a:pt x="509" y="1982"/>
                      <a:pt x="550" y="1969"/>
                    </a:cubicBezTo>
                    <a:lnTo>
                      <a:pt x="617" y="1969"/>
                    </a:lnTo>
                    <a:lnTo>
                      <a:pt x="750" y="1935"/>
                    </a:lnTo>
                    <a:cubicBezTo>
                      <a:pt x="817" y="1902"/>
                      <a:pt x="950" y="1835"/>
                      <a:pt x="1084" y="1802"/>
                    </a:cubicBezTo>
                    <a:cubicBezTo>
                      <a:pt x="1184" y="1769"/>
                      <a:pt x="1250" y="1735"/>
                      <a:pt x="1317" y="1702"/>
                    </a:cubicBezTo>
                    <a:cubicBezTo>
                      <a:pt x="1417" y="1668"/>
                      <a:pt x="1484" y="1668"/>
                      <a:pt x="1584" y="1602"/>
                    </a:cubicBezTo>
                    <a:lnTo>
                      <a:pt x="2151" y="1435"/>
                    </a:lnTo>
                    <a:cubicBezTo>
                      <a:pt x="2551" y="1302"/>
                      <a:pt x="2952" y="1135"/>
                      <a:pt x="3252" y="1001"/>
                    </a:cubicBezTo>
                    <a:cubicBezTo>
                      <a:pt x="3419" y="935"/>
                      <a:pt x="3585" y="835"/>
                      <a:pt x="3752" y="768"/>
                    </a:cubicBezTo>
                    <a:lnTo>
                      <a:pt x="3752" y="734"/>
                    </a:lnTo>
                    <a:cubicBezTo>
                      <a:pt x="3852" y="668"/>
                      <a:pt x="3886" y="601"/>
                      <a:pt x="3919" y="534"/>
                    </a:cubicBezTo>
                    <a:cubicBezTo>
                      <a:pt x="3986" y="334"/>
                      <a:pt x="3886" y="134"/>
                      <a:pt x="3685" y="67"/>
                    </a:cubicBezTo>
                    <a:cubicBezTo>
                      <a:pt x="3485" y="34"/>
                      <a:pt x="3285" y="1"/>
                      <a:pt x="3052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1230" name="Google Shape;1230;p53"/>
              <p:cNvSpPr/>
              <p:nvPr/>
            </p:nvSpPr>
            <p:spPr>
              <a:xfrm flipH="1">
                <a:off x="3030215" y="3857453"/>
                <a:ext cx="71603" cy="121311"/>
              </a:xfrm>
              <a:custGeom>
                <a:avLst/>
                <a:gdLst/>
                <a:ahLst/>
                <a:cxnLst/>
                <a:rect l="l" t="t" r="r" b="b"/>
                <a:pathLst>
                  <a:path w="3061" h="5186" extrusionOk="0">
                    <a:moveTo>
                      <a:pt x="460" y="1"/>
                    </a:moveTo>
                    <a:cubicBezTo>
                      <a:pt x="202" y="1"/>
                      <a:pt x="1" y="332"/>
                      <a:pt x="259" y="564"/>
                    </a:cubicBezTo>
                    <a:cubicBezTo>
                      <a:pt x="259" y="564"/>
                      <a:pt x="292" y="631"/>
                      <a:pt x="359" y="765"/>
                    </a:cubicBezTo>
                    <a:lnTo>
                      <a:pt x="626" y="1232"/>
                    </a:lnTo>
                    <a:lnTo>
                      <a:pt x="1026" y="1932"/>
                    </a:lnTo>
                    <a:cubicBezTo>
                      <a:pt x="1193" y="2166"/>
                      <a:pt x="1326" y="2432"/>
                      <a:pt x="1460" y="2699"/>
                    </a:cubicBezTo>
                    <a:cubicBezTo>
                      <a:pt x="1526" y="2833"/>
                      <a:pt x="1593" y="2966"/>
                      <a:pt x="1660" y="3100"/>
                    </a:cubicBezTo>
                    <a:cubicBezTo>
                      <a:pt x="1693" y="3233"/>
                      <a:pt x="1760" y="3366"/>
                      <a:pt x="1827" y="3500"/>
                    </a:cubicBezTo>
                    <a:cubicBezTo>
                      <a:pt x="1927" y="3733"/>
                      <a:pt x="2027" y="4000"/>
                      <a:pt x="2093" y="4200"/>
                    </a:cubicBezTo>
                    <a:cubicBezTo>
                      <a:pt x="2127" y="4300"/>
                      <a:pt x="2160" y="4401"/>
                      <a:pt x="2194" y="4501"/>
                    </a:cubicBezTo>
                    <a:cubicBezTo>
                      <a:pt x="2194" y="4567"/>
                      <a:pt x="2194" y="4601"/>
                      <a:pt x="2260" y="4734"/>
                    </a:cubicBezTo>
                    <a:cubicBezTo>
                      <a:pt x="2294" y="4868"/>
                      <a:pt x="2327" y="4934"/>
                      <a:pt x="2327" y="4934"/>
                    </a:cubicBezTo>
                    <a:lnTo>
                      <a:pt x="2327" y="4968"/>
                    </a:lnTo>
                    <a:cubicBezTo>
                      <a:pt x="2360" y="5068"/>
                      <a:pt x="2460" y="5134"/>
                      <a:pt x="2560" y="5168"/>
                    </a:cubicBezTo>
                    <a:cubicBezTo>
                      <a:pt x="2597" y="5180"/>
                      <a:pt x="2632" y="5185"/>
                      <a:pt x="2665" y="5185"/>
                    </a:cubicBezTo>
                    <a:cubicBezTo>
                      <a:pt x="2817" y="5185"/>
                      <a:pt x="2939" y="5071"/>
                      <a:pt x="2994" y="4934"/>
                    </a:cubicBezTo>
                    <a:cubicBezTo>
                      <a:pt x="2994" y="4934"/>
                      <a:pt x="2994" y="4834"/>
                      <a:pt x="3027" y="4667"/>
                    </a:cubicBezTo>
                    <a:cubicBezTo>
                      <a:pt x="3061" y="4467"/>
                      <a:pt x="3061" y="4234"/>
                      <a:pt x="3061" y="4034"/>
                    </a:cubicBezTo>
                    <a:cubicBezTo>
                      <a:pt x="3061" y="3900"/>
                      <a:pt x="3061" y="3767"/>
                      <a:pt x="3027" y="3600"/>
                    </a:cubicBezTo>
                    <a:cubicBezTo>
                      <a:pt x="2994" y="3467"/>
                      <a:pt x="2961" y="3300"/>
                      <a:pt x="2927" y="3133"/>
                    </a:cubicBezTo>
                    <a:cubicBezTo>
                      <a:pt x="2861" y="2799"/>
                      <a:pt x="2727" y="2466"/>
                      <a:pt x="2560" y="2166"/>
                    </a:cubicBezTo>
                    <a:cubicBezTo>
                      <a:pt x="2294" y="1565"/>
                      <a:pt x="1893" y="1065"/>
                      <a:pt x="1426" y="631"/>
                    </a:cubicBezTo>
                    <a:cubicBezTo>
                      <a:pt x="1260" y="464"/>
                      <a:pt x="1093" y="331"/>
                      <a:pt x="926" y="231"/>
                    </a:cubicBezTo>
                    <a:cubicBezTo>
                      <a:pt x="793" y="131"/>
                      <a:pt x="692" y="97"/>
                      <a:pt x="692" y="97"/>
                    </a:cubicBezTo>
                    <a:cubicBezTo>
                      <a:pt x="617" y="29"/>
                      <a:pt x="536" y="1"/>
                      <a:pt x="46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1231" name="Google Shape;1231;p53"/>
              <p:cNvSpPr/>
              <p:nvPr/>
            </p:nvSpPr>
            <p:spPr>
              <a:xfrm flipH="1">
                <a:off x="3043479" y="3880798"/>
                <a:ext cx="118621" cy="97849"/>
              </a:xfrm>
              <a:custGeom>
                <a:avLst/>
                <a:gdLst/>
                <a:ahLst/>
                <a:cxnLst/>
                <a:rect l="l" t="t" r="r" b="b"/>
                <a:pathLst>
                  <a:path w="5071" h="4183" extrusionOk="0">
                    <a:moveTo>
                      <a:pt x="367" y="0"/>
                    </a:moveTo>
                    <a:lnTo>
                      <a:pt x="301" y="67"/>
                    </a:lnTo>
                    <a:cubicBezTo>
                      <a:pt x="0" y="167"/>
                      <a:pt x="0" y="634"/>
                      <a:pt x="334" y="701"/>
                    </a:cubicBezTo>
                    <a:cubicBezTo>
                      <a:pt x="367" y="701"/>
                      <a:pt x="367" y="734"/>
                      <a:pt x="401" y="734"/>
                    </a:cubicBezTo>
                    <a:lnTo>
                      <a:pt x="534" y="801"/>
                    </a:lnTo>
                    <a:cubicBezTo>
                      <a:pt x="668" y="834"/>
                      <a:pt x="868" y="934"/>
                      <a:pt x="1101" y="1034"/>
                    </a:cubicBezTo>
                    <a:cubicBezTo>
                      <a:pt x="1301" y="1168"/>
                      <a:pt x="1568" y="1301"/>
                      <a:pt x="1835" y="1468"/>
                    </a:cubicBezTo>
                    <a:cubicBezTo>
                      <a:pt x="1935" y="1535"/>
                      <a:pt x="2069" y="1635"/>
                      <a:pt x="2202" y="1735"/>
                    </a:cubicBezTo>
                    <a:lnTo>
                      <a:pt x="2569" y="2035"/>
                    </a:lnTo>
                    <a:cubicBezTo>
                      <a:pt x="2702" y="2135"/>
                      <a:pt x="2836" y="2268"/>
                      <a:pt x="2936" y="2368"/>
                    </a:cubicBezTo>
                    <a:cubicBezTo>
                      <a:pt x="3069" y="2502"/>
                      <a:pt x="3203" y="2569"/>
                      <a:pt x="3303" y="2702"/>
                    </a:cubicBezTo>
                    <a:cubicBezTo>
                      <a:pt x="3403" y="2835"/>
                      <a:pt x="3503" y="2936"/>
                      <a:pt x="3603" y="3036"/>
                    </a:cubicBezTo>
                    <a:lnTo>
                      <a:pt x="3870" y="3369"/>
                    </a:lnTo>
                    <a:cubicBezTo>
                      <a:pt x="4070" y="3569"/>
                      <a:pt x="4170" y="3736"/>
                      <a:pt x="4304" y="3870"/>
                    </a:cubicBezTo>
                    <a:cubicBezTo>
                      <a:pt x="4404" y="3970"/>
                      <a:pt x="4470" y="4036"/>
                      <a:pt x="4470" y="4036"/>
                    </a:cubicBezTo>
                    <a:lnTo>
                      <a:pt x="4470" y="4070"/>
                    </a:lnTo>
                    <a:cubicBezTo>
                      <a:pt x="4520" y="4145"/>
                      <a:pt x="4608" y="4182"/>
                      <a:pt x="4691" y="4182"/>
                    </a:cubicBezTo>
                    <a:cubicBezTo>
                      <a:pt x="4718" y="4182"/>
                      <a:pt x="4746" y="4178"/>
                      <a:pt x="4771" y="4170"/>
                    </a:cubicBezTo>
                    <a:cubicBezTo>
                      <a:pt x="4971" y="4136"/>
                      <a:pt x="5071" y="3936"/>
                      <a:pt x="5037" y="3769"/>
                    </a:cubicBezTo>
                    <a:cubicBezTo>
                      <a:pt x="5037" y="3769"/>
                      <a:pt x="5004" y="3669"/>
                      <a:pt x="4971" y="3503"/>
                    </a:cubicBezTo>
                    <a:cubicBezTo>
                      <a:pt x="4904" y="3269"/>
                      <a:pt x="4804" y="3036"/>
                      <a:pt x="4704" y="2835"/>
                    </a:cubicBezTo>
                    <a:cubicBezTo>
                      <a:pt x="4637" y="2702"/>
                      <a:pt x="4570" y="2569"/>
                      <a:pt x="4470" y="2402"/>
                    </a:cubicBezTo>
                    <a:cubicBezTo>
                      <a:pt x="4404" y="2268"/>
                      <a:pt x="4304" y="2102"/>
                      <a:pt x="4170" y="1968"/>
                    </a:cubicBezTo>
                    <a:cubicBezTo>
                      <a:pt x="4070" y="1835"/>
                      <a:pt x="3937" y="1668"/>
                      <a:pt x="3837" y="1501"/>
                    </a:cubicBezTo>
                    <a:cubicBezTo>
                      <a:pt x="3703" y="1368"/>
                      <a:pt x="3536" y="1234"/>
                      <a:pt x="3403" y="1101"/>
                    </a:cubicBezTo>
                    <a:cubicBezTo>
                      <a:pt x="3236" y="967"/>
                      <a:pt x="3103" y="834"/>
                      <a:pt x="2936" y="734"/>
                    </a:cubicBezTo>
                    <a:cubicBezTo>
                      <a:pt x="2769" y="634"/>
                      <a:pt x="2602" y="534"/>
                      <a:pt x="2402" y="434"/>
                    </a:cubicBezTo>
                    <a:cubicBezTo>
                      <a:pt x="2235" y="334"/>
                      <a:pt x="2069" y="267"/>
                      <a:pt x="1902" y="234"/>
                    </a:cubicBezTo>
                    <a:cubicBezTo>
                      <a:pt x="1735" y="167"/>
                      <a:pt x="1568" y="134"/>
                      <a:pt x="1435" y="100"/>
                    </a:cubicBezTo>
                    <a:cubicBezTo>
                      <a:pt x="1168" y="33"/>
                      <a:pt x="934" y="0"/>
                      <a:pt x="66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1232" name="Google Shape;1232;p53"/>
              <p:cNvSpPr/>
              <p:nvPr/>
            </p:nvSpPr>
            <p:spPr>
              <a:xfrm flipH="1">
                <a:off x="3052063" y="3921360"/>
                <a:ext cx="112376" cy="62574"/>
              </a:xfrm>
              <a:custGeom>
                <a:avLst/>
                <a:gdLst/>
                <a:ahLst/>
                <a:cxnLst/>
                <a:rect l="l" t="t" r="r" b="b"/>
                <a:pathLst>
                  <a:path w="4804" h="2675" extrusionOk="0">
                    <a:moveTo>
                      <a:pt x="1201" y="1"/>
                    </a:moveTo>
                    <a:cubicBezTo>
                      <a:pt x="968" y="1"/>
                      <a:pt x="768" y="1"/>
                      <a:pt x="567" y="34"/>
                    </a:cubicBezTo>
                    <a:cubicBezTo>
                      <a:pt x="501" y="67"/>
                      <a:pt x="467" y="67"/>
                      <a:pt x="401" y="101"/>
                    </a:cubicBezTo>
                    <a:lnTo>
                      <a:pt x="334" y="101"/>
                    </a:lnTo>
                    <a:cubicBezTo>
                      <a:pt x="0" y="201"/>
                      <a:pt x="34" y="668"/>
                      <a:pt x="401" y="735"/>
                    </a:cubicBezTo>
                    <a:cubicBezTo>
                      <a:pt x="467" y="768"/>
                      <a:pt x="501" y="768"/>
                      <a:pt x="567" y="801"/>
                    </a:cubicBezTo>
                    <a:cubicBezTo>
                      <a:pt x="668" y="835"/>
                      <a:pt x="834" y="901"/>
                      <a:pt x="1001" y="968"/>
                    </a:cubicBezTo>
                    <a:cubicBezTo>
                      <a:pt x="1101" y="1001"/>
                      <a:pt x="1201" y="1035"/>
                      <a:pt x="1301" y="1068"/>
                    </a:cubicBezTo>
                    <a:cubicBezTo>
                      <a:pt x="1435" y="1135"/>
                      <a:pt x="1535" y="1168"/>
                      <a:pt x="1635" y="1235"/>
                    </a:cubicBezTo>
                    <a:cubicBezTo>
                      <a:pt x="1735" y="1268"/>
                      <a:pt x="1868" y="1302"/>
                      <a:pt x="1968" y="1368"/>
                    </a:cubicBezTo>
                    <a:cubicBezTo>
                      <a:pt x="2102" y="1435"/>
                      <a:pt x="2202" y="1502"/>
                      <a:pt x="2335" y="1568"/>
                    </a:cubicBezTo>
                    <a:cubicBezTo>
                      <a:pt x="2435" y="1635"/>
                      <a:pt x="2569" y="1669"/>
                      <a:pt x="2669" y="1735"/>
                    </a:cubicBezTo>
                    <a:lnTo>
                      <a:pt x="3003" y="1935"/>
                    </a:lnTo>
                    <a:cubicBezTo>
                      <a:pt x="3103" y="2002"/>
                      <a:pt x="3236" y="2069"/>
                      <a:pt x="3336" y="2102"/>
                    </a:cubicBezTo>
                    <a:lnTo>
                      <a:pt x="3636" y="2302"/>
                    </a:lnTo>
                    <a:cubicBezTo>
                      <a:pt x="3836" y="2402"/>
                      <a:pt x="4037" y="2536"/>
                      <a:pt x="4270" y="2636"/>
                    </a:cubicBezTo>
                    <a:lnTo>
                      <a:pt x="4303" y="2636"/>
                    </a:lnTo>
                    <a:cubicBezTo>
                      <a:pt x="4346" y="2664"/>
                      <a:pt x="4388" y="2674"/>
                      <a:pt x="4430" y="2674"/>
                    </a:cubicBezTo>
                    <a:cubicBezTo>
                      <a:pt x="4488" y="2674"/>
                      <a:pt x="4546" y="2655"/>
                      <a:pt x="4604" y="2636"/>
                    </a:cubicBezTo>
                    <a:cubicBezTo>
                      <a:pt x="4770" y="2536"/>
                      <a:pt x="4804" y="2336"/>
                      <a:pt x="4737" y="2169"/>
                    </a:cubicBezTo>
                    <a:cubicBezTo>
                      <a:pt x="4570" y="1935"/>
                      <a:pt x="4404" y="1735"/>
                      <a:pt x="4237" y="1568"/>
                    </a:cubicBezTo>
                    <a:cubicBezTo>
                      <a:pt x="4170" y="1435"/>
                      <a:pt x="4070" y="1368"/>
                      <a:pt x="3970" y="1268"/>
                    </a:cubicBezTo>
                    <a:cubicBezTo>
                      <a:pt x="3870" y="1168"/>
                      <a:pt x="3770" y="1068"/>
                      <a:pt x="3670" y="1001"/>
                    </a:cubicBezTo>
                    <a:lnTo>
                      <a:pt x="3303" y="701"/>
                    </a:lnTo>
                    <a:cubicBezTo>
                      <a:pt x="3169" y="634"/>
                      <a:pt x="3003" y="534"/>
                      <a:pt x="2869" y="468"/>
                    </a:cubicBezTo>
                    <a:cubicBezTo>
                      <a:pt x="2736" y="401"/>
                      <a:pt x="2602" y="301"/>
                      <a:pt x="2469" y="268"/>
                    </a:cubicBezTo>
                    <a:cubicBezTo>
                      <a:pt x="2302" y="201"/>
                      <a:pt x="2135" y="167"/>
                      <a:pt x="2002" y="134"/>
                    </a:cubicBezTo>
                    <a:cubicBezTo>
                      <a:pt x="1868" y="67"/>
                      <a:pt x="1735" y="34"/>
                      <a:pt x="1602" y="34"/>
                    </a:cubicBezTo>
                    <a:cubicBezTo>
                      <a:pt x="1435" y="1"/>
                      <a:pt x="1301" y="1"/>
                      <a:pt x="120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1233" name="Google Shape;1233;p53"/>
              <p:cNvSpPr/>
              <p:nvPr/>
            </p:nvSpPr>
            <p:spPr>
              <a:xfrm flipH="1">
                <a:off x="2345109" y="3212814"/>
                <a:ext cx="186505" cy="382390"/>
              </a:xfrm>
              <a:custGeom>
                <a:avLst/>
                <a:gdLst/>
                <a:ahLst/>
                <a:cxnLst/>
                <a:rect l="l" t="t" r="r" b="b"/>
                <a:pathLst>
                  <a:path w="7973" h="16347" extrusionOk="0">
                    <a:moveTo>
                      <a:pt x="1315" y="1"/>
                    </a:moveTo>
                    <a:cubicBezTo>
                      <a:pt x="867" y="1"/>
                      <a:pt x="207" y="337"/>
                      <a:pt x="100" y="736"/>
                    </a:cubicBezTo>
                    <a:cubicBezTo>
                      <a:pt x="0" y="1203"/>
                      <a:pt x="1801" y="2638"/>
                      <a:pt x="3469" y="6307"/>
                    </a:cubicBezTo>
                    <a:cubicBezTo>
                      <a:pt x="6371" y="12611"/>
                      <a:pt x="7072" y="16181"/>
                      <a:pt x="7072" y="16181"/>
                    </a:cubicBezTo>
                    <a:cubicBezTo>
                      <a:pt x="7245" y="16302"/>
                      <a:pt x="7389" y="16346"/>
                      <a:pt x="7507" y="16346"/>
                    </a:cubicBezTo>
                    <a:cubicBezTo>
                      <a:pt x="7844" y="16346"/>
                      <a:pt x="7972" y="15980"/>
                      <a:pt x="7972" y="15980"/>
                    </a:cubicBezTo>
                    <a:cubicBezTo>
                      <a:pt x="6238" y="6307"/>
                      <a:pt x="1968" y="303"/>
                      <a:pt x="1601" y="69"/>
                    </a:cubicBezTo>
                    <a:cubicBezTo>
                      <a:pt x="1527" y="22"/>
                      <a:pt x="1428" y="1"/>
                      <a:pt x="131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1234" name="Google Shape;1234;p53"/>
              <p:cNvSpPr/>
              <p:nvPr/>
            </p:nvSpPr>
            <p:spPr>
              <a:xfrm flipH="1">
                <a:off x="2083702" y="3221236"/>
                <a:ext cx="318390" cy="180096"/>
              </a:xfrm>
              <a:custGeom>
                <a:avLst/>
                <a:gdLst/>
                <a:ahLst/>
                <a:cxnLst/>
                <a:rect l="l" t="t" r="r" b="b"/>
                <a:pathLst>
                  <a:path w="13611" h="7699" extrusionOk="0">
                    <a:moveTo>
                      <a:pt x="13397" y="1"/>
                    </a:moveTo>
                    <a:cubicBezTo>
                      <a:pt x="13379" y="1"/>
                      <a:pt x="13360" y="4"/>
                      <a:pt x="13343" y="9"/>
                    </a:cubicBezTo>
                    <a:lnTo>
                      <a:pt x="12676" y="143"/>
                    </a:lnTo>
                    <a:lnTo>
                      <a:pt x="11942" y="309"/>
                    </a:lnTo>
                    <a:cubicBezTo>
                      <a:pt x="11675" y="343"/>
                      <a:pt x="11342" y="476"/>
                      <a:pt x="11008" y="576"/>
                    </a:cubicBezTo>
                    <a:cubicBezTo>
                      <a:pt x="10641" y="643"/>
                      <a:pt x="10274" y="776"/>
                      <a:pt x="9907" y="910"/>
                    </a:cubicBezTo>
                    <a:cubicBezTo>
                      <a:pt x="9507" y="1077"/>
                      <a:pt x="9073" y="1210"/>
                      <a:pt x="8673" y="1377"/>
                    </a:cubicBezTo>
                    <a:cubicBezTo>
                      <a:pt x="8273" y="1577"/>
                      <a:pt x="7839" y="1744"/>
                      <a:pt x="7439" y="1944"/>
                    </a:cubicBezTo>
                    <a:cubicBezTo>
                      <a:pt x="7005" y="2177"/>
                      <a:pt x="6572" y="2378"/>
                      <a:pt x="6138" y="2611"/>
                    </a:cubicBezTo>
                    <a:cubicBezTo>
                      <a:pt x="5704" y="2845"/>
                      <a:pt x="5304" y="3111"/>
                      <a:pt x="4904" y="3345"/>
                    </a:cubicBezTo>
                    <a:cubicBezTo>
                      <a:pt x="4504" y="3612"/>
                      <a:pt x="4103" y="3879"/>
                      <a:pt x="3736" y="4112"/>
                    </a:cubicBezTo>
                    <a:cubicBezTo>
                      <a:pt x="3069" y="4579"/>
                      <a:pt x="2402" y="5113"/>
                      <a:pt x="1802" y="5647"/>
                    </a:cubicBezTo>
                    <a:cubicBezTo>
                      <a:pt x="1268" y="6114"/>
                      <a:pt x="834" y="6547"/>
                      <a:pt x="534" y="6847"/>
                    </a:cubicBezTo>
                    <a:cubicBezTo>
                      <a:pt x="401" y="6981"/>
                      <a:pt x="267" y="7114"/>
                      <a:pt x="200" y="7214"/>
                    </a:cubicBezTo>
                    <a:lnTo>
                      <a:pt x="100" y="7348"/>
                    </a:lnTo>
                    <a:cubicBezTo>
                      <a:pt x="0" y="7415"/>
                      <a:pt x="0" y="7548"/>
                      <a:pt x="67" y="7648"/>
                    </a:cubicBezTo>
                    <a:cubicBezTo>
                      <a:pt x="117" y="7681"/>
                      <a:pt x="175" y="7698"/>
                      <a:pt x="230" y="7698"/>
                    </a:cubicBezTo>
                    <a:cubicBezTo>
                      <a:pt x="284" y="7698"/>
                      <a:pt x="334" y="7681"/>
                      <a:pt x="367" y="7648"/>
                    </a:cubicBezTo>
                    <a:lnTo>
                      <a:pt x="501" y="7515"/>
                    </a:lnTo>
                    <a:lnTo>
                      <a:pt x="868" y="7214"/>
                    </a:lnTo>
                    <a:cubicBezTo>
                      <a:pt x="1168" y="6948"/>
                      <a:pt x="1635" y="6581"/>
                      <a:pt x="2202" y="6147"/>
                    </a:cubicBezTo>
                    <a:cubicBezTo>
                      <a:pt x="2769" y="5713"/>
                      <a:pt x="3436" y="5280"/>
                      <a:pt x="4170" y="4779"/>
                    </a:cubicBezTo>
                    <a:cubicBezTo>
                      <a:pt x="4537" y="4512"/>
                      <a:pt x="4904" y="4279"/>
                      <a:pt x="5304" y="4045"/>
                    </a:cubicBezTo>
                    <a:lnTo>
                      <a:pt x="5905" y="3679"/>
                    </a:lnTo>
                    <a:cubicBezTo>
                      <a:pt x="6105" y="3578"/>
                      <a:pt x="6305" y="3445"/>
                      <a:pt x="6505" y="3345"/>
                    </a:cubicBezTo>
                    <a:cubicBezTo>
                      <a:pt x="6939" y="3111"/>
                      <a:pt x="7372" y="2911"/>
                      <a:pt x="7773" y="2678"/>
                    </a:cubicBezTo>
                    <a:cubicBezTo>
                      <a:pt x="8173" y="2444"/>
                      <a:pt x="8606" y="2278"/>
                      <a:pt x="9007" y="2111"/>
                    </a:cubicBezTo>
                    <a:cubicBezTo>
                      <a:pt x="9407" y="1911"/>
                      <a:pt x="9807" y="1777"/>
                      <a:pt x="10174" y="1610"/>
                    </a:cubicBezTo>
                    <a:cubicBezTo>
                      <a:pt x="10541" y="1410"/>
                      <a:pt x="10875" y="1277"/>
                      <a:pt x="11208" y="1177"/>
                    </a:cubicBezTo>
                    <a:cubicBezTo>
                      <a:pt x="11542" y="1077"/>
                      <a:pt x="11842" y="943"/>
                      <a:pt x="12109" y="843"/>
                    </a:cubicBezTo>
                    <a:lnTo>
                      <a:pt x="12843" y="643"/>
                    </a:lnTo>
                    <a:lnTo>
                      <a:pt x="13443" y="443"/>
                    </a:lnTo>
                    <a:cubicBezTo>
                      <a:pt x="13543" y="376"/>
                      <a:pt x="13610" y="276"/>
                      <a:pt x="13610" y="176"/>
                    </a:cubicBezTo>
                    <a:cubicBezTo>
                      <a:pt x="13582" y="65"/>
                      <a:pt x="13486" y="1"/>
                      <a:pt x="1339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grpSp>
            <p:nvGrpSpPr>
              <p:cNvPr id="1235" name="Google Shape;1235;p53"/>
              <p:cNvGrpSpPr/>
              <p:nvPr/>
            </p:nvGrpSpPr>
            <p:grpSpPr>
              <a:xfrm rot="-125575">
                <a:off x="2007035" y="3820607"/>
                <a:ext cx="840034" cy="218457"/>
                <a:chOff x="4977927" y="1125183"/>
                <a:chExt cx="1156467" cy="287444"/>
              </a:xfrm>
            </p:grpSpPr>
            <p:sp>
              <p:nvSpPr>
                <p:cNvPr id="1236" name="Google Shape;1236;p53"/>
                <p:cNvSpPr/>
                <p:nvPr/>
              </p:nvSpPr>
              <p:spPr>
                <a:xfrm>
                  <a:off x="5828825" y="1125183"/>
                  <a:ext cx="305569" cy="26270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475" h="8146" extrusionOk="0">
                      <a:moveTo>
                        <a:pt x="4081" y="0"/>
                      </a:moveTo>
                      <a:cubicBezTo>
                        <a:pt x="1995" y="0"/>
                        <a:pt x="1" y="1619"/>
                        <a:pt x="1" y="4076"/>
                      </a:cubicBezTo>
                      <a:cubicBezTo>
                        <a:pt x="1" y="6310"/>
                        <a:pt x="1802" y="8145"/>
                        <a:pt x="4070" y="8145"/>
                      </a:cubicBezTo>
                      <a:cubicBezTo>
                        <a:pt x="7673" y="8145"/>
                        <a:pt x="9474" y="3775"/>
                        <a:pt x="6939" y="1207"/>
                      </a:cubicBezTo>
                      <a:cubicBezTo>
                        <a:pt x="6106" y="373"/>
                        <a:pt x="5083" y="0"/>
                        <a:pt x="4081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/>
                </a:p>
              </p:txBody>
            </p:sp>
            <p:sp>
              <p:nvSpPr>
                <p:cNvPr id="1237" name="Google Shape;1237;p53"/>
                <p:cNvSpPr/>
                <p:nvPr/>
              </p:nvSpPr>
              <p:spPr>
                <a:xfrm>
                  <a:off x="5896613" y="1193810"/>
                  <a:ext cx="146318" cy="12522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537" h="3883" extrusionOk="0">
                      <a:moveTo>
                        <a:pt x="1962" y="0"/>
                      </a:moveTo>
                      <a:cubicBezTo>
                        <a:pt x="959" y="0"/>
                        <a:pt x="0" y="776"/>
                        <a:pt x="0" y="1948"/>
                      </a:cubicBezTo>
                      <a:cubicBezTo>
                        <a:pt x="0" y="3015"/>
                        <a:pt x="868" y="3882"/>
                        <a:pt x="1968" y="3882"/>
                      </a:cubicBezTo>
                      <a:cubicBezTo>
                        <a:pt x="3670" y="3882"/>
                        <a:pt x="4537" y="1814"/>
                        <a:pt x="3336" y="580"/>
                      </a:cubicBezTo>
                      <a:cubicBezTo>
                        <a:pt x="2935" y="179"/>
                        <a:pt x="2443" y="0"/>
                        <a:pt x="1962" y="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/>
                </a:p>
              </p:txBody>
            </p:sp>
            <p:sp>
              <p:nvSpPr>
                <p:cNvPr id="1238" name="Google Shape;1238;p53"/>
                <p:cNvSpPr/>
                <p:nvPr/>
              </p:nvSpPr>
              <p:spPr>
                <a:xfrm>
                  <a:off x="4977927" y="1150144"/>
                  <a:ext cx="306633" cy="262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8" h="8139" extrusionOk="0">
                      <a:moveTo>
                        <a:pt x="5412" y="0"/>
                      </a:moveTo>
                      <a:cubicBezTo>
                        <a:pt x="4415" y="0"/>
                        <a:pt x="3398" y="371"/>
                        <a:pt x="2569" y="1200"/>
                      </a:cubicBezTo>
                      <a:cubicBezTo>
                        <a:pt x="0" y="3769"/>
                        <a:pt x="1802" y="8138"/>
                        <a:pt x="5437" y="8138"/>
                      </a:cubicBezTo>
                      <a:cubicBezTo>
                        <a:pt x="7672" y="8138"/>
                        <a:pt x="9507" y="6304"/>
                        <a:pt x="9507" y="4069"/>
                      </a:cubicBezTo>
                      <a:cubicBezTo>
                        <a:pt x="9507" y="1629"/>
                        <a:pt x="7503" y="0"/>
                        <a:pt x="5412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/>
                </a:p>
              </p:txBody>
            </p:sp>
            <p:sp>
              <p:nvSpPr>
                <p:cNvPr id="1239" name="Google Shape;1239;p53"/>
                <p:cNvSpPr/>
                <p:nvPr/>
              </p:nvSpPr>
              <p:spPr>
                <a:xfrm>
                  <a:off x="5069354" y="1218545"/>
                  <a:ext cx="146350" cy="12522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538" h="3883" extrusionOk="0">
                      <a:moveTo>
                        <a:pt x="2601" y="0"/>
                      </a:moveTo>
                      <a:cubicBezTo>
                        <a:pt x="2124" y="0"/>
                        <a:pt x="1635" y="179"/>
                        <a:pt x="1235" y="580"/>
                      </a:cubicBezTo>
                      <a:cubicBezTo>
                        <a:pt x="1" y="1781"/>
                        <a:pt x="868" y="3882"/>
                        <a:pt x="2602" y="3882"/>
                      </a:cubicBezTo>
                      <a:cubicBezTo>
                        <a:pt x="3670" y="3882"/>
                        <a:pt x="4537" y="3015"/>
                        <a:pt x="4537" y="1948"/>
                      </a:cubicBezTo>
                      <a:cubicBezTo>
                        <a:pt x="4537" y="776"/>
                        <a:pt x="3594" y="0"/>
                        <a:pt x="2601" y="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/>
                </a:p>
              </p:txBody>
            </p:sp>
          </p:grpSp>
        </p:grpSp>
      </p:grpSp>
      <p:grpSp>
        <p:nvGrpSpPr>
          <p:cNvPr id="1240" name="Google Shape;1240;p53"/>
          <p:cNvGrpSpPr/>
          <p:nvPr/>
        </p:nvGrpSpPr>
        <p:grpSpPr>
          <a:xfrm>
            <a:off x="5493234" y="112116"/>
            <a:ext cx="1603031" cy="1671987"/>
            <a:chOff x="1624225" y="6514311"/>
            <a:chExt cx="1683326" cy="1755735"/>
          </a:xfrm>
        </p:grpSpPr>
        <p:sp>
          <p:nvSpPr>
            <p:cNvPr id="1241" name="Google Shape;1241;p53"/>
            <p:cNvSpPr/>
            <p:nvPr/>
          </p:nvSpPr>
          <p:spPr>
            <a:xfrm flipH="1">
              <a:off x="2581459" y="7784826"/>
              <a:ext cx="118993" cy="485221"/>
            </a:xfrm>
            <a:custGeom>
              <a:avLst/>
              <a:gdLst/>
              <a:ahLst/>
              <a:cxnLst/>
              <a:rect l="l" t="t" r="r" b="b"/>
              <a:pathLst>
                <a:path w="5455" h="22244" extrusionOk="0">
                  <a:moveTo>
                    <a:pt x="4732" y="0"/>
                  </a:moveTo>
                  <a:cubicBezTo>
                    <a:pt x="4390" y="0"/>
                    <a:pt x="4120" y="288"/>
                    <a:pt x="4120" y="636"/>
                  </a:cubicBezTo>
                  <a:cubicBezTo>
                    <a:pt x="4087" y="1270"/>
                    <a:pt x="3486" y="15981"/>
                    <a:pt x="3787" y="19683"/>
                  </a:cubicBezTo>
                  <a:cubicBezTo>
                    <a:pt x="3605" y="19663"/>
                    <a:pt x="3412" y="19652"/>
                    <a:pt x="3214" y="19652"/>
                  </a:cubicBezTo>
                  <a:cubicBezTo>
                    <a:pt x="1814" y="19652"/>
                    <a:pt x="138" y="20174"/>
                    <a:pt x="51" y="21284"/>
                  </a:cubicBezTo>
                  <a:cubicBezTo>
                    <a:pt x="1" y="21968"/>
                    <a:pt x="627" y="22244"/>
                    <a:pt x="1450" y="22244"/>
                  </a:cubicBezTo>
                  <a:cubicBezTo>
                    <a:pt x="2839" y="22244"/>
                    <a:pt x="4790" y="21459"/>
                    <a:pt x="5021" y="20517"/>
                  </a:cubicBezTo>
                  <a:cubicBezTo>
                    <a:pt x="5121" y="20350"/>
                    <a:pt x="5188" y="20184"/>
                    <a:pt x="5154" y="19984"/>
                  </a:cubicBezTo>
                  <a:cubicBezTo>
                    <a:pt x="4787" y="18149"/>
                    <a:pt x="5221" y="5406"/>
                    <a:pt x="5421" y="670"/>
                  </a:cubicBezTo>
                  <a:cubicBezTo>
                    <a:pt x="5454" y="303"/>
                    <a:pt x="5154" y="3"/>
                    <a:pt x="4787" y="3"/>
                  </a:cubicBezTo>
                  <a:cubicBezTo>
                    <a:pt x="4769" y="1"/>
                    <a:pt x="4750" y="0"/>
                    <a:pt x="473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242" name="Google Shape;1242;p53"/>
            <p:cNvSpPr/>
            <p:nvPr/>
          </p:nvSpPr>
          <p:spPr>
            <a:xfrm flipH="1">
              <a:off x="2186395" y="7776733"/>
              <a:ext cx="124054" cy="477280"/>
            </a:xfrm>
            <a:custGeom>
              <a:avLst/>
              <a:gdLst/>
              <a:ahLst/>
              <a:cxnLst/>
              <a:rect l="l" t="t" r="r" b="b"/>
              <a:pathLst>
                <a:path w="5687" h="21880" extrusionOk="0">
                  <a:moveTo>
                    <a:pt x="682" y="1"/>
                  </a:moveTo>
                  <a:cubicBezTo>
                    <a:pt x="340" y="1"/>
                    <a:pt x="0" y="236"/>
                    <a:pt x="18" y="674"/>
                  </a:cubicBezTo>
                  <a:cubicBezTo>
                    <a:pt x="351" y="5444"/>
                    <a:pt x="1118" y="18086"/>
                    <a:pt x="818" y="20054"/>
                  </a:cubicBezTo>
                  <a:cubicBezTo>
                    <a:pt x="685" y="20121"/>
                    <a:pt x="618" y="20254"/>
                    <a:pt x="618" y="20421"/>
                  </a:cubicBezTo>
                  <a:cubicBezTo>
                    <a:pt x="741" y="21238"/>
                    <a:pt x="2651" y="21880"/>
                    <a:pt x="4076" y="21880"/>
                  </a:cubicBezTo>
                  <a:cubicBezTo>
                    <a:pt x="4978" y="21880"/>
                    <a:pt x="5686" y="21622"/>
                    <a:pt x="5622" y="20988"/>
                  </a:cubicBezTo>
                  <a:cubicBezTo>
                    <a:pt x="5532" y="20093"/>
                    <a:pt x="3973" y="19705"/>
                    <a:pt x="2643" y="19705"/>
                  </a:cubicBezTo>
                  <a:cubicBezTo>
                    <a:pt x="2486" y="19705"/>
                    <a:pt x="2333" y="19710"/>
                    <a:pt x="2186" y="19721"/>
                  </a:cubicBezTo>
                  <a:cubicBezTo>
                    <a:pt x="2386" y="15985"/>
                    <a:pt x="1385" y="1274"/>
                    <a:pt x="1352" y="607"/>
                  </a:cubicBezTo>
                  <a:cubicBezTo>
                    <a:pt x="1304" y="195"/>
                    <a:pt x="993" y="1"/>
                    <a:pt x="68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243" name="Google Shape;1243;p53"/>
            <p:cNvSpPr/>
            <p:nvPr/>
          </p:nvSpPr>
          <p:spPr>
            <a:xfrm rot="-720496">
              <a:off x="1735913" y="6779175"/>
              <a:ext cx="1459949" cy="1226367"/>
            </a:xfrm>
            <a:custGeom>
              <a:avLst/>
              <a:gdLst/>
              <a:ahLst/>
              <a:cxnLst/>
              <a:rect l="l" t="t" r="r" b="b"/>
              <a:pathLst>
                <a:path w="57009" h="47907" extrusionOk="0">
                  <a:moveTo>
                    <a:pt x="18937" y="0"/>
                  </a:moveTo>
                  <a:cubicBezTo>
                    <a:pt x="18612" y="0"/>
                    <a:pt x="18282" y="10"/>
                    <a:pt x="17947" y="30"/>
                  </a:cubicBezTo>
                  <a:cubicBezTo>
                    <a:pt x="12276" y="397"/>
                    <a:pt x="1" y="6001"/>
                    <a:pt x="868" y="25648"/>
                  </a:cubicBezTo>
                  <a:cubicBezTo>
                    <a:pt x="1698" y="44469"/>
                    <a:pt x="16743" y="47884"/>
                    <a:pt x="19806" y="47884"/>
                  </a:cubicBezTo>
                  <a:cubicBezTo>
                    <a:pt x="19946" y="47884"/>
                    <a:pt x="20061" y="47877"/>
                    <a:pt x="20149" y="47864"/>
                  </a:cubicBezTo>
                  <a:cubicBezTo>
                    <a:pt x="22183" y="47564"/>
                    <a:pt x="24819" y="46196"/>
                    <a:pt x="27020" y="46063"/>
                  </a:cubicBezTo>
                  <a:cubicBezTo>
                    <a:pt x="27100" y="46058"/>
                    <a:pt x="27183" y="46056"/>
                    <a:pt x="27268" y="46056"/>
                  </a:cubicBezTo>
                  <a:cubicBezTo>
                    <a:pt x="29523" y="46056"/>
                    <a:pt x="33498" y="47705"/>
                    <a:pt x="36327" y="47897"/>
                  </a:cubicBezTo>
                  <a:cubicBezTo>
                    <a:pt x="36416" y="47903"/>
                    <a:pt x="36507" y="47906"/>
                    <a:pt x="36600" y="47906"/>
                  </a:cubicBezTo>
                  <a:cubicBezTo>
                    <a:pt x="41255" y="47906"/>
                    <a:pt x="50967" y="40572"/>
                    <a:pt x="54106" y="27916"/>
                  </a:cubicBezTo>
                  <a:cubicBezTo>
                    <a:pt x="57008" y="15975"/>
                    <a:pt x="51771" y="3933"/>
                    <a:pt x="42264" y="1164"/>
                  </a:cubicBezTo>
                  <a:cubicBezTo>
                    <a:pt x="41035" y="812"/>
                    <a:pt x="39938" y="674"/>
                    <a:pt x="38933" y="674"/>
                  </a:cubicBezTo>
                  <a:cubicBezTo>
                    <a:pt x="35319" y="674"/>
                    <a:pt x="32900" y="2455"/>
                    <a:pt x="29860" y="2455"/>
                  </a:cubicBezTo>
                  <a:cubicBezTo>
                    <a:pt x="29661" y="2455"/>
                    <a:pt x="29460" y="2448"/>
                    <a:pt x="29255" y="2432"/>
                  </a:cubicBezTo>
                  <a:cubicBezTo>
                    <a:pt x="27844" y="2306"/>
                    <a:pt x="24017" y="0"/>
                    <a:pt x="18937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244" name="Google Shape;1244;p53"/>
            <p:cNvSpPr/>
            <p:nvPr/>
          </p:nvSpPr>
          <p:spPr>
            <a:xfrm flipH="1">
              <a:off x="2681286" y="7364673"/>
              <a:ext cx="47074" cy="125733"/>
            </a:xfrm>
            <a:custGeom>
              <a:avLst/>
              <a:gdLst/>
              <a:ahLst/>
              <a:cxnLst/>
              <a:rect l="l" t="t" r="r" b="b"/>
              <a:pathLst>
                <a:path w="2158" h="5764" extrusionOk="0">
                  <a:moveTo>
                    <a:pt x="322" y="0"/>
                  </a:moveTo>
                  <a:cubicBezTo>
                    <a:pt x="139" y="0"/>
                    <a:pt x="0" y="244"/>
                    <a:pt x="189" y="379"/>
                  </a:cubicBezTo>
                  <a:lnTo>
                    <a:pt x="356" y="580"/>
                  </a:lnTo>
                  <a:cubicBezTo>
                    <a:pt x="423" y="713"/>
                    <a:pt x="556" y="913"/>
                    <a:pt x="689" y="1147"/>
                  </a:cubicBezTo>
                  <a:cubicBezTo>
                    <a:pt x="856" y="1380"/>
                    <a:pt x="990" y="1647"/>
                    <a:pt x="1090" y="1947"/>
                  </a:cubicBezTo>
                  <a:cubicBezTo>
                    <a:pt x="1123" y="2081"/>
                    <a:pt x="1190" y="2247"/>
                    <a:pt x="1223" y="2414"/>
                  </a:cubicBezTo>
                  <a:cubicBezTo>
                    <a:pt x="1257" y="2581"/>
                    <a:pt x="1257" y="2714"/>
                    <a:pt x="1290" y="2881"/>
                  </a:cubicBezTo>
                  <a:cubicBezTo>
                    <a:pt x="1290" y="3048"/>
                    <a:pt x="1290" y="3215"/>
                    <a:pt x="1290" y="3382"/>
                  </a:cubicBezTo>
                  <a:cubicBezTo>
                    <a:pt x="1257" y="3548"/>
                    <a:pt x="1223" y="3682"/>
                    <a:pt x="1190" y="3849"/>
                  </a:cubicBezTo>
                  <a:cubicBezTo>
                    <a:pt x="1123" y="3982"/>
                    <a:pt x="1056" y="4115"/>
                    <a:pt x="1023" y="4282"/>
                  </a:cubicBezTo>
                  <a:cubicBezTo>
                    <a:pt x="956" y="4382"/>
                    <a:pt x="890" y="4516"/>
                    <a:pt x="823" y="4649"/>
                  </a:cubicBezTo>
                  <a:cubicBezTo>
                    <a:pt x="790" y="4749"/>
                    <a:pt x="723" y="4849"/>
                    <a:pt x="656" y="4949"/>
                  </a:cubicBezTo>
                  <a:lnTo>
                    <a:pt x="489" y="5183"/>
                  </a:lnTo>
                  <a:lnTo>
                    <a:pt x="356" y="5416"/>
                  </a:lnTo>
                  <a:lnTo>
                    <a:pt x="356" y="5450"/>
                  </a:lnTo>
                  <a:cubicBezTo>
                    <a:pt x="289" y="5516"/>
                    <a:pt x="289" y="5617"/>
                    <a:pt x="356" y="5683"/>
                  </a:cubicBezTo>
                  <a:cubicBezTo>
                    <a:pt x="411" y="5738"/>
                    <a:pt x="476" y="5763"/>
                    <a:pt x="540" y="5763"/>
                  </a:cubicBezTo>
                  <a:cubicBezTo>
                    <a:pt x="593" y="5763"/>
                    <a:pt x="645" y="5747"/>
                    <a:pt x="689" y="5717"/>
                  </a:cubicBezTo>
                  <a:lnTo>
                    <a:pt x="890" y="5550"/>
                  </a:lnTo>
                  <a:lnTo>
                    <a:pt x="1123" y="5316"/>
                  </a:lnTo>
                  <a:cubicBezTo>
                    <a:pt x="1223" y="5216"/>
                    <a:pt x="1323" y="5116"/>
                    <a:pt x="1390" y="5016"/>
                  </a:cubicBezTo>
                  <a:cubicBezTo>
                    <a:pt x="1490" y="4883"/>
                    <a:pt x="1590" y="4749"/>
                    <a:pt x="1690" y="4582"/>
                  </a:cubicBezTo>
                  <a:cubicBezTo>
                    <a:pt x="1790" y="4416"/>
                    <a:pt x="1857" y="4249"/>
                    <a:pt x="1924" y="4082"/>
                  </a:cubicBezTo>
                  <a:cubicBezTo>
                    <a:pt x="2024" y="3882"/>
                    <a:pt x="2057" y="3682"/>
                    <a:pt x="2090" y="3482"/>
                  </a:cubicBezTo>
                  <a:cubicBezTo>
                    <a:pt x="2124" y="3282"/>
                    <a:pt x="2157" y="3048"/>
                    <a:pt x="2124" y="2848"/>
                  </a:cubicBezTo>
                  <a:cubicBezTo>
                    <a:pt x="2124" y="2614"/>
                    <a:pt x="2090" y="2414"/>
                    <a:pt x="2057" y="2214"/>
                  </a:cubicBezTo>
                  <a:cubicBezTo>
                    <a:pt x="1990" y="2014"/>
                    <a:pt x="1924" y="1814"/>
                    <a:pt x="1857" y="1614"/>
                  </a:cubicBezTo>
                  <a:cubicBezTo>
                    <a:pt x="1590" y="1080"/>
                    <a:pt x="1223" y="580"/>
                    <a:pt x="756" y="213"/>
                  </a:cubicBezTo>
                  <a:cubicBezTo>
                    <a:pt x="689" y="146"/>
                    <a:pt x="623" y="113"/>
                    <a:pt x="589" y="79"/>
                  </a:cubicBezTo>
                  <a:lnTo>
                    <a:pt x="523" y="46"/>
                  </a:lnTo>
                  <a:lnTo>
                    <a:pt x="456" y="46"/>
                  </a:lnTo>
                  <a:cubicBezTo>
                    <a:pt x="411" y="14"/>
                    <a:pt x="366" y="0"/>
                    <a:pt x="32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245" name="Google Shape;1245;p53"/>
            <p:cNvSpPr/>
            <p:nvPr/>
          </p:nvSpPr>
          <p:spPr>
            <a:xfrm flipH="1">
              <a:off x="2220693" y="7428957"/>
              <a:ext cx="474445" cy="54599"/>
            </a:xfrm>
            <a:custGeom>
              <a:avLst/>
              <a:gdLst/>
              <a:ahLst/>
              <a:cxnLst/>
              <a:rect l="l" t="t" r="r" b="b"/>
              <a:pathLst>
                <a:path w="21750" h="2503" extrusionOk="0">
                  <a:moveTo>
                    <a:pt x="301" y="1"/>
                  </a:moveTo>
                  <a:cubicBezTo>
                    <a:pt x="67" y="1"/>
                    <a:pt x="0" y="301"/>
                    <a:pt x="201" y="435"/>
                  </a:cubicBezTo>
                  <a:cubicBezTo>
                    <a:pt x="201" y="435"/>
                    <a:pt x="534" y="501"/>
                    <a:pt x="1101" y="635"/>
                  </a:cubicBezTo>
                  <a:lnTo>
                    <a:pt x="2135" y="868"/>
                  </a:lnTo>
                  <a:cubicBezTo>
                    <a:pt x="2536" y="935"/>
                    <a:pt x="3003" y="1068"/>
                    <a:pt x="3470" y="1135"/>
                  </a:cubicBezTo>
                  <a:lnTo>
                    <a:pt x="5071" y="1402"/>
                  </a:lnTo>
                  <a:cubicBezTo>
                    <a:pt x="5638" y="1502"/>
                    <a:pt x="6238" y="1635"/>
                    <a:pt x="6872" y="1702"/>
                  </a:cubicBezTo>
                  <a:lnTo>
                    <a:pt x="8807" y="1936"/>
                  </a:lnTo>
                  <a:cubicBezTo>
                    <a:pt x="9474" y="2002"/>
                    <a:pt x="10108" y="2102"/>
                    <a:pt x="10808" y="2169"/>
                  </a:cubicBezTo>
                  <a:lnTo>
                    <a:pt x="14711" y="2436"/>
                  </a:lnTo>
                  <a:cubicBezTo>
                    <a:pt x="15345" y="2469"/>
                    <a:pt x="15945" y="2469"/>
                    <a:pt x="16546" y="2469"/>
                  </a:cubicBezTo>
                  <a:lnTo>
                    <a:pt x="18147" y="2503"/>
                  </a:lnTo>
                  <a:cubicBezTo>
                    <a:pt x="18647" y="2503"/>
                    <a:pt x="19114" y="2469"/>
                    <a:pt x="19548" y="2469"/>
                  </a:cubicBezTo>
                  <a:lnTo>
                    <a:pt x="20582" y="2436"/>
                  </a:lnTo>
                  <a:cubicBezTo>
                    <a:pt x="21182" y="2436"/>
                    <a:pt x="21516" y="2403"/>
                    <a:pt x="21516" y="2403"/>
                  </a:cubicBezTo>
                  <a:cubicBezTo>
                    <a:pt x="21649" y="2403"/>
                    <a:pt x="21716" y="2303"/>
                    <a:pt x="21716" y="2203"/>
                  </a:cubicBezTo>
                  <a:cubicBezTo>
                    <a:pt x="21749" y="2069"/>
                    <a:pt x="21649" y="1969"/>
                    <a:pt x="21516" y="1969"/>
                  </a:cubicBezTo>
                  <a:lnTo>
                    <a:pt x="20582" y="1936"/>
                  </a:lnTo>
                  <a:lnTo>
                    <a:pt x="18180" y="1836"/>
                  </a:lnTo>
                  <a:lnTo>
                    <a:pt x="14778" y="1669"/>
                  </a:lnTo>
                  <a:lnTo>
                    <a:pt x="10875" y="1369"/>
                  </a:lnTo>
                  <a:lnTo>
                    <a:pt x="6972" y="935"/>
                  </a:lnTo>
                  <a:cubicBezTo>
                    <a:pt x="6372" y="868"/>
                    <a:pt x="5771" y="768"/>
                    <a:pt x="5204" y="701"/>
                  </a:cubicBezTo>
                  <a:lnTo>
                    <a:pt x="3603" y="501"/>
                  </a:lnTo>
                  <a:lnTo>
                    <a:pt x="1201" y="134"/>
                  </a:lnTo>
                  <a:lnTo>
                    <a:pt x="301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246" name="Google Shape;1246;p53"/>
            <p:cNvSpPr/>
            <p:nvPr/>
          </p:nvSpPr>
          <p:spPr>
            <a:xfrm flipH="1">
              <a:off x="2169715" y="7403893"/>
              <a:ext cx="56104" cy="139410"/>
            </a:xfrm>
            <a:custGeom>
              <a:avLst/>
              <a:gdLst/>
              <a:ahLst/>
              <a:cxnLst/>
              <a:rect l="l" t="t" r="r" b="b"/>
              <a:pathLst>
                <a:path w="2572" h="6391" extrusionOk="0">
                  <a:moveTo>
                    <a:pt x="2247" y="1"/>
                  </a:moveTo>
                  <a:cubicBezTo>
                    <a:pt x="2223" y="1"/>
                    <a:pt x="2196" y="6"/>
                    <a:pt x="2169" y="16"/>
                  </a:cubicBezTo>
                  <a:cubicBezTo>
                    <a:pt x="2036" y="49"/>
                    <a:pt x="1935" y="82"/>
                    <a:pt x="1835" y="149"/>
                  </a:cubicBezTo>
                  <a:cubicBezTo>
                    <a:pt x="1569" y="283"/>
                    <a:pt x="1302" y="449"/>
                    <a:pt x="1102" y="650"/>
                  </a:cubicBezTo>
                  <a:cubicBezTo>
                    <a:pt x="935" y="783"/>
                    <a:pt x="801" y="916"/>
                    <a:pt x="701" y="1083"/>
                  </a:cubicBezTo>
                  <a:cubicBezTo>
                    <a:pt x="568" y="1283"/>
                    <a:pt x="468" y="1450"/>
                    <a:pt x="368" y="1684"/>
                  </a:cubicBezTo>
                  <a:cubicBezTo>
                    <a:pt x="268" y="1884"/>
                    <a:pt x="201" y="2117"/>
                    <a:pt x="134" y="2351"/>
                  </a:cubicBezTo>
                  <a:cubicBezTo>
                    <a:pt x="67" y="2584"/>
                    <a:pt x="34" y="2818"/>
                    <a:pt x="1" y="3051"/>
                  </a:cubicBezTo>
                  <a:cubicBezTo>
                    <a:pt x="1" y="3285"/>
                    <a:pt x="1" y="3518"/>
                    <a:pt x="1" y="3785"/>
                  </a:cubicBezTo>
                  <a:lnTo>
                    <a:pt x="1" y="3985"/>
                  </a:lnTo>
                  <a:lnTo>
                    <a:pt x="34" y="4152"/>
                  </a:lnTo>
                  <a:cubicBezTo>
                    <a:pt x="67" y="4252"/>
                    <a:pt x="101" y="4352"/>
                    <a:pt x="101" y="4452"/>
                  </a:cubicBezTo>
                  <a:cubicBezTo>
                    <a:pt x="168" y="4686"/>
                    <a:pt x="234" y="4886"/>
                    <a:pt x="368" y="5086"/>
                  </a:cubicBezTo>
                  <a:cubicBezTo>
                    <a:pt x="434" y="5253"/>
                    <a:pt x="568" y="5420"/>
                    <a:pt x="701" y="5586"/>
                  </a:cubicBezTo>
                  <a:cubicBezTo>
                    <a:pt x="801" y="5720"/>
                    <a:pt x="901" y="5853"/>
                    <a:pt x="1035" y="5953"/>
                  </a:cubicBezTo>
                  <a:cubicBezTo>
                    <a:pt x="1135" y="6020"/>
                    <a:pt x="1235" y="6120"/>
                    <a:pt x="1335" y="6187"/>
                  </a:cubicBezTo>
                  <a:cubicBezTo>
                    <a:pt x="1402" y="6254"/>
                    <a:pt x="1502" y="6320"/>
                    <a:pt x="1602" y="6354"/>
                  </a:cubicBezTo>
                  <a:cubicBezTo>
                    <a:pt x="1640" y="6379"/>
                    <a:pt x="1678" y="6390"/>
                    <a:pt x="1715" y="6390"/>
                  </a:cubicBezTo>
                  <a:cubicBezTo>
                    <a:pt x="1774" y="6390"/>
                    <a:pt x="1828" y="6362"/>
                    <a:pt x="1869" y="6320"/>
                  </a:cubicBezTo>
                  <a:cubicBezTo>
                    <a:pt x="1969" y="6254"/>
                    <a:pt x="1969" y="6087"/>
                    <a:pt x="1869" y="6020"/>
                  </a:cubicBezTo>
                  <a:lnTo>
                    <a:pt x="1835" y="5953"/>
                  </a:lnTo>
                  <a:lnTo>
                    <a:pt x="1669" y="5820"/>
                  </a:lnTo>
                  <a:cubicBezTo>
                    <a:pt x="1502" y="5620"/>
                    <a:pt x="1368" y="5420"/>
                    <a:pt x="1235" y="5220"/>
                  </a:cubicBezTo>
                  <a:cubicBezTo>
                    <a:pt x="1168" y="5086"/>
                    <a:pt x="1068" y="4953"/>
                    <a:pt x="1035" y="4786"/>
                  </a:cubicBezTo>
                  <a:cubicBezTo>
                    <a:pt x="935" y="4652"/>
                    <a:pt x="935" y="4486"/>
                    <a:pt x="868" y="4352"/>
                  </a:cubicBezTo>
                  <a:lnTo>
                    <a:pt x="835" y="4019"/>
                  </a:lnTo>
                  <a:lnTo>
                    <a:pt x="835" y="3885"/>
                  </a:lnTo>
                  <a:lnTo>
                    <a:pt x="835" y="3752"/>
                  </a:lnTo>
                  <a:cubicBezTo>
                    <a:pt x="835" y="3552"/>
                    <a:pt x="835" y="3352"/>
                    <a:pt x="868" y="3151"/>
                  </a:cubicBezTo>
                  <a:cubicBezTo>
                    <a:pt x="868" y="2951"/>
                    <a:pt x="901" y="2751"/>
                    <a:pt x="935" y="2551"/>
                  </a:cubicBezTo>
                  <a:cubicBezTo>
                    <a:pt x="1001" y="2351"/>
                    <a:pt x="1035" y="2184"/>
                    <a:pt x="1102" y="1984"/>
                  </a:cubicBezTo>
                  <a:cubicBezTo>
                    <a:pt x="1135" y="1917"/>
                    <a:pt x="1168" y="1817"/>
                    <a:pt x="1202" y="1750"/>
                  </a:cubicBezTo>
                  <a:cubicBezTo>
                    <a:pt x="1235" y="1650"/>
                    <a:pt x="1302" y="1584"/>
                    <a:pt x="1335" y="1517"/>
                  </a:cubicBezTo>
                  <a:cubicBezTo>
                    <a:pt x="1402" y="1350"/>
                    <a:pt x="1502" y="1217"/>
                    <a:pt x="1602" y="1117"/>
                  </a:cubicBezTo>
                  <a:cubicBezTo>
                    <a:pt x="1735" y="916"/>
                    <a:pt x="1935" y="750"/>
                    <a:pt x="2102" y="583"/>
                  </a:cubicBezTo>
                  <a:cubicBezTo>
                    <a:pt x="2269" y="483"/>
                    <a:pt x="2336" y="449"/>
                    <a:pt x="2336" y="449"/>
                  </a:cubicBezTo>
                  <a:lnTo>
                    <a:pt x="2302" y="449"/>
                  </a:lnTo>
                  <a:cubicBezTo>
                    <a:pt x="2572" y="360"/>
                    <a:pt x="2465" y="1"/>
                    <a:pt x="224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247" name="Google Shape;1247;p53"/>
            <p:cNvSpPr/>
            <p:nvPr/>
          </p:nvSpPr>
          <p:spPr>
            <a:xfrm flipH="1">
              <a:off x="2603505" y="7039940"/>
              <a:ext cx="276532" cy="237511"/>
            </a:xfrm>
            <a:custGeom>
              <a:avLst/>
              <a:gdLst/>
              <a:ahLst/>
              <a:cxnLst/>
              <a:rect l="l" t="t" r="r" b="b"/>
              <a:pathLst>
                <a:path w="13244" h="11376" extrusionOk="0">
                  <a:moveTo>
                    <a:pt x="7529" y="1"/>
                  </a:moveTo>
                  <a:cubicBezTo>
                    <a:pt x="6139" y="1"/>
                    <a:pt x="4722" y="517"/>
                    <a:pt x="3570" y="1669"/>
                  </a:cubicBezTo>
                  <a:cubicBezTo>
                    <a:pt x="1" y="5271"/>
                    <a:pt x="2503" y="11376"/>
                    <a:pt x="7573" y="11376"/>
                  </a:cubicBezTo>
                  <a:cubicBezTo>
                    <a:pt x="10709" y="11376"/>
                    <a:pt x="13244" y="8841"/>
                    <a:pt x="13244" y="5705"/>
                  </a:cubicBezTo>
                  <a:cubicBezTo>
                    <a:pt x="13244" y="2272"/>
                    <a:pt x="10444" y="1"/>
                    <a:pt x="752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248" name="Google Shape;1248;p53"/>
            <p:cNvSpPr/>
            <p:nvPr/>
          </p:nvSpPr>
          <p:spPr>
            <a:xfrm flipH="1">
              <a:off x="2671054" y="7107439"/>
              <a:ext cx="119140" cy="102471"/>
            </a:xfrm>
            <a:custGeom>
              <a:avLst/>
              <a:gdLst/>
              <a:ahLst/>
              <a:cxnLst/>
              <a:rect l="l" t="t" r="r" b="b"/>
              <a:pathLst>
                <a:path w="5706" h="4908" extrusionOk="0">
                  <a:moveTo>
                    <a:pt x="3251" y="1"/>
                  </a:moveTo>
                  <a:cubicBezTo>
                    <a:pt x="2648" y="1"/>
                    <a:pt x="2034" y="228"/>
                    <a:pt x="1535" y="738"/>
                  </a:cubicBezTo>
                  <a:cubicBezTo>
                    <a:pt x="1" y="2272"/>
                    <a:pt x="1068" y="4907"/>
                    <a:pt x="3270" y="4907"/>
                  </a:cubicBezTo>
                  <a:cubicBezTo>
                    <a:pt x="4638" y="4907"/>
                    <a:pt x="5705" y="3806"/>
                    <a:pt x="5705" y="2472"/>
                  </a:cubicBezTo>
                  <a:cubicBezTo>
                    <a:pt x="5705" y="985"/>
                    <a:pt x="4503" y="1"/>
                    <a:pt x="325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249" name="Google Shape;1249;p53"/>
            <p:cNvSpPr/>
            <p:nvPr/>
          </p:nvSpPr>
          <p:spPr>
            <a:xfrm flipH="1">
              <a:off x="1997695" y="7087565"/>
              <a:ext cx="276529" cy="237102"/>
            </a:xfrm>
            <a:custGeom>
              <a:avLst/>
              <a:gdLst/>
              <a:ahLst/>
              <a:cxnLst/>
              <a:rect l="l" t="t" r="r" b="b"/>
              <a:pathLst>
                <a:path w="13277" h="11384" extrusionOk="0">
                  <a:moveTo>
                    <a:pt x="7556" y="0"/>
                  </a:moveTo>
                  <a:cubicBezTo>
                    <a:pt x="6155" y="0"/>
                    <a:pt x="4727" y="519"/>
                    <a:pt x="3570" y="1677"/>
                  </a:cubicBezTo>
                  <a:cubicBezTo>
                    <a:pt x="1" y="5279"/>
                    <a:pt x="2569" y="11384"/>
                    <a:pt x="7639" y="11384"/>
                  </a:cubicBezTo>
                  <a:cubicBezTo>
                    <a:pt x="10742" y="11350"/>
                    <a:pt x="13277" y="8815"/>
                    <a:pt x="13277" y="5680"/>
                  </a:cubicBezTo>
                  <a:cubicBezTo>
                    <a:pt x="13277" y="2254"/>
                    <a:pt x="10474" y="0"/>
                    <a:pt x="755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250" name="Google Shape;1250;p53"/>
            <p:cNvSpPr/>
            <p:nvPr/>
          </p:nvSpPr>
          <p:spPr>
            <a:xfrm flipH="1">
              <a:off x="2065074" y="7154841"/>
              <a:ext cx="118822" cy="102451"/>
            </a:xfrm>
            <a:custGeom>
              <a:avLst/>
              <a:gdLst/>
              <a:ahLst/>
              <a:cxnLst/>
              <a:rect l="l" t="t" r="r" b="b"/>
              <a:pathLst>
                <a:path w="5705" h="4919" extrusionOk="0">
                  <a:moveTo>
                    <a:pt x="3234" y="0"/>
                  </a:moveTo>
                  <a:cubicBezTo>
                    <a:pt x="2637" y="0"/>
                    <a:pt x="2029" y="221"/>
                    <a:pt x="1535" y="715"/>
                  </a:cubicBezTo>
                  <a:cubicBezTo>
                    <a:pt x="0" y="2283"/>
                    <a:pt x="1068" y="4918"/>
                    <a:pt x="3269" y="4918"/>
                  </a:cubicBezTo>
                  <a:cubicBezTo>
                    <a:pt x="4637" y="4918"/>
                    <a:pt x="5704" y="3817"/>
                    <a:pt x="5704" y="2450"/>
                  </a:cubicBezTo>
                  <a:cubicBezTo>
                    <a:pt x="5704" y="980"/>
                    <a:pt x="4493" y="0"/>
                    <a:pt x="323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251" name="Google Shape;1251;p53"/>
            <p:cNvSpPr/>
            <p:nvPr/>
          </p:nvSpPr>
          <p:spPr>
            <a:xfrm flipH="1">
              <a:off x="1888749" y="7583312"/>
              <a:ext cx="314355" cy="301267"/>
            </a:xfrm>
            <a:custGeom>
              <a:avLst/>
              <a:gdLst/>
              <a:ahLst/>
              <a:cxnLst/>
              <a:rect l="l" t="t" r="r" b="b"/>
              <a:pathLst>
                <a:path w="14411" h="13811" fill="none" extrusionOk="0">
                  <a:moveTo>
                    <a:pt x="8673" y="1"/>
                  </a:moveTo>
                  <a:cubicBezTo>
                    <a:pt x="8673" y="1"/>
                    <a:pt x="14410" y="6372"/>
                    <a:pt x="9474" y="10175"/>
                  </a:cubicBezTo>
                  <a:cubicBezTo>
                    <a:pt x="4837" y="13810"/>
                    <a:pt x="0" y="5972"/>
                    <a:pt x="0" y="5972"/>
                  </a:cubicBezTo>
                </a:path>
              </a:pathLst>
            </a:custGeom>
            <a:noFill/>
            <a:ln w="31700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252" name="Google Shape;1252;p53"/>
            <p:cNvSpPr/>
            <p:nvPr/>
          </p:nvSpPr>
          <p:spPr>
            <a:xfrm flipH="1">
              <a:off x="2193637" y="7708479"/>
              <a:ext cx="63325" cy="24388"/>
            </a:xfrm>
            <a:custGeom>
              <a:avLst/>
              <a:gdLst/>
              <a:ahLst/>
              <a:cxnLst/>
              <a:rect l="l" t="t" r="r" b="b"/>
              <a:pathLst>
                <a:path w="2903" h="1118" extrusionOk="0">
                  <a:moveTo>
                    <a:pt x="1068" y="0"/>
                  </a:moveTo>
                  <a:cubicBezTo>
                    <a:pt x="901" y="0"/>
                    <a:pt x="768" y="0"/>
                    <a:pt x="634" y="33"/>
                  </a:cubicBezTo>
                  <a:cubicBezTo>
                    <a:pt x="501" y="33"/>
                    <a:pt x="368" y="67"/>
                    <a:pt x="234" y="133"/>
                  </a:cubicBezTo>
                  <a:cubicBezTo>
                    <a:pt x="167" y="167"/>
                    <a:pt x="101" y="200"/>
                    <a:pt x="67" y="267"/>
                  </a:cubicBezTo>
                  <a:cubicBezTo>
                    <a:pt x="1" y="400"/>
                    <a:pt x="34" y="567"/>
                    <a:pt x="167" y="667"/>
                  </a:cubicBezTo>
                  <a:cubicBezTo>
                    <a:pt x="268" y="767"/>
                    <a:pt x="401" y="834"/>
                    <a:pt x="534" y="867"/>
                  </a:cubicBezTo>
                  <a:cubicBezTo>
                    <a:pt x="634" y="934"/>
                    <a:pt x="768" y="967"/>
                    <a:pt x="901" y="1001"/>
                  </a:cubicBezTo>
                  <a:cubicBezTo>
                    <a:pt x="1068" y="1034"/>
                    <a:pt x="1202" y="1067"/>
                    <a:pt x="1368" y="1067"/>
                  </a:cubicBezTo>
                  <a:cubicBezTo>
                    <a:pt x="1502" y="1101"/>
                    <a:pt x="1644" y="1118"/>
                    <a:pt x="1785" y="1118"/>
                  </a:cubicBezTo>
                  <a:cubicBezTo>
                    <a:pt x="1927" y="1118"/>
                    <a:pt x="2069" y="1101"/>
                    <a:pt x="2202" y="1067"/>
                  </a:cubicBezTo>
                  <a:cubicBezTo>
                    <a:pt x="2369" y="1067"/>
                    <a:pt x="2502" y="1034"/>
                    <a:pt x="2636" y="1001"/>
                  </a:cubicBezTo>
                  <a:cubicBezTo>
                    <a:pt x="2869" y="901"/>
                    <a:pt x="2903" y="600"/>
                    <a:pt x="2703" y="467"/>
                  </a:cubicBezTo>
                  <a:cubicBezTo>
                    <a:pt x="2603" y="367"/>
                    <a:pt x="2469" y="300"/>
                    <a:pt x="2336" y="267"/>
                  </a:cubicBezTo>
                  <a:cubicBezTo>
                    <a:pt x="2069" y="167"/>
                    <a:pt x="1802" y="100"/>
                    <a:pt x="1502" y="33"/>
                  </a:cubicBezTo>
                  <a:cubicBezTo>
                    <a:pt x="1368" y="33"/>
                    <a:pt x="1202" y="0"/>
                    <a:pt x="106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253" name="Google Shape;1253;p53"/>
            <p:cNvSpPr/>
            <p:nvPr/>
          </p:nvSpPr>
          <p:spPr>
            <a:xfrm flipH="1">
              <a:off x="2193637" y="7666509"/>
              <a:ext cx="61863" cy="62910"/>
            </a:xfrm>
            <a:custGeom>
              <a:avLst/>
              <a:gdLst/>
              <a:ahLst/>
              <a:cxnLst/>
              <a:rect l="l" t="t" r="r" b="b"/>
              <a:pathLst>
                <a:path w="2836" h="2884" extrusionOk="0">
                  <a:moveTo>
                    <a:pt x="346" y="1"/>
                  </a:moveTo>
                  <a:cubicBezTo>
                    <a:pt x="311" y="1"/>
                    <a:pt x="275" y="9"/>
                    <a:pt x="234" y="23"/>
                  </a:cubicBezTo>
                  <a:cubicBezTo>
                    <a:pt x="100" y="89"/>
                    <a:pt x="0" y="256"/>
                    <a:pt x="67" y="423"/>
                  </a:cubicBezTo>
                  <a:cubicBezTo>
                    <a:pt x="134" y="590"/>
                    <a:pt x="234" y="723"/>
                    <a:pt x="334" y="890"/>
                  </a:cubicBezTo>
                  <a:cubicBezTo>
                    <a:pt x="401" y="1057"/>
                    <a:pt x="534" y="1190"/>
                    <a:pt x="634" y="1324"/>
                  </a:cubicBezTo>
                  <a:cubicBezTo>
                    <a:pt x="768" y="1490"/>
                    <a:pt x="901" y="1657"/>
                    <a:pt x="1068" y="1791"/>
                  </a:cubicBezTo>
                  <a:cubicBezTo>
                    <a:pt x="1301" y="2091"/>
                    <a:pt x="1602" y="2324"/>
                    <a:pt x="1935" y="2558"/>
                  </a:cubicBezTo>
                  <a:cubicBezTo>
                    <a:pt x="2069" y="2658"/>
                    <a:pt x="2202" y="2758"/>
                    <a:pt x="2369" y="2858"/>
                  </a:cubicBezTo>
                  <a:cubicBezTo>
                    <a:pt x="2419" y="2875"/>
                    <a:pt x="2461" y="2883"/>
                    <a:pt x="2502" y="2883"/>
                  </a:cubicBezTo>
                  <a:cubicBezTo>
                    <a:pt x="2544" y="2883"/>
                    <a:pt x="2586" y="2875"/>
                    <a:pt x="2636" y="2858"/>
                  </a:cubicBezTo>
                  <a:cubicBezTo>
                    <a:pt x="2769" y="2791"/>
                    <a:pt x="2836" y="2625"/>
                    <a:pt x="2769" y="2458"/>
                  </a:cubicBezTo>
                  <a:cubicBezTo>
                    <a:pt x="2702" y="2291"/>
                    <a:pt x="2636" y="2158"/>
                    <a:pt x="2536" y="1991"/>
                  </a:cubicBezTo>
                  <a:cubicBezTo>
                    <a:pt x="2302" y="1657"/>
                    <a:pt x="2069" y="1357"/>
                    <a:pt x="1802" y="1090"/>
                  </a:cubicBezTo>
                  <a:cubicBezTo>
                    <a:pt x="1668" y="923"/>
                    <a:pt x="1535" y="790"/>
                    <a:pt x="1368" y="656"/>
                  </a:cubicBezTo>
                  <a:cubicBezTo>
                    <a:pt x="1235" y="523"/>
                    <a:pt x="1101" y="423"/>
                    <a:pt x="968" y="323"/>
                  </a:cubicBezTo>
                  <a:cubicBezTo>
                    <a:pt x="801" y="223"/>
                    <a:pt x="634" y="123"/>
                    <a:pt x="501" y="56"/>
                  </a:cubicBezTo>
                  <a:cubicBezTo>
                    <a:pt x="442" y="17"/>
                    <a:pt x="395" y="1"/>
                    <a:pt x="34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254" name="Google Shape;1254;p53"/>
            <p:cNvSpPr/>
            <p:nvPr/>
          </p:nvSpPr>
          <p:spPr>
            <a:xfrm flipH="1">
              <a:off x="2191456" y="7647204"/>
              <a:ext cx="25478" cy="81081"/>
            </a:xfrm>
            <a:custGeom>
              <a:avLst/>
              <a:gdLst/>
              <a:ahLst/>
              <a:cxnLst/>
              <a:rect l="l" t="t" r="r" b="b"/>
              <a:pathLst>
                <a:path w="1168" h="3717" extrusionOk="0">
                  <a:moveTo>
                    <a:pt x="371" y="1"/>
                  </a:moveTo>
                  <a:cubicBezTo>
                    <a:pt x="234" y="1"/>
                    <a:pt x="125" y="95"/>
                    <a:pt x="67" y="241"/>
                  </a:cubicBezTo>
                  <a:cubicBezTo>
                    <a:pt x="34" y="407"/>
                    <a:pt x="0" y="574"/>
                    <a:pt x="0" y="774"/>
                  </a:cubicBezTo>
                  <a:cubicBezTo>
                    <a:pt x="0" y="941"/>
                    <a:pt x="0" y="1108"/>
                    <a:pt x="0" y="1308"/>
                  </a:cubicBezTo>
                  <a:cubicBezTo>
                    <a:pt x="34" y="1508"/>
                    <a:pt x="34" y="1708"/>
                    <a:pt x="67" y="1942"/>
                  </a:cubicBezTo>
                  <a:cubicBezTo>
                    <a:pt x="134" y="2309"/>
                    <a:pt x="200" y="2709"/>
                    <a:pt x="334" y="3076"/>
                  </a:cubicBezTo>
                  <a:cubicBezTo>
                    <a:pt x="401" y="3243"/>
                    <a:pt x="467" y="3409"/>
                    <a:pt x="534" y="3576"/>
                  </a:cubicBezTo>
                  <a:cubicBezTo>
                    <a:pt x="601" y="3643"/>
                    <a:pt x="667" y="3710"/>
                    <a:pt x="734" y="3710"/>
                  </a:cubicBezTo>
                  <a:cubicBezTo>
                    <a:pt x="756" y="3714"/>
                    <a:pt x="778" y="3716"/>
                    <a:pt x="800" y="3716"/>
                  </a:cubicBezTo>
                  <a:cubicBezTo>
                    <a:pt x="943" y="3716"/>
                    <a:pt x="1072" y="3625"/>
                    <a:pt x="1101" y="3510"/>
                  </a:cubicBezTo>
                  <a:cubicBezTo>
                    <a:pt x="1134" y="3309"/>
                    <a:pt x="1134" y="3143"/>
                    <a:pt x="1168" y="2942"/>
                  </a:cubicBezTo>
                  <a:cubicBezTo>
                    <a:pt x="1168" y="2576"/>
                    <a:pt x="1168" y="2175"/>
                    <a:pt x="1101" y="1775"/>
                  </a:cubicBezTo>
                  <a:cubicBezTo>
                    <a:pt x="1068" y="1608"/>
                    <a:pt x="1034" y="1375"/>
                    <a:pt x="1001" y="1175"/>
                  </a:cubicBezTo>
                  <a:cubicBezTo>
                    <a:pt x="934" y="1008"/>
                    <a:pt x="901" y="841"/>
                    <a:pt x="834" y="641"/>
                  </a:cubicBezTo>
                  <a:cubicBezTo>
                    <a:pt x="768" y="474"/>
                    <a:pt x="701" y="307"/>
                    <a:pt x="634" y="140"/>
                  </a:cubicBezTo>
                  <a:cubicBezTo>
                    <a:pt x="567" y="74"/>
                    <a:pt x="501" y="40"/>
                    <a:pt x="434" y="7"/>
                  </a:cubicBezTo>
                  <a:cubicBezTo>
                    <a:pt x="412" y="3"/>
                    <a:pt x="391" y="1"/>
                    <a:pt x="37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255" name="Google Shape;1255;p53"/>
            <p:cNvSpPr/>
            <p:nvPr/>
          </p:nvSpPr>
          <p:spPr>
            <a:xfrm flipH="1">
              <a:off x="2163076" y="7663979"/>
              <a:ext cx="36407" cy="67971"/>
            </a:xfrm>
            <a:custGeom>
              <a:avLst/>
              <a:gdLst/>
              <a:ahLst/>
              <a:cxnLst/>
              <a:rect l="l" t="t" r="r" b="b"/>
              <a:pathLst>
                <a:path w="1669" h="3116" extrusionOk="0">
                  <a:moveTo>
                    <a:pt x="1366" y="1"/>
                  </a:moveTo>
                  <a:cubicBezTo>
                    <a:pt x="1299" y="1"/>
                    <a:pt x="1230" y="26"/>
                    <a:pt x="1168" y="72"/>
                  </a:cubicBezTo>
                  <a:cubicBezTo>
                    <a:pt x="1035" y="205"/>
                    <a:pt x="935" y="305"/>
                    <a:pt x="835" y="439"/>
                  </a:cubicBezTo>
                  <a:cubicBezTo>
                    <a:pt x="768" y="572"/>
                    <a:pt x="668" y="739"/>
                    <a:pt x="601" y="873"/>
                  </a:cubicBezTo>
                  <a:cubicBezTo>
                    <a:pt x="501" y="1039"/>
                    <a:pt x="435" y="1206"/>
                    <a:pt x="368" y="1373"/>
                  </a:cubicBezTo>
                  <a:cubicBezTo>
                    <a:pt x="201" y="1673"/>
                    <a:pt x="101" y="2007"/>
                    <a:pt x="34" y="2340"/>
                  </a:cubicBezTo>
                  <a:cubicBezTo>
                    <a:pt x="1" y="2507"/>
                    <a:pt x="1" y="2674"/>
                    <a:pt x="1" y="2807"/>
                  </a:cubicBezTo>
                  <a:cubicBezTo>
                    <a:pt x="1" y="2907"/>
                    <a:pt x="1" y="2974"/>
                    <a:pt x="68" y="3041"/>
                  </a:cubicBezTo>
                  <a:cubicBezTo>
                    <a:pt x="118" y="3091"/>
                    <a:pt x="193" y="3116"/>
                    <a:pt x="272" y="3116"/>
                  </a:cubicBezTo>
                  <a:cubicBezTo>
                    <a:pt x="351" y="3116"/>
                    <a:pt x="435" y="3091"/>
                    <a:pt x="501" y="3041"/>
                  </a:cubicBezTo>
                  <a:cubicBezTo>
                    <a:pt x="601" y="2907"/>
                    <a:pt x="701" y="2774"/>
                    <a:pt x="801" y="2640"/>
                  </a:cubicBezTo>
                  <a:cubicBezTo>
                    <a:pt x="1102" y="2240"/>
                    <a:pt x="1335" y="1740"/>
                    <a:pt x="1502" y="1239"/>
                  </a:cubicBezTo>
                  <a:cubicBezTo>
                    <a:pt x="1535" y="1106"/>
                    <a:pt x="1569" y="939"/>
                    <a:pt x="1602" y="772"/>
                  </a:cubicBezTo>
                  <a:cubicBezTo>
                    <a:pt x="1635" y="639"/>
                    <a:pt x="1669" y="472"/>
                    <a:pt x="1669" y="305"/>
                  </a:cubicBezTo>
                  <a:cubicBezTo>
                    <a:pt x="1669" y="239"/>
                    <a:pt x="1635" y="172"/>
                    <a:pt x="1569" y="105"/>
                  </a:cubicBezTo>
                  <a:cubicBezTo>
                    <a:pt x="1515" y="34"/>
                    <a:pt x="1442" y="1"/>
                    <a:pt x="136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256" name="Google Shape;1256;p53"/>
            <p:cNvSpPr/>
            <p:nvPr/>
          </p:nvSpPr>
          <p:spPr>
            <a:xfrm flipH="1">
              <a:off x="2716812" y="7564400"/>
              <a:ext cx="301987" cy="276530"/>
            </a:xfrm>
            <a:custGeom>
              <a:avLst/>
              <a:gdLst/>
              <a:ahLst/>
              <a:cxnLst/>
              <a:rect l="l" t="t" r="r" b="b"/>
              <a:pathLst>
                <a:path w="13844" h="12677" fill="none" extrusionOk="0">
                  <a:moveTo>
                    <a:pt x="5171" y="0"/>
                  </a:moveTo>
                  <a:cubicBezTo>
                    <a:pt x="5171" y="0"/>
                    <a:pt x="1" y="6271"/>
                    <a:pt x="4637" y="9641"/>
                  </a:cubicBezTo>
                  <a:cubicBezTo>
                    <a:pt x="8807" y="12676"/>
                    <a:pt x="13844" y="7205"/>
                    <a:pt x="13844" y="7205"/>
                  </a:cubicBezTo>
                </a:path>
              </a:pathLst>
            </a:custGeom>
            <a:noFill/>
            <a:ln w="31700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257" name="Google Shape;1257;p53"/>
            <p:cNvSpPr/>
            <p:nvPr/>
          </p:nvSpPr>
          <p:spPr>
            <a:xfrm flipH="1">
              <a:off x="2667317" y="7720105"/>
              <a:ext cx="58962" cy="22403"/>
            </a:xfrm>
            <a:custGeom>
              <a:avLst/>
              <a:gdLst/>
              <a:ahLst/>
              <a:cxnLst/>
              <a:rect l="l" t="t" r="r" b="b"/>
              <a:pathLst>
                <a:path w="2703" h="1027" extrusionOk="0">
                  <a:moveTo>
                    <a:pt x="1368" y="1"/>
                  </a:moveTo>
                  <a:cubicBezTo>
                    <a:pt x="1101" y="1"/>
                    <a:pt x="834" y="1"/>
                    <a:pt x="567" y="67"/>
                  </a:cubicBezTo>
                  <a:cubicBezTo>
                    <a:pt x="467" y="101"/>
                    <a:pt x="334" y="134"/>
                    <a:pt x="200" y="201"/>
                  </a:cubicBezTo>
                  <a:cubicBezTo>
                    <a:pt x="167" y="234"/>
                    <a:pt x="134" y="268"/>
                    <a:pt x="100" y="334"/>
                  </a:cubicBezTo>
                  <a:cubicBezTo>
                    <a:pt x="0" y="468"/>
                    <a:pt x="67" y="635"/>
                    <a:pt x="200" y="735"/>
                  </a:cubicBezTo>
                  <a:cubicBezTo>
                    <a:pt x="301" y="801"/>
                    <a:pt x="434" y="835"/>
                    <a:pt x="567" y="901"/>
                  </a:cubicBezTo>
                  <a:cubicBezTo>
                    <a:pt x="801" y="968"/>
                    <a:pt x="1068" y="1001"/>
                    <a:pt x="1335" y="1001"/>
                  </a:cubicBezTo>
                  <a:cubicBezTo>
                    <a:pt x="1401" y="1018"/>
                    <a:pt x="1468" y="1026"/>
                    <a:pt x="1539" y="1026"/>
                  </a:cubicBezTo>
                  <a:cubicBezTo>
                    <a:pt x="1610" y="1026"/>
                    <a:pt x="1685" y="1018"/>
                    <a:pt x="1768" y="1001"/>
                  </a:cubicBezTo>
                  <a:cubicBezTo>
                    <a:pt x="1868" y="1001"/>
                    <a:pt x="2002" y="968"/>
                    <a:pt x="2135" y="935"/>
                  </a:cubicBezTo>
                  <a:cubicBezTo>
                    <a:pt x="2269" y="901"/>
                    <a:pt x="2369" y="868"/>
                    <a:pt x="2502" y="801"/>
                  </a:cubicBezTo>
                  <a:cubicBezTo>
                    <a:pt x="2535" y="801"/>
                    <a:pt x="2569" y="768"/>
                    <a:pt x="2602" y="701"/>
                  </a:cubicBezTo>
                  <a:cubicBezTo>
                    <a:pt x="2702" y="568"/>
                    <a:pt x="2669" y="368"/>
                    <a:pt x="2502" y="268"/>
                  </a:cubicBezTo>
                  <a:cubicBezTo>
                    <a:pt x="2402" y="201"/>
                    <a:pt x="2269" y="168"/>
                    <a:pt x="2135" y="101"/>
                  </a:cubicBezTo>
                  <a:cubicBezTo>
                    <a:pt x="2035" y="67"/>
                    <a:pt x="1902" y="34"/>
                    <a:pt x="1802" y="34"/>
                  </a:cubicBezTo>
                  <a:cubicBezTo>
                    <a:pt x="1635" y="1"/>
                    <a:pt x="1501" y="1"/>
                    <a:pt x="136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258" name="Google Shape;1258;p53"/>
            <p:cNvSpPr/>
            <p:nvPr/>
          </p:nvSpPr>
          <p:spPr>
            <a:xfrm flipH="1">
              <a:off x="2662366" y="7685116"/>
              <a:ext cx="63914" cy="51153"/>
            </a:xfrm>
            <a:custGeom>
              <a:avLst/>
              <a:gdLst/>
              <a:ahLst/>
              <a:cxnLst/>
              <a:rect l="l" t="t" r="r" b="b"/>
              <a:pathLst>
                <a:path w="2930" h="2345" extrusionOk="0">
                  <a:moveTo>
                    <a:pt x="2547" y="0"/>
                  </a:moveTo>
                  <a:cubicBezTo>
                    <a:pt x="2532" y="0"/>
                    <a:pt x="2517" y="1"/>
                    <a:pt x="2502" y="4"/>
                  </a:cubicBezTo>
                  <a:cubicBezTo>
                    <a:pt x="2335" y="37"/>
                    <a:pt x="2169" y="104"/>
                    <a:pt x="2035" y="170"/>
                  </a:cubicBezTo>
                  <a:cubicBezTo>
                    <a:pt x="1868" y="237"/>
                    <a:pt x="1735" y="337"/>
                    <a:pt x="1601" y="437"/>
                  </a:cubicBezTo>
                  <a:cubicBezTo>
                    <a:pt x="1435" y="504"/>
                    <a:pt x="1268" y="637"/>
                    <a:pt x="1134" y="737"/>
                  </a:cubicBezTo>
                  <a:cubicBezTo>
                    <a:pt x="834" y="971"/>
                    <a:pt x="567" y="1204"/>
                    <a:pt x="334" y="1471"/>
                  </a:cubicBezTo>
                  <a:cubicBezTo>
                    <a:pt x="234" y="1605"/>
                    <a:pt x="134" y="1738"/>
                    <a:pt x="34" y="1905"/>
                  </a:cubicBezTo>
                  <a:cubicBezTo>
                    <a:pt x="0" y="1972"/>
                    <a:pt x="0" y="2038"/>
                    <a:pt x="34" y="2105"/>
                  </a:cubicBezTo>
                  <a:cubicBezTo>
                    <a:pt x="63" y="2250"/>
                    <a:pt x="193" y="2345"/>
                    <a:pt x="336" y="2345"/>
                  </a:cubicBezTo>
                  <a:cubicBezTo>
                    <a:pt x="358" y="2345"/>
                    <a:pt x="379" y="2343"/>
                    <a:pt x="401" y="2339"/>
                  </a:cubicBezTo>
                  <a:cubicBezTo>
                    <a:pt x="534" y="2272"/>
                    <a:pt x="701" y="2205"/>
                    <a:pt x="868" y="2138"/>
                  </a:cubicBezTo>
                  <a:cubicBezTo>
                    <a:pt x="1168" y="1972"/>
                    <a:pt x="1468" y="1805"/>
                    <a:pt x="1768" y="1571"/>
                  </a:cubicBezTo>
                  <a:cubicBezTo>
                    <a:pt x="1902" y="1471"/>
                    <a:pt x="2035" y="1338"/>
                    <a:pt x="2169" y="1204"/>
                  </a:cubicBezTo>
                  <a:cubicBezTo>
                    <a:pt x="2302" y="1104"/>
                    <a:pt x="2402" y="971"/>
                    <a:pt x="2535" y="871"/>
                  </a:cubicBezTo>
                  <a:cubicBezTo>
                    <a:pt x="2636" y="737"/>
                    <a:pt x="2736" y="571"/>
                    <a:pt x="2802" y="437"/>
                  </a:cubicBezTo>
                  <a:lnTo>
                    <a:pt x="2836" y="404"/>
                  </a:lnTo>
                  <a:cubicBezTo>
                    <a:pt x="2929" y="217"/>
                    <a:pt x="2760" y="0"/>
                    <a:pt x="254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259" name="Google Shape;1259;p53"/>
            <p:cNvSpPr/>
            <p:nvPr/>
          </p:nvSpPr>
          <p:spPr>
            <a:xfrm flipH="1">
              <a:off x="2695697" y="7661798"/>
              <a:ext cx="32044" cy="72705"/>
            </a:xfrm>
            <a:custGeom>
              <a:avLst/>
              <a:gdLst/>
              <a:ahLst/>
              <a:cxnLst/>
              <a:rect l="l" t="t" r="r" b="b"/>
              <a:pathLst>
                <a:path w="1469" h="3333" extrusionOk="0">
                  <a:moveTo>
                    <a:pt x="1156" y="1"/>
                  </a:moveTo>
                  <a:cubicBezTo>
                    <a:pt x="1071" y="1"/>
                    <a:pt x="988" y="34"/>
                    <a:pt x="935" y="105"/>
                  </a:cubicBezTo>
                  <a:cubicBezTo>
                    <a:pt x="835" y="239"/>
                    <a:pt x="734" y="372"/>
                    <a:pt x="668" y="506"/>
                  </a:cubicBezTo>
                  <a:cubicBezTo>
                    <a:pt x="568" y="672"/>
                    <a:pt x="501" y="806"/>
                    <a:pt x="434" y="973"/>
                  </a:cubicBezTo>
                  <a:cubicBezTo>
                    <a:pt x="368" y="1139"/>
                    <a:pt x="301" y="1339"/>
                    <a:pt x="267" y="1506"/>
                  </a:cubicBezTo>
                  <a:cubicBezTo>
                    <a:pt x="134" y="1840"/>
                    <a:pt x="67" y="2207"/>
                    <a:pt x="34" y="2540"/>
                  </a:cubicBezTo>
                  <a:cubicBezTo>
                    <a:pt x="1" y="2707"/>
                    <a:pt x="1" y="2874"/>
                    <a:pt x="34" y="3074"/>
                  </a:cubicBezTo>
                  <a:cubicBezTo>
                    <a:pt x="34" y="3141"/>
                    <a:pt x="67" y="3207"/>
                    <a:pt x="134" y="3274"/>
                  </a:cubicBezTo>
                  <a:cubicBezTo>
                    <a:pt x="174" y="3314"/>
                    <a:pt x="229" y="3332"/>
                    <a:pt x="287" y="3332"/>
                  </a:cubicBezTo>
                  <a:cubicBezTo>
                    <a:pt x="376" y="3332"/>
                    <a:pt x="474" y="3288"/>
                    <a:pt x="534" y="3207"/>
                  </a:cubicBezTo>
                  <a:cubicBezTo>
                    <a:pt x="634" y="3074"/>
                    <a:pt x="734" y="2941"/>
                    <a:pt x="801" y="2807"/>
                  </a:cubicBezTo>
                  <a:cubicBezTo>
                    <a:pt x="1001" y="2474"/>
                    <a:pt x="1135" y="2173"/>
                    <a:pt x="1235" y="1806"/>
                  </a:cubicBezTo>
                  <a:cubicBezTo>
                    <a:pt x="1302" y="1640"/>
                    <a:pt x="1335" y="1440"/>
                    <a:pt x="1368" y="1273"/>
                  </a:cubicBezTo>
                  <a:cubicBezTo>
                    <a:pt x="1402" y="1106"/>
                    <a:pt x="1435" y="939"/>
                    <a:pt x="1435" y="772"/>
                  </a:cubicBezTo>
                  <a:cubicBezTo>
                    <a:pt x="1468" y="606"/>
                    <a:pt x="1468" y="439"/>
                    <a:pt x="1435" y="272"/>
                  </a:cubicBezTo>
                  <a:cubicBezTo>
                    <a:pt x="1435" y="172"/>
                    <a:pt x="1402" y="105"/>
                    <a:pt x="1368" y="72"/>
                  </a:cubicBezTo>
                  <a:cubicBezTo>
                    <a:pt x="1306" y="25"/>
                    <a:pt x="1230" y="1"/>
                    <a:pt x="115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260" name="Google Shape;1260;p53"/>
            <p:cNvSpPr/>
            <p:nvPr/>
          </p:nvSpPr>
          <p:spPr>
            <a:xfrm flipH="1">
              <a:off x="2719713" y="7671243"/>
              <a:ext cx="28401" cy="65768"/>
            </a:xfrm>
            <a:custGeom>
              <a:avLst/>
              <a:gdLst/>
              <a:ahLst/>
              <a:cxnLst/>
              <a:rect l="l" t="t" r="r" b="b"/>
              <a:pathLst>
                <a:path w="1302" h="3015" extrusionOk="0">
                  <a:moveTo>
                    <a:pt x="382" y="1"/>
                  </a:moveTo>
                  <a:cubicBezTo>
                    <a:pt x="234" y="1"/>
                    <a:pt x="97" y="123"/>
                    <a:pt x="67" y="273"/>
                  </a:cubicBezTo>
                  <a:cubicBezTo>
                    <a:pt x="34" y="406"/>
                    <a:pt x="1" y="540"/>
                    <a:pt x="34" y="706"/>
                  </a:cubicBezTo>
                  <a:cubicBezTo>
                    <a:pt x="1" y="840"/>
                    <a:pt x="34" y="1007"/>
                    <a:pt x="67" y="1140"/>
                  </a:cubicBezTo>
                  <a:cubicBezTo>
                    <a:pt x="67" y="1307"/>
                    <a:pt x="101" y="1474"/>
                    <a:pt x="167" y="1640"/>
                  </a:cubicBezTo>
                  <a:cubicBezTo>
                    <a:pt x="234" y="1941"/>
                    <a:pt x="334" y="2241"/>
                    <a:pt x="501" y="2508"/>
                  </a:cubicBezTo>
                  <a:cubicBezTo>
                    <a:pt x="534" y="2641"/>
                    <a:pt x="634" y="2774"/>
                    <a:pt x="734" y="2908"/>
                  </a:cubicBezTo>
                  <a:cubicBezTo>
                    <a:pt x="768" y="2941"/>
                    <a:pt x="835" y="3008"/>
                    <a:pt x="901" y="3008"/>
                  </a:cubicBezTo>
                  <a:cubicBezTo>
                    <a:pt x="923" y="3012"/>
                    <a:pt x="944" y="3014"/>
                    <a:pt x="966" y="3014"/>
                  </a:cubicBezTo>
                  <a:cubicBezTo>
                    <a:pt x="1109" y="3014"/>
                    <a:pt x="1239" y="2920"/>
                    <a:pt x="1268" y="2774"/>
                  </a:cubicBezTo>
                  <a:cubicBezTo>
                    <a:pt x="1268" y="2608"/>
                    <a:pt x="1302" y="2474"/>
                    <a:pt x="1302" y="2307"/>
                  </a:cubicBezTo>
                  <a:cubicBezTo>
                    <a:pt x="1268" y="2007"/>
                    <a:pt x="1235" y="1674"/>
                    <a:pt x="1168" y="1373"/>
                  </a:cubicBezTo>
                  <a:cubicBezTo>
                    <a:pt x="1101" y="1207"/>
                    <a:pt x="1068" y="1073"/>
                    <a:pt x="1001" y="906"/>
                  </a:cubicBezTo>
                  <a:cubicBezTo>
                    <a:pt x="968" y="773"/>
                    <a:pt x="901" y="606"/>
                    <a:pt x="835" y="473"/>
                  </a:cubicBezTo>
                  <a:cubicBezTo>
                    <a:pt x="768" y="339"/>
                    <a:pt x="668" y="239"/>
                    <a:pt x="601" y="106"/>
                  </a:cubicBezTo>
                  <a:cubicBezTo>
                    <a:pt x="534" y="73"/>
                    <a:pt x="468" y="39"/>
                    <a:pt x="434" y="6"/>
                  </a:cubicBezTo>
                  <a:cubicBezTo>
                    <a:pt x="417" y="2"/>
                    <a:pt x="399" y="1"/>
                    <a:pt x="38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261" name="Google Shape;1261;p53"/>
            <p:cNvSpPr/>
            <p:nvPr/>
          </p:nvSpPr>
          <p:spPr>
            <a:xfrm flipH="1">
              <a:off x="2663116" y="6905759"/>
              <a:ext cx="162591" cy="83325"/>
            </a:xfrm>
            <a:custGeom>
              <a:avLst/>
              <a:gdLst/>
              <a:ahLst/>
              <a:cxnLst/>
              <a:rect l="l" t="t" r="r" b="b"/>
              <a:pathLst>
                <a:path w="7787" h="3991" extrusionOk="0">
                  <a:moveTo>
                    <a:pt x="5244" y="0"/>
                  </a:moveTo>
                  <a:cubicBezTo>
                    <a:pt x="3137" y="0"/>
                    <a:pt x="205" y="1606"/>
                    <a:pt x="48" y="3378"/>
                  </a:cubicBezTo>
                  <a:cubicBezTo>
                    <a:pt x="0" y="3825"/>
                    <a:pt x="148" y="3990"/>
                    <a:pt x="418" y="3990"/>
                  </a:cubicBezTo>
                  <a:cubicBezTo>
                    <a:pt x="1097" y="3990"/>
                    <a:pt x="2553" y="2950"/>
                    <a:pt x="3650" y="2711"/>
                  </a:cubicBezTo>
                  <a:cubicBezTo>
                    <a:pt x="5452" y="2311"/>
                    <a:pt x="7787" y="3112"/>
                    <a:pt x="7320" y="1310"/>
                  </a:cubicBezTo>
                  <a:cubicBezTo>
                    <a:pt x="7101" y="382"/>
                    <a:pt x="6270" y="0"/>
                    <a:pt x="524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262" name="Google Shape;1262;p53"/>
            <p:cNvSpPr/>
            <p:nvPr/>
          </p:nvSpPr>
          <p:spPr>
            <a:xfrm flipH="1">
              <a:off x="2010317" y="6958036"/>
              <a:ext cx="162185" cy="83415"/>
            </a:xfrm>
            <a:custGeom>
              <a:avLst/>
              <a:gdLst/>
              <a:ahLst/>
              <a:cxnLst/>
              <a:rect l="l" t="t" r="r" b="b"/>
              <a:pathLst>
                <a:path w="7787" h="4005" extrusionOk="0">
                  <a:moveTo>
                    <a:pt x="2526" y="0"/>
                  </a:moveTo>
                  <a:cubicBezTo>
                    <a:pt x="1498" y="0"/>
                    <a:pt x="664" y="382"/>
                    <a:pt x="434" y="1310"/>
                  </a:cubicBezTo>
                  <a:cubicBezTo>
                    <a:pt x="0" y="3112"/>
                    <a:pt x="2302" y="2311"/>
                    <a:pt x="4137" y="2711"/>
                  </a:cubicBezTo>
                  <a:cubicBezTo>
                    <a:pt x="5233" y="2950"/>
                    <a:pt x="6686" y="4005"/>
                    <a:pt x="7366" y="4005"/>
                  </a:cubicBezTo>
                  <a:cubicBezTo>
                    <a:pt x="7639" y="4005"/>
                    <a:pt x="7787" y="3836"/>
                    <a:pt x="7739" y="3379"/>
                  </a:cubicBezTo>
                  <a:cubicBezTo>
                    <a:pt x="7560" y="1607"/>
                    <a:pt x="4635" y="0"/>
                    <a:pt x="252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263" name="Google Shape;1263;p53"/>
            <p:cNvSpPr/>
            <p:nvPr/>
          </p:nvSpPr>
          <p:spPr>
            <a:xfrm flipH="1">
              <a:off x="2845599" y="7519289"/>
              <a:ext cx="81517" cy="66968"/>
            </a:xfrm>
            <a:custGeom>
              <a:avLst/>
              <a:gdLst/>
              <a:ahLst/>
              <a:cxnLst/>
              <a:rect l="l" t="t" r="r" b="b"/>
              <a:pathLst>
                <a:path w="3737" h="3070" extrusionOk="0">
                  <a:moveTo>
                    <a:pt x="201" y="0"/>
                  </a:moveTo>
                  <a:cubicBezTo>
                    <a:pt x="67" y="34"/>
                    <a:pt x="1" y="134"/>
                    <a:pt x="1" y="267"/>
                  </a:cubicBezTo>
                  <a:cubicBezTo>
                    <a:pt x="1" y="267"/>
                    <a:pt x="34" y="334"/>
                    <a:pt x="34" y="467"/>
                  </a:cubicBezTo>
                  <a:cubicBezTo>
                    <a:pt x="67" y="534"/>
                    <a:pt x="67" y="634"/>
                    <a:pt x="101" y="701"/>
                  </a:cubicBezTo>
                  <a:cubicBezTo>
                    <a:pt x="134" y="801"/>
                    <a:pt x="168" y="901"/>
                    <a:pt x="201" y="1001"/>
                  </a:cubicBezTo>
                  <a:cubicBezTo>
                    <a:pt x="268" y="1101"/>
                    <a:pt x="301" y="1201"/>
                    <a:pt x="368" y="1334"/>
                  </a:cubicBezTo>
                  <a:cubicBezTo>
                    <a:pt x="468" y="1435"/>
                    <a:pt x="534" y="1535"/>
                    <a:pt x="635" y="1668"/>
                  </a:cubicBezTo>
                  <a:cubicBezTo>
                    <a:pt x="735" y="1768"/>
                    <a:pt x="801" y="1868"/>
                    <a:pt x="935" y="1968"/>
                  </a:cubicBezTo>
                  <a:cubicBezTo>
                    <a:pt x="1035" y="2068"/>
                    <a:pt x="1168" y="2168"/>
                    <a:pt x="1268" y="2268"/>
                  </a:cubicBezTo>
                  <a:cubicBezTo>
                    <a:pt x="1502" y="2402"/>
                    <a:pt x="1769" y="2569"/>
                    <a:pt x="2002" y="2669"/>
                  </a:cubicBezTo>
                  <a:cubicBezTo>
                    <a:pt x="2236" y="2769"/>
                    <a:pt x="2469" y="2869"/>
                    <a:pt x="2703" y="2936"/>
                  </a:cubicBezTo>
                  <a:cubicBezTo>
                    <a:pt x="2936" y="3002"/>
                    <a:pt x="3170" y="3036"/>
                    <a:pt x="3437" y="3069"/>
                  </a:cubicBezTo>
                  <a:lnTo>
                    <a:pt x="3437" y="3036"/>
                  </a:lnTo>
                  <a:cubicBezTo>
                    <a:pt x="3670" y="3036"/>
                    <a:pt x="3737" y="2735"/>
                    <a:pt x="3570" y="2635"/>
                  </a:cubicBezTo>
                  <a:lnTo>
                    <a:pt x="2970" y="2335"/>
                  </a:lnTo>
                  <a:cubicBezTo>
                    <a:pt x="2636" y="2135"/>
                    <a:pt x="2169" y="1868"/>
                    <a:pt x="1769" y="1568"/>
                  </a:cubicBezTo>
                  <a:cubicBezTo>
                    <a:pt x="1569" y="1435"/>
                    <a:pt x="1368" y="1301"/>
                    <a:pt x="1202" y="1134"/>
                  </a:cubicBezTo>
                  <a:cubicBezTo>
                    <a:pt x="1135" y="1034"/>
                    <a:pt x="1035" y="968"/>
                    <a:pt x="968" y="901"/>
                  </a:cubicBezTo>
                  <a:cubicBezTo>
                    <a:pt x="901" y="801"/>
                    <a:pt x="835" y="734"/>
                    <a:pt x="768" y="667"/>
                  </a:cubicBezTo>
                  <a:cubicBezTo>
                    <a:pt x="701" y="534"/>
                    <a:pt x="601" y="434"/>
                    <a:pt x="534" y="300"/>
                  </a:cubicBezTo>
                  <a:lnTo>
                    <a:pt x="434" y="134"/>
                  </a:lnTo>
                  <a:lnTo>
                    <a:pt x="401" y="100"/>
                  </a:lnTo>
                  <a:cubicBezTo>
                    <a:pt x="368" y="34"/>
                    <a:pt x="301" y="0"/>
                    <a:pt x="20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264" name="Google Shape;1264;p53"/>
            <p:cNvSpPr/>
            <p:nvPr/>
          </p:nvSpPr>
          <p:spPr>
            <a:xfrm flipH="1">
              <a:off x="1971816" y="7530654"/>
              <a:ext cx="80666" cy="67229"/>
            </a:xfrm>
            <a:custGeom>
              <a:avLst/>
              <a:gdLst/>
              <a:ahLst/>
              <a:cxnLst/>
              <a:rect l="l" t="t" r="r" b="b"/>
              <a:pathLst>
                <a:path w="3698" h="3082" extrusionOk="0">
                  <a:moveTo>
                    <a:pt x="3437" y="1"/>
                  </a:moveTo>
                  <a:cubicBezTo>
                    <a:pt x="3356" y="1"/>
                    <a:pt x="3274" y="44"/>
                    <a:pt x="3236" y="146"/>
                  </a:cubicBezTo>
                  <a:lnTo>
                    <a:pt x="3202" y="146"/>
                  </a:lnTo>
                  <a:cubicBezTo>
                    <a:pt x="3202" y="146"/>
                    <a:pt x="3169" y="213"/>
                    <a:pt x="3102" y="313"/>
                  </a:cubicBezTo>
                  <a:cubicBezTo>
                    <a:pt x="3036" y="447"/>
                    <a:pt x="2969" y="547"/>
                    <a:pt x="2869" y="680"/>
                  </a:cubicBezTo>
                  <a:cubicBezTo>
                    <a:pt x="2802" y="747"/>
                    <a:pt x="2735" y="813"/>
                    <a:pt x="2669" y="914"/>
                  </a:cubicBezTo>
                  <a:cubicBezTo>
                    <a:pt x="2602" y="980"/>
                    <a:pt x="2502" y="1047"/>
                    <a:pt x="2435" y="1147"/>
                  </a:cubicBezTo>
                  <a:cubicBezTo>
                    <a:pt x="2268" y="1314"/>
                    <a:pt x="2068" y="1447"/>
                    <a:pt x="1868" y="1614"/>
                  </a:cubicBezTo>
                  <a:cubicBezTo>
                    <a:pt x="1468" y="1881"/>
                    <a:pt x="1034" y="2148"/>
                    <a:pt x="667" y="2348"/>
                  </a:cubicBezTo>
                  <a:lnTo>
                    <a:pt x="100" y="2681"/>
                  </a:lnTo>
                  <a:cubicBezTo>
                    <a:pt x="33" y="2715"/>
                    <a:pt x="0" y="2782"/>
                    <a:pt x="0" y="2848"/>
                  </a:cubicBezTo>
                  <a:cubicBezTo>
                    <a:pt x="0" y="2982"/>
                    <a:pt x="100" y="3082"/>
                    <a:pt x="234" y="3082"/>
                  </a:cubicBezTo>
                  <a:cubicBezTo>
                    <a:pt x="467" y="3048"/>
                    <a:pt x="701" y="3015"/>
                    <a:pt x="934" y="2948"/>
                  </a:cubicBezTo>
                  <a:cubicBezTo>
                    <a:pt x="1168" y="2882"/>
                    <a:pt x="1401" y="2782"/>
                    <a:pt x="1635" y="2681"/>
                  </a:cubicBezTo>
                  <a:cubicBezTo>
                    <a:pt x="1901" y="2581"/>
                    <a:pt x="2135" y="2448"/>
                    <a:pt x="2368" y="2281"/>
                  </a:cubicBezTo>
                  <a:cubicBezTo>
                    <a:pt x="2502" y="2181"/>
                    <a:pt x="2602" y="2081"/>
                    <a:pt x="2735" y="1981"/>
                  </a:cubicBezTo>
                  <a:cubicBezTo>
                    <a:pt x="2835" y="1881"/>
                    <a:pt x="2935" y="1781"/>
                    <a:pt x="3036" y="1681"/>
                  </a:cubicBezTo>
                  <a:cubicBezTo>
                    <a:pt x="3102" y="1581"/>
                    <a:pt x="3202" y="1447"/>
                    <a:pt x="3269" y="1347"/>
                  </a:cubicBezTo>
                  <a:cubicBezTo>
                    <a:pt x="3336" y="1247"/>
                    <a:pt x="3402" y="1114"/>
                    <a:pt x="3436" y="1014"/>
                  </a:cubicBezTo>
                  <a:cubicBezTo>
                    <a:pt x="3503" y="914"/>
                    <a:pt x="3536" y="813"/>
                    <a:pt x="3569" y="713"/>
                  </a:cubicBezTo>
                  <a:cubicBezTo>
                    <a:pt x="3569" y="647"/>
                    <a:pt x="3603" y="547"/>
                    <a:pt x="3603" y="480"/>
                  </a:cubicBezTo>
                  <a:cubicBezTo>
                    <a:pt x="3636" y="346"/>
                    <a:pt x="3636" y="280"/>
                    <a:pt x="3636" y="280"/>
                  </a:cubicBezTo>
                  <a:cubicBezTo>
                    <a:pt x="3698" y="115"/>
                    <a:pt x="3569" y="1"/>
                    <a:pt x="343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265" name="Google Shape;1265;p53"/>
            <p:cNvSpPr/>
            <p:nvPr/>
          </p:nvSpPr>
          <p:spPr>
            <a:xfrm flipH="1">
              <a:off x="2450491" y="7823436"/>
              <a:ext cx="3665" cy="2923"/>
            </a:xfrm>
            <a:custGeom>
              <a:avLst/>
              <a:gdLst/>
              <a:ahLst/>
              <a:cxnLst/>
              <a:rect l="l" t="t" r="r" b="b"/>
              <a:pathLst>
                <a:path w="168" h="134" extrusionOk="0">
                  <a:moveTo>
                    <a:pt x="68" y="0"/>
                  </a:moveTo>
                  <a:cubicBezTo>
                    <a:pt x="1" y="34"/>
                    <a:pt x="1" y="134"/>
                    <a:pt x="68" y="134"/>
                  </a:cubicBezTo>
                  <a:cubicBezTo>
                    <a:pt x="168" y="134"/>
                    <a:pt x="168" y="34"/>
                    <a:pt x="68" y="0"/>
                  </a:cubicBezTo>
                  <a:close/>
                </a:path>
              </a:pathLst>
            </a:custGeom>
            <a:solidFill>
              <a:srgbClr val="B9212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grpSp>
          <p:nvGrpSpPr>
            <p:cNvPr id="1266" name="Google Shape;1266;p53"/>
            <p:cNvGrpSpPr/>
            <p:nvPr/>
          </p:nvGrpSpPr>
          <p:grpSpPr>
            <a:xfrm>
              <a:off x="2310454" y="6514311"/>
              <a:ext cx="499213" cy="392920"/>
              <a:chOff x="3712838" y="6630225"/>
              <a:chExt cx="803369" cy="632416"/>
            </a:xfrm>
          </p:grpSpPr>
          <p:sp>
            <p:nvSpPr>
              <p:cNvPr id="1267" name="Google Shape;1267;p53"/>
              <p:cNvSpPr/>
              <p:nvPr/>
            </p:nvSpPr>
            <p:spPr>
              <a:xfrm>
                <a:off x="3833252" y="6630225"/>
                <a:ext cx="682955" cy="451110"/>
              </a:xfrm>
              <a:custGeom>
                <a:avLst/>
                <a:gdLst/>
                <a:ahLst/>
                <a:cxnLst/>
                <a:rect l="l" t="t" r="r" b="b"/>
                <a:pathLst>
                  <a:path w="19000" h="12550" extrusionOk="0">
                    <a:moveTo>
                      <a:pt x="11166" y="0"/>
                    </a:moveTo>
                    <a:cubicBezTo>
                      <a:pt x="8546" y="0"/>
                      <a:pt x="5773" y="761"/>
                      <a:pt x="3889" y="2925"/>
                    </a:cubicBezTo>
                    <a:cubicBezTo>
                      <a:pt x="0" y="7356"/>
                      <a:pt x="3357" y="12549"/>
                      <a:pt x="8249" y="12549"/>
                    </a:cubicBezTo>
                    <a:cubicBezTo>
                      <a:pt x="8771" y="12549"/>
                      <a:pt x="9310" y="12490"/>
                      <a:pt x="9860" y="12365"/>
                    </a:cubicBezTo>
                    <a:cubicBezTo>
                      <a:pt x="15530" y="11064"/>
                      <a:pt x="19000" y="3559"/>
                      <a:pt x="18266" y="2358"/>
                    </a:cubicBezTo>
                    <a:cubicBezTo>
                      <a:pt x="17557" y="1221"/>
                      <a:pt x="14485" y="0"/>
                      <a:pt x="11166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1268" name="Google Shape;1268;p53"/>
              <p:cNvSpPr/>
              <p:nvPr/>
            </p:nvSpPr>
            <p:spPr>
              <a:xfrm>
                <a:off x="3843963" y="6783061"/>
                <a:ext cx="487594" cy="288890"/>
              </a:xfrm>
              <a:custGeom>
                <a:avLst/>
                <a:gdLst/>
                <a:ahLst/>
                <a:cxnLst/>
                <a:rect l="l" t="t" r="r" b="b"/>
                <a:pathLst>
                  <a:path w="13565" h="8037" extrusionOk="0">
                    <a:moveTo>
                      <a:pt x="13370" y="1"/>
                    </a:moveTo>
                    <a:cubicBezTo>
                      <a:pt x="13357" y="1"/>
                      <a:pt x="13344" y="3"/>
                      <a:pt x="13331" y="7"/>
                    </a:cubicBezTo>
                    <a:lnTo>
                      <a:pt x="12664" y="41"/>
                    </a:lnTo>
                    <a:lnTo>
                      <a:pt x="11863" y="107"/>
                    </a:lnTo>
                    <a:cubicBezTo>
                      <a:pt x="11563" y="141"/>
                      <a:pt x="11230" y="207"/>
                      <a:pt x="10863" y="274"/>
                    </a:cubicBezTo>
                    <a:lnTo>
                      <a:pt x="10296" y="374"/>
                    </a:lnTo>
                    <a:lnTo>
                      <a:pt x="9695" y="541"/>
                    </a:lnTo>
                    <a:cubicBezTo>
                      <a:pt x="9262" y="674"/>
                      <a:pt x="8828" y="808"/>
                      <a:pt x="8428" y="975"/>
                    </a:cubicBezTo>
                    <a:cubicBezTo>
                      <a:pt x="7961" y="1141"/>
                      <a:pt x="7527" y="1341"/>
                      <a:pt x="7093" y="1542"/>
                    </a:cubicBezTo>
                    <a:lnTo>
                      <a:pt x="6426" y="1875"/>
                    </a:lnTo>
                    <a:lnTo>
                      <a:pt x="5792" y="2242"/>
                    </a:lnTo>
                    <a:cubicBezTo>
                      <a:pt x="5359" y="2509"/>
                      <a:pt x="4925" y="2809"/>
                      <a:pt x="4558" y="3076"/>
                    </a:cubicBezTo>
                    <a:cubicBezTo>
                      <a:pt x="4158" y="3376"/>
                      <a:pt x="3758" y="3676"/>
                      <a:pt x="3424" y="3977"/>
                    </a:cubicBezTo>
                    <a:cubicBezTo>
                      <a:pt x="3057" y="4277"/>
                      <a:pt x="2724" y="4577"/>
                      <a:pt x="2423" y="4877"/>
                    </a:cubicBezTo>
                    <a:cubicBezTo>
                      <a:pt x="2123" y="5178"/>
                      <a:pt x="1823" y="5478"/>
                      <a:pt x="1589" y="5745"/>
                    </a:cubicBezTo>
                    <a:cubicBezTo>
                      <a:pt x="1356" y="6011"/>
                      <a:pt x="1122" y="6278"/>
                      <a:pt x="922" y="6512"/>
                    </a:cubicBezTo>
                    <a:cubicBezTo>
                      <a:pt x="755" y="6745"/>
                      <a:pt x="589" y="6979"/>
                      <a:pt x="455" y="7146"/>
                    </a:cubicBezTo>
                    <a:cubicBezTo>
                      <a:pt x="322" y="7312"/>
                      <a:pt x="255" y="7446"/>
                      <a:pt x="188" y="7546"/>
                    </a:cubicBezTo>
                    <a:lnTo>
                      <a:pt x="88" y="7713"/>
                    </a:lnTo>
                    <a:lnTo>
                      <a:pt x="122" y="7679"/>
                    </a:lnTo>
                    <a:lnTo>
                      <a:pt x="122" y="7679"/>
                    </a:lnTo>
                    <a:cubicBezTo>
                      <a:pt x="0" y="7849"/>
                      <a:pt x="144" y="8036"/>
                      <a:pt x="308" y="8036"/>
                    </a:cubicBezTo>
                    <a:cubicBezTo>
                      <a:pt x="369" y="8036"/>
                      <a:pt x="434" y="8010"/>
                      <a:pt x="489" y="7946"/>
                    </a:cubicBezTo>
                    <a:lnTo>
                      <a:pt x="589" y="7813"/>
                    </a:lnTo>
                    <a:lnTo>
                      <a:pt x="889" y="7446"/>
                    </a:lnTo>
                    <a:cubicBezTo>
                      <a:pt x="1022" y="7312"/>
                      <a:pt x="1189" y="7079"/>
                      <a:pt x="1423" y="6879"/>
                    </a:cubicBezTo>
                    <a:cubicBezTo>
                      <a:pt x="1623" y="6679"/>
                      <a:pt x="1856" y="6445"/>
                      <a:pt x="2090" y="6178"/>
                    </a:cubicBezTo>
                    <a:cubicBezTo>
                      <a:pt x="2323" y="5945"/>
                      <a:pt x="2623" y="5678"/>
                      <a:pt x="2924" y="5411"/>
                    </a:cubicBezTo>
                    <a:cubicBezTo>
                      <a:pt x="3224" y="5111"/>
                      <a:pt x="3557" y="4844"/>
                      <a:pt x="3924" y="4577"/>
                    </a:cubicBezTo>
                    <a:cubicBezTo>
                      <a:pt x="4291" y="4277"/>
                      <a:pt x="4625" y="4010"/>
                      <a:pt x="5025" y="3743"/>
                    </a:cubicBezTo>
                    <a:cubicBezTo>
                      <a:pt x="5425" y="3476"/>
                      <a:pt x="5792" y="3209"/>
                      <a:pt x="6226" y="2976"/>
                    </a:cubicBezTo>
                    <a:lnTo>
                      <a:pt x="6826" y="2609"/>
                    </a:lnTo>
                    <a:lnTo>
                      <a:pt x="7460" y="2275"/>
                    </a:lnTo>
                    <a:cubicBezTo>
                      <a:pt x="8261" y="1875"/>
                      <a:pt x="9061" y="1542"/>
                      <a:pt x="9895" y="1241"/>
                    </a:cubicBezTo>
                    <a:lnTo>
                      <a:pt x="10462" y="1041"/>
                    </a:lnTo>
                    <a:lnTo>
                      <a:pt x="11029" y="908"/>
                    </a:lnTo>
                    <a:cubicBezTo>
                      <a:pt x="11363" y="841"/>
                      <a:pt x="11663" y="741"/>
                      <a:pt x="11963" y="674"/>
                    </a:cubicBezTo>
                    <a:lnTo>
                      <a:pt x="12697" y="541"/>
                    </a:lnTo>
                    <a:lnTo>
                      <a:pt x="13364" y="441"/>
                    </a:lnTo>
                    <a:cubicBezTo>
                      <a:pt x="13498" y="407"/>
                      <a:pt x="13565" y="307"/>
                      <a:pt x="13565" y="207"/>
                    </a:cubicBezTo>
                    <a:cubicBezTo>
                      <a:pt x="13536" y="91"/>
                      <a:pt x="13456" y="1"/>
                      <a:pt x="1337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1269" name="Google Shape;1269;p53"/>
              <p:cNvSpPr/>
              <p:nvPr/>
            </p:nvSpPr>
            <p:spPr>
              <a:xfrm>
                <a:off x="3712838" y="6681733"/>
                <a:ext cx="193061" cy="580907"/>
              </a:xfrm>
              <a:custGeom>
                <a:avLst/>
                <a:gdLst/>
                <a:ahLst/>
                <a:cxnLst/>
                <a:rect l="l" t="t" r="r" b="b"/>
                <a:pathLst>
                  <a:path w="5371" h="16161" extrusionOk="0">
                    <a:moveTo>
                      <a:pt x="2184" y="1"/>
                    </a:moveTo>
                    <a:cubicBezTo>
                      <a:pt x="1367" y="1"/>
                      <a:pt x="301" y="388"/>
                      <a:pt x="167" y="791"/>
                    </a:cubicBezTo>
                    <a:cubicBezTo>
                      <a:pt x="0" y="1392"/>
                      <a:pt x="2636" y="3593"/>
                      <a:pt x="1802" y="15702"/>
                    </a:cubicBezTo>
                    <a:cubicBezTo>
                      <a:pt x="1802" y="15702"/>
                      <a:pt x="2165" y="16160"/>
                      <a:pt x="2687" y="16160"/>
                    </a:cubicBezTo>
                    <a:cubicBezTo>
                      <a:pt x="2987" y="16160"/>
                      <a:pt x="3338" y="16009"/>
                      <a:pt x="3703" y="15535"/>
                    </a:cubicBezTo>
                    <a:cubicBezTo>
                      <a:pt x="3703" y="15535"/>
                      <a:pt x="5371" y="4160"/>
                      <a:pt x="3069" y="324"/>
                    </a:cubicBezTo>
                    <a:cubicBezTo>
                      <a:pt x="2926" y="94"/>
                      <a:pt x="2585" y="1"/>
                      <a:pt x="218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</p:grpSp>
      </p:grp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925BA982-1127-49E9-9692-D010D3A67259}"/>
              </a:ext>
            </a:extLst>
          </p:cNvPr>
          <p:cNvSpPr/>
          <p:nvPr/>
        </p:nvSpPr>
        <p:spPr>
          <a:xfrm>
            <a:off x="2046327" y="10163908"/>
            <a:ext cx="3866727" cy="3208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9" name="Google Shape;1175;p53">
            <a:extLst>
              <a:ext uri="{FF2B5EF4-FFF2-40B4-BE49-F238E27FC236}">
                <a16:creationId xmlns:a16="http://schemas.microsoft.com/office/drawing/2014/main" id="{32CC3577-69F7-4A0D-B0A1-D8BE578DEA7E}"/>
              </a:ext>
            </a:extLst>
          </p:cNvPr>
          <p:cNvSpPr/>
          <p:nvPr/>
        </p:nvSpPr>
        <p:spPr>
          <a:xfrm flipH="1">
            <a:off x="334105" y="4238750"/>
            <a:ext cx="6961925" cy="4781758"/>
          </a:xfrm>
          <a:prstGeom prst="roundRect">
            <a:avLst>
              <a:gd name="adj" fmla="val 16667"/>
            </a:avLst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r>
              <a:rPr lang="ru-RU" sz="2800" dirty="0"/>
              <a:t>Дети мало знают о витаминах, необходимых для здоровья человека, содержащихся в овощах и фруктах, их полезных свойствах и недостаточно употребляют в пище натуральные овощи и фрукты, которые необходимы им для сохранения и укрепления своего здоровья</a:t>
            </a:r>
            <a:endParaRPr sz="28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E8C06D2-30DE-4223-8FAA-D3910896FE48}"/>
              </a:ext>
            </a:extLst>
          </p:cNvPr>
          <p:cNvSpPr txBox="1"/>
          <p:nvPr/>
        </p:nvSpPr>
        <p:spPr>
          <a:xfrm>
            <a:off x="422031" y="422031"/>
            <a:ext cx="65590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Образовательная деятельность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E04BF63-DCA8-40CD-85DC-83D3D2623B94}"/>
              </a:ext>
            </a:extLst>
          </p:cNvPr>
          <p:cNvSpPr txBox="1"/>
          <p:nvPr/>
        </p:nvSpPr>
        <p:spPr>
          <a:xfrm>
            <a:off x="787796" y="1064142"/>
            <a:ext cx="619329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/>
              <a:t>Ознакомление с окружающим «Овощи и фрукты – витаминные продукты»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0F6E7C7A-0729-40F7-9098-6C2CC74CBCB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7797" y="2222614"/>
            <a:ext cx="5984079" cy="3913067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6007D210-6D6C-464B-9661-FE17DA8847B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2881" y="6316127"/>
            <a:ext cx="5733911" cy="4306144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8855FA4-75E1-4C9C-9249-87251480177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607" y="291688"/>
            <a:ext cx="1067766" cy="11840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98774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E8C06D2-30DE-4223-8FAA-D3910896FE48}"/>
              </a:ext>
            </a:extLst>
          </p:cNvPr>
          <p:cNvSpPr txBox="1"/>
          <p:nvPr/>
        </p:nvSpPr>
        <p:spPr>
          <a:xfrm>
            <a:off x="422031" y="422031"/>
            <a:ext cx="65590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Образовательная деятельность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E04BF63-DCA8-40CD-85DC-83D3D2623B94}"/>
              </a:ext>
            </a:extLst>
          </p:cNvPr>
          <p:cNvSpPr txBox="1"/>
          <p:nvPr/>
        </p:nvSpPr>
        <p:spPr>
          <a:xfrm>
            <a:off x="738554" y="1371600"/>
            <a:ext cx="624253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/>
              <a:t>Развитие речи «Составление описательного рассказа «Мой любимый фрукт»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5C6DD94E-D404-4714-8D0F-39351F4BDC6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575" y="3357990"/>
            <a:ext cx="7174523" cy="7174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83692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E8C06D2-30DE-4223-8FAA-D3910896FE48}"/>
              </a:ext>
            </a:extLst>
          </p:cNvPr>
          <p:cNvSpPr txBox="1"/>
          <p:nvPr/>
        </p:nvSpPr>
        <p:spPr>
          <a:xfrm>
            <a:off x="422031" y="422031"/>
            <a:ext cx="65590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Театрализованная деятельность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E04BF63-DCA8-40CD-85DC-83D3D2623B94}"/>
              </a:ext>
            </a:extLst>
          </p:cNvPr>
          <p:cNvSpPr txBox="1"/>
          <p:nvPr/>
        </p:nvSpPr>
        <p:spPr>
          <a:xfrm>
            <a:off x="367568" y="1253029"/>
            <a:ext cx="719210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/>
              <a:t>«Однажды хозяйка с базара пришла» </a:t>
            </a:r>
          </a:p>
          <a:p>
            <a:pPr algn="ctr"/>
            <a:r>
              <a:rPr lang="ru-RU" sz="2400" dirty="0"/>
              <a:t>Ю. </a:t>
            </a:r>
            <a:r>
              <a:rPr lang="ru-RU" sz="2400" dirty="0" err="1"/>
              <a:t>Тувим</a:t>
            </a:r>
            <a:endParaRPr lang="ru-RU" sz="2400" dirty="0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F649EB5-1CF4-41EA-86B8-80A83CD51F6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687151"/>
            <a:ext cx="7559675" cy="7763867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A18124A2-57EC-40F7-958C-7EFF0995C7F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7568" y="1670540"/>
            <a:ext cx="1069242" cy="12725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446313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F5F9E20-DBFA-4BDF-84CC-0A3569B0C5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132138"/>
            <a:ext cx="7559675" cy="755967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E8C06D2-30DE-4223-8FAA-D3910896FE48}"/>
              </a:ext>
            </a:extLst>
          </p:cNvPr>
          <p:cNvSpPr txBox="1"/>
          <p:nvPr/>
        </p:nvSpPr>
        <p:spPr>
          <a:xfrm>
            <a:off x="422031" y="422031"/>
            <a:ext cx="65590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Художественная деятельность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E04BF63-DCA8-40CD-85DC-83D3D2623B94}"/>
              </a:ext>
            </a:extLst>
          </p:cNvPr>
          <p:cNvSpPr txBox="1"/>
          <p:nvPr/>
        </p:nvSpPr>
        <p:spPr>
          <a:xfrm>
            <a:off x="738554" y="1371600"/>
            <a:ext cx="62425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/>
              <a:t>Рисование «Яблонька»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3FB2099C-16F8-4A1A-AD7D-E51E9F19D62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38987" y="883695"/>
            <a:ext cx="1794311" cy="22390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239064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E8C06D2-30DE-4223-8FAA-D3910896FE48}"/>
              </a:ext>
            </a:extLst>
          </p:cNvPr>
          <p:cNvSpPr txBox="1"/>
          <p:nvPr/>
        </p:nvSpPr>
        <p:spPr>
          <a:xfrm>
            <a:off x="422031" y="422031"/>
            <a:ext cx="65590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Художественная деятельность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E04BF63-DCA8-40CD-85DC-83D3D2623B94}"/>
              </a:ext>
            </a:extLst>
          </p:cNvPr>
          <p:cNvSpPr txBox="1"/>
          <p:nvPr/>
        </p:nvSpPr>
        <p:spPr>
          <a:xfrm>
            <a:off x="738554" y="1371600"/>
            <a:ext cx="62425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/>
              <a:t>Рисование « Консервируем овощи»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42B959E6-C515-4407-95C8-FDB4A876954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54" y="3112477"/>
            <a:ext cx="7456244" cy="7456244"/>
          </a:xfrm>
          <a:prstGeom prst="rect">
            <a:avLst/>
          </a:prstGeom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BF9447F4-549E-46ED-BF8D-0F42224E9F0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8000" y="320852"/>
            <a:ext cx="1001107" cy="112988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3547B925-11AA-43F1-9EEC-995ECA62034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97618" y="92388"/>
            <a:ext cx="924057" cy="1557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6006550"/>
      </p:ext>
    </p:extLst>
  </p:cSld>
  <p:clrMapOvr>
    <a:masterClrMapping/>
  </p:clrMapOvr>
</p:sld>
</file>

<file path=ppt/theme/theme1.xml><?xml version="1.0" encoding="utf-8"?>
<a:theme xmlns:a="http://schemas.openxmlformats.org/drawingml/2006/main" name="Printable Classroom Essentials for Pre-K by Slidesgo">
  <a:themeElements>
    <a:clrScheme name="Simple Light">
      <a:dk1>
        <a:srgbClr val="000000"/>
      </a:dk1>
      <a:lt1>
        <a:srgbClr val="FFFFFF"/>
      </a:lt1>
      <a:dk2>
        <a:srgbClr val="FE9ECA"/>
      </a:dk2>
      <a:lt2>
        <a:srgbClr val="FED4DA"/>
      </a:lt2>
      <a:accent1>
        <a:srgbClr val="E86F6F"/>
      </a:accent1>
      <a:accent2>
        <a:srgbClr val="EF8B67"/>
      </a:accent2>
      <a:accent3>
        <a:srgbClr val="FFDC25"/>
      </a:accent3>
      <a:accent4>
        <a:srgbClr val="D12828"/>
      </a:accent4>
      <a:accent5>
        <a:srgbClr val="4CA92B"/>
      </a:accent5>
      <a:accent6>
        <a:srgbClr val="56ACDE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222</TotalTime>
  <Words>358</Words>
  <Application>Microsoft Office PowerPoint</Application>
  <PresentationFormat>Произвольный</PresentationFormat>
  <Paragraphs>57</Paragraphs>
  <Slides>19</Slides>
  <Notes>10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5" baseType="lpstr">
      <vt:lpstr>Open Sans</vt:lpstr>
      <vt:lpstr>Barriecito</vt:lpstr>
      <vt:lpstr>Chivo</vt:lpstr>
      <vt:lpstr>Irish Grover</vt:lpstr>
      <vt:lpstr>Arial</vt:lpstr>
      <vt:lpstr>Printable Classroom Essentials for Pre-K by Slidesgo</vt:lpstr>
      <vt:lpstr>Проект    «Овощи и фрукты – витаминные продукты»</vt:lpstr>
      <vt:lpstr>Презентация PowerPoint</vt:lpstr>
      <vt:lpstr>Цель проекта: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Игровая деятельность</vt:lpstr>
      <vt:lpstr>Игровая деятельность</vt:lpstr>
      <vt:lpstr>Игровая деятельность</vt:lpstr>
      <vt:lpstr>Презентация PowerPoint</vt:lpstr>
      <vt:lpstr>Презентация PowerPoint</vt:lpstr>
      <vt:lpstr>Полученные результаты</vt:lpstr>
      <vt:lpstr>ВЫВОД</vt:lpstr>
      <vt:lpstr>Витамины наши друзья!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Проект    «Овощи и фрукты – полезные продукты»</dc:title>
  <cp:lastModifiedBy>olena.lavruhina@mail.ru</cp:lastModifiedBy>
  <cp:revision>29</cp:revision>
  <dcterms:modified xsi:type="dcterms:W3CDTF">2022-10-01T12:26:45Z</dcterms:modified>
</cp:coreProperties>
</file>