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7" r:id="rId2"/>
    <p:sldId id="264" r:id="rId3"/>
    <p:sldId id="263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ACD94-1572-4A2B-96E6-31FA38191231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E65D3-3AE9-4D70-A81D-959F21CBE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257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E65D3-3AE9-4D70-A81D-959F21CBE90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9;&#1072;&#1085;&#1103;&#1090;&#1080;&#1077;\03890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24744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Конспект 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открытого группового занятия</a:t>
            </a:r>
            <a:endParaRPr lang="ru-RU" sz="3200" dirty="0">
              <a:latin typeface="Calibri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по теме </a:t>
            </a:r>
            <a:endParaRPr lang="ru-RU" sz="4000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Автоматизация звука Ш»</a:t>
            </a:r>
            <a:endParaRPr lang="ru-RU" sz="32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-93364"/>
            <a:ext cx="5399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МБОУ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Старокарачинская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СШ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4325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meeuryxanthusrbaz0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5867400" cy="39227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215074" y="1928802"/>
            <a:ext cx="2571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Змеи умеют сбрасывать свою кожу – линять.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iamondelectric.ru/images/2525/2524090/myagkaya_igryshka_tri_mishk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57784" cy="48577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14942" y="1142984"/>
            <a:ext cx="39290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Топай, топай, мишка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Хлопай, хлопай, мишка,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Приседай со мной, братишка,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Руки вверх, вперёд и вниз.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Улыбайся и садись.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ugor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7643834" cy="58881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5715016"/>
            <a:ext cx="885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Это ядовитые змеи – гадюки. У гадюки голова немного похожа на треугольник, </a:t>
            </a:r>
          </a:p>
          <a:p>
            <a:r>
              <a:rPr lang="ru-RU" dirty="0" smtClean="0"/>
              <a:t>а окраска бывает разной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t.weblancer.net/download/284700_935x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4449229" cy="50721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1857364"/>
            <a:ext cx="4441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Пету</a:t>
            </a:r>
            <a:r>
              <a:rPr lang="ru-RU" sz="8000" b="1" dirty="0" smtClean="0">
                <a:solidFill>
                  <a:srgbClr val="FF0000"/>
                </a:solidFill>
              </a:rPr>
              <a:t>ш</a:t>
            </a:r>
            <a:r>
              <a:rPr lang="ru-RU" sz="8000" dirty="0" smtClean="0"/>
              <a:t>ок</a:t>
            </a:r>
            <a:endParaRPr lang="ru-RU" sz="8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avatars.mds.yandex.net/get-pdb/1016956/e42f1b5f-3e62-4472-b6d4-cea3365ba15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7315200" cy="5238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43174" y="5500702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Мы</a:t>
            </a:r>
            <a:r>
              <a:rPr lang="ru-RU" sz="6000" b="1" dirty="0" smtClean="0">
                <a:solidFill>
                  <a:srgbClr val="FF0000"/>
                </a:solidFill>
              </a:rPr>
              <a:t>ш</a:t>
            </a:r>
            <a:r>
              <a:rPr lang="ru-RU" sz="6000" dirty="0" smtClean="0"/>
              <a:t>ка</a:t>
            </a:r>
            <a:endParaRPr lang="ru-RU" sz="6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happia.ru/upload/iblock/041/837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0"/>
            <a:ext cx="7000924" cy="6715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142852"/>
            <a:ext cx="32147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У</a:t>
            </a:r>
            <a:r>
              <a:rPr lang="ru-RU" sz="8000" b="1" dirty="0" smtClean="0">
                <a:solidFill>
                  <a:srgbClr val="FF0000"/>
                </a:solidFill>
              </a:rPr>
              <a:t>ш</a:t>
            </a:r>
            <a:r>
              <a:rPr lang="ru-RU" sz="8000" dirty="0" smtClean="0"/>
              <a:t>и</a:t>
            </a:r>
            <a:endParaRPr lang="ru-RU" sz="8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umitoy.ru/upload/iblock/0cc/0cceeb4de3e921abfe9027cc6aeacd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234446"/>
            <a:ext cx="5857884" cy="56235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1"/>
            <a:ext cx="77153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/>
              <a:t>Ма</a:t>
            </a:r>
            <a:r>
              <a:rPr lang="ru-RU" sz="13800" b="1" dirty="0" smtClean="0">
                <a:solidFill>
                  <a:srgbClr val="FF0000"/>
                </a:solidFill>
              </a:rPr>
              <a:t>ш</a:t>
            </a:r>
            <a:r>
              <a:rPr lang="ru-RU" sz="13800" dirty="0" smtClean="0"/>
              <a:t>ина</a:t>
            </a:r>
            <a:endParaRPr lang="ru-RU" sz="13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nalanibaskatti.com/wp-content/uploads/2013/12/karandashi-tcvetnie-karandashi-kantcelyariya-kantcelyarskie-tovari-karandash-342336296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54997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000636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Каранда</a:t>
            </a:r>
            <a:r>
              <a:rPr lang="ru-RU" sz="8800" b="1" dirty="0" smtClean="0">
                <a:solidFill>
                  <a:srgbClr val="FF0000"/>
                </a:solidFill>
              </a:rPr>
              <a:t>ш</a:t>
            </a:r>
            <a:r>
              <a:rPr lang="ru-RU" sz="8800" dirty="0" smtClean="0"/>
              <a:t>и</a:t>
            </a:r>
            <a:endParaRPr lang="ru-RU" sz="8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tohome1.azureedge.net/thumbs/0171496_ullkaktu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0"/>
            <a:ext cx="5846725" cy="58467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5286388"/>
            <a:ext cx="5929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Поду</a:t>
            </a:r>
            <a:r>
              <a:rPr lang="ru-RU" sz="8000" b="1" dirty="0" smtClean="0">
                <a:solidFill>
                  <a:srgbClr val="FF0000"/>
                </a:solidFill>
              </a:rPr>
              <a:t>ш</a:t>
            </a:r>
            <a:r>
              <a:rPr lang="ru-RU" sz="8000" dirty="0" smtClean="0"/>
              <a:t>ка</a:t>
            </a:r>
            <a:endParaRPr lang="ru-RU" sz="8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0" y="714355"/>
            <a:ext cx="8937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Змея - символ добра и зла одновременно. С одной стороны это символ мудрости</a:t>
            </a:r>
          </a:p>
          <a:p>
            <a:r>
              <a:rPr lang="ru-RU" sz="2400" dirty="0"/>
              <a:t> и знаний. Знак чаши со змеёй это символ медицины. </a:t>
            </a:r>
          </a:p>
        </p:txBody>
      </p:sp>
      <p:pic>
        <p:nvPicPr>
          <p:cNvPr id="15368" name="Picture 8" descr="zme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000372"/>
            <a:ext cx="1800225" cy="2232025"/>
          </a:xfrm>
          <a:prstGeom prst="rect">
            <a:avLst/>
          </a:prstGeom>
          <a:noFill/>
        </p:spPr>
      </p:pic>
      <p:pic>
        <p:nvPicPr>
          <p:cNvPr id="15369" name="Picture 9" descr="99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492375"/>
            <a:ext cx="4953000" cy="3810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68313" y="6308725"/>
            <a:ext cx="540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Яд змей используется в медицине как лекарство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800px-ViperaBerusEatingZootocaVivip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667375"/>
            <a:ext cx="9144000" cy="1190625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dirty="0"/>
              <a:t>У змей очень длинное тело и нет лапок. Змеи хищники. </a:t>
            </a:r>
          </a:p>
          <a:p>
            <a:pPr algn="ctr"/>
            <a:r>
              <a:rPr lang="ru-RU" b="1" dirty="0"/>
              <a:t>Они заглатывают свою добычу целиком, при этом тело змеи </a:t>
            </a:r>
          </a:p>
          <a:p>
            <a:pPr algn="ctr"/>
            <a:r>
              <a:rPr lang="ru-RU" b="1" dirty="0"/>
              <a:t>растягивается. В основном, змеи питаются лягушками, мышами, крысами, </a:t>
            </a:r>
          </a:p>
          <a:p>
            <a:pPr algn="ctr"/>
            <a:r>
              <a:rPr lang="ru-RU" b="1" dirty="0"/>
              <a:t>птицами или их яйцами, рыбой, ящерицами или насекомыми.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99" y="857232"/>
            <a:ext cx="913500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Всем здоровья! 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4" name="Picture 2" descr="https://shakova-bronsad3.edumsko.ru/uploads/33900/33814/section/675232/SOLNYShKO.png?15422838599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643182"/>
            <a:ext cx="4260338" cy="3919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e1b/000c7db2-96c4cf91/img6.jpg"/>
          <p:cNvPicPr>
            <a:picLocks noChangeAspect="1" noChangeArrowheads="1"/>
          </p:cNvPicPr>
          <p:nvPr/>
        </p:nvPicPr>
        <p:blipFill>
          <a:blip r:embed="rId2" cstate="print"/>
          <a:srcRect l="25000" t="53126" r="51563" b="18749"/>
          <a:stretch>
            <a:fillRect/>
          </a:stretch>
        </p:blipFill>
        <p:spPr bwMode="auto">
          <a:xfrm>
            <a:off x="0" y="1285860"/>
            <a:ext cx="4603782" cy="41434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0" y="2357430"/>
            <a:ext cx="4088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Пя</a:t>
            </a:r>
            <a:r>
              <a:rPr lang="ru-RU" sz="5400" dirty="0" smtClean="0"/>
              <a:t> – </a:t>
            </a:r>
            <a:r>
              <a:rPr lang="ru-RU" sz="5400" dirty="0" err="1" smtClean="0"/>
              <a:t>пя</a:t>
            </a:r>
            <a:r>
              <a:rPr lang="ru-RU" sz="5400" dirty="0" smtClean="0"/>
              <a:t> - </a:t>
            </a:r>
            <a:r>
              <a:rPr lang="ru-RU" sz="5400" dirty="0" err="1" smtClean="0"/>
              <a:t>пя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2.infourok.ru/uploads/ex/00be/00008975-7a9b97d1/1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c5b/000e77c2-70af9409/64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38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616/00086a85-5d0878c1/img17.jpg"/>
          <p:cNvPicPr>
            <a:picLocks noChangeAspect="1" noChangeArrowheads="1"/>
          </p:cNvPicPr>
          <p:nvPr/>
        </p:nvPicPr>
        <p:blipFill>
          <a:blip r:embed="rId2" cstate="print"/>
          <a:srcRect b="6250"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0bc7/00105f76-4f1b0eaa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695"/>
            <a:ext cx="9144000" cy="682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asssnak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4810125" cy="433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429256" y="714356"/>
            <a:ext cx="35004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Некоторые змеи очень ядовиты, поэтому их укус опасен для человека.</a:t>
            </a:r>
          </a:p>
          <a:p>
            <a:r>
              <a:rPr lang="ru-RU" sz="2400" dirty="0" smtClean="0"/>
              <a:t>Например, это кобры и гадюки. </a:t>
            </a:r>
          </a:p>
          <a:p>
            <a:r>
              <a:rPr lang="ru-RU" sz="2400" dirty="0" smtClean="0"/>
              <a:t>При укусе яд змей выходит из специального зуба. Яд нужен змеям для того, чтобы убивать свою добычу, а также чтобы защитить от нападения себя.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57232"/>
            <a:ext cx="91440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При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ла        Пу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истый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апка               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убы</a:t>
            </a:r>
          </a:p>
          <a:p>
            <a:pPr algn="ctr"/>
            <a:r>
              <a:rPr lang="ru-RU" sz="5400" dirty="0" smtClean="0"/>
              <a:t>Деду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ка             Ме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ок</a:t>
            </a:r>
          </a:p>
          <a:p>
            <a:pPr algn="ctr"/>
            <a:r>
              <a:rPr lang="ru-RU" sz="5400" dirty="0" smtClean="0"/>
              <a:t>Ми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ка           Мы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ка</a:t>
            </a:r>
          </a:p>
          <a:p>
            <a:pPr algn="ctr"/>
            <a:r>
              <a:rPr lang="ru-RU" sz="5400" dirty="0" smtClean="0"/>
              <a:t>Игру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ки        </a:t>
            </a:r>
            <a:r>
              <a:rPr lang="ru-RU" sz="5400" dirty="0" err="1" smtClean="0"/>
              <a:t>Ма</a:t>
            </a:r>
            <a:r>
              <a:rPr lang="ru-RU" sz="5400" dirty="0" err="1" smtClean="0">
                <a:solidFill>
                  <a:srgbClr val="FF0000"/>
                </a:solidFill>
              </a:rPr>
              <a:t>ш</a:t>
            </a:r>
            <a:r>
              <a:rPr lang="ru-RU" sz="5400" dirty="0" err="1" smtClean="0"/>
              <a:t>инк</a:t>
            </a:r>
            <a:endParaRPr lang="ru-RU" sz="5400" dirty="0" smtClean="0"/>
          </a:p>
          <a:p>
            <a:pPr algn="ctr"/>
            <a:r>
              <a:rPr lang="ru-RU" sz="5400" dirty="0" smtClean="0"/>
              <a:t>Хлопу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ки    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ары</a:t>
            </a:r>
          </a:p>
          <a:p>
            <a:pPr algn="ctr"/>
            <a:r>
              <a:rPr lang="ru-RU" sz="5400" dirty="0" smtClean="0"/>
              <a:t>Хоро</a:t>
            </a:r>
            <a:r>
              <a:rPr lang="ru-RU" sz="5400" dirty="0" smtClean="0">
                <a:solidFill>
                  <a:srgbClr val="FF0000"/>
                </a:solidFill>
              </a:rPr>
              <a:t>ш</a:t>
            </a:r>
            <a:r>
              <a:rPr lang="ru-RU" sz="5400" dirty="0" smtClean="0"/>
              <a:t>о</a:t>
            </a:r>
          </a:p>
          <a:p>
            <a:endParaRPr lang="ru-RU" sz="2400" dirty="0"/>
          </a:p>
        </p:txBody>
      </p:sp>
      <p:pic>
        <p:nvPicPr>
          <p:cNvPr id="3" name="0389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86776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6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226</Words>
  <Application>Microsoft Office PowerPoint</Application>
  <PresentationFormat>Экран (4:3)</PresentationFormat>
  <Paragraphs>41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9</cp:revision>
  <dcterms:created xsi:type="dcterms:W3CDTF">2019-04-03T05:40:36Z</dcterms:created>
  <dcterms:modified xsi:type="dcterms:W3CDTF">2022-10-02T11:07:02Z</dcterms:modified>
</cp:coreProperties>
</file>