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58" r:id="rId3"/>
    <p:sldId id="259" r:id="rId4"/>
    <p:sldId id="264" r:id="rId5"/>
    <p:sldId id="257" r:id="rId6"/>
    <p:sldId id="260" r:id="rId7"/>
    <p:sldId id="265" r:id="rId8"/>
    <p:sldId id="268" r:id="rId9"/>
    <p:sldId id="271" r:id="rId10"/>
    <p:sldId id="269" r:id="rId11"/>
    <p:sldId id="261" r:id="rId12"/>
    <p:sldId id="267" r:id="rId13"/>
    <p:sldId id="266" r:id="rId14"/>
    <p:sldId id="263" r:id="rId15"/>
    <p:sldId id="262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86AC08-232E-4CD1-986C-6D3FF1ABEB38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5B4374-5161-478E-8A80-AEBB0AB7C8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B4374-5161-478E-8A80-AEBB0AB7C8F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10/2/2022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4191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презентация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«Один день из жизни педагога»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038600"/>
            <a:ext cx="7854696" cy="2209800"/>
          </a:xfrm>
        </p:spPr>
        <p:txBody>
          <a:bodyPr>
            <a:normAutofit/>
          </a:bodyPr>
          <a:lstStyle/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Подготовила: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преподаватель истории и обществознания</a:t>
            </a:r>
          </a:p>
          <a:p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Григорькина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М. С.</a:t>
            </a:r>
          </a:p>
          <a:p>
            <a:pPr algn="ctr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524000" y="533400"/>
            <a:ext cx="591007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Ромодановский филиал                                                     ГБПОУ РМ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Кемлянский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аграрный колледж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3891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здоровом теле здоровый дух!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григорькиной фото\DSC066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2" y="1524000"/>
            <a:ext cx="3048000" cy="2286000"/>
          </a:xfrm>
          <a:prstGeom prst="rect">
            <a:avLst/>
          </a:prstGeom>
          <a:noFill/>
        </p:spPr>
      </p:pic>
      <p:pic>
        <p:nvPicPr>
          <p:cNvPr id="1027" name="Picture 3" descr="G:\григорькиной фото\DSC049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1524000"/>
            <a:ext cx="2952750" cy="2362200"/>
          </a:xfrm>
          <a:prstGeom prst="rect">
            <a:avLst/>
          </a:prstGeom>
          <a:noFill/>
        </p:spPr>
      </p:pic>
      <p:pic>
        <p:nvPicPr>
          <p:cNvPr id="1028" name="Picture 4" descr="G:\григорькиной фото\DSC002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1524000"/>
            <a:ext cx="2590800" cy="2362200"/>
          </a:xfrm>
          <a:prstGeom prst="rect">
            <a:avLst/>
          </a:prstGeom>
          <a:noFill/>
        </p:spPr>
      </p:pic>
      <p:pic>
        <p:nvPicPr>
          <p:cNvPr id="1029" name="Picture 5" descr="G:\григорькиной фото\20180911_1216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 flipV="1">
            <a:off x="3200399" y="4191000"/>
            <a:ext cx="2822331" cy="2057400"/>
          </a:xfrm>
          <a:prstGeom prst="rect">
            <a:avLst/>
          </a:prstGeom>
          <a:noFill/>
        </p:spPr>
      </p:pic>
      <p:pic>
        <p:nvPicPr>
          <p:cNvPr id="1032" name="Picture 8" descr="G:\григорькиной фото\WP_20180221_0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199" y="4191000"/>
            <a:ext cx="2819401" cy="2057400"/>
          </a:xfrm>
          <a:prstGeom prst="rect">
            <a:avLst/>
          </a:prstGeom>
          <a:noFill/>
        </p:spPr>
      </p:pic>
      <p:pic>
        <p:nvPicPr>
          <p:cNvPr id="1033" name="Picture 9" descr="G:\григорькиной фото\DSC0661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4191000"/>
            <a:ext cx="2743200" cy="2057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3962400" y="704088"/>
            <a:ext cx="4800600" cy="1143000"/>
          </a:xfrm>
        </p:spPr>
        <p:txBody>
          <a:bodyPr numCol="1">
            <a:normAutofit fontScale="90000"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12.04.19г.                                                                    Не космонавты, а бабочки прилетели. Пьют березовый сок. Настоящее весеннее чудо.                           На субботнике.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29" name="Picture 1" descr="C:\Users\Екатерина\Desktop\мама конкурс\_IFzbiHvV7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14400"/>
            <a:ext cx="3581400" cy="5643418"/>
          </a:xfrm>
          <a:prstGeom prst="rect">
            <a:avLst/>
          </a:prstGeom>
          <a:noFill/>
        </p:spPr>
      </p:pic>
      <p:pic>
        <p:nvPicPr>
          <p:cNvPr id="22530" name="Picture 2" descr="C:\Users\Екатерина\Desktop\мама конкурс\gx8LB6i8bTQ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1981200"/>
            <a:ext cx="2819400" cy="2423160"/>
          </a:xfrm>
          <a:prstGeom prst="rect">
            <a:avLst/>
          </a:prstGeom>
          <a:noFill/>
        </p:spPr>
      </p:pic>
      <p:pic>
        <p:nvPicPr>
          <p:cNvPr id="5123" name="Picture 3" descr="C:\Users\Екатерина\Desktop\мама конкурс\ECPA9jz9d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3962400"/>
            <a:ext cx="3429000" cy="2571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96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Моя релаксация. Хобби. Любимая пеларгония.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Скоро будут радовать всех на клумбе.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Екатерина\Desktop\мама конкурс\nL8m682PvJI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905000"/>
            <a:ext cx="3292078" cy="4389437"/>
          </a:xfrm>
          <a:prstGeom prst="rect">
            <a:avLst/>
          </a:prstGeom>
          <a:noFill/>
        </p:spPr>
      </p:pic>
      <p:pic>
        <p:nvPicPr>
          <p:cNvPr id="6147" name="Picture 3" descr="C:\Users\Екатерина\Desktop\мама конкурс\Wt_lcunZLm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1905000"/>
            <a:ext cx="3276600" cy="436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972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Детский оздоровительный лагерь «Орбита».                     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Кочкуровский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район. Вот уже на протяжении 4 лет готовим лагерь к приезду детей.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G:\григорькиной фото\20150521_1549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752600"/>
            <a:ext cx="3696720" cy="4562344"/>
          </a:xfrm>
          <a:prstGeom prst="rect">
            <a:avLst/>
          </a:prstGeom>
          <a:noFill/>
        </p:spPr>
      </p:pic>
      <p:pic>
        <p:nvPicPr>
          <p:cNvPr id="1026" name="Picture 2" descr="C:\Users\Екатерина\Desktop\мама конкурс\dlIoPbAX7C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572000" y="1752600"/>
            <a:ext cx="3886200" cy="45471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0" y="457200"/>
            <a:ext cx="4114800" cy="19812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дома ждёт семья и горы дел домашних!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 двое - не одна!!!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вскоре все закончены дела.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1" name="Picture 1" descr="C:\Users\Екатерина\Desktop\мама конкурс\9z9CugRNMgE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62000" y="1447800"/>
            <a:ext cx="3545642" cy="4433888"/>
          </a:xfrm>
          <a:prstGeom prst="rect">
            <a:avLst/>
          </a:prstGeom>
          <a:noFill/>
        </p:spPr>
      </p:pic>
      <p:pic>
        <p:nvPicPr>
          <p:cNvPr id="20482" name="Picture 2" descr="C:\Users\Екатерина\Desktop\мама конкурс\D_5k-ltEs9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895600"/>
            <a:ext cx="3324377" cy="3260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4294967295"/>
          </p:nvPr>
        </p:nvSpPr>
        <p:spPr>
          <a:xfrm>
            <a:off x="457200" y="838200"/>
            <a:ext cx="3430588" cy="16764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000" dirty="0" smtClean="0"/>
              <a:t>А далее  поурочных планов </a:t>
            </a:r>
            <a:r>
              <a:rPr lang="ru-RU" sz="2000" dirty="0" err="1" smtClean="0"/>
              <a:t>громадьё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 smtClean="0"/>
              <a:t> Заложена программа в компьютере давно.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5102225" y="762000"/>
            <a:ext cx="3584575" cy="175260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вот месяц бледнолицый заглядывает в моё окно.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сладкий сон смежает. А в голове кружится: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Моя группа, семья моя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я –руководитель классный и в этом жизнь моя.</a:t>
            </a:r>
            <a:endParaRPr lang="ru-RU" sz="2000" dirty="0"/>
          </a:p>
        </p:txBody>
      </p:sp>
      <p:pic>
        <p:nvPicPr>
          <p:cNvPr id="21506" name="Picture 2" descr="C:\Users\Екатерина\Desktop\мама конкурс\OpCF0_f_D3s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38200" y="2286000"/>
            <a:ext cx="3113088" cy="4151313"/>
          </a:xfrm>
          <a:prstGeom prst="rect">
            <a:avLst/>
          </a:prstGeom>
          <a:noFill/>
        </p:spPr>
      </p:pic>
      <p:pic>
        <p:nvPicPr>
          <p:cNvPr id="1026" name="Picture 2" descr="C:\Users\Екатерина\Desktop\сон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352800"/>
            <a:ext cx="4346575" cy="27725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4987" y="1066800"/>
            <a:ext cx="747403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8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57800" y="704088"/>
            <a:ext cx="3429000" cy="7437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Доброе утро!!!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533400"/>
            <a:ext cx="4038600" cy="58215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5605" name="Picture 5" descr="C:\Users\Екатерина\Desktop\доброе утро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676400"/>
            <a:ext cx="4038600" cy="4480719"/>
          </a:xfrm>
          <a:prstGeom prst="rect">
            <a:avLst/>
          </a:prstGeom>
          <a:noFill/>
        </p:spPr>
      </p:pic>
      <p:pic>
        <p:nvPicPr>
          <p:cNvPr id="25601" name="Picture 1" descr="C:\Users\Екатерина\Desktop\мама конкурс\814XFZEOQv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" y="533400"/>
            <a:ext cx="4091739" cy="5867400"/>
          </a:xfrm>
          <a:prstGeom prst="rect">
            <a:avLst/>
          </a:prstGeom>
          <a:noFill/>
        </p:spPr>
      </p:pic>
      <p:pic>
        <p:nvPicPr>
          <p:cNvPr id="25603" name="Picture 3" descr="C:\Users\Екатерина\Desktop\мама конкурс\григорькина\IMG_20190412_0815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0" y="3810000"/>
            <a:ext cx="29718000" cy="396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762000"/>
            <a:ext cx="4038600" cy="1143000"/>
          </a:xfrm>
        </p:spPr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Друзья, коллеги !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Один лишь день из жизни педагога.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685800" y="4648200"/>
            <a:ext cx="3810000" cy="1752600"/>
          </a:xfrm>
        </p:spPr>
        <p:txBody>
          <a:bodyPr>
            <a:normAutofit fontScale="85000" lnSpcReduction="10000"/>
          </a:bodyPr>
          <a:lstStyle/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Я прихожу пораньше в колледж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C:\Users\Екатерина\Desktop\мама конкурс\григорькина\IMG_20190412_0815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8174" y="762000"/>
            <a:ext cx="3823826" cy="5486400"/>
          </a:xfrm>
          <a:prstGeom prst="rect">
            <a:avLst/>
          </a:prstGeom>
          <a:noFill/>
        </p:spPr>
      </p:pic>
      <p:pic>
        <p:nvPicPr>
          <p:cNvPr id="24577" name="Picture 1" descr="C:\Users\Екатерина\Desktop\педаго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676400"/>
            <a:ext cx="3703479" cy="312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Руководитель классный я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Моя группа и я – одна семья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Екатерина\Desktop\фото к конкурсу\SAM_36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524000"/>
            <a:ext cx="7116498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И как в любой большой семье – 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Нет места скуке и тоске!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0" name="Picture 2" descr="C:\Users\Екатерина\Desktop\фото к конкурсу\SAM_1974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1000" y="1371600"/>
            <a:ext cx="2743200" cy="2057400"/>
          </a:xfrm>
          <a:prstGeom prst="rect">
            <a:avLst/>
          </a:prstGeom>
          <a:noFill/>
        </p:spPr>
      </p:pic>
      <p:pic>
        <p:nvPicPr>
          <p:cNvPr id="2051" name="Picture 3" descr="C:\Users\Екатерина\Desktop\фото к конкурсу\SAM_2060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1066800"/>
            <a:ext cx="1828800" cy="2590800"/>
          </a:xfrm>
          <a:prstGeom prst="rect">
            <a:avLst/>
          </a:prstGeom>
          <a:noFill/>
        </p:spPr>
      </p:pic>
      <p:pic>
        <p:nvPicPr>
          <p:cNvPr id="2053" name="Picture 5" descr="C:\Users\Екатерина\Desktop\фото к конкурсу\SAM_89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1295400"/>
            <a:ext cx="3048000" cy="2286000"/>
          </a:xfrm>
          <a:prstGeom prst="rect">
            <a:avLst/>
          </a:prstGeom>
          <a:noFill/>
        </p:spPr>
      </p:pic>
      <p:pic>
        <p:nvPicPr>
          <p:cNvPr id="2054" name="Picture 6" descr="G:\Новый год 2017\DSC064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3886200"/>
            <a:ext cx="2537552" cy="2463355"/>
          </a:xfrm>
          <a:prstGeom prst="rect">
            <a:avLst/>
          </a:prstGeom>
          <a:noFill/>
        </p:spPr>
      </p:pic>
      <p:pic>
        <p:nvPicPr>
          <p:cNvPr id="4098" name="Picture 2" descr="C:\Users\Екатерина\Desktop\мама конкурс\5mFULC9Ffm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600" y="3886200"/>
            <a:ext cx="3251200" cy="2438400"/>
          </a:xfrm>
          <a:prstGeom prst="rect">
            <a:avLst/>
          </a:prstGeom>
          <a:noFill/>
        </p:spPr>
      </p:pic>
      <p:pic>
        <p:nvPicPr>
          <p:cNvPr id="4099" name="Picture 3" descr="G:\григорькиной фото\WP_20171219_00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3635488"/>
            <a:ext cx="2362200" cy="27049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096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Начинается урок, и теперь я педагог!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3" name="Picture 1" descr="C:\Users\Екатерина\Desktop\мама конкурс\WP_20190128_0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1" y="1524000"/>
            <a:ext cx="6400800" cy="4800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533400"/>
            <a:ext cx="56388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Какое чудо студенты наши.                                                                   Желают знать про всё на свете:                                                                                           Про всё, про всех и чтоб зараз!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Екатерина\Desktop\мама конкурс\7BD7mzB-8w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8911531">
            <a:off x="1068470" y="1055792"/>
            <a:ext cx="3292078" cy="4389437"/>
          </a:xfrm>
          <a:prstGeom prst="rect">
            <a:avLst/>
          </a:prstGeom>
          <a:noFill/>
        </p:spPr>
      </p:pic>
      <p:pic>
        <p:nvPicPr>
          <p:cNvPr id="7171" name="Picture 3" descr="C:\Users\Екатерина\Desktop\мама конкурс\Urar8MVLvd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676400"/>
            <a:ext cx="1905000" cy="2540000"/>
          </a:xfrm>
          <a:prstGeom prst="rect">
            <a:avLst/>
          </a:prstGeom>
          <a:noFill/>
        </p:spPr>
      </p:pic>
      <p:pic>
        <p:nvPicPr>
          <p:cNvPr id="6" name="Picture 3" descr="C:\Users\Екатерина\Desktop\aebb289b425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4343400"/>
            <a:ext cx="4438650" cy="2219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704088"/>
            <a:ext cx="7086600" cy="51511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Внеклассная   работа…Ведь это бесконечно!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Екатерина\Desktop\фото к конкурсу\хо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371600"/>
            <a:ext cx="2235200" cy="1676400"/>
          </a:xfrm>
          <a:prstGeom prst="rect">
            <a:avLst/>
          </a:prstGeom>
          <a:noFill/>
        </p:spPr>
      </p:pic>
      <p:pic>
        <p:nvPicPr>
          <p:cNvPr id="5123" name="Picture 3" descr="C:\Users\Екатерина\Desktop\фото к конкурсу\детств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447800"/>
            <a:ext cx="2126952" cy="1600200"/>
          </a:xfrm>
          <a:prstGeom prst="rect">
            <a:avLst/>
          </a:prstGeom>
          <a:noFill/>
        </p:spPr>
      </p:pic>
      <p:pic>
        <p:nvPicPr>
          <p:cNvPr id="2050" name="Picture 2" descr="G:\григорькиной фото\WP_20180508_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447800"/>
            <a:ext cx="2667000" cy="2007741"/>
          </a:xfrm>
          <a:prstGeom prst="rect">
            <a:avLst/>
          </a:prstGeom>
          <a:noFill/>
        </p:spPr>
      </p:pic>
      <p:pic>
        <p:nvPicPr>
          <p:cNvPr id="2052" name="Picture 4" descr="G:\григорькиной фото\WP_20190128_0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5029200"/>
            <a:ext cx="2209800" cy="1663557"/>
          </a:xfrm>
          <a:prstGeom prst="rect">
            <a:avLst/>
          </a:prstGeom>
          <a:noFill/>
        </p:spPr>
      </p:pic>
      <p:pic>
        <p:nvPicPr>
          <p:cNvPr id="2053" name="Picture 5" descr="G:\григорькиной фото\IMG_20190212_1215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2400" y="3886200"/>
            <a:ext cx="2057400" cy="1543050"/>
          </a:xfrm>
          <a:prstGeom prst="rect">
            <a:avLst/>
          </a:prstGeom>
          <a:noFill/>
        </p:spPr>
      </p:pic>
      <p:pic>
        <p:nvPicPr>
          <p:cNvPr id="2054" name="Picture 6" descr="G:\григорькиной фото\SAM_315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24600" y="3657600"/>
            <a:ext cx="2413000" cy="1809750"/>
          </a:xfrm>
          <a:prstGeom prst="rect">
            <a:avLst/>
          </a:prstGeom>
          <a:noFill/>
        </p:spPr>
      </p:pic>
      <p:pic>
        <p:nvPicPr>
          <p:cNvPr id="2056" name="Picture 8" descr="G:\григорькиной фото\WP_20170322_00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" y="3124200"/>
            <a:ext cx="32512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389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чтобы познавательно …И чтобы интересно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G:\григорькиной фото\WP_20170404_011 НА сай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673774">
            <a:off x="306094" y="3978079"/>
            <a:ext cx="2926819" cy="1994032"/>
          </a:xfrm>
          <a:prstGeom prst="rect">
            <a:avLst/>
          </a:prstGeom>
          <a:noFill/>
        </p:spPr>
      </p:pic>
      <p:pic>
        <p:nvPicPr>
          <p:cNvPr id="3075" name="Picture 3" descr="G:\григорькиной фото\WP_20170411_02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371600"/>
            <a:ext cx="3953934" cy="2224088"/>
          </a:xfrm>
          <a:prstGeom prst="rect">
            <a:avLst/>
          </a:prstGeom>
          <a:noFill/>
        </p:spPr>
      </p:pic>
      <p:pic>
        <p:nvPicPr>
          <p:cNvPr id="3076" name="Picture 4" descr="G:\григорькиной фото\WP_20171205_0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260760">
            <a:off x="2881617" y="3825658"/>
            <a:ext cx="3200400" cy="2057400"/>
          </a:xfrm>
          <a:prstGeom prst="rect">
            <a:avLst/>
          </a:prstGeom>
          <a:noFill/>
        </p:spPr>
      </p:pic>
      <p:pic>
        <p:nvPicPr>
          <p:cNvPr id="3077" name="Picture 5" descr="G:\григорькиной фото\WP_20180130_026 11г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371600"/>
            <a:ext cx="3928533" cy="2209800"/>
          </a:xfrm>
          <a:prstGeom prst="rect">
            <a:avLst/>
          </a:prstGeom>
          <a:noFill/>
        </p:spPr>
      </p:pic>
      <p:pic>
        <p:nvPicPr>
          <p:cNvPr id="8" name="Picture 7" descr="G:\григорькиной фото\WP_20151216_14_11_20_Pr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331193">
            <a:off x="5668967" y="4162803"/>
            <a:ext cx="3230217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2168</TotalTime>
  <Words>163</Words>
  <Application>Microsoft Office PowerPoint</Application>
  <PresentationFormat>Экран (4:3)</PresentationFormat>
  <Paragraphs>29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 презентация «Один день из жизни педагога»</vt:lpstr>
      <vt:lpstr>                                           Доброе утро!!!</vt:lpstr>
      <vt:lpstr>Друзья, коллеги ! Один лишь день из жизни педагога. </vt:lpstr>
      <vt:lpstr>Руководитель классный я  Моя группа и я – одна семья</vt:lpstr>
      <vt:lpstr>           И как в любой большой семье –  Нет места скуке и тоске! </vt:lpstr>
      <vt:lpstr>Начинается урок, и теперь я педагог!</vt:lpstr>
      <vt:lpstr>Какое чудо студенты наши.                                                                   Желают знать про всё на свете:                                                                                           Про всё, про всех и чтоб зараз!</vt:lpstr>
      <vt:lpstr>Внеклассная   работа…Ведь это бесконечно!</vt:lpstr>
      <vt:lpstr>И чтобы познавательно …И чтобы интересно</vt:lpstr>
      <vt:lpstr>В здоровом теле здоровый дух!</vt:lpstr>
      <vt:lpstr>12.04.19г.                                                                    Не космонавты, а бабочки прилетели. Пьют березовый сок. Настоящее весеннее чудо.                           На субботнике.</vt:lpstr>
      <vt:lpstr>Моя релаксация. Хобби. Любимая пеларгония. Скоро будут радовать всех на клумбе.</vt:lpstr>
      <vt:lpstr>Детский оздоровительный лагерь «Орбита».                       Кочкуровский район. Вот уже на протяжении 4 лет готовим лагерь к приезду детей.</vt:lpstr>
      <vt:lpstr>А дома ждёт семья и горы дел домашних! Но двое - не одна!!! И вскоре все закончены дела.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Один день из жизни педагога.</dc:title>
  <dc:creator>Екатерина</dc:creator>
  <cp:lastModifiedBy>Админ</cp:lastModifiedBy>
  <cp:revision>83</cp:revision>
  <dcterms:created xsi:type="dcterms:W3CDTF">2019-04-14T12:35:00Z</dcterms:created>
  <dcterms:modified xsi:type="dcterms:W3CDTF">2022-10-02T11:19:17Z</dcterms:modified>
</cp:coreProperties>
</file>