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57" r:id="rId4"/>
    <p:sldId id="258" r:id="rId5"/>
    <p:sldId id="259" r:id="rId6"/>
    <p:sldId id="267" r:id="rId7"/>
    <p:sldId id="260" r:id="rId8"/>
    <p:sldId id="262" r:id="rId9"/>
    <p:sldId id="266" r:id="rId10"/>
    <p:sldId id="268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1BBF5-B35B-4FCF-9E73-AFB4610F521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016EB-A00D-4D39-A03F-BCE4E1E02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016EB-A00D-4D39-A03F-BCE4E1E0235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016EB-A00D-4D39-A03F-BCE4E1E0235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016EB-A00D-4D39-A03F-BCE4E1E0235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016EB-A00D-4D39-A03F-BCE4E1E0235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016EB-A00D-4D39-A03F-BCE4E1E0235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016EB-A00D-4D39-A03F-BCE4E1E0235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016EB-A00D-4D39-A03F-BCE4E1E0235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016EB-A00D-4D39-A03F-BCE4E1E0235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016EB-A00D-4D39-A03F-BCE4E1E0235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016EB-A00D-4D39-A03F-BCE4E1E0235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016EB-A00D-4D39-A03F-BCE4E1E0235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016EB-A00D-4D39-A03F-BCE4E1E0235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016EB-A00D-4D39-A03F-BCE4E1E0235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ина\Downloads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2143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«Мозговой штурм»</a:t>
            </a:r>
            <a:endParaRPr lang="ru-RU" dirty="0"/>
          </a:p>
        </p:txBody>
      </p:sp>
      <p:pic>
        <p:nvPicPr>
          <p:cNvPr id="1028" name="Picture 4" descr="C:\Users\Алина\Downloads\05-RIAN_5504.HR.r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1785926"/>
            <a:ext cx="2000263" cy="2286016"/>
          </a:xfrm>
          <a:prstGeom prst="rect">
            <a:avLst/>
          </a:prstGeom>
          <a:noFill/>
        </p:spPr>
      </p:pic>
      <p:pic>
        <p:nvPicPr>
          <p:cNvPr id="1029" name="Picture 5" descr="C:\Users\Алина\Downloads\8f96e904eaf02e2121b4fd732e9c2e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571480"/>
            <a:ext cx="2071702" cy="2500330"/>
          </a:xfrm>
          <a:prstGeom prst="rect">
            <a:avLst/>
          </a:prstGeom>
          <a:noFill/>
        </p:spPr>
      </p:pic>
      <p:pic>
        <p:nvPicPr>
          <p:cNvPr id="1030" name="Picture 6" descr="C:\Users\Алина\Downloads\b74e11685012cc0f59ecf67fb3588f5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3429000"/>
            <a:ext cx="2000264" cy="221457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57488" y="2714620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Айболит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Краденое солнце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40" y="4429132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Чук и Гек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Голубая чашка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6050" y="1214422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Случай 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Евсейкой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Воробьишко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307181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Корней Чуковский</a:t>
            </a:r>
            <a:endParaRPr lang="ru-RU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00826" y="400050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Аркадий Гайдар</a:t>
            </a:r>
            <a:endParaRPr lang="ru-RU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71472" y="564357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Максим Горький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лина\Downloads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2000240"/>
            <a:ext cx="64294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Кинезиологическая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лина\Downloads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928662" y="285728"/>
            <a:ext cx="6786610" cy="266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0708" rIns="539580" bIns="4507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«Толстые» и «тонкие» вопросы: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214554"/>
            <a:ext cx="7500990" cy="341632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Дай  объяснение,  почему…?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Объясни, почему…?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чём различие…?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Что, если…?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Кто?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Когда?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Как звать…?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Верно ли?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ё</a:t>
            </a:r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600200" y="2000240"/>
          <a:ext cx="5943600" cy="2897039"/>
        </p:xfrm>
        <a:graphic>
          <a:graphicData uri="http://schemas.openxmlformats.org/drawingml/2006/table">
            <a:tbl>
              <a:tblPr/>
              <a:tblGrid>
                <a:gridCol w="2971800"/>
                <a:gridCol w="2971800"/>
              </a:tblGrid>
              <a:tr h="351345">
                <a:tc>
                  <a:txBody>
                    <a:bodyPr/>
                    <a:lstStyle/>
                    <a:p>
                      <a:pPr algn="just"/>
                      <a:r>
                        <a:rPr lang="ru-RU" sz="1100">
                          <a:latin typeface="Calibri"/>
                          <a:ea typeface="Times New Roman"/>
                        </a:rPr>
                        <a:t>1. На занятии  я работал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>
                          <a:latin typeface="Calibri"/>
                          <a:ea typeface="Times New Roman"/>
                        </a:rPr>
                        <a:t>активно / пассивно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808">
                <a:tc>
                  <a:txBody>
                    <a:bodyPr/>
                    <a:lstStyle/>
                    <a:p>
                      <a:pPr algn="just"/>
                      <a:r>
                        <a:rPr lang="ru-RU" sz="1100">
                          <a:latin typeface="Calibri"/>
                          <a:ea typeface="Times New Roman"/>
                        </a:rPr>
                        <a:t>2. Своей работой на занятии  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>
                          <a:latin typeface="Calibri"/>
                          <a:ea typeface="Times New Roman"/>
                        </a:rPr>
                        <a:t>доволен / не доволен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846">
                <a:tc>
                  <a:txBody>
                    <a:bodyPr/>
                    <a:lstStyle/>
                    <a:p>
                      <a:pPr algn="just"/>
                      <a:r>
                        <a:rPr lang="ru-RU" sz="1100">
                          <a:latin typeface="Calibri"/>
                          <a:ea typeface="Times New Roman"/>
                        </a:rPr>
                        <a:t>3. Занятие  для меня показалось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>
                          <a:latin typeface="Calibri"/>
                          <a:ea typeface="Times New Roman"/>
                        </a:rPr>
                        <a:t>коротким / длинным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929">
                <a:tc>
                  <a:txBody>
                    <a:bodyPr/>
                    <a:lstStyle/>
                    <a:p>
                      <a:pPr algn="just"/>
                      <a:r>
                        <a:rPr lang="ru-RU" sz="1100">
                          <a:latin typeface="Calibri"/>
                          <a:ea typeface="Times New Roman"/>
                        </a:rPr>
                        <a:t>4. За занятие 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>
                          <a:latin typeface="Calibri"/>
                          <a:ea typeface="Times New Roman"/>
                        </a:rPr>
                        <a:t>не устал / устал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161">
                <a:tc>
                  <a:txBody>
                    <a:bodyPr/>
                    <a:lstStyle/>
                    <a:p>
                      <a:pPr algn="just"/>
                      <a:r>
                        <a:rPr lang="ru-RU" sz="1100">
                          <a:latin typeface="Calibri"/>
                          <a:ea typeface="Times New Roman"/>
                        </a:rPr>
                        <a:t>5. Мое настроение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>
                          <a:latin typeface="Calibri"/>
                          <a:ea typeface="Times New Roman"/>
                        </a:rPr>
                        <a:t>стало лучше / стало хуже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95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</a:rPr>
                        <a:t>6. Материал занятия мне был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</a:rPr>
                        <a:t>понятен / не понятен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</a:rPr>
                        <a:t>полезен / бесполезен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</a:rPr>
                        <a:t>интересен / скучен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 descr="C:\Users\Алина\Downloads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00100" y="500042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Рефлексия</a:t>
            </a:r>
            <a:endParaRPr lang="ru-RU" sz="2400" b="1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71472" y="1000108"/>
            <a:ext cx="750099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я узнал…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было интересно…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было трудно…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выполнял задания…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приобрел…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научился…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меня получилось 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смог…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меня удивило…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захотелось…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лина\Downloads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1928802"/>
            <a:ext cx="4786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занятие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ина\Downloads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2143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«Мозговой штурм»</a:t>
            </a:r>
            <a:endParaRPr lang="ru-RU" dirty="0"/>
          </a:p>
        </p:txBody>
      </p:sp>
      <p:pic>
        <p:nvPicPr>
          <p:cNvPr id="1028" name="Picture 4" descr="C:\Users\Алина\Downloads\05-RIAN_5504.HR.r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1785926"/>
            <a:ext cx="2000263" cy="2286016"/>
          </a:xfrm>
          <a:prstGeom prst="rect">
            <a:avLst/>
          </a:prstGeom>
          <a:noFill/>
        </p:spPr>
      </p:pic>
      <p:pic>
        <p:nvPicPr>
          <p:cNvPr id="1029" name="Picture 5" descr="C:\Users\Алина\Downloads\8f96e904eaf02e2121b4fd732e9c2e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571480"/>
            <a:ext cx="2071702" cy="2500330"/>
          </a:xfrm>
          <a:prstGeom prst="rect">
            <a:avLst/>
          </a:prstGeom>
          <a:noFill/>
        </p:spPr>
      </p:pic>
      <p:pic>
        <p:nvPicPr>
          <p:cNvPr id="1030" name="Picture 6" descr="C:\Users\Алина\Downloads\b74e11685012cc0f59ecf67fb3588f5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3429000"/>
            <a:ext cx="2000264" cy="221457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57488" y="2714620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Айболит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Краденное солнце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40" y="4429132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Чук и Гек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Голубая чашка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6050" y="1214422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Случай 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Евсейкой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Воробьишко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307181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Корней Чуковский</a:t>
            </a:r>
            <a:endParaRPr lang="ru-RU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00826" y="400050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Аркадий Гайдар</a:t>
            </a:r>
            <a:endParaRPr lang="ru-RU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71472" y="564357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Максим Горький</a:t>
            </a:r>
            <a:endParaRPr lang="ru-RU" b="1" i="1" dirty="0"/>
          </a:p>
        </p:txBody>
      </p:sp>
      <p:cxnSp>
        <p:nvCxnSpPr>
          <p:cNvPr id="18" name="Прямая со стрелкой 17"/>
          <p:cNvCxnSpPr>
            <a:stCxn id="13" idx="2"/>
          </p:cNvCxnSpPr>
          <p:nvPr/>
        </p:nvCxnSpPr>
        <p:spPr>
          <a:xfrm rot="5400000">
            <a:off x="2604208" y="1961274"/>
            <a:ext cx="1792444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2428860" y="2000240"/>
            <a:ext cx="150019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4857752" y="3286124"/>
            <a:ext cx="1357322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лина\Downloads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6" descr="C:\Users\Алина\Downloads\b74e11685012cc0f59ecf67fb3588f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785794"/>
            <a:ext cx="2500330" cy="314327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57224" y="392906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Максим Горький</a:t>
            </a:r>
            <a:endParaRPr lang="ru-RU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214678" y="1142984"/>
            <a:ext cx="55007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Его настоящее имя Алексей Максимович Пешков.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Вскоре после рождения мальчика умер его отец, и Алёша оказался в доме деда. С горечью вспоминал об этом Алексей Максимович, отсюда и его псевдоним — Максим Горький.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Имя отца он поставил на первое место, как бы продлив, таким образом, его жизнь.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лина\Downloads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C:\Users\Алина\Downloads\05-RIAN_5504.HR.r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642918"/>
            <a:ext cx="2500330" cy="34290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428625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Аркадий Гайдар</a:t>
            </a:r>
            <a:endParaRPr lang="ru-RU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28992" y="928670"/>
            <a:ext cx="521497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Настоящее имя - Аркадий Петрович Голиков.  Писал свои повести и рассказы под псевдонимом Гайдар, что по-монгольски означает — дозорный, храбрый и бдительный воин. Взял именно такой псевдоним потому что учил детей в своих произведениях быть мужественными, смелыми, бесстрашными.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лина\Downloads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5" descr="C:\Users\Алина\Downloads\8f96e904eaf02e2121b4fd732e9c2e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714356"/>
            <a:ext cx="2571768" cy="307183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5852" y="392906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Корней Чуковский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071934" y="1928802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Коля  Корнейчуков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лина\Downloads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5" descr="C:\Users\Алина\Downloads\8f96e904eaf02e2121b4fd732e9c2e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714356"/>
            <a:ext cx="2571768" cy="307183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5852" y="392906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Корней Чуковский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071934" y="1928802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Коля  Корнейчуков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278605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 smtClean="0"/>
              <a:t>Он родился в бедной семье и всю жизнь стеснялся своего происхождения.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лина\Downloads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857232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Выбери заголовок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428860" y="2357430"/>
            <a:ext cx="435771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cs typeface="Times New Roman" pitchFamily="18" charset="0"/>
              </a:rPr>
              <a:t> Детские писатели.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cs typeface="Times New Roman" pitchFamily="18" charset="0"/>
              </a:rPr>
              <a:t>Что такое псевдоним?                                                                                                                                                                            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cs typeface="Times New Roman" pitchFamily="18" charset="0"/>
              </a:rPr>
              <a:t>  Разные прозвища.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лина\Downloads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28794" y="2143116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такое псевдоним?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лина\Downloads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3504" y="1500174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Псевдоним – вымышленное имя, которое иногда применяют писатели, артисты.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2066" y="3714752"/>
            <a:ext cx="3714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Псевдоним (гр.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псевдос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–вымысел,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онима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имя) – подставное, ложное имя или условный знак, под которым автор публикует свое произведение.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357298"/>
            <a:ext cx="3571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Толковый словарь русского языка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С. И. Ожегов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643306" y="1643050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3857628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Словарь литературных терминов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786182" y="4143380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399</Words>
  <PresentationFormat>Экран (4:3)</PresentationFormat>
  <Paragraphs>97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«Мозговой штурм»</vt:lpstr>
      <vt:lpstr>«Мозговой штурм»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ё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«Мозговой штурм»</dc:title>
  <dc:creator>Алина</dc:creator>
  <cp:lastModifiedBy>TEAHER8</cp:lastModifiedBy>
  <cp:revision>6</cp:revision>
  <dcterms:created xsi:type="dcterms:W3CDTF">2019-12-02T16:37:26Z</dcterms:created>
  <dcterms:modified xsi:type="dcterms:W3CDTF">2020-11-09T05:57:13Z</dcterms:modified>
</cp:coreProperties>
</file>