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66" r:id="rId2"/>
    <p:sldId id="268" r:id="rId3"/>
    <p:sldId id="267" r:id="rId4"/>
    <p:sldId id="269" r:id="rId5"/>
    <p:sldId id="273" r:id="rId6"/>
    <p:sldId id="270" r:id="rId7"/>
    <p:sldId id="271" r:id="rId8"/>
    <p:sldId id="27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50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426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04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130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99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3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6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8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0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0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4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8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7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2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4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4575CE7-D67A-410E-8AB4-699867753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56"/>
            <a:ext cx="12192000" cy="686245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2B47FC-3223-450A-988C-F8360E1C6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20" y="2902154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первый учитель </a:t>
            </a:r>
          </a:p>
        </p:txBody>
      </p:sp>
    </p:spTree>
    <p:extLst>
      <p:ext uri="{BB962C8B-B14F-4D97-AF65-F5344CB8AC3E}">
        <p14:creationId xmlns:p14="http://schemas.microsoft.com/office/powerpoint/2010/main" val="30897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2-03/1647426331_53-kartinkin-net-p-uchitel-s-uchenikami-kartinki-56.png">
            <a:extLst>
              <a:ext uri="{FF2B5EF4-FFF2-40B4-BE49-F238E27FC236}">
                <a16:creationId xmlns:a16="http://schemas.microsoft.com/office/drawing/2014/main" xmlns="" id="{B9711AEE-376F-49A6-8E50-A91F232BE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62" y="0"/>
            <a:ext cx="8180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C7DF9C-9346-413F-813F-59B2A01A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33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такой учитель?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учитель – это одна из самых нужных, но в то же время самых сложных профессий. Учитель – это даже не профессия, а образ жизни. Ведь учитель живет тем, что каждый день идет в школу для того, чтобы научить, помочь найти себя в этом сложном мире каждому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ребенку.Учитель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быть умным, добрым и строгим, открытым и понимающим.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A3038F-4CCB-4E5C-B11B-94CBD1D9D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281" y="2274125"/>
            <a:ext cx="6111833" cy="458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3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59539B-960C-4A2A-BF6C-6A0077220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770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учительницу называют второй мамой, потому что именно она не только научила нас грамотно писать и читать но и оберегала, защищала, утешала нас и просто любила. </a:t>
            </a:r>
            <a:b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A7F473D-78DA-4316-BB72-C1233F5C73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939" y="1923803"/>
            <a:ext cx="6483627" cy="48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991C03-C10A-45B4-8800-4F803E6A9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96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учительница- вторая мама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учительница закончила Педагогический колледж ЯГПУ имени К.Д. Ушинского.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Неоднократно принимала участие в профессиональном конкурсе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Вчера,сегодня,завтра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принимала участие во Всероссийском конкурсе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 Профи </a:t>
            </a:r>
            <a:r>
              <a:rPr lang="en-US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16C470E-DB26-4A7D-A819-48334363D5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05" y="2361829"/>
            <a:ext cx="23812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EBB4C51A-0567-48B2-8E84-72B306B99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770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помню корявые буквы,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первый "в косую" листок,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часто красивые куклы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Девчонки несли на урок...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- в жизни главнейший учитель,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с первого класса вели.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тех пор вы для нас - покровитель,</a:t>
            </a:r>
            <a:b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дали нам все, что могли.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83F07EB-4B27-4444-AC5A-1CB5F17EA1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997" y="2551220"/>
            <a:ext cx="5611090" cy="422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8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248C4-937F-402C-A897-42CC9866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первый педагог. В нашей жизни самый главный Преподали Вы урок. Вы учили нас учиться, И дружить, и уважать… Это больше пригодится, Чем делить и умножать. Мы ни сколько не ленились, Мы старались, как могли. Пусть порой и торопились, Забывали про нули. На уроках мы болтали И не слушали совсем. Даже двойки получали, Но сегодня без проблем Написать легко мы сможем. Сочинение, доклад, И разделим, и умножим... Это ваш огромный вклад. Вы повсюду были рядом, Будь линейка иль обед. И одним всего лишь взглядом Объясняли ясно: "НЕТ".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0E76A9C-FBBC-4C7C-B6B3-FB17C0BE51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01" y="2470778"/>
            <a:ext cx="6216733" cy="405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9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C16286-33B2-4F2C-91F7-FA8CD7EEC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своего первого учителя</a:t>
            </a:r>
          </a:p>
        </p:txBody>
      </p:sp>
      <p:pic>
        <p:nvPicPr>
          <p:cNvPr id="2050" name="Picture 2" descr="https://pngimg.com/uploads/teacher/teacher_PNG56.png">
            <a:extLst>
              <a:ext uri="{FF2B5EF4-FFF2-40B4-BE49-F238E27FC236}">
                <a16:creationId xmlns:a16="http://schemas.microsoft.com/office/drawing/2014/main" xmlns="" id="{3F87D21B-5D3B-4D4C-AC9E-47D53AA16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2" y="1633746"/>
            <a:ext cx="3775962" cy="566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0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376</TotalTime>
  <Words>166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Мой первый учитель </vt:lpstr>
      <vt:lpstr>Презентация PowerPoint</vt:lpstr>
      <vt:lpstr>Кто же такой учитель? В наше время учитель – это одна из самых нужных, но в то же время самых сложных профессий. Учитель – это даже не профессия, а образ жизни. Ведь учитель живет тем, что каждый день идет в школу для того, чтобы научить, помочь найти себя в этом сложном мире каждому ребенку.Учитель должен быть умным, добрым и строгим, открытым и понимающим.</vt:lpstr>
      <vt:lpstr>Первую учительницу называют второй мамой, потому что именно она не только научила нас грамотно писать и читать но и оберегала, защищала, утешала нас и просто любила.   </vt:lpstr>
      <vt:lpstr>Первая учительница- вторая мама Наша учительница закончила Педагогический колледж ЯГПУ имени К.Д. Ушинского. Неоднократно принимала участие в профессиональном конкурсе “Педагог: Вчера,сегодня,завтра”  А так же принимала участие во Всероссийском конкурсе “Арт Профи ” </vt:lpstr>
      <vt:lpstr>Я помню корявые буквы, И первый "в косую" листок, Как часто красивые куклы Девчонки несли на урок... Вы - в жизни главнейший учитель, Нас с первого класса вели. С тех пор вы для нас - покровитель, И дали нам все, что могли.</vt:lpstr>
      <vt:lpstr>Самый первый педагог. В нашей жизни самый главный Преподали Вы урок. Вы учили нас учиться, И дружить, и уважать… Это больше пригодится, Чем делить и умножать. Мы ни сколько не ленились, Мы старались, как могли. Пусть порой и торопились, Забывали про нули. На уроках мы болтали И не слушали совсем. Даже двойки получали, Но сегодня без проблем Написать легко мы сможем. Сочинение, доклад, И разделим, и умножим... Это ваш огромный вклад. Вы повсюду были рядом, Будь линейка иль обед. И одним всего лишь взглядом Объясняли ясно: "НЕТ". </vt:lpstr>
      <vt:lpstr> Задание : Нарисуйте своего первого учителя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Nikita Malishev</dc:creator>
  <cp:lastModifiedBy>Пользователь</cp:lastModifiedBy>
  <cp:revision>27</cp:revision>
  <dcterms:created xsi:type="dcterms:W3CDTF">2022-09-13T18:31:45Z</dcterms:created>
  <dcterms:modified xsi:type="dcterms:W3CDTF">2022-10-02T11:25:50Z</dcterms:modified>
</cp:coreProperties>
</file>