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6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504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3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7426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04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1308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99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3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76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8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7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0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0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4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08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7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2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2EB3-40F7-4BA4-B542-5C5215D18895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19A729-26D7-4516-8E18-B34984DB2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4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94%D0%BE%D0%B4%D0%B4,_%D0%A1%D0%BE%D0%BD%D0%BE%D1%80%D0%B0_%D0%A1%D0%BC%D0%B0%D1%80%D1%82&amp;action=edit&amp;redlink=1" TargetMode="External"/><Relationship Id="rId2" Type="http://schemas.openxmlformats.org/officeDocument/2006/relationships/hyperlink" Target="https://ru.wikipedia.org/wiki/%D0%A1%D0%A8%D0%9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iki/%D0%A1%D0%BF%D0%BE%D0%BA%D0%B0%D0%B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575CE7-D67A-410E-8AB4-699867753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56"/>
            <a:ext cx="12192000" cy="6862456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B47FC-3223-450A-988C-F8360E1C6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20" y="2902154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отца</a:t>
            </a:r>
          </a:p>
        </p:txBody>
      </p:sp>
    </p:spTree>
    <p:extLst>
      <p:ext uri="{BB962C8B-B14F-4D97-AF65-F5344CB8AC3E}">
        <p14:creationId xmlns:p14="http://schemas.microsoft.com/office/powerpoint/2010/main" val="308974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120a53f2ae0c18de33154fcfe137e704_l-7086231-images-thumbs&amp;n=13">
            <a:extLst>
              <a:ext uri="{FF2B5EF4-FFF2-40B4-BE49-F238E27FC236}">
                <a16:creationId xmlns:a16="http://schemas.microsoft.com/office/drawing/2014/main" id="{AF0A4ECD-B438-4030-9846-CAA15D09D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50" y="549234"/>
            <a:ext cx="8032820" cy="575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41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2E89F-1450-4E00-93ED-814BD5CA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отца (также День отцов) — ежегодный праздник в честь отцов, отмечаемый во многих странах. В России День отца отмечается с 2021 года в третье воскресенье октября</a:t>
            </a:r>
          </a:p>
        </p:txBody>
      </p:sp>
      <p:pic>
        <p:nvPicPr>
          <p:cNvPr id="2050" name="Picture 2" descr="https://cdnn1.img.sputniknewslv.com/img/402/73/4027386_0:11:3008:1703_1280x0_80_0_0_93e4a2186f7315393a2c0656291a42ef.jpg">
            <a:extLst>
              <a:ext uri="{FF2B5EF4-FFF2-40B4-BE49-F238E27FC236}">
                <a16:creationId xmlns:a16="http://schemas.microsoft.com/office/drawing/2014/main" id="{CBDCC012-D25A-46DC-B204-AB1D9965E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21" y="1456582"/>
            <a:ext cx="7839694" cy="440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83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DDE8C-A220-4716-95C4-6AE8C866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СШ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США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впервые праздновался 19 июня 1910 года. Инициатором создания этого праздника называют 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Додд, Сонора Смарт (страница отсутствует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миссис </a:t>
            </a:r>
            <a:r>
              <a:rPr lang="ru-RU" sz="18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Додд, Сонора Смарт (страница отсутствует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Додд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(1882—1978) из города </a:t>
            </a:r>
            <a:r>
              <a:rPr lang="ru-RU" sz="18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Спокан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Спокан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штат Вашингтон. Она хотела выразить признательность своему отцу, а в его лице — всем заботливым отцам Америки, участвующим в воспитании детей. Отца основательницы праздника звали Уильям Смарт, его жена умерла, родив шестого ребёнка, но отец-одиночка успешно воспитал новорождённого и ещё пятерых детей. Добродетельный Уильям был ветераном гражданской войны и проживал с детьми на ферме.</a:t>
            </a:r>
          </a:p>
        </p:txBody>
      </p:sp>
      <p:pic>
        <p:nvPicPr>
          <p:cNvPr id="3074" name="Picture 2" descr="https://avatars.mds.yandex.net/i?id=b6f9d851e283d710de7aed6c82679d27_l-4387356-images-thumbs&amp;n=13">
            <a:extLst>
              <a:ext uri="{FF2B5EF4-FFF2-40B4-BE49-F238E27FC236}">
                <a16:creationId xmlns:a16="http://schemas.microsoft.com/office/drawing/2014/main" id="{485647B3-540F-4C49-B2F8-AB08A6023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733" y="2409042"/>
            <a:ext cx="6477495" cy="431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5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73C7B7-E86E-4205-80C4-3DE4CC9B7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Национальным праздником этот день в США стал в 1966 году, в год, когда президент США </a:t>
            </a:r>
            <a:r>
              <a:rPr lang="ru-RU" sz="18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Линдон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Джонсон объявил третье воскресенье июня национальным праздником. По традиции, во время ежегодных торжеств государство и простые граждане спешат оказать поддержку папам с низкими доходами, которые одни воспитывают детей. Со временем и другие страны, где декларируется уважение к семейным ценностям, стали следом за Соединёнными Штатами отмечать этот день, выказывая почести мужчине-отцу.</a:t>
            </a:r>
          </a:p>
        </p:txBody>
      </p:sp>
      <p:pic>
        <p:nvPicPr>
          <p:cNvPr id="4098" name="Picture 2" descr="https://avatars.mds.yandex.net/i?id=992e4325feae06e4dda3283d739349ea_l-5358567-images-thumbs&amp;n=13">
            <a:extLst>
              <a:ext uri="{FF2B5EF4-FFF2-40B4-BE49-F238E27FC236}">
                <a16:creationId xmlns:a16="http://schemas.microsoft.com/office/drawing/2014/main" id="{A1B514D5-201B-4123-90CB-B47D0F46D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331" y="2101931"/>
            <a:ext cx="5755575" cy="431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317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C9190-8736-4D49-A080-59FF0AC5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20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День отца отмечается в третье воскресенье октября</a:t>
            </a:r>
            <a:b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февраля 2008 года «Российская газета» опубликовала заметку с заголовком: «Владимир Путин пообещал „подумать“ ввести в России День отца». В частности, в заметке приведена следующая цитата: «В процессе деторождения принимают участие как отец, так и мать. Ряд задач по поддержанию семьи, воспитанию детей — это функция отцов. Объявив 2008-й Годом семьи в России, мы хотим решить задачи, которые стоят в сфере демографии, а также отцовства и материнства»</a:t>
            </a:r>
          </a:p>
        </p:txBody>
      </p:sp>
      <p:sp>
        <p:nvSpPr>
          <p:cNvPr id="5" name="AutoShape 4" descr="https://shutnikov.club/wp-content/uploads/2020/01/s_dnem_otca_21_10085731.png">
            <a:extLst>
              <a:ext uri="{FF2B5EF4-FFF2-40B4-BE49-F238E27FC236}">
                <a16:creationId xmlns:a16="http://schemas.microsoft.com/office/drawing/2014/main" id="{24D458CB-4E6A-4187-B0D9-48C4DEDA14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2327564" cy="232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sun9-13.userapi.com/s/v1/if1/GyO81bB4ygLUP_npblJ8K9Ah1O0yU_RPgZD8El7aue-uiWIX9w9OfQQuc8odhWtn5uGlydZF.jpg?size=604x453&amp;quality=96&amp;type=album">
            <a:extLst>
              <a:ext uri="{FF2B5EF4-FFF2-40B4-BE49-F238E27FC236}">
                <a16:creationId xmlns:a16="http://schemas.microsoft.com/office/drawing/2014/main" id="{0185AA1E-AA59-4174-A419-58447FC6C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804" y="1817853"/>
            <a:ext cx="57531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794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3DF78-4F3E-4B9C-945F-7CA33585C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14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некоторых регионах День отца отмечается уже несколько лет и утверждён законодательно. Так, с 2002 года этот праздник начали отмечать в Череповце, с 2003 года — в Новосибирске, а с 2006 в Волгоградской, Липецкой, Курской и Ульяновской областях. В 2009 году Постановлением Главы администрации Архангельской области от 03.02.2009. № 23 в Архангельской области был утверждён областной декадник семьи в период с 20 по 30 ноября, а в третье воскресенье ноября – День отца. В рамках празднования проходит областной конкурс «Отец – ответственная должность» и награждение отцов, которые достойно воспитывают детей, Почётной грамотой Губернатора Архангельской области и благодарностью губернатора Архангельской области.</a:t>
            </a:r>
          </a:p>
        </p:txBody>
      </p:sp>
      <p:pic>
        <p:nvPicPr>
          <p:cNvPr id="6146" name="Picture 2" descr="https://sun9-85.userapi.com/impg/nKuyjFTFVi1BqDahcq4Td6vCOuZ_O78Bm3gEpw/s-5p3e8AaOo.jpg?size=1280x853&amp;quality=96&amp;sign=d324c9bb8db89ffff412dd9ec5783add&amp;type=album">
            <a:extLst>
              <a:ext uri="{FF2B5EF4-FFF2-40B4-BE49-F238E27FC236}">
                <a16:creationId xmlns:a16="http://schemas.microsoft.com/office/drawing/2014/main" id="{78D3743E-43A7-4D63-8A46-574CBE1AD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8" y="2275439"/>
            <a:ext cx="6627524" cy="441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84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6619F-5D26-45D1-9B91-A25B3B70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Отец! Папа! Сколько силы, уважения и гордости в этом слове. Это самый важный Мужчина в жизни любого человека!</a:t>
            </a:r>
          </a:p>
        </p:txBody>
      </p:sp>
      <p:pic>
        <p:nvPicPr>
          <p:cNvPr id="7170" name="Picture 2" descr="https://avatars.mds.yandex.net/i?id=de2b612a1c8837ef177ec43a197ea7b2_l-5211891-images-thumbs&amp;n=13">
            <a:extLst>
              <a:ext uri="{FF2B5EF4-FFF2-40B4-BE49-F238E27FC236}">
                <a16:creationId xmlns:a16="http://schemas.microsoft.com/office/drawing/2014/main" id="{A7787720-1B38-4862-B7AB-148FBAC3A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345" y="1732148"/>
            <a:ext cx="7528461" cy="50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427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i?id=3fda1db1e8e8014e5901c2bb6a7779a8_l-4032894-images-thumbs&amp;n=13">
            <a:extLst>
              <a:ext uri="{FF2B5EF4-FFF2-40B4-BE49-F238E27FC236}">
                <a16:creationId xmlns:a16="http://schemas.microsoft.com/office/drawing/2014/main" id="{128A2A92-C97A-4449-9099-5154EDD67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668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9870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328</TotalTime>
  <Words>257</Words>
  <Application>Microsoft Office PowerPoint</Application>
  <PresentationFormat>Широкоэкранный</PresentationFormat>
  <Paragraphs>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День отца</vt:lpstr>
      <vt:lpstr>Презентация PowerPoint</vt:lpstr>
      <vt:lpstr>День отца (также День отцов) — ежегодный праздник в честь отцов, отмечаемый во многих странах. В России День отца отмечается с 2021 года в третье воскресенье октября</vt:lpstr>
      <vt:lpstr>В США впервые праздновался 19 июня 1910 года. Инициатором создания этого праздника называют миссис Додд (1882—1978) из города Спокан, штат Вашингтон. Она хотела выразить признательность своему отцу, а в его лице — всем заботливым отцам Америки, участвующим в воспитании детей. Отца основательницы праздника звали Уильям Смарт, его жена умерла, родив шестого ребёнка, но отец-одиночка успешно воспитал новорождённого и ещё пятерых детей. Добродетельный Уильям был ветераном гражданской войны и проживал с детьми на ферме.</vt:lpstr>
      <vt:lpstr>Национальным праздником этот день в США стал в 1966 году, в год, когда президент США Линдон Джонсон объявил третье воскресенье июня национальным праздником. По традиции, во время ежегодных торжеств государство и простые граждане спешат оказать поддержку папам с низкими доходами, которые одни воспитывают детей. Со временем и другие страны, где декларируется уважение к семейным ценностям, стали следом за Соединёнными Штатами отмечать этот день, выказывая почести мужчине-отцу.</vt:lpstr>
      <vt:lpstr>В России День отца отмечается в третье воскресенье октября 14 февраля 2008 года «Российская газета» опубликовала заметку с заголовком: «Владимир Путин пообещал „подумать“ ввести в России День отца». В частности, в заметке приведена следующая цитата: «В процессе деторождения принимают участие как отец, так и мать. Ряд задач по поддержанию семьи, воспитанию детей — это функция отцов. Объявив 2008-й Годом семьи в России, мы хотим решить задачи, которые стоят в сфере демографии, а также отцовства и материнства»</vt:lpstr>
      <vt:lpstr>В некоторых регионах День отца отмечается уже несколько лет и утверждён законодательно. Так, с 2002 года этот праздник начали отмечать в Череповце, с 2003 года — в Новосибирске, а с 2006 в Волгоградской, Липецкой, Курской и Ульяновской областях. В 2009 году Постановлением Главы администрации Архангельской области от 03.02.2009. № 23 в Архангельской области был утверждён областной декадник семьи в период с 20 по 30 ноября, а в третье воскресенье ноября – День отца. В рамках празднования проходит областной конкурс «Отец – ответственная должность» и награждение отцов, которые достойно воспитывают детей, Почётной грамотой Губернатора Архангельской области и благодарностью губернатора Архангельской области.</vt:lpstr>
      <vt:lpstr>Отец! Папа! Сколько силы, уважения и гордости в этом слове. Это самый важный Мужчина в жизни любого человека!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Nikita Malishev</dc:creator>
  <cp:lastModifiedBy>Nikita Malishev</cp:lastModifiedBy>
  <cp:revision>24</cp:revision>
  <dcterms:created xsi:type="dcterms:W3CDTF">2022-09-13T18:31:45Z</dcterms:created>
  <dcterms:modified xsi:type="dcterms:W3CDTF">2022-10-02T09:08:39Z</dcterms:modified>
</cp:coreProperties>
</file>