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BC059-69E9-4AC0-98F8-D8F43A2BDC9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2CD21-3458-490A-9919-C81A149230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/>
              <a:t>история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824" y="1643050"/>
            <a:ext cx="819317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904576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928802"/>
            <a:ext cx="898278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9144000" cy="44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74927"/>
            <a:ext cx="9144000" cy="568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9144000" cy="216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071546"/>
            <a:ext cx="9420007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9143999" cy="544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8435386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история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</dc:title>
  <dc:creator>Пользователь Windows</dc:creator>
  <cp:lastModifiedBy>Пользователь Windows</cp:lastModifiedBy>
  <cp:revision>3</cp:revision>
  <dcterms:created xsi:type="dcterms:W3CDTF">2022-09-18T09:15:55Z</dcterms:created>
  <dcterms:modified xsi:type="dcterms:W3CDTF">2022-09-25T09:16:44Z</dcterms:modified>
</cp:coreProperties>
</file>