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504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93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7426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04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1308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599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31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769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28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7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03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207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64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08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97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52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84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4575CE7-D67A-410E-8AB4-6998677536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56"/>
            <a:ext cx="12192000" cy="6862456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2B47FC-3223-450A-988C-F8360E1C6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20" y="2902154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решете воду не удержишь</a:t>
            </a:r>
            <a:b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</a:p>
        </p:txBody>
      </p:sp>
    </p:spTree>
    <p:extLst>
      <p:ext uri="{BB962C8B-B14F-4D97-AF65-F5344CB8AC3E}">
        <p14:creationId xmlns:p14="http://schemas.microsoft.com/office/powerpoint/2010/main" val="3089745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BF97F5-AF8A-4BE8-9DCA-5D0222325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прозвенел звонок, Завершается урок. Отдохнуть всех непременно Приглашает ...</a:t>
            </a:r>
          </a:p>
        </p:txBody>
      </p:sp>
      <p:pic>
        <p:nvPicPr>
          <p:cNvPr id="9218" name="Picture 2" descr="https://avatars.mds.yandex.net/i?id=c22ccb466787db536ae1b4e582a94c72_l-4854982-images-thumbs&amp;n=13">
            <a:extLst>
              <a:ext uri="{FF2B5EF4-FFF2-40B4-BE49-F238E27FC236}">
                <a16:creationId xmlns:a16="http://schemas.microsoft.com/office/drawing/2014/main" id="{9864DB51-EAA0-40AA-889E-90E1D7CE4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07" y="1695264"/>
            <a:ext cx="7456869" cy="497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02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74ae9ebab81e7dcca8f63fd7ed869888_l-5443562-images-thumbs&amp;n=13">
            <a:extLst>
              <a:ext uri="{FF2B5EF4-FFF2-40B4-BE49-F238E27FC236}">
                <a16:creationId xmlns:a16="http://schemas.microsoft.com/office/drawing/2014/main" id="{B2E4CB99-0F8D-49BC-842A-EC4A92345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81" y="85725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181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A41818-A852-441C-8A6A-FD9BAA5F5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 «в решете воду не удержишь» означает, что не следует приниматься за бесполезную работу: силы потратятся, а толку никакого не будет. Надо сначала подумать, будет ли труд эффективным, принесет ли результат, а потом уже браться за дело.</a:t>
            </a:r>
          </a:p>
        </p:txBody>
      </p:sp>
      <p:pic>
        <p:nvPicPr>
          <p:cNvPr id="2050" name="Picture 2" descr="https://avatars.mds.yandex.net/i?id=72d1980401de4e5b1676e1ffa4dadb7c_l-5225975-images-thumbs&amp;n=13">
            <a:extLst>
              <a:ext uri="{FF2B5EF4-FFF2-40B4-BE49-F238E27FC236}">
                <a16:creationId xmlns:a16="http://schemas.microsoft.com/office/drawing/2014/main" id="{A35AA176-2D66-4E92-A3E6-BF73D4F9F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481" y="2067466"/>
            <a:ext cx="6602681" cy="439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276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BF97F5-AF8A-4BE8-9DCA-5D0222325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носу сидим, На мир глядим, За уши держимся.</a:t>
            </a:r>
            <a:b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это?</a:t>
            </a:r>
          </a:p>
        </p:txBody>
      </p:sp>
      <p:pic>
        <p:nvPicPr>
          <p:cNvPr id="3074" name="Picture 2" descr="https://avatars.mds.yandex.net/i?id=cde6653eca2ed434d79cfee46bf71d74_l-5858200-images-thumbs&amp;n=13">
            <a:extLst>
              <a:ext uri="{FF2B5EF4-FFF2-40B4-BE49-F238E27FC236}">
                <a16:creationId xmlns:a16="http://schemas.microsoft.com/office/drawing/2014/main" id="{3C3E7E9E-B14D-4BE9-B04D-64EBC512B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594" y="1689758"/>
            <a:ext cx="7414161" cy="463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22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BF97F5-AF8A-4BE8-9DCA-5D0222325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дворе замерзли лужи, Целый день поземка кружит, Стали белыми дома. Это к нам пришла...</a:t>
            </a:r>
          </a:p>
        </p:txBody>
      </p:sp>
      <p:pic>
        <p:nvPicPr>
          <p:cNvPr id="4098" name="Picture 2" descr="https://pibig.info/uploads/posts/2022-01/1642119624_69-pibig-info-p-sledi-belki-zimoi-priroda-krasivo-foto-72.jpg">
            <a:extLst>
              <a:ext uri="{FF2B5EF4-FFF2-40B4-BE49-F238E27FC236}">
                <a16:creationId xmlns:a16="http://schemas.microsoft.com/office/drawing/2014/main" id="{CEB58AD6-66BE-4CBE-AAFA-752E3DB74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021" y="1668483"/>
            <a:ext cx="6283823" cy="471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92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BF97F5-AF8A-4BE8-9DCA-5D0222325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Ежедневно в семь утра Я трещу: «Вставать пора!»</a:t>
            </a:r>
          </a:p>
        </p:txBody>
      </p:sp>
      <p:pic>
        <p:nvPicPr>
          <p:cNvPr id="5122" name="Picture 2" descr="https://avatars.mds.yandex.net/i?id=05d42d5d98bf4ab13ecceb2c95ca070c_l-5331889-images-thumbs&amp;n=13">
            <a:extLst>
              <a:ext uri="{FF2B5EF4-FFF2-40B4-BE49-F238E27FC236}">
                <a16:creationId xmlns:a16="http://schemas.microsoft.com/office/drawing/2014/main" id="{F5749BAA-A6FB-48DD-9FA6-3C2937A4EA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333" y="1573481"/>
            <a:ext cx="7276670" cy="4845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93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BF97F5-AF8A-4BE8-9DCA-5D0222325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Едет он на двух колесах, Не буксует на откосах. И бензина в баке нет. Это мой...</a:t>
            </a:r>
          </a:p>
        </p:txBody>
      </p:sp>
      <p:pic>
        <p:nvPicPr>
          <p:cNvPr id="6146" name="Picture 2" descr="https://avatars.mds.yandex.net/i?id=8d05b04354741b3d8ffdeb400f2379c5_l-5350576-images-thumbs&amp;n=13">
            <a:extLst>
              <a:ext uri="{FF2B5EF4-FFF2-40B4-BE49-F238E27FC236}">
                <a16:creationId xmlns:a16="http://schemas.microsoft.com/office/drawing/2014/main" id="{10FF9261-3D6C-4DEC-B8C7-7BF1DA607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420" y="1320800"/>
            <a:ext cx="7804496" cy="520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34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BF97F5-AF8A-4BE8-9DCA-5D0222325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смялись складки брюк, То поможет нам ...</a:t>
            </a:r>
          </a:p>
        </p:txBody>
      </p:sp>
      <p:pic>
        <p:nvPicPr>
          <p:cNvPr id="7170" name="Picture 2" descr="https://avatars.mds.yandex.net/i?id=476fc78c3fa3952642c9e2a8b7ecc811_l-5134183-images-thumbs&amp;n=13">
            <a:extLst>
              <a:ext uri="{FF2B5EF4-FFF2-40B4-BE49-F238E27FC236}">
                <a16:creationId xmlns:a16="http://schemas.microsoft.com/office/drawing/2014/main" id="{24598E8C-CF70-4549-A202-7BD6D60E4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538" y="1422578"/>
            <a:ext cx="7200900" cy="480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88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BF97F5-AF8A-4BE8-9DCA-5D0222325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небе звездные фонтаны Распустились, как тюльпаны. В вышине они мерцают, С Новым годом поздравляют.</a:t>
            </a:r>
          </a:p>
        </p:txBody>
      </p:sp>
      <p:pic>
        <p:nvPicPr>
          <p:cNvPr id="8194" name="Picture 2" descr="https://avatars.mds.yandex.net/i?id=e24e94d6bb0777d0f96e6563e0564503_l-5877635-images-thumbs&amp;n=13">
            <a:extLst>
              <a:ext uri="{FF2B5EF4-FFF2-40B4-BE49-F238E27FC236}">
                <a16:creationId xmlns:a16="http://schemas.microsoft.com/office/drawing/2014/main" id="{278A8FA2-8F73-4001-8829-513E66EF6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780" y="1623289"/>
            <a:ext cx="7593775" cy="5062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77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330</TotalTime>
  <Words>154</Words>
  <Application>Microsoft Office PowerPoint</Application>
  <PresentationFormat>Широкоэкранный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В решете воду не удержишь Загадки</vt:lpstr>
      <vt:lpstr>Презентация PowerPoint</vt:lpstr>
      <vt:lpstr>Пословица «в решете воду не удержишь» означает, что не следует приниматься за бесполезную работу: силы потратятся, а толку никакого не будет. Надо сначала подумать, будет ли труд эффективным, принесет ли результат, а потом уже браться за дело.</vt:lpstr>
      <vt:lpstr>На носу сидим, На мир глядим, За уши держимся. Что это?</vt:lpstr>
      <vt:lpstr>Во дворе замерзли лужи, Целый день поземка кружит, Стали белыми дома. Это к нам пришла...</vt:lpstr>
      <vt:lpstr>Ежедневно в семь утра Я трещу: «Вставать пора!»</vt:lpstr>
      <vt:lpstr>Едет он на двух колесах, Не буксует на откосах. И бензина в баке нет. Это мой...</vt:lpstr>
      <vt:lpstr>Если смялись складки брюк, То поможет нам ...</vt:lpstr>
      <vt:lpstr>В небе звездные фонтаны Распустились, как тюльпаны. В вышине они мерцают, С Новым годом поздравляют.</vt:lpstr>
      <vt:lpstr>Школьный прозвенел звонок, Завершается урок. Отдохнуть всех непременно Приглашает 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Nikita Malishev</dc:creator>
  <cp:lastModifiedBy>Nikita Malishev</cp:lastModifiedBy>
  <cp:revision>24</cp:revision>
  <dcterms:created xsi:type="dcterms:W3CDTF">2022-09-13T18:31:45Z</dcterms:created>
  <dcterms:modified xsi:type="dcterms:W3CDTF">2022-10-02T09:46:36Z</dcterms:modified>
</cp:coreProperties>
</file>