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58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327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0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56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633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7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60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27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461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84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166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60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0653E-CC76-4EA7-84EF-51751D781B9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05F2-3DF6-4342-9136-D9A7243441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07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3594" y="1977546"/>
            <a:ext cx="3806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752528" cy="527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39544" y="1484784"/>
            <a:ext cx="410445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Ви́ктор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Ю́зефович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Драгу́нский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4509120"/>
            <a:ext cx="24416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(1913 — 1972)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19705" y="6283837"/>
            <a:ext cx="3496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Презентацию подготовила Мальцева М. Н. МАОУ « Инженерная школа» г. Перми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6229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88863"/>
            <a:ext cx="338437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7944" y="1127253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«Что любит Мишка»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57809" y="1988840"/>
            <a:ext cx="59776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1.Назовите </a:t>
            </a:r>
            <a:r>
              <a:rPr lang="ru-RU" sz="2400" dirty="0"/>
              <a:t>главных героев произведения.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2660906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2.А </a:t>
            </a:r>
            <a:r>
              <a:rPr lang="ru-RU" sz="2400" dirty="0"/>
              <a:t>кто они друг другу</a:t>
            </a:r>
            <a:r>
              <a:rPr lang="ru-RU" sz="2400" dirty="0" smtClean="0"/>
              <a:t>?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3.Одинаковые </a:t>
            </a:r>
            <a:r>
              <a:rPr lang="ru-RU" sz="2400" dirty="0"/>
              <a:t>ли у них интересы?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31484" y="42210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4.Как </a:t>
            </a:r>
            <a:r>
              <a:rPr lang="ru-RU" sz="2400" dirty="0"/>
              <a:t>вы считаете, какова основная идея этого рассказа?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589240"/>
            <a:ext cx="5500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5.Какой </a:t>
            </a:r>
            <a:r>
              <a:rPr lang="ru-RU" sz="2400" dirty="0"/>
              <a:t>совет вы могли бы дать Мишке?</a:t>
            </a:r>
          </a:p>
        </p:txBody>
      </p:sp>
    </p:spTree>
    <p:extLst>
      <p:ext uri="{BB962C8B-B14F-4D97-AF65-F5344CB8AC3E}">
        <p14:creationId xmlns:p14="http://schemas.microsoft.com/office/powerpoint/2010/main" val="113078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6450" y="3429000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(</a:t>
            </a:r>
            <a:r>
              <a:rPr lang="ru-RU" sz="2800" b="1" dirty="0"/>
              <a:t>Рассказ</a:t>
            </a:r>
            <a:r>
              <a:rPr lang="ru-RU" sz="2800" dirty="0"/>
              <a:t> - это прозаическое произведение, небольшое по объему, с малым количеством действующих лиц. Изображенные в нем события проходят в небольшом временном промежутке.)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1268760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Итог урока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782869"/>
            <a:ext cx="9252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1.С какими произведениями  В. Ю. Драгунского вы познакомились?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2394" y="2260202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2.К какому жанру литературы они относятся? ( литературные сказки или литературные произведения)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8380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82341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Драгунский прожил одну, на редкость многообразную, насыщенную, напряжённую и цельную жизнь. Ему выпала редкая участь быть ни на кого не похожим, создать свой стиль и в жизни, и в творчестве. </a:t>
            </a:r>
          </a:p>
          <a:p>
            <a:r>
              <a:rPr lang="ru-RU" sz="2800" dirty="0"/>
              <a:t>   Он был блестящим устным рассказчиком, интересно, по-своему "читал" людей, открывая в них порой такое, чего не видели те, кто стоял к ним ближе. Он не боялся распахнуться новому человеку, ощутив в нём родную кровь, и не боялся разрыва, если обнаруживал низость.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68931" y="6390620"/>
            <a:ext cx="1379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Ю. Нагибин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980728"/>
            <a:ext cx="51667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Писатель щедрый и радостный </a:t>
            </a:r>
          </a:p>
        </p:txBody>
      </p:sp>
    </p:spTree>
    <p:extLst>
      <p:ext uri="{BB962C8B-B14F-4D97-AF65-F5344CB8AC3E}">
        <p14:creationId xmlns:p14="http://schemas.microsoft.com/office/powerpoint/2010/main" val="41444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240360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50851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Могила Драгунского на Ваганьковском кладбище Москвы.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16483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Писатель скончался </a:t>
            </a:r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/>
              <a:t>Москве 6 мая 1972 года</a:t>
            </a:r>
          </a:p>
        </p:txBody>
      </p:sp>
    </p:spTree>
    <p:extLst>
      <p:ext uri="{BB962C8B-B14F-4D97-AF65-F5344CB8AC3E}">
        <p14:creationId xmlns:p14="http://schemas.microsoft.com/office/powerpoint/2010/main" val="331454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4051" y="2967335"/>
            <a:ext cx="7035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871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259228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1175160"/>
            <a:ext cx="53285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Родился  </a:t>
            </a:r>
            <a:r>
              <a:rPr lang="ru-RU" sz="2400" b="1" dirty="0" smtClean="0"/>
              <a:t>1 декабря 1913 </a:t>
            </a:r>
            <a:r>
              <a:rPr lang="ru-RU" sz="2400" b="1" dirty="0"/>
              <a:t>года </a:t>
            </a:r>
            <a:r>
              <a:rPr lang="ru-RU" sz="2400" dirty="0"/>
              <a:t>в Нью-Йорке, в еврейской семье эмигрантов из России. Вскоре после этого родители вернулись на родину и обосновались в Гомеле.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3274413"/>
            <a:ext cx="5386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В 1925 </a:t>
            </a:r>
            <a:r>
              <a:rPr lang="ru-RU" sz="2400" dirty="0" smtClean="0"/>
              <a:t>году семья </a:t>
            </a:r>
            <a:r>
              <a:rPr lang="ru-RU" sz="2400" dirty="0"/>
              <a:t>переехали в Москву. </a:t>
            </a:r>
          </a:p>
        </p:txBody>
      </p:sp>
    </p:spTree>
    <p:extLst>
      <p:ext uri="{BB962C8B-B14F-4D97-AF65-F5344CB8AC3E}">
        <p14:creationId xmlns:p14="http://schemas.microsoft.com/office/powerpoint/2010/main" val="60609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2048" y="112474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Виктору пришлось зарабатывать на жизнь самостоятельно. После школы он поступил учеником токаря на завод «Самоточка», затем в 1930 году устроился учеником шорника на фабрику «Спорт-туризм».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3754388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27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412776"/>
            <a:ext cx="61926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Одновременно Драгунский занимался литературной работой: писал фельетоны и юморески, придумывал интермедии, сценки, эстрадные монологи, цирковые клоунады. Сблизился с цирковыми артистами и даже какое-то время работал в цирке.</a:t>
            </a:r>
          </a:p>
          <a:p>
            <a:endParaRPr lang="ru-RU" sz="2400" dirty="0"/>
          </a:p>
          <a:p>
            <a:r>
              <a:rPr lang="ru-RU" sz="2400" dirty="0"/>
              <a:t>Во время Великой Отечественной войны Драгунский был в ополчении, затем выступал с фронтовыми концертными бригадами. В 1944 году работал клоуном в цирке.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2664296" cy="3805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66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158417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324882"/>
            <a:ext cx="1800200" cy="23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84" y="1827104"/>
            <a:ext cx="2176652" cy="253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129614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55341"/>
            <a:ext cx="2448272" cy="2597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55342"/>
            <a:ext cx="1584175" cy="2597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1196752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Произведения для детей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364" y="4725144"/>
            <a:ext cx="2331771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216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1028343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Широкую известность и большую популярность принесли Виктору Драгунскому детские юмористические рассказы о Дениске Кораблеве, объединенные в цикл общим названием «Денискины рассказы». </a:t>
            </a:r>
            <a:r>
              <a:rPr lang="ru-RU" sz="2400" dirty="0" smtClean="0"/>
              <a:t>(1966</a:t>
            </a:r>
            <a:r>
              <a:rPr lang="ru-RU" sz="2400" dirty="0"/>
              <a:t>).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этой книге 45 удивительных и забавных историй, случившихся с мальчиком Дениской.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28344"/>
            <a:ext cx="3096344" cy="427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058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23928" y="9807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« Не одного дня работы  не для детей, ни одного ребёнка без радости».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280831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17228"/>
            <a:ext cx="2736304" cy="280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08090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Рассказы о Дениске </a:t>
            </a:r>
            <a:r>
              <a:rPr lang="ru-RU" sz="2400" dirty="0" err="1"/>
              <a:t>автобиографичны</a:t>
            </a:r>
            <a:r>
              <a:rPr lang="ru-RU" sz="2400" dirty="0"/>
              <a:t>: прототипом главного героя стал сын писателя Денис, в них были отражены некоторые действительные события жизни семьи.</a:t>
            </a:r>
          </a:p>
        </p:txBody>
      </p:sp>
    </p:spTree>
    <p:extLst>
      <p:ext uri="{BB962C8B-B14F-4D97-AF65-F5344CB8AC3E}">
        <p14:creationId xmlns:p14="http://schemas.microsoft.com/office/powerpoint/2010/main" val="10663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941416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>Причина</a:t>
            </a:r>
          </a:p>
          <a:p>
            <a:r>
              <a:rPr lang="ru-RU" dirty="0"/>
              <a:t>«Причина»- какое удобное слово!</a:t>
            </a:r>
          </a:p>
          <a:p>
            <a:r>
              <a:rPr lang="ru-RU" dirty="0"/>
              <a:t>Оно выручает лентяя любого.</a:t>
            </a:r>
          </a:p>
          <a:p>
            <a:r>
              <a:rPr lang="ru-RU" dirty="0"/>
              <a:t> Оно объясняет,</a:t>
            </a:r>
          </a:p>
          <a:p>
            <a:r>
              <a:rPr lang="ru-RU" dirty="0"/>
              <a:t>Оно покрывает,</a:t>
            </a:r>
          </a:p>
          <a:p>
            <a:r>
              <a:rPr lang="ru-RU" dirty="0"/>
              <a:t>Оно от стыда и позора спасает.</a:t>
            </a:r>
          </a:p>
          <a:p>
            <a:r>
              <a:rPr lang="ru-RU" dirty="0"/>
              <a:t>Не сделал,</a:t>
            </a:r>
          </a:p>
          <a:p>
            <a:r>
              <a:rPr lang="ru-RU" dirty="0"/>
              <a:t>Забыл,</a:t>
            </a:r>
          </a:p>
          <a:p>
            <a:r>
              <a:rPr lang="ru-RU" dirty="0"/>
              <a:t>Тяжело,</a:t>
            </a:r>
          </a:p>
          <a:p>
            <a:r>
              <a:rPr lang="ru-RU" dirty="0"/>
              <a:t>Далеко…</a:t>
            </a:r>
          </a:p>
          <a:p>
            <a:r>
              <a:rPr lang="ru-RU" dirty="0"/>
              <a:t>Причину найдёшь –</a:t>
            </a:r>
          </a:p>
          <a:p>
            <a:r>
              <a:rPr lang="ru-RU" dirty="0"/>
              <a:t>И дыши глубоко!</a:t>
            </a:r>
          </a:p>
          <a:p>
            <a:r>
              <a:rPr lang="ru-RU" dirty="0"/>
              <a:t> С совестью мир,</a:t>
            </a:r>
          </a:p>
          <a:p>
            <a:r>
              <a:rPr lang="ru-RU" dirty="0"/>
              <a:t>Не запятнана честь…</a:t>
            </a:r>
          </a:p>
          <a:p>
            <a:r>
              <a:rPr lang="ru-RU" dirty="0"/>
              <a:t>Чего-то там нет,</a:t>
            </a:r>
          </a:p>
          <a:p>
            <a:r>
              <a:rPr lang="ru-RU" dirty="0"/>
              <a:t>Но причина-то есть!</a:t>
            </a:r>
          </a:p>
          <a:p>
            <a:r>
              <a:rPr lang="ru-RU" dirty="0"/>
              <a:t>Ребята, ребята,</a:t>
            </a:r>
          </a:p>
          <a:p>
            <a:r>
              <a:rPr lang="ru-RU" dirty="0"/>
              <a:t>Вы завтра – мужчины.</a:t>
            </a:r>
          </a:p>
          <a:p>
            <a:r>
              <a:rPr lang="ru-RU" dirty="0"/>
              <a:t>Не надо причин!</a:t>
            </a:r>
          </a:p>
          <a:p>
            <a:r>
              <a:rPr lang="ru-RU" dirty="0"/>
              <a:t> Не ищите причины!</a:t>
            </a:r>
          </a:p>
          <a:p>
            <a:r>
              <a:rPr lang="ru-RU" dirty="0"/>
              <a:t>  ( </a:t>
            </a:r>
            <a:r>
              <a:rPr lang="ru-RU" dirty="0" err="1"/>
              <a:t>В.Викторов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878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1124744"/>
            <a:ext cx="27965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«Главные реки»,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933487"/>
            <a:ext cx="2674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Словарная работа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36912"/>
            <a:ext cx="76870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Прыть – быстрота, подвижность</a:t>
            </a:r>
          </a:p>
          <a:p>
            <a:r>
              <a:rPr lang="ru-RU" sz="2400" dirty="0"/>
              <a:t>Позор- бесчестье, стыд и срамота ( и срам) –позорище</a:t>
            </a:r>
          </a:p>
          <a:p>
            <a:r>
              <a:rPr lang="ru-RU" sz="2400" dirty="0"/>
              <a:t>Ловко- проворно, юрко, вертко</a:t>
            </a:r>
          </a:p>
          <a:p>
            <a:r>
              <a:rPr lang="ru-RU" sz="2400" dirty="0"/>
              <a:t>Сноровисто- удобно</a:t>
            </a:r>
          </a:p>
          <a:p>
            <a:r>
              <a:rPr lang="ru-RU" sz="2400" dirty="0"/>
              <a:t>Примчаться- прибежать, приехать</a:t>
            </a:r>
          </a:p>
          <a:p>
            <a:r>
              <a:rPr lang="ru-RU" sz="2400" dirty="0"/>
              <a:t>Вежливый- учтивый, корректный, предупредительный, любезный, деликатный, галантный</a:t>
            </a:r>
          </a:p>
          <a:p>
            <a:r>
              <a:rPr lang="ru-RU" sz="2400" dirty="0"/>
              <a:t>Бодро – молодцом, лихо, жизнерадостно</a:t>
            </a:r>
          </a:p>
          <a:p>
            <a:r>
              <a:rPr lang="ru-RU" sz="2400" dirty="0"/>
              <a:t>Продекламировать - прочитать</a:t>
            </a:r>
          </a:p>
          <a:p>
            <a:r>
              <a:rPr lang="ru-RU" sz="2400" dirty="0"/>
              <a:t>Влепить- поставить, ударить</a:t>
            </a:r>
          </a:p>
        </p:txBody>
      </p:sp>
    </p:spTree>
    <p:extLst>
      <p:ext uri="{BB962C8B-B14F-4D97-AF65-F5344CB8AC3E}">
        <p14:creationId xmlns:p14="http://schemas.microsoft.com/office/powerpoint/2010/main" val="24901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585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17</cp:revision>
  <dcterms:created xsi:type="dcterms:W3CDTF">2015-01-02T13:30:34Z</dcterms:created>
  <dcterms:modified xsi:type="dcterms:W3CDTF">2022-10-02T11:34:48Z</dcterms:modified>
</cp:coreProperties>
</file>