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7" r:id="rId5"/>
    <p:sldId id="265" r:id="rId6"/>
    <p:sldId id="277" r:id="rId7"/>
    <p:sldId id="278" r:id="rId8"/>
    <p:sldId id="279" r:id="rId9"/>
    <p:sldId id="280" r:id="rId10"/>
    <p:sldId id="281" r:id="rId11"/>
    <p:sldId id="282" r:id="rId12"/>
    <p:sldId id="286" r:id="rId13"/>
    <p:sldId id="283" r:id="rId14"/>
    <p:sldId id="284" r:id="rId15"/>
    <p:sldId id="285" r:id="rId16"/>
    <p:sldId id="289" r:id="rId17"/>
    <p:sldId id="287" r:id="rId18"/>
    <p:sldId id="288" r:id="rId19"/>
    <p:sldId id="263" r:id="rId20"/>
    <p:sldId id="270" r:id="rId21"/>
    <p:sldId id="269" r:id="rId22"/>
    <p:sldId id="272" r:id="rId23"/>
    <p:sldId id="274" r:id="rId24"/>
    <p:sldId id="275" r:id="rId25"/>
    <p:sldId id="276" r:id="rId26"/>
    <p:sldId id="273" r:id="rId27"/>
    <p:sldId id="271" r:id="rId28"/>
    <p:sldId id="266" r:id="rId29"/>
    <p:sldId id="261" r:id="rId30"/>
    <p:sldId id="290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464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748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129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8795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26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654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39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572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9354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2487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982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975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91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329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702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336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11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744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137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70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72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378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C1894-52E1-474A-B5CE-6F819928072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CC082-5738-4BF7-817E-23C01B912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70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4683A-D01A-4ECF-9696-F60941D6D4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AA930-20DD-4B7E-AA0A-FD884D103B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67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55032" y="1366789"/>
            <a:ext cx="9567512" cy="24318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Пятнадцатое февраля 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36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учёными</a:t>
            </a:r>
            <a:endParaRPr lang="ru-RU" sz="4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23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Реза...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раны</a:t>
            </a:r>
            <a:endParaRPr lang="ru-RU" sz="4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87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опасения</a:t>
            </a:r>
            <a:endParaRPr lang="ru-RU" sz="4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91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Невида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40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ое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зрелище</a:t>
            </a:r>
            <a:endParaRPr lang="ru-RU" sz="4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91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Легкоране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...</a:t>
            </a:r>
            <a:r>
              <a:rPr lang="ru-RU" sz="40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ые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свидетели событий</a:t>
            </a:r>
            <a:endParaRPr lang="ru-RU" sz="4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8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Заинтересова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...ы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происходящим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71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63652" y="1484785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79646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Закончено!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2855640" y="3789040"/>
            <a:ext cx="6480720" cy="1296144"/>
            <a:chOff x="1331640" y="3789040"/>
            <a:chExt cx="6480720" cy="1296144"/>
          </a:xfrm>
          <a:solidFill>
            <a:schemeClr val="accent6">
              <a:lumMod val="75000"/>
            </a:schemeClr>
          </a:solidFill>
        </p:grpSpPr>
        <p:sp>
          <p:nvSpPr>
            <p:cNvPr id="8" name="Скругленный прямоугольник 7">
              <a:hlinkClick r:id="" action="ppaction://macro?name=Result"/>
            </p:cNvPr>
            <p:cNvSpPr/>
            <p:nvPr/>
          </p:nvSpPr>
          <p:spPr>
            <a:xfrm>
              <a:off x="1331640" y="3789040"/>
              <a:ext cx="6480720" cy="1296144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TextBox 8">
              <a:hlinkClick r:id="" action="ppaction://macro?name=Result"/>
            </p:cNvPr>
            <p:cNvSpPr txBox="1"/>
            <p:nvPr/>
          </p:nvSpPr>
          <p:spPr>
            <a:xfrm>
              <a:off x="2699792" y="4221088"/>
              <a:ext cx="3888432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solidFill>
                    <a:prstClr val="white"/>
                  </a:solidFill>
                </a:rPr>
                <a:t>Изучите результаты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044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1664" y="1196752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Правильные ответы: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44919" y="2420888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Неправильные ответы: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1472" y="3645024"/>
            <a:ext cx="2090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Результат:</a:t>
            </a:r>
          </a:p>
        </p:txBody>
      </p:sp>
      <p:sp>
        <p:nvSpPr>
          <p:cNvPr id="12" name="Msg">
            <a:hlinkClick r:id="" action="ppaction://macro?name=Start"/>
          </p:cNvPr>
          <p:cNvSpPr/>
          <p:nvPr/>
        </p:nvSpPr>
        <p:spPr>
          <a:xfrm>
            <a:off x="3071664" y="4653137"/>
            <a:ext cx="4176464" cy="7069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CorrA"/>
          <p:cNvSpPr/>
          <p:nvPr/>
        </p:nvSpPr>
        <p:spPr>
          <a:xfrm>
            <a:off x="7052142" y="1273696"/>
            <a:ext cx="1080120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" name="WrongA"/>
          <p:cNvSpPr/>
          <p:nvPr/>
        </p:nvSpPr>
        <p:spPr>
          <a:xfrm>
            <a:off x="7052142" y="2497832"/>
            <a:ext cx="1080120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Res"/>
          <p:cNvSpPr/>
          <p:nvPr/>
        </p:nvSpPr>
        <p:spPr>
          <a:xfrm>
            <a:off x="7033351" y="3721968"/>
            <a:ext cx="1080120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Стрелка вправо 16">
            <a:hlinkClick r:id="" action="ppaction://macro?name=ExitTest"/>
          </p:cNvPr>
          <p:cNvSpPr/>
          <p:nvPr/>
        </p:nvSpPr>
        <p:spPr>
          <a:xfrm>
            <a:off x="8132262" y="5949280"/>
            <a:ext cx="2428234" cy="908720"/>
          </a:xfrm>
          <a:prstGeom prst="rightArrow">
            <a:avLst/>
          </a:prstGeom>
          <a:solidFill>
            <a:srgbClr val="7030A0">
              <a:alpha val="65882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Выход</a:t>
            </a:r>
          </a:p>
        </p:txBody>
      </p:sp>
    </p:spTree>
    <p:extLst>
      <p:ext uri="{BB962C8B-B14F-4D97-AF65-F5344CB8AC3E}">
        <p14:creationId xmlns:p14="http://schemas.microsoft.com/office/powerpoint/2010/main" val="136309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5661" y="67377"/>
            <a:ext cx="8873691" cy="55826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5891" y="1746837"/>
            <a:ext cx="6276109" cy="256367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БЕШЕ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СКОРОСТЬ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НАЙДЕ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ЫЕ РАНЫ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ЛЕГКОРАНЕ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СВИДЕТЕЛИ СОБЫТИЙ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МОБИЛЬНАЯ СВЯЗЬ НАРУШЕ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6535" y="5139322"/>
            <a:ext cx="8097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между словами левого столбика?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6982" y="1746837"/>
            <a:ext cx="5818909" cy="2563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ОБЕСПОКОЕ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НОВОСТЯМИ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 В НЕБЕ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ЯВЛЕНИЕМ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ОПАСЕНИЯ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НЕВИДА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ОЕ ЗРЕЛИЩЕ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27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166" y="110161"/>
            <a:ext cx="10852030" cy="84702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в словосочетаниях главные и зависимые слова, определите тип связи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243532" y="1526874"/>
            <a:ext cx="5624423" cy="42010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ОБЕСПОКОЕ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НОВОСТЯМИ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 В НЕБЕ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ЯВЛЕНИЕМ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ОПАСЕНИЯ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НЕВИДА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ОЕ ЗРЕЛИЩЕ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42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72" y="-136365"/>
            <a:ext cx="10530038" cy="5923146"/>
          </a:xfrm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78732" y="5309727"/>
            <a:ext cx="745114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событие произошло в феврале 2013 года,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осле которого о Челябинске узнал весь мир?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1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355" y="3955746"/>
            <a:ext cx="3709359" cy="58594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6099" y="5258116"/>
            <a:ext cx="8659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причастие с зависимым словом?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1758" y="1337013"/>
            <a:ext cx="5331126" cy="23486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ОБЕСПОКОЕ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НОВОСТЯМИ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 В НЕБЕ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ЯВЛЕНИЕМ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Умножение 6"/>
          <p:cNvSpPr/>
          <p:nvPr/>
        </p:nvSpPr>
        <p:spPr>
          <a:xfrm>
            <a:off x="1670646" y="1145009"/>
            <a:ext cx="327805" cy="256637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множение 7"/>
          <p:cNvSpPr/>
          <p:nvPr/>
        </p:nvSpPr>
        <p:spPr>
          <a:xfrm>
            <a:off x="985566" y="1963400"/>
            <a:ext cx="327805" cy="256637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1411853" y="2816099"/>
            <a:ext cx="258793" cy="266989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10191199" y="1138687"/>
            <a:ext cx="327805" cy="256637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/>
          <p:cNvSpPr/>
          <p:nvPr/>
        </p:nvSpPr>
        <p:spPr>
          <a:xfrm>
            <a:off x="10177803" y="2256025"/>
            <a:ext cx="255920" cy="218911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гнутая вверх стрелка 12"/>
          <p:cNvSpPr/>
          <p:nvPr/>
        </p:nvSpPr>
        <p:spPr>
          <a:xfrm>
            <a:off x="2267308" y="977457"/>
            <a:ext cx="1500996" cy="28954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>
            <a:off x="1516810" y="1885644"/>
            <a:ext cx="1500996" cy="28954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 flipH="1">
            <a:off x="8443889" y="1105775"/>
            <a:ext cx="1440611" cy="28954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верх стрелка 15"/>
          <p:cNvSpPr/>
          <p:nvPr/>
        </p:nvSpPr>
        <p:spPr>
          <a:xfrm>
            <a:off x="2205483" y="2720705"/>
            <a:ext cx="1500996" cy="28954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верх стрелка 16"/>
          <p:cNvSpPr/>
          <p:nvPr/>
        </p:nvSpPr>
        <p:spPr>
          <a:xfrm flipH="1">
            <a:off x="8958537" y="2184797"/>
            <a:ext cx="1103267" cy="28954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6085933" y="1539042"/>
            <a:ext cx="5874589" cy="3898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ОПАСЕНИЯ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7168549" y="3934889"/>
            <a:ext cx="3709359" cy="585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967268" y="252453"/>
            <a:ext cx="4744529" cy="585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ПРИЧАСТИЕ + СУЩЕСТВИТЕЛЬНОЕ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Умножение 23"/>
          <p:cNvSpPr/>
          <p:nvPr/>
        </p:nvSpPr>
        <p:spPr>
          <a:xfrm>
            <a:off x="1313371" y="193514"/>
            <a:ext cx="258793" cy="266989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множение 25"/>
          <p:cNvSpPr/>
          <p:nvPr/>
        </p:nvSpPr>
        <p:spPr>
          <a:xfrm>
            <a:off x="9932408" y="154285"/>
            <a:ext cx="258793" cy="266989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345056" y="223786"/>
            <a:ext cx="4744529" cy="585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ПРИЧАСТИЕ + СУЩЕСТВИТЕЛЬНОЕ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967269" y="2412777"/>
            <a:ext cx="43074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НЕВИДА</a:t>
            </a: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ОЕ ЗРЕЛИЩЕ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14511" y="5377967"/>
            <a:ext cx="8704274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предложения с причастным оборотом из данных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словосочетаний</a:t>
            </a:r>
          </a:p>
        </p:txBody>
      </p:sp>
    </p:spTree>
    <p:extLst>
      <p:ext uri="{BB962C8B-B14F-4D97-AF65-F5344CB8AC3E}">
        <p14:creationId xmlns:p14="http://schemas.microsoft.com/office/powerpoint/2010/main" val="308229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/>
      <p:bldP spid="23" grpId="0"/>
      <p:bldP spid="24" grpId="0" animBg="1"/>
      <p:bldP spid="26" grpId="0" animBg="1"/>
      <p:bldP spid="27" grpId="0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827" y="77521"/>
            <a:ext cx="10515600" cy="5579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в группах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899" y="1205631"/>
            <a:ext cx="9705975" cy="40671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714" y="2346051"/>
            <a:ext cx="3037486" cy="70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4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2706" y="67214"/>
            <a:ext cx="10515600" cy="5579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в группах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4460" y="3448409"/>
            <a:ext cx="4028536" cy="40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746" y="1360997"/>
            <a:ext cx="9334500" cy="37909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635" y="2610030"/>
            <a:ext cx="48482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62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2536"/>
            <a:ext cx="10515600" cy="5579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в группах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4460" y="3448409"/>
            <a:ext cx="4028536" cy="40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16607"/>
            <a:ext cx="9372600" cy="4000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930" y="2748950"/>
            <a:ext cx="401002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8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826" y="114960"/>
            <a:ext cx="10515600" cy="5579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в группах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4460" y="3448409"/>
            <a:ext cx="4028536" cy="40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63" y="923026"/>
            <a:ext cx="9353550" cy="51244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550" y="2721005"/>
            <a:ext cx="3971925" cy="1019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6265" y="3858164"/>
            <a:ext cx="28003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4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3763" y="0"/>
            <a:ext cx="4639573" cy="517585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по алгоритму</a:t>
            </a:r>
            <a:endParaRPr lang="ru-RU" sz="28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54678" y="448574"/>
            <a:ext cx="7798279" cy="640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19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42" y="700131"/>
            <a:ext cx="10731261" cy="61398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0498" y="1155939"/>
            <a:ext cx="5184475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Выражено причастным оборотом или прилагательным с зависимыми словами и стоит </a:t>
            </a:r>
            <a:r>
              <a:rPr lang="ru-RU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определяемого существительного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627" y="1380224"/>
            <a:ext cx="108458" cy="1531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7176" y="1380224"/>
            <a:ext cx="108458" cy="15311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50497" y="3476444"/>
            <a:ext cx="5253487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Стоит перед существительным и имеет </a:t>
            </a:r>
            <a:r>
              <a:rPr lang="ru-RU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добавочное обстоятельственное значение</a:t>
            </a: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причины или уступки </a:t>
            </a:r>
            <a:r>
              <a:rPr lang="ru-RU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</a:t>
            </a:r>
            <a:r>
              <a:rPr lang="ru-RU" i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несмотря на что?</a:t>
            </a: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03984" y="2369283"/>
            <a:ext cx="498319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Стремительно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приближающийся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вызывал недоумение и страх.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8255" y="2687063"/>
            <a:ext cx="108458" cy="1531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3945" y="3634940"/>
            <a:ext cx="107706" cy="15205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6003984" y="4562559"/>
            <a:ext cx="509165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Окна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повреждённые и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разбитые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выглядели очень странно.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4352" y="4886218"/>
            <a:ext cx="107706" cy="15205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5469" y="4868255"/>
            <a:ext cx="107706" cy="1520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2113" y="5891923"/>
            <a:ext cx="107706" cy="152056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810882" y="5891922"/>
            <a:ext cx="4891177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Отделено</a:t>
            </a: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 определяемого слова другими членами предложения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8737" y="76720"/>
            <a:ext cx="876443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Заполните пробелы в таблице. Расставьте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знаки препинания,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составьте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схемы.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4" name="Picture 6" descr="D:\русский язык\Кисель Елена\Рабочая зона\картинки\презентация 1\загруженное (20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683" b="49071" l="10000" r="900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385" b="49630"/>
          <a:stretch/>
        </p:blipFill>
        <p:spPr bwMode="auto">
          <a:xfrm>
            <a:off x="7116927" y="1401319"/>
            <a:ext cx="4183676" cy="13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D:\русский язык\Кисель Елена\Рабочая зона\картинки\презентация 1\загруженное (20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683" b="49071" l="10000" r="900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385" b="49630"/>
          <a:stretch/>
        </p:blipFill>
        <p:spPr bwMode="auto">
          <a:xfrm>
            <a:off x="5785582" y="2736978"/>
            <a:ext cx="5402877" cy="14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D:\русский язык\Кисель Елена\Рабочая зона\картинки\презентация 1\загруженное (20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683" b="49071" l="10000" r="900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385" b="49630"/>
          <a:stretch/>
        </p:blipFill>
        <p:spPr bwMode="auto">
          <a:xfrm>
            <a:off x="5702059" y="3694419"/>
            <a:ext cx="4339088" cy="17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русский язык\Кисель Елена\Рабочая зона\картинки\презентация 1\загруженное (20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683" b="49071" l="10000" r="900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385" b="49630"/>
          <a:stretch/>
        </p:blipFill>
        <p:spPr bwMode="auto">
          <a:xfrm>
            <a:off x="6484128" y="4952235"/>
            <a:ext cx="4503048" cy="16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D:\русский язык\Кисель Елена\Рабочая зона\картинки\презентация 1\загруженное (20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683" b="49071" l="10000" r="900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385" b="49630"/>
          <a:stretch/>
        </p:blipFill>
        <p:spPr bwMode="auto">
          <a:xfrm>
            <a:off x="5785582" y="5973438"/>
            <a:ext cx="3054509" cy="13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11300603" y="4868255"/>
            <a:ext cx="534839" cy="1753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72860" y="1155939"/>
            <a:ext cx="5112722" cy="104797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00109" y="2282357"/>
            <a:ext cx="5112722" cy="104797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00109" y="3440152"/>
            <a:ext cx="5184476" cy="104797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86293" y="4531424"/>
            <a:ext cx="5112722" cy="104797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38607" y="5689219"/>
            <a:ext cx="5112722" cy="101660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1288" y="2472183"/>
            <a:ext cx="2778290" cy="79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77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8" grpId="0"/>
      <p:bldP spid="22" grpId="0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2856482" y="198408"/>
            <a:ext cx="5700922" cy="63829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750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8260" y="632543"/>
            <a:ext cx="818503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свою работу на уроке!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075" y="2678951"/>
            <a:ext cx="3273006" cy="278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20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23358"/>
            <a:ext cx="10515600" cy="4753605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1.Выучить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теоретический материал по теме урока.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Выполнить задание в интерактивной тетради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kysmart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ссылке, прикреплённой к сетевому городу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Творческое задание (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желанию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написать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текст (5-6 предложений с обособленными определениями), используя интересные факты про челябинский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метеорит или рассказы близких людей о событии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963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88" y="228010"/>
            <a:ext cx="11380971" cy="6858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422"/>
            <a:ext cx="5814743" cy="12119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864" y="0"/>
            <a:ext cx="2914136" cy="257462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1742" y="4819896"/>
            <a:ext cx="3570258" cy="19569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90124" y="2574625"/>
            <a:ext cx="5088271" cy="23374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051" y="5173849"/>
            <a:ext cx="6322624" cy="16841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Челябинский метеорит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42625" y="1121435"/>
            <a:ext cx="7319046" cy="4117375"/>
          </a:xfrm>
        </p:spPr>
      </p:pic>
    </p:spTree>
    <p:extLst>
      <p:ext uri="{BB962C8B-B14F-4D97-AF65-F5344CB8AC3E}">
        <p14:creationId xmlns:p14="http://schemas.microsoft.com/office/powerpoint/2010/main" val="221123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2363" y="6175"/>
            <a:ext cx="8873691" cy="55826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Орфографическая разминка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07035" y="1074215"/>
            <a:ext cx="7479102" cy="5223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ОБЕСПОКОЕ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НОВОСТЯМИ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 В НЕБЕ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БЕШЕ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ЯВЛЕНИЕМ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 УЧЁНЫМИ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РАНЫ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ОПАСЕНИЯ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НЕВИДА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ОЕ ЗРЕЛИЩЕ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ЛЕГКОРАНЕ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СВИДЕТЕЛИ СОБЫТИЙ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 ПРОИСХОДЯЩИМ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174" y="1147313"/>
            <a:ext cx="4052853" cy="282946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7030527" y="2860585"/>
            <a:ext cx="2336129" cy="223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52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367808" y="4409430"/>
            <a:ext cx="3384376" cy="1080121"/>
            <a:chOff x="2843808" y="4365103"/>
            <a:chExt cx="3384376" cy="1080121"/>
          </a:xfrm>
        </p:grpSpPr>
        <p:sp>
          <p:nvSpPr>
            <p:cNvPr id="4" name="Скругленный прямоугольник 3">
              <a:hlinkClick r:id="" action="ppaction://macro?name=Start"/>
            </p:cNvPr>
            <p:cNvSpPr/>
            <p:nvPr/>
          </p:nvSpPr>
          <p:spPr>
            <a:xfrm>
              <a:off x="2843808" y="4365103"/>
              <a:ext cx="3384376" cy="108012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75856" y="4581998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Старт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19536" y="1700808"/>
            <a:ext cx="8028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ОРФОГРАФИЧЕСКАЯ РАЗМИНКА</a:t>
            </a:r>
            <a:endParaRPr lang="ru-RU" sz="4000" b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05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Обеспокое</a:t>
            </a:r>
            <a:r>
              <a:rPr lang="ru-RU" sz="4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sz="40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4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новостями</a:t>
            </a:r>
          </a:p>
        </p:txBody>
      </p:sp>
    </p:spTree>
    <p:extLst>
      <p:ext uri="{BB962C8B-B14F-4D97-AF65-F5344CB8AC3E}">
        <p14:creationId xmlns:p14="http://schemas.microsoft.com/office/powerpoint/2010/main" val="107603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Увиде</a:t>
            </a:r>
            <a:r>
              <a:rPr lang="ru-RU" sz="4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4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небе</a:t>
            </a:r>
            <a:endParaRPr lang="ru-RU" sz="4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39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Беше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скорость</a:t>
            </a:r>
            <a:endParaRPr lang="ru-RU" sz="4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91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r">
            <a:hlinkClick r:id="" action="ppaction://macro?name=Corr"/>
          </p:cNvPr>
          <p:cNvSpPr/>
          <p:nvPr/>
        </p:nvSpPr>
        <p:spPr>
          <a:xfrm>
            <a:off x="2999656" y="3542572"/>
            <a:ext cx="259228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</a:p>
        </p:txBody>
      </p:sp>
      <p:sp>
        <p:nvSpPr>
          <p:cNvPr id="5" name="Wrong3">
            <a:hlinkClick r:id="" action="ppaction://macro?name=Wrong"/>
          </p:cNvPr>
          <p:cNvSpPr/>
          <p:nvPr/>
        </p:nvSpPr>
        <p:spPr>
          <a:xfrm>
            <a:off x="6456040" y="3542572"/>
            <a:ext cx="2520280" cy="11825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632" y="836712"/>
            <a:ext cx="6480720" cy="1296144"/>
          </a:xfrm>
          <a:prstGeom prst="roundRect">
            <a:avLst/>
          </a:prstGeom>
          <a:solidFill>
            <a:schemeClr val="accent6">
              <a:lumMod val="75000"/>
              <a:alpha val="72157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явлением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94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2355</TotalTime>
  <Words>350</Words>
  <Application>Microsoft Office PowerPoint</Application>
  <PresentationFormat>Широкоэкранный</PresentationFormat>
  <Paragraphs>105</Paragraphs>
  <Slides>29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Орфографическая 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Проверка</vt:lpstr>
      <vt:lpstr>Найдите в словосочетаниях главные и зависимые слова, определите тип связи</vt:lpstr>
      <vt:lpstr>Управление</vt:lpstr>
      <vt:lpstr>Исследовательская работа в группах</vt:lpstr>
      <vt:lpstr>Исследовательская работа в группах</vt:lpstr>
      <vt:lpstr>Исследовательская работа в группах</vt:lpstr>
      <vt:lpstr>Исследовательская работа в группах</vt:lpstr>
      <vt:lpstr>Работа по алгоритму</vt:lpstr>
      <vt:lpstr>Презентация PowerPoint</vt:lpstr>
      <vt:lpstr>Презентация PowerPoint</vt:lpstr>
      <vt:lpstr>Оцените свою работу на уроке!</vt:lpstr>
      <vt:lpstr>Домашнее задание: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</dc:creator>
  <cp:lastModifiedBy>Andrey</cp:lastModifiedBy>
  <cp:revision>82</cp:revision>
  <dcterms:created xsi:type="dcterms:W3CDTF">2022-01-16T08:52:42Z</dcterms:created>
  <dcterms:modified xsi:type="dcterms:W3CDTF">2022-01-24T14:40:58Z</dcterms:modified>
</cp:coreProperties>
</file>