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7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7E9D95A-D6FE-47ED-99B9-C80AA891787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ED49E4A-4355-4A4E-B99D-A1990073142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ша\Desktop\1646968184_18-kartinkin-net-p-ekologiya-kartinki-dlya-prezentatsii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5506"/>
            <a:ext cx="9144001" cy="689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58285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Урок окружающего мира</a:t>
            </a:r>
          </a:p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3 классе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556792"/>
            <a:ext cx="58948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Что такое экология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1068" y="3645024"/>
            <a:ext cx="571663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Подласенко И.П., </a:t>
            </a:r>
          </a:p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учитель начальных классов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ГОУ «Свердловский лицей №1»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501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Паша\Desktop\----------------90------------------------------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16" y="188640"/>
            <a:ext cx="8352928" cy="556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76209" y="5757259"/>
            <a:ext cx="5591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Лесные пожары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483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Паша\Desktop\amur-leopard-in-forest-1330px-1024x55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58" b="-2655"/>
          <a:stretch/>
        </p:blipFill>
        <p:spPr bwMode="auto">
          <a:xfrm>
            <a:off x="160892" y="188639"/>
            <a:ext cx="8587572" cy="577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Паша\Desktop\remote.axd_-1024x662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43" b="5169"/>
          <a:stretch/>
        </p:blipFill>
        <p:spPr bwMode="auto">
          <a:xfrm>
            <a:off x="323528" y="188639"/>
            <a:ext cx="7978632" cy="649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Паша\Desktop\orangutan-at-batang-ai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92" y="188639"/>
            <a:ext cx="8587572" cy="648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Суматранский сл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3" name="Picture 7" descr="C:\Users\Паша\Desktop\695x378xdsc_4052-735x400-pagespeed-ic-65dy5nwpk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92" y="188638"/>
            <a:ext cx="8865087" cy="482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Паша\Desktop\081_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0" b="-1773"/>
          <a:stretch/>
        </p:blipFill>
        <p:spPr bwMode="auto">
          <a:xfrm>
            <a:off x="683568" y="260648"/>
            <a:ext cx="7416824" cy="664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7757" y="4149080"/>
            <a:ext cx="734848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Угроза исчезновения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>
                <a:solidFill>
                  <a:schemeClr val="bg1"/>
                </a:solidFill>
              </a:rPr>
              <a:t>отдельных </a:t>
            </a:r>
            <a:r>
              <a:rPr lang="ru-RU" sz="5400" dirty="0" smtClean="0">
                <a:solidFill>
                  <a:schemeClr val="bg1"/>
                </a:solidFill>
              </a:rPr>
              <a:t>видов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>
                <a:solidFill>
                  <a:schemeClr val="bg1"/>
                </a:solidFill>
              </a:rPr>
              <a:t>животных и растений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083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83768" y="260648"/>
            <a:ext cx="6400800" cy="3474720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Что можно прямо сейчас сделать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для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защиты экологии?</a:t>
            </a:r>
          </a:p>
          <a:p>
            <a:endParaRPr lang="ru-RU" dirty="0"/>
          </a:p>
        </p:txBody>
      </p:sp>
      <p:pic>
        <p:nvPicPr>
          <p:cNvPr id="10243" name="Picture 3" descr="C:\Users\Паша\Desktop\137161831_Q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2952328" cy="370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89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Паша\Desktop\xd_design_newa_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88" r="26263" b="2323"/>
          <a:stretch/>
        </p:blipFill>
        <p:spPr bwMode="auto">
          <a:xfrm>
            <a:off x="6588224" y="200918"/>
            <a:ext cx="1693336" cy="337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Паша\Desktop\мешки-для-мусора-человека-бросая-в-контейнере-дизайн-иллюстрации-14925412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0" t="9137" r="18266" b="9238"/>
          <a:stretch/>
        </p:blipFill>
        <p:spPr bwMode="auto">
          <a:xfrm>
            <a:off x="155575" y="188640"/>
            <a:ext cx="274723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Паша\Desktop\bc60b5457b70c5d03519f65876d05d9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r="15706" b="-2520"/>
          <a:stretch/>
        </p:blipFill>
        <p:spPr bwMode="auto">
          <a:xfrm>
            <a:off x="971600" y="3540965"/>
            <a:ext cx="2664296" cy="316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avatars.mds.yandex.net/get-mpic/1336510/img_id3297421910420209933.jpeg/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C:\Users\Паша\Desktop\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017" y="3752039"/>
            <a:ext cx="466402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Паша\Desktop\vesenitrud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0337"/>
            <a:ext cx="3024336" cy="368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85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404664"/>
            <a:ext cx="65527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Помните, что если мы продолжим засорять землю и варварски относиться к природе, то через несколько сотен лет, и человечество погибнет. 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Давайте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не обижать нашу планету, а наоборот заботиться о ней, чтобы она в ответ позаботилась о нас!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84003"/>
            <a:ext cx="144016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ru-RU" sz="20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358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404664"/>
            <a:ext cx="7920880" cy="7056784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Берегите  </a:t>
            </a:r>
            <a:r>
              <a:rPr lang="en-US" sz="4000" b="1" dirty="0" smtClean="0">
                <a:solidFill>
                  <a:srgbClr val="002060"/>
                </a:solidFill>
              </a:rPr>
              <a:t>      </a:t>
            </a:r>
            <a:r>
              <a:rPr lang="ru-RU" sz="4000" b="1" dirty="0" smtClean="0">
                <a:solidFill>
                  <a:srgbClr val="002060"/>
                </a:solidFill>
              </a:rPr>
              <a:t> .</a:t>
            </a:r>
            <a:r>
              <a:rPr lang="en-US" sz="4000" b="1" dirty="0" smtClean="0">
                <a:solidFill>
                  <a:srgbClr val="002060"/>
                </a:solidFill>
              </a:rPr>
              <a:t>      </a:t>
            </a:r>
            <a:r>
              <a:rPr lang="ru-RU" sz="4000" b="1" dirty="0" smtClean="0">
                <a:solidFill>
                  <a:srgbClr val="002060"/>
                </a:solidFill>
              </a:rPr>
              <a:t>Берегите</a:t>
            </a:r>
            <a:r>
              <a:rPr lang="ru-RU" sz="4000" b="1" dirty="0">
                <a:solidFill>
                  <a:srgbClr val="002060"/>
                </a:solidFill>
              </a:rPr>
              <a:t/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rgbClr val="002060"/>
                </a:solidFill>
              </a:rPr>
              <a:t>Жаворонка в голубом зените</a:t>
            </a:r>
            <a:r>
              <a:rPr lang="ru-RU" sz="4000" b="1" dirty="0" smtClean="0">
                <a:solidFill>
                  <a:srgbClr val="002060"/>
                </a:solidFill>
              </a:rPr>
              <a:t>,</a:t>
            </a:r>
          </a:p>
          <a:p>
            <a:pPr marL="4572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>
                <a:solidFill>
                  <a:srgbClr val="002060"/>
                </a:solidFill>
              </a:rPr>
              <a:t>на листьях повилики,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rgbClr val="002060"/>
                </a:solidFill>
              </a:rPr>
              <a:t>На тропинках солнечные блики.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rgbClr val="002060"/>
                </a:solidFill>
              </a:rPr>
              <a:t>На камнях играющего </a:t>
            </a:r>
            <a:r>
              <a:rPr lang="ru-RU" sz="4000" b="1" dirty="0" smtClean="0">
                <a:solidFill>
                  <a:srgbClr val="002060"/>
                </a:solidFill>
              </a:rPr>
              <a:t>          ,</a:t>
            </a:r>
            <a:r>
              <a:rPr lang="ru-RU" sz="4000" b="1" dirty="0">
                <a:solidFill>
                  <a:srgbClr val="002060"/>
                </a:solidFill>
              </a:rPr>
              <a:t/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rgbClr val="002060"/>
                </a:solidFill>
              </a:rPr>
              <a:t>Над пустыней тень от баобаба,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rgbClr val="002060"/>
                </a:solidFill>
              </a:rPr>
              <a:t>Ястреба, парящего над полем,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rgbClr val="002060"/>
                </a:solidFill>
              </a:rPr>
              <a:t>Ясный </a:t>
            </a:r>
            <a:r>
              <a:rPr lang="ru-RU" sz="4000" b="1" dirty="0" smtClean="0">
                <a:solidFill>
                  <a:srgbClr val="002060"/>
                </a:solidFill>
              </a:rPr>
              <a:t>       над </a:t>
            </a:r>
            <a:r>
              <a:rPr lang="ru-RU" sz="4000" b="1" dirty="0">
                <a:solidFill>
                  <a:srgbClr val="002060"/>
                </a:solidFill>
              </a:rPr>
              <a:t>речным покоем,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, </a:t>
            </a:r>
            <a:r>
              <a:rPr lang="ru-RU" sz="4000" b="1" dirty="0">
                <a:solidFill>
                  <a:srgbClr val="002060"/>
                </a:solidFill>
              </a:rPr>
              <a:t>мелькающую в жите.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       Берегите </a:t>
            </a:r>
            <a:r>
              <a:rPr lang="ru-RU" sz="4000" b="1" dirty="0">
                <a:solidFill>
                  <a:srgbClr val="002060"/>
                </a:solidFill>
              </a:rPr>
              <a:t>землю! Берегите!</a:t>
            </a:r>
          </a:p>
          <a:p>
            <a:pPr marL="45720" indent="0">
              <a:buNone/>
            </a:pPr>
            <a:r>
              <a:rPr lang="ru-RU" sz="5100" b="1" dirty="0">
                <a:solidFill>
                  <a:srgbClr val="002060"/>
                </a:solidFill>
              </a:rPr>
              <a:t> 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3314" name="Picture 2" descr="C:\Users\Паша\Desktop\1614546537_40-p-zemlya-na-belom-fone-4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60648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Паша\Desktop\png-clipart-blue-and-black-butterfly-illustration-butterfly-butterfly-blue-brush-footed-butterfl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1152128" cy="88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Паша\Desktop\Cutout_Cra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564904"/>
            <a:ext cx="1440160" cy="103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Паша\Desktop\67847657_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509120"/>
            <a:ext cx="936104" cy="76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Паша\Desktop\lastovick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03" y="5052998"/>
            <a:ext cx="1446001" cy="89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97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731520"/>
            <a:ext cx="8784976" cy="347472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Всё меньше нетронутых мест на планете.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По тундре разлиты озёра из нефти.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И вихри враждебные вьются из труб...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Живая природа – уже полутруп.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Поставил её человек на колени.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Всё дальше на север уходят олени...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Мы денег побольше хотим огрести.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А что после нас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  <a:p>
            <a:pPr marL="45720" indent="0" algn="r">
              <a:buNone/>
            </a:pP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</a:rPr>
              <a:t>(А. Усачёв)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94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5616624" cy="6120680"/>
          </a:xfrm>
        </p:spPr>
        <p:txBody>
          <a:bodyPr>
            <a:normAutofit fontScale="55000" lnSpcReduction="20000"/>
          </a:bodyPr>
          <a:lstStyle/>
          <a:p>
            <a:pPr marL="45720" indent="0" algn="just" fontAlgn="base">
              <a:buNone/>
            </a:pPr>
            <a:r>
              <a:rPr lang="ru-RU" sz="4200" dirty="0" smtClean="0"/>
              <a:t>      </a:t>
            </a:r>
            <a:r>
              <a:rPr lang="ru-RU" sz="4200" b="1" dirty="0" smtClean="0">
                <a:solidFill>
                  <a:schemeClr val="accent1">
                    <a:lumMod val="50000"/>
                  </a:schemeClr>
                </a:solidFill>
              </a:rPr>
              <a:t>Природа </a:t>
            </a:r>
            <a:r>
              <a:rPr lang="ru-RU" sz="4200" b="1" dirty="0">
                <a:solidFill>
                  <a:schemeClr val="accent1">
                    <a:lumMod val="50000"/>
                  </a:schemeClr>
                </a:solidFill>
              </a:rPr>
              <a:t>Земли постепенно меняется. Эти изменения происходят всюду: в воде, в воздухе, на суше. Резкие и кардинальные изменения вызывают лесные пожары, наводнения, извержения вулканов. Гибнут растения и животные, некоторые исчезают полностью.</a:t>
            </a:r>
          </a:p>
          <a:p>
            <a:pPr marL="45720" indent="0" algn="just" fontAlgn="base">
              <a:buNone/>
            </a:pPr>
            <a:r>
              <a:rPr lang="ru-RU" sz="4200" b="1" dirty="0" smtClean="0">
                <a:solidFill>
                  <a:schemeClr val="accent1">
                    <a:lumMod val="50000"/>
                  </a:schemeClr>
                </a:solidFill>
              </a:rPr>
              <a:t>       Рост </a:t>
            </a:r>
            <a:r>
              <a:rPr lang="ru-RU" sz="4200" b="1" dirty="0">
                <a:solidFill>
                  <a:schemeClr val="accent1">
                    <a:lumMod val="50000"/>
                  </a:schemeClr>
                </a:solidFill>
              </a:rPr>
              <a:t>городов и удовлетворение их потребностей также оказывают влияние на загрязнение окружающей среды. Перенаселение городов, наплыв автомобилей и предприятий вредного производства оказывают очень неблагоприятное влияние на природу. Выходит, что города — главные очаги загрязнения окружающей среды и накопления мусора.</a:t>
            </a: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Паша\Desktop\zemlya-ekologi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48680"/>
            <a:ext cx="2915924" cy="340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26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Паша\Desktop\zagryaznenie-plastik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816424" cy="314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аша\Desktop\как-люди-загрязняют-землю-458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96543"/>
            <a:ext cx="4459226" cy="29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аша\Desktop\illegal-steel-factory-chin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4716" r="14839"/>
          <a:stretch/>
        </p:blipFill>
        <p:spPr bwMode="auto">
          <a:xfrm>
            <a:off x="107504" y="3544858"/>
            <a:ext cx="4176464" cy="312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аша\Desktop\df3f98b33d4cb6c79399b31b0310afa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82716"/>
            <a:ext cx="4898395" cy="357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Паша\Desktop\19-virubka-lesov-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37" y="489040"/>
            <a:ext cx="8743637" cy="582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37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2996952"/>
            <a:ext cx="7848872" cy="3467404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     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Каждый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житель Земли так или иначе оказывает влияние на окружающую среду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. Любые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изменения окружающей среды, связанные с деятельностью человека, вызывающие загрязнения и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заболевания, вызывают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r>
              <a:rPr lang="ru-RU" sz="2800" b="1" i="1" dirty="0">
                <a:solidFill>
                  <a:schemeClr val="accent5">
                    <a:lumMod val="50000"/>
                  </a:schemeClr>
                </a:solidFill>
              </a:rPr>
              <a:t>экологические проблемы. 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Паша\Desktop\1416a5f58b48c1680fe7e8410efc40a9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56509"/>
            <a:ext cx="4464496" cy="287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7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5776" y="332656"/>
            <a:ext cx="3826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ЭКОЛОГИЯ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0153" y="1255986"/>
            <a:ext cx="78488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5">
                    <a:lumMod val="50000"/>
                  </a:schemeClr>
                </a:solidFill>
              </a:rPr>
              <a:t>наука 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о </a:t>
            </a: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</a:rPr>
              <a:t>взаимодействиях живых организмов между собой и с их средой 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обитания.</a:t>
            </a:r>
            <a:endParaRPr lang="ru-RU" sz="4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AutoShape 2" descr="https://papik.pro/uploads/posts/2022-01/1643602236_2-papik-pro-p-ekologiya-logotip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C:\Users\Паша\Desktop\land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52" y="3501008"/>
            <a:ext cx="3129759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337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60648"/>
            <a:ext cx="73132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Экологические проблемы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 descr="C:\Users\Паша\Desktop\detyam-pro-ekologiyu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481" y="1196752"/>
            <a:ext cx="7105458" cy="447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481" y="5698918"/>
            <a:ext cx="73100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Загрязнение воздуха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730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Паша\Desktop\hnyBeMUHB-sohranenie-poch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36904" cy="457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5301208"/>
            <a:ext cx="7239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Опустынивание почв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684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Паша\Desktop\IMG_64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503" y="267035"/>
            <a:ext cx="72008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84934" y="5695440"/>
            <a:ext cx="74110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Обмеление рек, озер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55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95</TotalTime>
  <Words>228</Words>
  <Application>Microsoft Office PowerPoint</Application>
  <PresentationFormat>Экран (4:3)</PresentationFormat>
  <Paragraphs>28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Паша</dc:creator>
  <cp:lastModifiedBy>Паша</cp:lastModifiedBy>
  <cp:revision>8</cp:revision>
  <dcterms:created xsi:type="dcterms:W3CDTF">2022-10-02T09:56:58Z</dcterms:created>
  <dcterms:modified xsi:type="dcterms:W3CDTF">2022-10-02T11:32:39Z</dcterms:modified>
</cp:coreProperties>
</file>