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7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/>
                </a:solidFill>
              </a:rPr>
              <a:t>Роль семьи в формировании позитивной самооценки подростка</a:t>
            </a:r>
            <a:endParaRPr lang="ru-RU" b="1" dirty="0">
              <a:solidFill>
                <a:schemeClr val="accent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284984"/>
            <a:ext cx="6768752" cy="175260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«</a:t>
            </a:r>
            <a:r>
              <a:rPr lang="ru-RU" sz="2000" u="sng" dirty="0">
                <a:solidFill>
                  <a:schemeClr val="tx1"/>
                </a:solidFill>
              </a:rPr>
              <a:t>На родителях, на одних родителях лежит священнейшая обязанность сделать своих детей человеками</a:t>
            </a:r>
            <a:r>
              <a:rPr lang="ru-RU" sz="2000" dirty="0">
                <a:solidFill>
                  <a:schemeClr val="tx1"/>
                </a:solidFill>
              </a:rPr>
              <a:t>, обязанность же учебных заведений — сделать их учеными, гражданами, членами государства на всех его ступенях. </a:t>
            </a:r>
            <a:r>
              <a:rPr lang="ru-RU" sz="2000" dirty="0" smtClean="0">
                <a:solidFill>
                  <a:schemeClr val="tx1"/>
                </a:solidFill>
              </a:rPr>
              <a:t>Так </a:t>
            </a:r>
            <a:r>
              <a:rPr lang="ru-RU" sz="2000" dirty="0">
                <a:solidFill>
                  <a:schemeClr val="tx1"/>
                </a:solidFill>
              </a:rPr>
              <a:t>давайте же вместе будем делать наших детей человеками. Хорошие дети — хорошая </a:t>
            </a:r>
            <a:r>
              <a:rPr lang="ru-RU" sz="2000" dirty="0" smtClean="0">
                <a:solidFill>
                  <a:schemeClr val="tx1"/>
                </a:solidFill>
              </a:rPr>
              <a:t>старость</a:t>
            </a:r>
            <a:r>
              <a:rPr lang="ru-RU" sz="2000" dirty="0">
                <a:solidFill>
                  <a:schemeClr val="tx1"/>
                </a:solidFill>
              </a:rPr>
              <a:t>, плохие дети - плохая старость. Так думайте о будущем, а будущее - это наши дети</a:t>
            </a:r>
            <a:r>
              <a:rPr lang="ru-RU" sz="2000" dirty="0" smtClean="0">
                <a:solidFill>
                  <a:schemeClr val="tx1"/>
                </a:solidFill>
              </a:rPr>
              <a:t>».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В</a:t>
            </a:r>
            <a:r>
              <a:rPr lang="ru-RU" sz="2000" dirty="0">
                <a:solidFill>
                  <a:schemeClr val="tx1"/>
                </a:solidFill>
              </a:rPr>
              <a:t>. Г. </a:t>
            </a:r>
            <a:r>
              <a:rPr lang="ru-RU" sz="2000" dirty="0" smtClean="0">
                <a:solidFill>
                  <a:schemeClr val="tx1"/>
                </a:solidFill>
              </a:rPr>
              <a:t>Белинский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42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864" y="1196752"/>
            <a:ext cx="8229600" cy="2116832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accent6"/>
                </a:solidFill>
              </a:rPr>
              <a:t>Самооценка</a:t>
            </a:r>
            <a:r>
              <a:rPr lang="ru-RU" dirty="0"/>
              <a:t> </a:t>
            </a:r>
            <a:r>
              <a:rPr lang="ru-RU" dirty="0" smtClean="0"/>
              <a:t>– это </a:t>
            </a:r>
            <a:r>
              <a:rPr lang="ru-RU" dirty="0"/>
              <a:t>отношение человека к своим способностям, возможностям, личностным качествам, а также к внешнему </a:t>
            </a:r>
            <a:r>
              <a:rPr lang="ru-RU" dirty="0" smtClean="0"/>
              <a:t>виду.</a:t>
            </a:r>
            <a:r>
              <a:rPr lang="ru-RU" dirty="0"/>
              <a:t> </a:t>
            </a:r>
          </a:p>
        </p:txBody>
      </p:sp>
      <p:pic>
        <p:nvPicPr>
          <p:cNvPr id="5122" name="Picture 2" descr="https://avatars.mds.yandex.net/get-zen_doc/195350/pub_5c46ddab89682e00acaf712b_5c46dfd93b955e00affa8638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4183893" cy="278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3.amazonaws.com/factmag-images/wp-content/uploads/2016/11/Depressed_musicians-11-02-1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65"/>
          <a:stretch/>
        </p:blipFill>
        <p:spPr bwMode="auto">
          <a:xfrm>
            <a:off x="5580112" y="3429000"/>
            <a:ext cx="3168352" cy="3006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51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Потребности человека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6768752" cy="4401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04048" y="5373216"/>
            <a:ext cx="576064" cy="288032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4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/>
          </p:cNvPicPr>
          <p:nvPr>
            <p:ph idx="1"/>
          </p:nvPr>
        </p:nvPicPr>
        <p:blipFill rotWithShape="1">
          <a:blip r:embed="rId2"/>
          <a:srcRect l="22445" t="19440" r="20002" b="51301"/>
          <a:stretch/>
        </p:blipFill>
        <p:spPr bwMode="auto">
          <a:xfrm>
            <a:off x="467544" y="620688"/>
            <a:ext cx="7272808" cy="33123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8" name="Picture 4" descr="https://ds02.infourok.ru/uploads/ex/0aa9/0005c380-c076e478/img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05064"/>
            <a:ext cx="3311352" cy="248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42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7350204" cy="550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260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848872" cy="5433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59742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101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Роль семьи в формировании позитивной самооценки подростка</vt:lpstr>
      <vt:lpstr>Презентация PowerPoint</vt:lpstr>
      <vt:lpstr>Потребности человека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семьи в формировании позитивной самооценки подростка</dc:title>
  <dc:creator>User</dc:creator>
  <cp:lastModifiedBy>Роза Николаевна</cp:lastModifiedBy>
  <cp:revision>8</cp:revision>
  <dcterms:created xsi:type="dcterms:W3CDTF">2020-02-14T08:57:47Z</dcterms:created>
  <dcterms:modified xsi:type="dcterms:W3CDTF">2020-02-14T13:46:29Z</dcterms:modified>
</cp:coreProperties>
</file>