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4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ED51-4044-44E9-855F-A401ED580C06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0F8-CDB6-457C-8EC8-A64E17A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249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ED51-4044-44E9-855F-A401ED580C06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0F8-CDB6-457C-8EC8-A64E17A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079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ED51-4044-44E9-855F-A401ED580C06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0F8-CDB6-457C-8EC8-A64E17A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788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ED51-4044-44E9-855F-A401ED580C06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0F8-CDB6-457C-8EC8-A64E17A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11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ED51-4044-44E9-855F-A401ED580C06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0F8-CDB6-457C-8EC8-A64E17A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505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ED51-4044-44E9-855F-A401ED580C06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0F8-CDB6-457C-8EC8-A64E17A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820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ED51-4044-44E9-855F-A401ED580C06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0F8-CDB6-457C-8EC8-A64E17A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825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ED51-4044-44E9-855F-A401ED580C06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0F8-CDB6-457C-8EC8-A64E17A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159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ED51-4044-44E9-855F-A401ED580C06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0F8-CDB6-457C-8EC8-A64E17A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83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ED51-4044-44E9-855F-A401ED580C06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0F8-CDB6-457C-8EC8-A64E17A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69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ED51-4044-44E9-855F-A401ED580C06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810F8-CDB6-457C-8EC8-A64E17A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389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8ED51-4044-44E9-855F-A401ED580C06}" type="datetimeFigureOut">
              <a:rPr lang="ru-RU" smtClean="0"/>
              <a:t>24.02.2018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810F8-CDB6-457C-8EC8-A64E17AA14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94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pomochnik.my1.ru/_ld/23/56175865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32" y="-148619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20851713">
            <a:off x="683568" y="2113112"/>
            <a:ext cx="30872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Тест </a:t>
            </a:r>
          </a:p>
          <a:p>
            <a:pPr algn="ctr"/>
            <a:r>
              <a:rPr lang="ru-RU" sz="3200" dirty="0" smtClean="0"/>
              <a:t>по теме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«Предлог</a:t>
            </a:r>
            <a:r>
              <a:rPr lang="ru-RU" sz="3200" dirty="0" smtClean="0"/>
              <a:t>»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 rot="1068145">
            <a:off x="5379697" y="1831861"/>
            <a:ext cx="31348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7030A0"/>
                </a:solidFill>
              </a:rPr>
              <a:t>Н.Г.Золотарева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 учитель начальных классов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 МБОУ СОШ </a:t>
            </a:r>
            <a:r>
              <a:rPr lang="ru-RU" sz="2400" b="1" dirty="0" err="1" smtClean="0">
                <a:solidFill>
                  <a:srgbClr val="7030A0"/>
                </a:solidFill>
              </a:rPr>
              <a:t>с.Рейдово</a:t>
            </a:r>
            <a:r>
              <a:rPr lang="ru-RU" sz="2400" b="1" dirty="0" smtClean="0">
                <a:solidFill>
                  <a:srgbClr val="7030A0"/>
                </a:solidFill>
              </a:rPr>
              <a:t> Курильского района 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40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692696"/>
            <a:ext cx="784887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9. Рассмотри рисунок. Укажи, какое существительное с предлогом подходит к рисунку.</a:t>
            </a:r>
          </a:p>
          <a:p>
            <a:pPr algn="ctr"/>
            <a:endParaRPr lang="ru-RU" sz="3200" dirty="0"/>
          </a:p>
          <a:p>
            <a:r>
              <a:rPr lang="ru-RU" sz="3200" dirty="0" smtClean="0"/>
              <a:t>            под забором</a:t>
            </a:r>
          </a:p>
          <a:p>
            <a:endParaRPr lang="ru-RU" sz="3200" dirty="0"/>
          </a:p>
          <a:p>
            <a:r>
              <a:rPr lang="ru-RU" sz="3200" dirty="0" smtClean="0"/>
              <a:t>            </a:t>
            </a:r>
            <a:r>
              <a:rPr lang="ru-RU" sz="3200" dirty="0" smtClean="0"/>
              <a:t>за забором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            на заборе</a:t>
            </a:r>
            <a:endParaRPr lang="ru-RU" sz="3200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83568" y="2611736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68724" y="3582144"/>
            <a:ext cx="4451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69446" y="468322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Похожее изображение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8" t="52416" r="49916"/>
          <a:stretch/>
        </p:blipFill>
        <p:spPr bwMode="auto">
          <a:xfrm>
            <a:off x="5580112" y="2204864"/>
            <a:ext cx="2592288" cy="33843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224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764704"/>
            <a:ext cx="7992887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10. В каком предложении надо использовать предлог?</a:t>
            </a:r>
          </a:p>
          <a:p>
            <a:pPr algn="ctr"/>
            <a:endParaRPr lang="ru-RU" sz="3200" dirty="0"/>
          </a:p>
          <a:p>
            <a:r>
              <a:rPr lang="ru-RU" sz="3200" dirty="0" smtClean="0"/>
              <a:t>          Птицы поселились скворечнике.</a:t>
            </a:r>
          </a:p>
          <a:p>
            <a:endParaRPr lang="ru-RU" sz="3200" dirty="0"/>
          </a:p>
          <a:p>
            <a:r>
              <a:rPr lang="ru-RU" sz="3200" dirty="0" smtClean="0"/>
              <a:t>         Закончился урок технологии.</a:t>
            </a:r>
          </a:p>
          <a:p>
            <a:endParaRPr lang="ru-RU" sz="3200" dirty="0"/>
          </a:p>
          <a:p>
            <a:r>
              <a:rPr lang="ru-RU" sz="3200" dirty="0" smtClean="0"/>
              <a:t>          Мама купила торт.</a:t>
            </a:r>
            <a:endParaRPr lang="ru-RU" sz="3200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82336" y="2323440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4914" y="3200400"/>
            <a:ext cx="4451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55488" y="4339377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39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Равнобедренный треугольник 4"/>
          <p:cNvSpPr/>
          <p:nvPr/>
        </p:nvSpPr>
        <p:spPr>
          <a:xfrm>
            <a:off x="2771800" y="2934072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9182" y="2934072"/>
            <a:ext cx="4451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281356" y="2971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3010272"/>
            <a:ext cx="4451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2934072"/>
            <a:ext cx="4451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343400" y="2934072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599576" y="2971800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004048" y="2934072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300192" y="3010272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7020272" y="2934072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6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620688"/>
            <a:ext cx="792087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>
              <a:buAutoNum type="arabicPeriod"/>
            </a:pPr>
            <a:r>
              <a:rPr lang="ru-RU" sz="3200" dirty="0" smtClean="0"/>
              <a:t>Укажи предлог.</a:t>
            </a:r>
          </a:p>
          <a:p>
            <a:pPr marL="514350" indent="-514350" algn="ctr">
              <a:buAutoNum type="arabicPeriod"/>
            </a:pPr>
            <a:endParaRPr lang="ru-RU" sz="3200" dirty="0"/>
          </a:p>
          <a:p>
            <a:r>
              <a:rPr lang="ru-RU" sz="3200" dirty="0" smtClean="0"/>
              <a:t>           низ</a:t>
            </a:r>
          </a:p>
          <a:p>
            <a:endParaRPr lang="ru-RU" sz="3200" dirty="0"/>
          </a:p>
          <a:p>
            <a:r>
              <a:rPr lang="ru-RU" sz="3200" dirty="0" smtClean="0"/>
              <a:t>           около</a:t>
            </a:r>
          </a:p>
          <a:p>
            <a:endParaRPr lang="ru-RU" sz="3200" dirty="0"/>
          </a:p>
          <a:p>
            <a:r>
              <a:rPr lang="ru-RU" sz="3200" dirty="0" smtClean="0"/>
              <a:t>           ухо</a:t>
            </a:r>
            <a:endParaRPr lang="ru-RU" sz="3200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29280" y="1648768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14436" y="2636912"/>
            <a:ext cx="4451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02432" y="353084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35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44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692696"/>
            <a:ext cx="806489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2. Укажи предложение, в которое надо вставить предлог </a:t>
            </a:r>
            <a:r>
              <a:rPr lang="ru-RU" sz="3200" b="1" i="1" dirty="0" smtClean="0"/>
              <a:t>под.</a:t>
            </a:r>
          </a:p>
          <a:p>
            <a:pPr algn="ctr"/>
            <a:endParaRPr lang="ru-RU" sz="3200" b="1" i="1" dirty="0"/>
          </a:p>
          <a:p>
            <a:r>
              <a:rPr lang="ru-RU" sz="3200" dirty="0" smtClean="0"/>
              <a:t>            Ваза стояла  ___ столе.</a:t>
            </a:r>
          </a:p>
          <a:p>
            <a:endParaRPr lang="ru-RU" sz="3200" dirty="0"/>
          </a:p>
          <a:p>
            <a:r>
              <a:rPr lang="ru-RU" sz="3200" dirty="0" smtClean="0"/>
              <a:t>            Продукты мы покупаем  ___ магазине.</a:t>
            </a:r>
          </a:p>
          <a:p>
            <a:endParaRPr lang="ru-RU" sz="3200" dirty="0"/>
          </a:p>
          <a:p>
            <a:r>
              <a:rPr lang="ru-RU" sz="3200" dirty="0" smtClean="0"/>
              <a:t>           </a:t>
            </a:r>
            <a:r>
              <a:rPr lang="ru-RU" sz="3200" dirty="0"/>
              <a:t> </a:t>
            </a:r>
            <a:r>
              <a:rPr lang="ru-RU" sz="3200" dirty="0" smtClean="0"/>
              <a:t> Грибы росли ___ елью.</a:t>
            </a:r>
            <a:endParaRPr lang="ru-RU" sz="3200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29280" y="2105968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71858" y="3094112"/>
            <a:ext cx="4451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02432" y="401369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55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548680"/>
            <a:ext cx="8136903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3. Какой предлог надо вставить в предложение?</a:t>
            </a:r>
          </a:p>
          <a:p>
            <a:pPr algn="ctr"/>
            <a:endParaRPr lang="ru-RU" sz="3200" dirty="0"/>
          </a:p>
          <a:p>
            <a:r>
              <a:rPr lang="ru-RU" sz="3200" dirty="0" smtClean="0"/>
              <a:t>  Волк подошёл __ избушке.</a:t>
            </a:r>
          </a:p>
          <a:p>
            <a:endParaRPr lang="ru-RU" sz="3200" dirty="0"/>
          </a:p>
          <a:p>
            <a:r>
              <a:rPr lang="ru-RU" sz="3200" dirty="0" smtClean="0"/>
              <a:t>           </a:t>
            </a:r>
            <a:r>
              <a:rPr lang="ru-RU" sz="3600" dirty="0" smtClean="0"/>
              <a:t>на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 к</a:t>
            </a:r>
          </a:p>
          <a:p>
            <a:endParaRPr lang="ru-RU" sz="3600" dirty="0"/>
          </a:p>
          <a:p>
            <a:r>
              <a:rPr lang="ru-RU" sz="3600" dirty="0" smtClean="0"/>
              <a:t>           в</a:t>
            </a:r>
          </a:p>
          <a:p>
            <a:endParaRPr lang="ru-RU" sz="3600" dirty="0"/>
          </a:p>
          <a:p>
            <a:endParaRPr lang="ru-RU" sz="3200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82336" y="2969568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95148" y="4077072"/>
            <a:ext cx="4451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05778" y="530120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5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620688"/>
            <a:ext cx="813690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4. Прочитай загадку. Сколько в ней предлогов?</a:t>
            </a:r>
          </a:p>
          <a:p>
            <a:pPr algn="ctr"/>
            <a:endParaRPr lang="ru-RU" sz="3200" dirty="0"/>
          </a:p>
          <a:p>
            <a:r>
              <a:rPr lang="ru-RU" sz="3600" dirty="0" smtClean="0"/>
              <a:t>Любопытный красный нос</a:t>
            </a:r>
          </a:p>
          <a:p>
            <a:r>
              <a:rPr lang="ru-RU" sz="3600" dirty="0" smtClean="0"/>
              <a:t>По макушку в землю врос.</a:t>
            </a:r>
          </a:p>
          <a:p>
            <a:r>
              <a:rPr lang="ru-RU" sz="3600" dirty="0" smtClean="0"/>
              <a:t>Лишь торчат на грядке</a:t>
            </a:r>
          </a:p>
          <a:p>
            <a:r>
              <a:rPr lang="ru-RU" sz="3600" dirty="0" smtClean="0"/>
              <a:t>Зелёные пятки.</a:t>
            </a:r>
          </a:p>
          <a:p>
            <a:endParaRPr lang="ru-RU" sz="3200" dirty="0"/>
          </a:p>
          <a:p>
            <a:r>
              <a:rPr lang="ru-RU" sz="3200" dirty="0" smtClean="0"/>
              <a:t>              3                        4                          2</a:t>
            </a:r>
            <a:endParaRPr lang="ru-RU" sz="3200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82336" y="4725144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4725144"/>
            <a:ext cx="4451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940152" y="478581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4" descr="20_02_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609">
            <a:off x="6786993" y="2512754"/>
            <a:ext cx="1565567" cy="2340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80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620688"/>
            <a:ext cx="799288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5. Прочитай предложение. Укажи, к какому слову относится предлог.</a:t>
            </a:r>
          </a:p>
          <a:p>
            <a:pPr algn="ctr"/>
            <a:endParaRPr lang="ru-RU" sz="3200" dirty="0"/>
          </a:p>
          <a:p>
            <a:r>
              <a:rPr lang="ru-RU" sz="3200" dirty="0" smtClean="0"/>
              <a:t> </a:t>
            </a:r>
            <a:r>
              <a:rPr lang="ru-RU" sz="3200" b="1" i="1" dirty="0" smtClean="0"/>
              <a:t>По лесной тропинке ехал велосипедист.</a:t>
            </a:r>
          </a:p>
          <a:p>
            <a:endParaRPr lang="ru-RU" sz="3200" b="1" i="1" dirty="0"/>
          </a:p>
          <a:p>
            <a:r>
              <a:rPr lang="ru-RU" sz="3200" b="1" i="1" dirty="0" smtClean="0"/>
              <a:t>            </a:t>
            </a:r>
            <a:r>
              <a:rPr lang="ru-RU" sz="3200" dirty="0" smtClean="0"/>
              <a:t>к слову </a:t>
            </a:r>
            <a:r>
              <a:rPr lang="ru-RU" sz="3200" b="1" i="1" dirty="0" smtClean="0"/>
              <a:t>лесной</a:t>
            </a:r>
          </a:p>
          <a:p>
            <a:endParaRPr lang="ru-RU" sz="3200" b="1" i="1" dirty="0"/>
          </a:p>
          <a:p>
            <a:r>
              <a:rPr lang="ru-RU" sz="3200" b="1" i="1" dirty="0" smtClean="0"/>
              <a:t>            </a:t>
            </a:r>
            <a:r>
              <a:rPr lang="ru-RU" sz="3200" dirty="0" smtClean="0"/>
              <a:t>к слову </a:t>
            </a:r>
            <a:r>
              <a:rPr lang="ru-RU" sz="3200" b="1" i="1" dirty="0" smtClean="0"/>
              <a:t>тропинке</a:t>
            </a:r>
          </a:p>
          <a:p>
            <a:endParaRPr lang="ru-RU" sz="3200" b="1" i="1" dirty="0"/>
          </a:p>
          <a:p>
            <a:r>
              <a:rPr lang="ru-RU" sz="3200" dirty="0" smtClean="0"/>
              <a:t>            к слову </a:t>
            </a:r>
            <a:r>
              <a:rPr lang="ru-RU" sz="3200" b="1" i="1" dirty="0" smtClean="0"/>
              <a:t>ехал</a:t>
            </a:r>
            <a:endParaRPr lang="ru-RU" sz="3200" b="1" i="1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82336" y="2969568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95148" y="4077072"/>
            <a:ext cx="4451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05778" y="50458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90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764704"/>
            <a:ext cx="79208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6. В каком предложении надо использовать предлог?</a:t>
            </a:r>
          </a:p>
          <a:p>
            <a:pPr algn="ctr"/>
            <a:endParaRPr lang="ru-RU" sz="3200" dirty="0"/>
          </a:p>
          <a:p>
            <a:r>
              <a:rPr lang="ru-RU" sz="3200" dirty="0" smtClean="0"/>
              <a:t>          Ребята вышли гулять.</a:t>
            </a:r>
          </a:p>
          <a:p>
            <a:endParaRPr lang="ru-RU" sz="3200" dirty="0"/>
          </a:p>
          <a:p>
            <a:r>
              <a:rPr lang="ru-RU" sz="3200" dirty="0" smtClean="0"/>
              <a:t>          Перемена прошла весело.</a:t>
            </a:r>
          </a:p>
          <a:p>
            <a:endParaRPr lang="ru-RU" sz="3200" dirty="0"/>
          </a:p>
          <a:p>
            <a:r>
              <a:rPr lang="ru-RU" sz="3200" dirty="0" smtClean="0"/>
              <a:t>         Яблоки падали дерева.</a:t>
            </a:r>
            <a:endParaRPr lang="ru-RU" sz="3200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818280" y="2245008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23226" y="3200400"/>
            <a:ext cx="4451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18280" y="4306585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05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764704"/>
            <a:ext cx="792087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7. Укажи , в слова какого словосочетания надо вставить букву 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dirty="0" smtClean="0"/>
              <a:t>.</a:t>
            </a:r>
          </a:p>
          <a:p>
            <a:pPr algn="ctr"/>
            <a:endParaRPr lang="ru-RU" sz="3200" dirty="0"/>
          </a:p>
          <a:p>
            <a:r>
              <a:rPr lang="ru-RU" sz="3200" dirty="0" smtClean="0"/>
              <a:t>            </a:t>
            </a:r>
            <a:r>
              <a:rPr lang="ru-RU" sz="3200" dirty="0" err="1" smtClean="0"/>
              <a:t>см..треть</a:t>
            </a:r>
            <a:r>
              <a:rPr lang="ru-RU" sz="3200" dirty="0" smtClean="0"/>
              <a:t> в  …</a:t>
            </a:r>
            <a:r>
              <a:rPr lang="ru-RU" sz="3200" dirty="0" err="1" smtClean="0"/>
              <a:t>кно</a:t>
            </a:r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           </a:t>
            </a:r>
            <a:r>
              <a:rPr lang="ru-RU" sz="3200" dirty="0" err="1" smtClean="0"/>
              <a:t>л..жать</a:t>
            </a:r>
            <a:r>
              <a:rPr lang="ru-RU" sz="3200" dirty="0" smtClean="0"/>
              <a:t> под д..</a:t>
            </a:r>
            <a:r>
              <a:rPr lang="ru-RU" sz="3200" dirty="0" err="1" smtClean="0"/>
              <a:t>ревьями</a:t>
            </a:r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            </a:t>
            </a:r>
            <a:r>
              <a:rPr lang="ru-RU" sz="3200" dirty="0" err="1" smtClean="0"/>
              <a:t>св</a:t>
            </a:r>
            <a:r>
              <a:rPr lang="ru-RU" sz="3200" dirty="0" smtClean="0"/>
              <a:t>..</a:t>
            </a:r>
            <a:r>
              <a:rPr lang="ru-RU" sz="3200" dirty="0" err="1" smtClean="0"/>
              <a:t>рить</a:t>
            </a:r>
            <a:r>
              <a:rPr lang="ru-RU" sz="3200" dirty="0" smtClean="0"/>
              <a:t> из  </a:t>
            </a:r>
            <a:r>
              <a:rPr lang="ru-RU" sz="3200" dirty="0" err="1" smtClean="0"/>
              <a:t>гр</a:t>
            </a:r>
            <a:r>
              <a:rPr lang="ru-RU" sz="3200" dirty="0" smtClean="0"/>
              <a:t>..</a:t>
            </a:r>
            <a:r>
              <a:rPr lang="ru-RU" sz="3200" dirty="0" err="1" smtClean="0"/>
              <a:t>бов</a:t>
            </a:r>
            <a:endParaRPr lang="ru-RU" sz="3200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90048" y="2219608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68692" y="3200400"/>
            <a:ext cx="4451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68692" y="4306585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73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548680"/>
            <a:ext cx="8208911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8. Укажи, какая буква не может быть предлогом.</a:t>
            </a:r>
          </a:p>
          <a:p>
            <a:pPr algn="ctr"/>
            <a:endParaRPr lang="ru-RU" sz="3200" dirty="0"/>
          </a:p>
          <a:p>
            <a:r>
              <a:rPr lang="ru-RU" sz="3200" dirty="0" smtClean="0"/>
              <a:t>                  </a:t>
            </a:r>
            <a:r>
              <a:rPr lang="ru-RU" sz="3600" dirty="0" smtClean="0"/>
              <a:t>э</a:t>
            </a:r>
          </a:p>
          <a:p>
            <a:endParaRPr lang="ru-RU" sz="3600" dirty="0"/>
          </a:p>
          <a:p>
            <a:r>
              <a:rPr lang="ru-RU" sz="3600" dirty="0" smtClean="0"/>
              <a:t>                 у</a:t>
            </a:r>
          </a:p>
          <a:p>
            <a:endParaRPr lang="ru-RU" sz="3600" dirty="0"/>
          </a:p>
          <a:p>
            <a:r>
              <a:rPr lang="ru-RU" sz="3600" dirty="0" smtClean="0"/>
              <a:t>                 в</a:t>
            </a:r>
            <a:endParaRPr lang="ru-RU" sz="3600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82336" y="2060848"/>
            <a:ext cx="530352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4914" y="3200400"/>
            <a:ext cx="445196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55488" y="420253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59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266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2018-02-23T10:35:07Z</dcterms:created>
  <dcterms:modified xsi:type="dcterms:W3CDTF">2018-02-24T02:02:34Z</dcterms:modified>
</cp:coreProperties>
</file>