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6" r:id="rId3"/>
    <p:sldId id="258" r:id="rId4"/>
    <p:sldId id="259" r:id="rId5"/>
    <p:sldId id="260" r:id="rId6"/>
    <p:sldId id="256" r:id="rId7"/>
    <p:sldId id="257" r:id="rId8"/>
    <p:sldId id="275" r:id="rId9"/>
    <p:sldId id="263" r:id="rId10"/>
    <p:sldId id="261" r:id="rId11"/>
    <p:sldId id="262" r:id="rId12"/>
    <p:sldId id="273" r:id="rId13"/>
    <p:sldId id="274" r:id="rId14"/>
    <p:sldId id="264" r:id="rId15"/>
    <p:sldId id="266" r:id="rId16"/>
    <p:sldId id="267" r:id="rId17"/>
    <p:sldId id="265" r:id="rId18"/>
    <p:sldId id="269" r:id="rId19"/>
    <p:sldId id="268" r:id="rId20"/>
    <p:sldId id="271" r:id="rId21"/>
    <p:sldId id="27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089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225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485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4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202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084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90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31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645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555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717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0AD35-97C9-4A12-9229-7D1279E40472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A8D79-102E-414A-A359-EF429F77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04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97" y="0"/>
            <a:ext cx="11017405" cy="6690732"/>
          </a:xfrm>
          <a:prstGeom prst="rect">
            <a:avLst/>
          </a:prstGeom>
        </p:spPr>
      </p:pic>
      <p:pic>
        <p:nvPicPr>
          <p:cNvPr id="3" name="nukadeti.ru_-_o-toj-ves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99902" y="61313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1"/>
            <a:ext cx="12192000" cy="685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3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32" y="252412"/>
            <a:ext cx="11708780" cy="650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20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14" y="0"/>
            <a:ext cx="10191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959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10" y="390525"/>
            <a:ext cx="1033718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001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408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C:\Users\User\Desktop\a3f875e89df33c4c8a975353ae9749e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C:\Users\User\Desktop\a3f875e89df33c4c8a975353ae9749eb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74" y="0"/>
            <a:ext cx="116015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425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thumb/e/e9/%D0%9F%D1%80%D0%BE%D0%B4%D0%B2%D0%B8%D0%B6%D0%B5%D0%BD%D0%B8%D0%B5_%D0%BF%D0%BE%D0%B4%D1%80%D0%B0%D0%B7%D0%B4%D0%B5%D0%BB%D0%B5%D0%BD%D0%B8%D0%B9_%D0%92%D0%A1_%D0%A0%D0%A4_%D0%B2_%D1%80%D0%B0%D0%BC%D0%BA%D0%B0%D1%85_%D1%81%D0%BF%D0%B5%D1%86%D0%B8%D0%B0%D0%BB%D1%8C%D0%BD%D0%BE%D0%B9_%D0%B2%D0%BE%D0%B5%D0%BD%D0%BD%D0%BE%D0%B9_%D0%BE%D0%BF%D0%B5%D1%80%D0%B0%D1%86%D0%B8%D0%B8_%D0%BD%D0%B0_%D0%A3%D0%BA%D1%80%D0%B0%D0%B8%D0%BD%D0%B5_010.png/1280px-%D0%9F%D1%80%D0%BE%D0%B4%D0%B2%D0%B8%D0%B6%D0%B5%D0%BD%D0%B8%D0%B5_%D0%BF%D0%BE%D0%B4%D1%80%D0%B0%D0%B7%D0%B4%D0%B5%D0%BB%D0%B5%D0%BD%D0%B8%D0%B9_%D0%92%D0%A1_%D0%A0%D0%A4_%D0%B2_%D1%80%D0%B0%D0%BC%D0%BA%D0%B0%D1%85_%D1%81%D0%BF%D0%B5%D1%86%D0%B8%D0%B0%D0%BB%D1%8C%D0%BD%D0%BE%D0%B9_%D0%B2%D0%BE%D0%B5%D0%BD%D0%BD%D0%BE%D0%B9_%D0%BE%D0%BF%D0%B5%D1%80%D0%B0%D1%86%D0%B8%D0%B8_%D0%BD%D0%B0_%D0%A3%D0%BA%D1%80%D0%B0%D0%B8%D0%BD%D0%B5_0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352"/>
            <a:ext cx="12068795" cy="979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261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3024"/>
            <a:ext cx="11073161" cy="663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101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064"/>
            <a:ext cx="12192000" cy="659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4852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63" y="44450"/>
            <a:ext cx="11374244" cy="67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32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6" y="223023"/>
            <a:ext cx="11496908" cy="719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275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39" y="289932"/>
            <a:ext cx="11374243" cy="656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0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15" y="0"/>
            <a:ext cx="11898351" cy="669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083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17" y="0"/>
            <a:ext cx="1178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5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22" y="0"/>
            <a:ext cx="112069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2" y="0"/>
            <a:ext cx="122440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483" y="0"/>
            <a:ext cx="10024946" cy="663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6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483" y="156117"/>
            <a:ext cx="10236819" cy="653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6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63" y="479502"/>
            <a:ext cx="9891131" cy="580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18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46050"/>
            <a:ext cx="11811000" cy="656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38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0</Words>
  <Application>Microsoft Office PowerPoint</Application>
  <PresentationFormat>Широкоэкранный</PresentationFormat>
  <Paragraphs>0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20</cp:revision>
  <dcterms:created xsi:type="dcterms:W3CDTF">2022-04-03T13:14:08Z</dcterms:created>
  <dcterms:modified xsi:type="dcterms:W3CDTF">2022-04-03T20:09:26Z</dcterms:modified>
</cp:coreProperties>
</file>