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1" r:id="rId2"/>
    <p:sldId id="258" r:id="rId3"/>
    <p:sldId id="272" r:id="rId4"/>
    <p:sldId id="273" r:id="rId5"/>
    <p:sldId id="274" r:id="rId6"/>
    <p:sldId id="275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70" r:id="rId15"/>
    <p:sldId id="27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4CF28-3D98-4FCC-BDF3-0556A1F91DC1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22A8F-3D7D-49F2-BD48-2143578D6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051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B36EA5-B337-4CE4-A979-835B91A641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40336A-B17E-4AD0-94EC-A25560DA46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B8DE14-300A-4448-8921-0A096545F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A87E-6C75-4FF4-931F-0CA768AF62E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5EE181-4889-4DA7-AA7C-F42B9F9BE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7E3039-3504-407A-9EC6-99A34805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C295-4D93-4119-ADA2-0CDEDCD956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296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697E36-2BA4-45FC-A572-352884A4F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77EAE0D-C883-4C4F-9754-E5A29F9EE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4226A0-4240-4606-BFC6-63D10B89E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A87E-6C75-4FF4-931F-0CA768AF62E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5D8707-E8CD-40BB-B3D6-BD3E09031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DCCE27-EB56-4283-B63D-B6FE68D21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C295-4D93-4119-ADA2-0CDEDCD956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08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C99EEF7-4331-4C62-A58C-AAAD4C346E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AA6B549-FC89-4539-B571-2661E46423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E7C117-5A8A-4438-8173-62EF1748E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A87E-6C75-4FF4-931F-0CA768AF62E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EB9DE8-CDF1-48BF-99E3-1A234CFC3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2E273F-39A2-40F9-99CC-3731C1DCA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C295-4D93-4119-ADA2-0CDEDCD956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507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C0DF50-C386-49A8-9063-249F78B15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38959D-67FC-4824-B3B9-864FCD6585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C65E11E-90A0-4C7F-A2A0-3A8825A24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A87E-6C75-4FF4-931F-0CA768AF62E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20C954-C22F-4EB9-BAE5-D1D1712E9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977440-3CF1-4AC3-BBF4-7E4D8A38D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C295-4D93-4119-ADA2-0CDEDCD956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19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9801E6-9556-44A0-9F86-2CF058D7B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0F1DA6-8BE2-43DE-BC96-541F585C08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EBA19C-AE16-4599-BC71-E72B0D98F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A87E-6C75-4FF4-931F-0CA768AF62E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2FD99B-F7BB-4987-8670-0CBB2D602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BA4ACC-4537-42E5-A17A-016D99033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C295-4D93-4119-ADA2-0CDEDCD956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269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A96E10-F9E7-48F5-B469-E44B5C42A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2E5E30-1772-41F0-B9A4-BBF5E7F0B2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3FC3546-3938-4CE2-BC6F-72DC2877B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8830CD8-A9C5-4E6A-94ED-81B088A4B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A87E-6C75-4FF4-931F-0CA768AF62E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241DAC-4A55-413C-9B8F-F0FFC0E0C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E6BE18F-4478-4194-B1A5-665FDFBAA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C295-4D93-4119-ADA2-0CDEDCD956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63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39F2B7-9108-442B-AF61-4D842FAC4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5C8913-7168-473B-AE8D-1F35C92C4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474B6DE-0423-4E35-AB92-C8B2AD22DD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CECC32B-05B5-4800-A95F-2F7264E527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4D4203C-3778-43A5-A375-4CC22C8E39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2CAC1D4-0186-4C15-ADB4-9176E9096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A87E-6C75-4FF4-931F-0CA768AF62E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0362D3B-7C2F-4F36-988B-1ACD5B9CC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214602D-904C-4CFE-90DA-CA8022AEF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C295-4D93-4119-ADA2-0CDEDCD956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336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5D57A7-2082-4533-8756-5259AA853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4300FF5-595D-4CAC-8ECC-2831C8B75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A87E-6C75-4FF4-931F-0CA768AF62E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E8B996D-DB35-438C-ABD0-009915FCE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2E20210-3309-4610-94D3-762F39860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C295-4D93-4119-ADA2-0CDEDCD956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902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B066C0B-FBCF-43D3-8C0B-00036E0FE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A87E-6C75-4FF4-931F-0CA768AF62E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029CE76-2DCD-42C6-830C-D0F232272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857C11D-CEEC-4FD3-ADD1-D4CEF9BC0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C295-4D93-4119-ADA2-0CDEDCD956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757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F65C24-B5EA-42A2-8E30-ED339CB31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F1F619-881F-4B17-90C2-E3B3D5D79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07883C1-28E8-4C08-B25A-933C5B8148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3F10C2-0F43-4CDE-A21B-E304EEA2F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A87E-6C75-4FF4-931F-0CA768AF62E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0A2431-1A52-47A0-A43E-6E5C5E97D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7E8641F-7C4F-4F61-8459-B2D929994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C295-4D93-4119-ADA2-0CDEDCD956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954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07E917-36BC-4311-92AB-C3DDDDC3E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3DA147E-065D-49B4-8B7F-7481FA56DA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428F894-45D7-437B-8E1B-57E50C2DE0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2D895C-50A5-4C5E-998D-0B3696FC9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A87E-6C75-4FF4-931F-0CA768AF62E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8156DB0-4630-4355-A5BB-9EEDD6B93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2EB10D4-379C-4274-AEE5-507456A5C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AC295-4D93-4119-ADA2-0CDEDCD956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206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2F4488-356B-49A2-A520-BAA924945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51F891-56D1-493A-BB57-6D1F40029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A9306A-2C9C-4F58-9658-AC12E1A42A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0A87E-6C75-4FF4-931F-0CA768AF62E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8C2E1E-1ECE-44AE-88EC-A8DED31FBC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BDFA58-2EE6-4C30-9696-D9DE9EB019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AC295-4D93-4119-ADA2-0CDEDCD956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587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fsd.multiurok.ru/html/2017/01/15/s_587aae012987f/img2.jpg" TargetMode="External"/><Relationship Id="rId7" Type="http://schemas.openxmlformats.org/officeDocument/2006/relationships/hyperlink" Target="https://proshkolu.ru/user/chekalina11/file/1309068/&amp;translate=yes" TargetMode="External"/><Relationship Id="rId2" Type="http://schemas.openxmlformats.org/officeDocument/2006/relationships/hyperlink" Target="https://www.youtube.com/watch?v=wje-YR3r-7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ppt-online.org/346534" TargetMode="External"/><Relationship Id="rId5" Type="http://schemas.openxmlformats.org/officeDocument/2006/relationships/hyperlink" Target="https://ds05.infourok.ru/uploads/ex/0a18/0017d7d7-884d3503/hello_html_m111ec72c.jpg" TargetMode="External"/><Relationship Id="rId4" Type="http://schemas.openxmlformats.org/officeDocument/2006/relationships/hyperlink" Target="https://i.ytimg.com/vi/v2l2o4kSN_g/maxresdefault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wje-YR3r-7I?feature=oembed" TargetMode="External"/><Relationship Id="rId4" Type="http://schemas.openxmlformats.org/officeDocument/2006/relationships/hyperlink" Target="https://www.youtube.com/watch?v=wje-YR3r-7I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9959646-59D9-4E14-BCD2-D4A108F604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95829" y="4228918"/>
            <a:ext cx="4793942" cy="1287264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Составитель: Прыгина Е.С. учитель начальных классов МОУ «СОШ №13 им. Ю.А. Гагарина»</a:t>
            </a: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45B2A305-C727-4685-93BD-802080011F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2466" y="1341818"/>
            <a:ext cx="9647068" cy="171667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Презентация к уроку русского языка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E2388E-0EBA-4A74-99D6-9FF71DA26C40}"/>
              </a:ext>
            </a:extLst>
          </p:cNvPr>
          <p:cNvSpPr txBox="1"/>
          <p:nvPr/>
        </p:nvSpPr>
        <p:spPr>
          <a:xfrm>
            <a:off x="1242874" y="2965142"/>
            <a:ext cx="9623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«Письмо изученных букв, слогов»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CC0D17-692E-4D22-B303-B5631099C226}"/>
              </a:ext>
            </a:extLst>
          </p:cNvPr>
          <p:cNvSpPr txBox="1"/>
          <p:nvPr/>
        </p:nvSpPr>
        <p:spPr>
          <a:xfrm>
            <a:off x="1242874" y="248575"/>
            <a:ext cx="9623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МОУ «СОШ №13» им. Ю.А. Гагарина города Магнитогорска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50F48D-2C4E-4F6E-B486-567140514340}"/>
              </a:ext>
            </a:extLst>
          </p:cNvPr>
          <p:cNvSpPr txBox="1"/>
          <p:nvPr/>
        </p:nvSpPr>
        <p:spPr>
          <a:xfrm>
            <a:off x="655468" y="6046825"/>
            <a:ext cx="10537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г. Магнитогорск</a:t>
            </a:r>
          </a:p>
          <a:p>
            <a:pPr algn="ctr"/>
            <a:r>
              <a:rPr lang="ru-RU" dirty="0"/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2140937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9BEACF8F-E2BF-43C0-B0B8-3E3E5B3877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166381"/>
              </p:ext>
            </p:extLst>
          </p:nvPr>
        </p:nvGraphicFramePr>
        <p:xfrm>
          <a:off x="612509" y="544309"/>
          <a:ext cx="3478530" cy="138569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800225">
                  <a:extLst>
                    <a:ext uri="{9D8B030D-6E8A-4147-A177-3AD203B41FA5}">
                      <a16:colId xmlns:a16="http://schemas.microsoft.com/office/drawing/2014/main" val="2816955485"/>
                    </a:ext>
                  </a:extLst>
                </a:gridCol>
                <a:gridCol w="1678305">
                  <a:extLst>
                    <a:ext uri="{9D8B030D-6E8A-4147-A177-3AD203B41FA5}">
                      <a16:colId xmlns:a16="http://schemas.microsoft.com/office/drawing/2014/main" val="42888985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 err="1">
                          <a:effectLst/>
                        </a:rPr>
                        <a:t>цыф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на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92825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це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цо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0093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</a:rPr>
                        <a:t>коль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 err="1">
                          <a:effectLst/>
                        </a:rPr>
                        <a:t>ра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9613638"/>
                  </a:ext>
                </a:extLst>
              </a:tr>
            </a:tbl>
          </a:graphicData>
        </a:graphic>
      </p:graphicFrame>
      <p:sp>
        <p:nvSpPr>
          <p:cNvPr id="5" name="Rectangle 3">
            <a:extLst>
              <a:ext uri="{FF2B5EF4-FFF2-40B4-BE49-F238E27FC236}">
                <a16:creationId xmlns:a16="http://schemas.microsoft.com/office/drawing/2014/main" id="{21C93DAE-630D-4300-B485-540F4FA143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100" y="37052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E4A1A429-C15C-45A6-A925-C16C9575D1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100" y="6276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F2D2D7FB-9F9A-4DB7-A4C5-55169C3CAC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056028"/>
              </p:ext>
            </p:extLst>
          </p:nvPr>
        </p:nvGraphicFramePr>
        <p:xfrm>
          <a:off x="612509" y="2934081"/>
          <a:ext cx="5156835" cy="138569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800225">
                  <a:extLst>
                    <a:ext uri="{9D8B030D-6E8A-4147-A177-3AD203B41FA5}">
                      <a16:colId xmlns:a16="http://schemas.microsoft.com/office/drawing/2014/main" val="3970726817"/>
                    </a:ext>
                  </a:extLst>
                </a:gridCol>
                <a:gridCol w="1678305">
                  <a:extLst>
                    <a:ext uri="{9D8B030D-6E8A-4147-A177-3AD203B41FA5}">
                      <a16:colId xmlns:a16="http://schemas.microsoft.com/office/drawing/2014/main" val="2377456009"/>
                    </a:ext>
                  </a:extLst>
                </a:gridCol>
                <a:gridCol w="1678305">
                  <a:extLst>
                    <a:ext uri="{9D8B030D-6E8A-4147-A177-3AD203B41FA5}">
                      <a16:colId xmlns:a16="http://schemas.microsoft.com/office/drawing/2014/main" val="16585633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це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рев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49352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ца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на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цо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30768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</a:rPr>
                        <a:t>де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</a:rPr>
                        <a:t>ре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</a:rPr>
                        <a:t>вич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1658917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9EE1ED3-CAB1-4B78-B885-3098EEF99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687269"/>
              </p:ext>
            </p:extLst>
          </p:nvPr>
        </p:nvGraphicFramePr>
        <p:xfrm>
          <a:off x="612508" y="5273321"/>
          <a:ext cx="5156835" cy="138569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800225">
                  <a:extLst>
                    <a:ext uri="{9D8B030D-6E8A-4147-A177-3AD203B41FA5}">
                      <a16:colId xmlns:a16="http://schemas.microsoft.com/office/drawing/2014/main" val="2625577004"/>
                    </a:ext>
                  </a:extLst>
                </a:gridCol>
                <a:gridCol w="1678305">
                  <a:extLst>
                    <a:ext uri="{9D8B030D-6E8A-4147-A177-3AD203B41FA5}">
                      <a16:colId xmlns:a16="http://schemas.microsoft.com/office/drawing/2014/main" val="2146999757"/>
                    </a:ext>
                  </a:extLst>
                </a:gridCol>
                <a:gridCol w="1678305">
                  <a:extLst>
                    <a:ext uri="{9D8B030D-6E8A-4147-A177-3AD203B41FA5}">
                      <a16:colId xmlns:a16="http://schemas.microsoft.com/office/drawing/2014/main" val="38950969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ца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цен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цо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6558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о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ме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ца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4832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 err="1">
                          <a:effectLst/>
                        </a:rPr>
                        <a:t>пись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ри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</a:rPr>
                        <a:t>ка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22059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2748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9BEACF8F-E2BF-43C0-B0B8-3E3E5B3877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278688"/>
              </p:ext>
            </p:extLst>
          </p:nvPr>
        </p:nvGraphicFramePr>
        <p:xfrm>
          <a:off x="612509" y="544309"/>
          <a:ext cx="3478530" cy="138569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800225">
                  <a:extLst>
                    <a:ext uri="{9D8B030D-6E8A-4147-A177-3AD203B41FA5}">
                      <a16:colId xmlns:a16="http://schemas.microsoft.com/office/drawing/2014/main" val="2816955485"/>
                    </a:ext>
                  </a:extLst>
                </a:gridCol>
                <a:gridCol w="1678305">
                  <a:extLst>
                    <a:ext uri="{9D8B030D-6E8A-4147-A177-3AD203B41FA5}">
                      <a16:colId xmlns:a16="http://schemas.microsoft.com/office/drawing/2014/main" val="42888985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циф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</a:rPr>
                        <a:t>на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92825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це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цо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0093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</a:rPr>
                        <a:t>коль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 err="1">
                          <a:effectLst/>
                        </a:rPr>
                        <a:t>ра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9613638"/>
                  </a:ext>
                </a:extLst>
              </a:tr>
            </a:tbl>
          </a:graphicData>
        </a:graphic>
      </p:graphicFrame>
      <p:sp>
        <p:nvSpPr>
          <p:cNvPr id="5" name="Rectangle 3">
            <a:extLst>
              <a:ext uri="{FF2B5EF4-FFF2-40B4-BE49-F238E27FC236}">
                <a16:creationId xmlns:a16="http://schemas.microsoft.com/office/drawing/2014/main" id="{21C93DAE-630D-4300-B485-540F4FA143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100" y="37052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E4A1A429-C15C-45A6-A925-C16C9575D1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100" y="6276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F2D2D7FB-9F9A-4DB7-A4C5-55169C3CAC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581881"/>
              </p:ext>
            </p:extLst>
          </p:nvPr>
        </p:nvGraphicFramePr>
        <p:xfrm>
          <a:off x="612509" y="2934081"/>
          <a:ext cx="5156835" cy="138569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800225">
                  <a:extLst>
                    <a:ext uri="{9D8B030D-6E8A-4147-A177-3AD203B41FA5}">
                      <a16:colId xmlns:a16="http://schemas.microsoft.com/office/drawing/2014/main" val="3970726817"/>
                    </a:ext>
                  </a:extLst>
                </a:gridCol>
                <a:gridCol w="1678305">
                  <a:extLst>
                    <a:ext uri="{9D8B030D-6E8A-4147-A177-3AD203B41FA5}">
                      <a16:colId xmlns:a16="http://schemas.microsoft.com/office/drawing/2014/main" val="2377456009"/>
                    </a:ext>
                  </a:extLst>
                </a:gridCol>
                <a:gridCol w="1678305">
                  <a:extLst>
                    <a:ext uri="{9D8B030D-6E8A-4147-A177-3AD203B41FA5}">
                      <a16:colId xmlns:a16="http://schemas.microsoft.com/office/drawing/2014/main" val="16585633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це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рев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49352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ца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на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цо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30768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</a:rPr>
                        <a:t>де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</a:rPr>
                        <a:t>ре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</a:rPr>
                        <a:t>вич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1658917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9EE1ED3-CAB1-4B78-B885-3098EEF99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060573"/>
              </p:ext>
            </p:extLst>
          </p:nvPr>
        </p:nvGraphicFramePr>
        <p:xfrm>
          <a:off x="612508" y="5273321"/>
          <a:ext cx="5156835" cy="138569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800225">
                  <a:extLst>
                    <a:ext uri="{9D8B030D-6E8A-4147-A177-3AD203B41FA5}">
                      <a16:colId xmlns:a16="http://schemas.microsoft.com/office/drawing/2014/main" val="2625577004"/>
                    </a:ext>
                  </a:extLst>
                </a:gridCol>
                <a:gridCol w="1678305">
                  <a:extLst>
                    <a:ext uri="{9D8B030D-6E8A-4147-A177-3AD203B41FA5}">
                      <a16:colId xmlns:a16="http://schemas.microsoft.com/office/drawing/2014/main" val="2146999757"/>
                    </a:ext>
                  </a:extLst>
                </a:gridCol>
                <a:gridCol w="1678305">
                  <a:extLst>
                    <a:ext uri="{9D8B030D-6E8A-4147-A177-3AD203B41FA5}">
                      <a16:colId xmlns:a16="http://schemas.microsoft.com/office/drawing/2014/main" val="38950969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ца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цен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цо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6558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о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ме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>
                          <a:effectLst/>
                        </a:rPr>
                        <a:t>ца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4832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 err="1">
                          <a:effectLst/>
                        </a:rPr>
                        <a:t>пись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 err="1">
                          <a:effectLst/>
                        </a:rPr>
                        <a:t>ри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</a:rPr>
                        <a:t>ка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2205904"/>
                  </a:ext>
                </a:extLst>
              </a:tr>
            </a:tbl>
          </a:graphicData>
        </a:graphic>
      </p:graphicFrame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B65D8DB3-5D38-4AAA-996E-90C76F9EA5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72592"/>
              </p:ext>
            </p:extLst>
          </p:nvPr>
        </p:nvGraphicFramePr>
        <p:xfrm>
          <a:off x="8422104" y="544309"/>
          <a:ext cx="3089711" cy="138569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089711">
                  <a:extLst>
                    <a:ext uri="{9D8B030D-6E8A-4147-A177-3AD203B41FA5}">
                      <a16:colId xmlns:a16="http://schemas.microsoft.com/office/drawing/2014/main" val="28169554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цифра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92825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цена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0093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кольцо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9613638"/>
                  </a:ext>
                </a:extLst>
              </a:tr>
            </a:tbl>
          </a:graphicData>
        </a:graphic>
      </p:graphicFrame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C03277F0-8AC4-4E3D-93DE-0269F683FD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36339"/>
              </p:ext>
            </p:extLst>
          </p:nvPr>
        </p:nvGraphicFramePr>
        <p:xfrm>
          <a:off x="8422103" y="2934081"/>
          <a:ext cx="3089711" cy="138569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089711">
                  <a:extLst>
                    <a:ext uri="{9D8B030D-6E8A-4147-A177-3AD203B41FA5}">
                      <a16:colId xmlns:a16="http://schemas.microsoft.com/office/drawing/2014/main" val="28169554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цена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92825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царевич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0093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деревцо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9613638"/>
                  </a:ext>
                </a:extLst>
              </a:tr>
            </a:tbl>
          </a:graphicData>
        </a:graphic>
      </p:graphicFrame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0FA4B234-5A51-4BFE-9578-796582A75B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712942"/>
              </p:ext>
            </p:extLst>
          </p:nvPr>
        </p:nvGraphicFramePr>
        <p:xfrm>
          <a:off x="8422103" y="5273321"/>
          <a:ext cx="3089711" cy="138569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089711">
                  <a:extLst>
                    <a:ext uri="{9D8B030D-6E8A-4147-A177-3AD203B41FA5}">
                      <a16:colId xmlns:a16="http://schemas.microsoft.com/office/drawing/2014/main" val="28169554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царица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92825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0093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362200" algn="l"/>
                        </a:tabLs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письмецо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96136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15012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2EB767A-1F55-42D2-9A8C-7EA8B1AAC8F8}"/>
              </a:ext>
            </a:extLst>
          </p:cNvPr>
          <p:cNvSpPr txBox="1"/>
          <p:nvPr/>
        </p:nvSpPr>
        <p:spPr>
          <a:xfrm>
            <a:off x="481263" y="688412"/>
            <a:ext cx="5149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Люблю, цирк, я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16E79D-51B1-412B-8FF8-5D5F5120BFE8}"/>
              </a:ext>
            </a:extLst>
          </p:cNvPr>
          <p:cNvSpPr txBox="1"/>
          <p:nvPr/>
        </p:nvSpPr>
        <p:spPr>
          <a:xfrm>
            <a:off x="1453414" y="2804408"/>
            <a:ext cx="5149516" cy="556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300"/>
              </a:spcAft>
              <a:tabLst>
                <a:tab pos="2362200" algn="l"/>
              </a:tabLs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Лугу, цветы, на, растут.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1EEA48-EB8B-4EE2-9EC7-C68C7FCC0CD8}"/>
              </a:ext>
            </a:extLst>
          </p:cNvPr>
          <p:cNvSpPr txBox="1"/>
          <p:nvPr/>
        </p:nvSpPr>
        <p:spPr>
          <a:xfrm>
            <a:off x="3570971" y="5060176"/>
            <a:ext cx="6612555" cy="556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300"/>
              </a:spcAft>
              <a:tabLst>
                <a:tab pos="2362200" algn="l"/>
              </a:tabLs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Сидят, красивой, цыплята, корзине, в.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04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2EB767A-1F55-42D2-9A8C-7EA8B1AAC8F8}"/>
              </a:ext>
            </a:extLst>
          </p:cNvPr>
          <p:cNvSpPr txBox="1"/>
          <p:nvPr/>
        </p:nvSpPr>
        <p:spPr>
          <a:xfrm>
            <a:off x="481263" y="688412"/>
            <a:ext cx="5149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Люблю, цирк, я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16E79D-51B1-412B-8FF8-5D5F5120BFE8}"/>
              </a:ext>
            </a:extLst>
          </p:cNvPr>
          <p:cNvSpPr txBox="1"/>
          <p:nvPr/>
        </p:nvSpPr>
        <p:spPr>
          <a:xfrm>
            <a:off x="1453414" y="2804408"/>
            <a:ext cx="5149516" cy="556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300"/>
              </a:spcAft>
              <a:tabLst>
                <a:tab pos="2362200" algn="l"/>
              </a:tabLs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Лугу, цветы, на, растут.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1EEA48-EB8B-4EE2-9EC7-C68C7FCC0CD8}"/>
              </a:ext>
            </a:extLst>
          </p:cNvPr>
          <p:cNvSpPr txBox="1"/>
          <p:nvPr/>
        </p:nvSpPr>
        <p:spPr>
          <a:xfrm>
            <a:off x="3570971" y="5060176"/>
            <a:ext cx="6612555" cy="556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300"/>
              </a:spcAft>
              <a:tabLst>
                <a:tab pos="2362200" algn="l"/>
              </a:tabLs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Сидят, красивой, цыплята, корзине, в.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AE82A0-6163-4015-A13F-53D863784B9F}"/>
              </a:ext>
            </a:extLst>
          </p:cNvPr>
          <p:cNvSpPr txBox="1"/>
          <p:nvPr/>
        </p:nvSpPr>
        <p:spPr>
          <a:xfrm>
            <a:off x="1453414" y="1211632"/>
            <a:ext cx="5149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люблю цирк.</a:t>
            </a:r>
            <a:endParaRPr lang="ru-RU" sz="2800" b="1" i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6FFB74-15DE-46B6-9132-1A721EBB0A6D}"/>
              </a:ext>
            </a:extLst>
          </p:cNvPr>
          <p:cNvSpPr txBox="1"/>
          <p:nvPr/>
        </p:nvSpPr>
        <p:spPr>
          <a:xfrm>
            <a:off x="2425565" y="3327628"/>
            <a:ext cx="5149516" cy="556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300"/>
              </a:spcAft>
              <a:tabLst>
                <a:tab pos="2362200" algn="l"/>
              </a:tabLst>
            </a:pPr>
            <a:r>
              <a:rPr lang="ru-RU" sz="28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лугу растут цветы.</a:t>
            </a:r>
            <a:endParaRPr lang="ru-RU" sz="2800" b="1" i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E9FCFB-08C4-4307-A8D2-7020A7558CF1}"/>
              </a:ext>
            </a:extLst>
          </p:cNvPr>
          <p:cNvSpPr txBox="1"/>
          <p:nvPr/>
        </p:nvSpPr>
        <p:spPr>
          <a:xfrm>
            <a:off x="4543122" y="5583396"/>
            <a:ext cx="6612555" cy="556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300"/>
              </a:spcAft>
              <a:tabLst>
                <a:tab pos="2362200" algn="l"/>
              </a:tabLst>
            </a:pPr>
            <a:r>
              <a:rPr lang="ru-RU" sz="28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красивой корзине сидят цыплята.</a:t>
            </a:r>
            <a:endParaRPr lang="ru-RU" sz="2800" b="1" i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2665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375653-C340-4076-8E55-66D5F6B193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4" y="0"/>
            <a:ext cx="120469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4521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6">
            <a:extLst>
              <a:ext uri="{FF2B5EF4-FFF2-40B4-BE49-F238E27FC236}">
                <a16:creationId xmlns:a16="http://schemas.microsoft.com/office/drawing/2014/main" id="{53E9DA8B-DE50-4B29-AC02-274EBF3A0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828" y="374752"/>
            <a:ext cx="10515600" cy="712904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Используемые ресурсы</a:t>
            </a:r>
          </a:p>
        </p:txBody>
      </p:sp>
      <p:sp>
        <p:nvSpPr>
          <p:cNvPr id="4" name="Объект 7">
            <a:extLst>
              <a:ext uri="{FF2B5EF4-FFF2-40B4-BE49-F238E27FC236}">
                <a16:creationId xmlns:a16="http://schemas.microsoft.com/office/drawing/2014/main" id="{917ED5B5-5859-468A-A283-9D7604266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4828" y="1087656"/>
            <a:ext cx="10515600" cy="5098933"/>
          </a:xfrm>
        </p:spPr>
        <p:txBody>
          <a:bodyPr>
            <a:normAutofit/>
          </a:bodyPr>
          <a:lstStyle/>
          <a:p>
            <a:r>
              <a:rPr lang="ru-RU" sz="1600" dirty="0" err="1"/>
              <a:t>Ютьюб</a:t>
            </a:r>
            <a:r>
              <a:rPr lang="ru-RU" sz="1600" dirty="0"/>
              <a:t> </a:t>
            </a:r>
            <a:r>
              <a:rPr lang="en-US" sz="1600" dirty="0"/>
              <a:t>[</a:t>
            </a:r>
            <a:r>
              <a:rPr lang="ru-RU" sz="1600" dirty="0"/>
              <a:t>Электронный ресурс</a:t>
            </a:r>
            <a:r>
              <a:rPr lang="en-US" sz="1600" dirty="0"/>
              <a:t>]</a:t>
            </a:r>
            <a:r>
              <a:rPr lang="ru-RU" sz="1600" dirty="0"/>
              <a:t>. Анимационный сериал: </a:t>
            </a:r>
            <a:r>
              <a:rPr lang="ru-RU" sz="1600" dirty="0" err="1"/>
              <a:t>Физминутка</a:t>
            </a:r>
            <a:r>
              <a:rPr lang="ru-RU" sz="1600" dirty="0"/>
              <a:t>-минутка 20: с </a:t>
            </a:r>
            <a:r>
              <a:rPr lang="ru-RU" sz="1600" dirty="0" err="1"/>
              <a:t>Крошем</a:t>
            </a:r>
            <a:r>
              <a:rPr lang="ru-RU" sz="1600" dirty="0"/>
              <a:t>, Режим доступа: </a:t>
            </a:r>
            <a:r>
              <a:rPr lang="en-US" sz="1600" dirty="0">
                <a:hlinkClick r:id="rId2"/>
              </a:rPr>
              <a:t>https://www.youtube.com/watch?v=wje-YR3r-7I</a:t>
            </a:r>
            <a:endParaRPr lang="ru-RU" sz="1600" dirty="0"/>
          </a:p>
          <a:p>
            <a:r>
              <a:rPr lang="ru-RU" sz="1600" dirty="0"/>
              <a:t>Изображение «Дети за партой», Режим доступа: </a:t>
            </a:r>
            <a:r>
              <a:rPr lang="en-US" sz="1600" u="sng" dirty="0">
                <a:solidFill>
                  <a:srgbClr val="2242AA"/>
                </a:solidFill>
                <a:hlinkClick r:id="rId3"/>
              </a:rPr>
              <a:t>https://fsd.multiurok.ru/html/2017/01/15/s_587aae012987f/img2.jpg</a:t>
            </a:r>
            <a:endParaRPr lang="ru-RU" sz="1600" u="sng" dirty="0">
              <a:solidFill>
                <a:srgbClr val="2242AA"/>
              </a:solidFill>
            </a:endParaRPr>
          </a:p>
          <a:p>
            <a:r>
              <a:rPr lang="ru-RU" sz="1600" dirty="0"/>
              <a:t>Изображение «Написание буквы», Режим доступа: </a:t>
            </a:r>
            <a:r>
              <a:rPr lang="en-US" sz="1600" dirty="0">
                <a:hlinkClick r:id="rId4"/>
              </a:rPr>
              <a:t>https://i.ytimg.com/vi/v2l2o4kSN_g/maxresdefault.jpg</a:t>
            </a:r>
            <a:endParaRPr lang="ru-RU" sz="1600" u="sng" dirty="0">
              <a:solidFill>
                <a:srgbClr val="2242AA"/>
              </a:solidFill>
            </a:endParaRPr>
          </a:p>
          <a:p>
            <a:r>
              <a:rPr lang="ru-RU" sz="1600" dirty="0"/>
              <a:t>Изображение «Светофор (Рефлексия)», Режим доступа: </a:t>
            </a:r>
            <a:r>
              <a:rPr lang="en-US" sz="1600" u="sng" dirty="0">
                <a:solidFill>
                  <a:srgbClr val="2242AA"/>
                </a:solidFill>
                <a:hlinkClick r:id="rId5"/>
              </a:rPr>
              <a:t>https://ds05.infourok.ru/uploads/ex/0a18/0017d7d7-884d3503/hello_html_m111ec72c.jpg</a:t>
            </a:r>
            <a:endParaRPr lang="ru-RU" sz="1600" u="sng" dirty="0">
              <a:solidFill>
                <a:srgbClr val="2242AA"/>
              </a:solidFill>
            </a:endParaRPr>
          </a:p>
          <a:p>
            <a:r>
              <a:rPr lang="ru-RU" sz="1600" dirty="0"/>
              <a:t>Изображение «Ребус» , Режим доступа: </a:t>
            </a:r>
            <a:r>
              <a:rPr lang="ru-RU" sz="16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 </a:t>
            </a:r>
            <a:r>
              <a:rPr lang="ru-RU" sz="16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https://en.ppt-online.org/346534</a:t>
            </a:r>
            <a:endParaRPr lang="ru-RU" sz="1600" u="sng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/>
              <a:t>Изображение «Ребус» , Режим доступа: </a:t>
            </a: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https://proshkolu.ru/user/chekalina11/file/1309068/&amp;translate=yes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u="sng" dirty="0">
              <a:solidFill>
                <a:srgbClr val="2242AA"/>
              </a:solidFill>
            </a:endParaRPr>
          </a:p>
          <a:p>
            <a:endParaRPr lang="ru-RU" sz="1600" u="sng" dirty="0">
              <a:solidFill>
                <a:srgbClr val="2242AA"/>
              </a:solidFill>
            </a:endParaRPr>
          </a:p>
          <a:p>
            <a:endParaRPr lang="ru-RU" sz="1600" u="sng" dirty="0">
              <a:solidFill>
                <a:srgbClr val="2242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622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8E11919-1C83-446B-93C7-510C02BCB2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544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563D6ED9-A8D9-48B2-B15C-D8E7658081E4}"/>
              </a:ext>
            </a:extLst>
          </p:cNvPr>
          <p:cNvGrpSpPr/>
          <p:nvPr/>
        </p:nvGrpSpPr>
        <p:grpSpPr>
          <a:xfrm>
            <a:off x="401755" y="1398158"/>
            <a:ext cx="4231607" cy="851067"/>
            <a:chOff x="0" y="0"/>
            <a:chExt cx="2378743" cy="457201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96BD0887-F9FE-4EB0-84D6-54BF3F824CC2}"/>
                </a:ext>
              </a:extLst>
            </p:cNvPr>
            <p:cNvSpPr/>
            <p:nvPr/>
          </p:nvSpPr>
          <p:spPr>
            <a:xfrm>
              <a:off x="947552" y="0"/>
              <a:ext cx="47625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grpSp>
          <p:nvGrpSpPr>
            <p:cNvPr id="14" name="Группа 13">
              <a:extLst>
                <a:ext uri="{FF2B5EF4-FFF2-40B4-BE49-F238E27FC236}">
                  <a16:creationId xmlns:a16="http://schemas.microsoft.com/office/drawing/2014/main" id="{974BE72D-2516-4AE0-88AB-5204FCB90364}"/>
                </a:ext>
              </a:extLst>
            </p:cNvPr>
            <p:cNvGrpSpPr/>
            <p:nvPr/>
          </p:nvGrpSpPr>
          <p:grpSpPr>
            <a:xfrm>
              <a:off x="0" y="1237"/>
              <a:ext cx="953704" cy="455964"/>
              <a:chOff x="0" y="0"/>
              <a:chExt cx="953704" cy="455964"/>
            </a:xfrm>
          </p:grpSpPr>
          <p:sp>
            <p:nvSpPr>
              <p:cNvPr id="18" name="Прямоугольный треугольник 17">
                <a:extLst>
                  <a:ext uri="{FF2B5EF4-FFF2-40B4-BE49-F238E27FC236}">
                    <a16:creationId xmlns:a16="http://schemas.microsoft.com/office/drawing/2014/main" id="{AA98243B-2EF3-4604-86A6-C6F800E0C3F2}"/>
                  </a:ext>
                </a:extLst>
              </p:cNvPr>
              <p:cNvSpPr/>
              <p:nvPr/>
            </p:nvSpPr>
            <p:spPr>
              <a:xfrm>
                <a:off x="0" y="1237"/>
                <a:ext cx="951230" cy="454727"/>
              </a:xfrm>
              <a:prstGeom prst="rt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19" name="Прямоугольный треугольник 18">
                <a:extLst>
                  <a:ext uri="{FF2B5EF4-FFF2-40B4-BE49-F238E27FC236}">
                    <a16:creationId xmlns:a16="http://schemas.microsoft.com/office/drawing/2014/main" id="{512B30E9-44EF-44E7-AA68-47E26BBC5B82}"/>
                  </a:ext>
                </a:extLst>
              </p:cNvPr>
              <p:cNvSpPr/>
              <p:nvPr/>
            </p:nvSpPr>
            <p:spPr>
              <a:xfrm rot="10800000">
                <a:off x="2474" y="0"/>
                <a:ext cx="951230" cy="453489"/>
              </a:xfrm>
              <a:prstGeom prst="rtTriangl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15" name="Группа 14">
              <a:extLst>
                <a:ext uri="{FF2B5EF4-FFF2-40B4-BE49-F238E27FC236}">
                  <a16:creationId xmlns:a16="http://schemas.microsoft.com/office/drawing/2014/main" id="{C64A6F33-32D9-4BA7-9BAE-F926FEB4B293}"/>
                </a:ext>
              </a:extLst>
            </p:cNvPr>
            <p:cNvGrpSpPr/>
            <p:nvPr/>
          </p:nvGrpSpPr>
          <p:grpSpPr>
            <a:xfrm>
              <a:off x="1425039" y="1237"/>
              <a:ext cx="953704" cy="455964"/>
              <a:chOff x="0" y="0"/>
              <a:chExt cx="953704" cy="455964"/>
            </a:xfrm>
          </p:grpSpPr>
          <p:sp>
            <p:nvSpPr>
              <p:cNvPr id="16" name="Прямоугольный треугольник 15">
                <a:extLst>
                  <a:ext uri="{FF2B5EF4-FFF2-40B4-BE49-F238E27FC236}">
                    <a16:creationId xmlns:a16="http://schemas.microsoft.com/office/drawing/2014/main" id="{D45CB81F-C3A7-4E0F-B3CD-5582ED0E2C2F}"/>
                  </a:ext>
                </a:extLst>
              </p:cNvPr>
              <p:cNvSpPr/>
              <p:nvPr/>
            </p:nvSpPr>
            <p:spPr>
              <a:xfrm>
                <a:off x="0" y="1237"/>
                <a:ext cx="951230" cy="454727"/>
              </a:xfrm>
              <a:prstGeom prst="rt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17" name="Прямоугольный треугольник 16">
                <a:extLst>
                  <a:ext uri="{FF2B5EF4-FFF2-40B4-BE49-F238E27FC236}">
                    <a16:creationId xmlns:a16="http://schemas.microsoft.com/office/drawing/2014/main" id="{DC4E841D-45CF-4559-B89E-27EAC9ECADE2}"/>
                  </a:ext>
                </a:extLst>
              </p:cNvPr>
              <p:cNvSpPr/>
              <p:nvPr/>
            </p:nvSpPr>
            <p:spPr>
              <a:xfrm rot="10800000">
                <a:off x="2474" y="0"/>
                <a:ext cx="951230" cy="453489"/>
              </a:xfrm>
              <a:prstGeom prst="rtTriangl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20" name="Группа 19">
            <a:extLst>
              <a:ext uri="{FF2B5EF4-FFF2-40B4-BE49-F238E27FC236}">
                <a16:creationId xmlns:a16="http://schemas.microsoft.com/office/drawing/2014/main" id="{E41E28FC-911B-48CA-93FA-ECC0E50450F0}"/>
              </a:ext>
            </a:extLst>
          </p:cNvPr>
          <p:cNvGrpSpPr/>
          <p:nvPr/>
        </p:nvGrpSpPr>
        <p:grpSpPr>
          <a:xfrm>
            <a:off x="3801579" y="3315679"/>
            <a:ext cx="4227206" cy="844157"/>
            <a:chOff x="0" y="0"/>
            <a:chExt cx="2378743" cy="457201"/>
          </a:xfrm>
        </p:grpSpPr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id="{57DF3A77-76E5-44BA-A497-79FEF940B4A8}"/>
                </a:ext>
              </a:extLst>
            </p:cNvPr>
            <p:cNvSpPr/>
            <p:nvPr/>
          </p:nvSpPr>
          <p:spPr>
            <a:xfrm>
              <a:off x="947552" y="0"/>
              <a:ext cx="47625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grpSp>
          <p:nvGrpSpPr>
            <p:cNvPr id="22" name="Группа 21">
              <a:extLst>
                <a:ext uri="{FF2B5EF4-FFF2-40B4-BE49-F238E27FC236}">
                  <a16:creationId xmlns:a16="http://schemas.microsoft.com/office/drawing/2014/main" id="{3CDDD9A9-95FA-49B7-A23C-5DC5C65D58F9}"/>
                </a:ext>
              </a:extLst>
            </p:cNvPr>
            <p:cNvGrpSpPr/>
            <p:nvPr/>
          </p:nvGrpSpPr>
          <p:grpSpPr>
            <a:xfrm>
              <a:off x="0" y="1237"/>
              <a:ext cx="953704" cy="455964"/>
              <a:chOff x="0" y="0"/>
              <a:chExt cx="953704" cy="455964"/>
            </a:xfrm>
          </p:grpSpPr>
          <p:sp>
            <p:nvSpPr>
              <p:cNvPr id="26" name="Прямоугольный треугольник 25">
                <a:extLst>
                  <a:ext uri="{FF2B5EF4-FFF2-40B4-BE49-F238E27FC236}">
                    <a16:creationId xmlns:a16="http://schemas.microsoft.com/office/drawing/2014/main" id="{DEAC084A-E42B-4351-927F-343E226D4A16}"/>
                  </a:ext>
                </a:extLst>
              </p:cNvPr>
              <p:cNvSpPr/>
              <p:nvPr/>
            </p:nvSpPr>
            <p:spPr>
              <a:xfrm>
                <a:off x="0" y="1237"/>
                <a:ext cx="951230" cy="454727"/>
              </a:xfrm>
              <a:prstGeom prst="rt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27" name="Прямоугольный треугольник 26">
                <a:extLst>
                  <a:ext uri="{FF2B5EF4-FFF2-40B4-BE49-F238E27FC236}">
                    <a16:creationId xmlns:a16="http://schemas.microsoft.com/office/drawing/2014/main" id="{D0F6BF05-6513-46B8-B55B-4F34D180E0DE}"/>
                  </a:ext>
                </a:extLst>
              </p:cNvPr>
              <p:cNvSpPr/>
              <p:nvPr/>
            </p:nvSpPr>
            <p:spPr>
              <a:xfrm rot="10800000">
                <a:off x="2474" y="0"/>
                <a:ext cx="951230" cy="453489"/>
              </a:xfrm>
              <a:prstGeom prst="rtTriangl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23" name="Группа 22">
              <a:extLst>
                <a:ext uri="{FF2B5EF4-FFF2-40B4-BE49-F238E27FC236}">
                  <a16:creationId xmlns:a16="http://schemas.microsoft.com/office/drawing/2014/main" id="{564DCE75-ACD1-46CA-AB9B-8D682A79D802}"/>
                </a:ext>
              </a:extLst>
            </p:cNvPr>
            <p:cNvGrpSpPr/>
            <p:nvPr/>
          </p:nvGrpSpPr>
          <p:grpSpPr>
            <a:xfrm>
              <a:off x="1425039" y="1237"/>
              <a:ext cx="953704" cy="455964"/>
              <a:chOff x="0" y="0"/>
              <a:chExt cx="953704" cy="455964"/>
            </a:xfrm>
          </p:grpSpPr>
          <p:sp>
            <p:nvSpPr>
              <p:cNvPr id="24" name="Прямоугольный треугольник 23">
                <a:extLst>
                  <a:ext uri="{FF2B5EF4-FFF2-40B4-BE49-F238E27FC236}">
                    <a16:creationId xmlns:a16="http://schemas.microsoft.com/office/drawing/2014/main" id="{417E066D-6798-46EA-AA24-2C3F25A10DE3}"/>
                  </a:ext>
                </a:extLst>
              </p:cNvPr>
              <p:cNvSpPr/>
              <p:nvPr/>
            </p:nvSpPr>
            <p:spPr>
              <a:xfrm>
                <a:off x="0" y="1237"/>
                <a:ext cx="951230" cy="454727"/>
              </a:xfrm>
              <a:prstGeom prst="rtTriangl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25" name="Прямоугольный треугольник 24">
                <a:extLst>
                  <a:ext uri="{FF2B5EF4-FFF2-40B4-BE49-F238E27FC236}">
                    <a16:creationId xmlns:a16="http://schemas.microsoft.com/office/drawing/2014/main" id="{6C528114-1905-4ED0-A553-87F6E4813BE5}"/>
                  </a:ext>
                </a:extLst>
              </p:cNvPr>
              <p:cNvSpPr/>
              <p:nvPr/>
            </p:nvSpPr>
            <p:spPr>
              <a:xfrm rot="10800000">
                <a:off x="2474" y="0"/>
                <a:ext cx="951230" cy="453489"/>
              </a:xfrm>
              <a:prstGeom prst="rtTriangl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28" name="Группа 27">
            <a:extLst>
              <a:ext uri="{FF2B5EF4-FFF2-40B4-BE49-F238E27FC236}">
                <a16:creationId xmlns:a16="http://schemas.microsoft.com/office/drawing/2014/main" id="{6A31BA18-FF73-494B-9962-C4651BCE83E3}"/>
              </a:ext>
            </a:extLst>
          </p:cNvPr>
          <p:cNvGrpSpPr/>
          <p:nvPr/>
        </p:nvGrpSpPr>
        <p:grpSpPr>
          <a:xfrm>
            <a:off x="7619934" y="5443870"/>
            <a:ext cx="4214038" cy="844157"/>
            <a:chOff x="0" y="0"/>
            <a:chExt cx="2378743" cy="457201"/>
          </a:xfrm>
        </p:grpSpPr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D11296F5-DF54-4D9E-B0B0-20A251A33143}"/>
                </a:ext>
              </a:extLst>
            </p:cNvPr>
            <p:cNvSpPr/>
            <p:nvPr/>
          </p:nvSpPr>
          <p:spPr>
            <a:xfrm>
              <a:off x="947552" y="0"/>
              <a:ext cx="47625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grpSp>
          <p:nvGrpSpPr>
            <p:cNvPr id="30" name="Группа 29">
              <a:extLst>
                <a:ext uri="{FF2B5EF4-FFF2-40B4-BE49-F238E27FC236}">
                  <a16:creationId xmlns:a16="http://schemas.microsoft.com/office/drawing/2014/main" id="{C9DBC4C6-42DF-41FD-ADE7-BA5CC672CD48}"/>
                </a:ext>
              </a:extLst>
            </p:cNvPr>
            <p:cNvGrpSpPr/>
            <p:nvPr/>
          </p:nvGrpSpPr>
          <p:grpSpPr>
            <a:xfrm>
              <a:off x="0" y="1237"/>
              <a:ext cx="953704" cy="455964"/>
              <a:chOff x="0" y="0"/>
              <a:chExt cx="953704" cy="455964"/>
            </a:xfrm>
          </p:grpSpPr>
          <p:sp>
            <p:nvSpPr>
              <p:cNvPr id="34" name="Прямоугольный треугольник 33">
                <a:extLst>
                  <a:ext uri="{FF2B5EF4-FFF2-40B4-BE49-F238E27FC236}">
                    <a16:creationId xmlns:a16="http://schemas.microsoft.com/office/drawing/2014/main" id="{2D600EA6-C961-4559-A665-D969887506C8}"/>
                  </a:ext>
                </a:extLst>
              </p:cNvPr>
              <p:cNvSpPr/>
              <p:nvPr/>
            </p:nvSpPr>
            <p:spPr>
              <a:xfrm>
                <a:off x="0" y="1237"/>
                <a:ext cx="951230" cy="454727"/>
              </a:xfrm>
              <a:prstGeom prst="rtTriangl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35" name="Прямоугольный треугольник 34">
                <a:extLst>
                  <a:ext uri="{FF2B5EF4-FFF2-40B4-BE49-F238E27FC236}">
                    <a16:creationId xmlns:a16="http://schemas.microsoft.com/office/drawing/2014/main" id="{892A3BF8-A33A-402B-B9E0-77D583CEECE5}"/>
                  </a:ext>
                </a:extLst>
              </p:cNvPr>
              <p:cNvSpPr/>
              <p:nvPr/>
            </p:nvSpPr>
            <p:spPr>
              <a:xfrm rot="10800000">
                <a:off x="2474" y="0"/>
                <a:ext cx="951230" cy="453489"/>
              </a:xfrm>
              <a:prstGeom prst="rtTriangl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31" name="Группа 30">
              <a:extLst>
                <a:ext uri="{FF2B5EF4-FFF2-40B4-BE49-F238E27FC236}">
                  <a16:creationId xmlns:a16="http://schemas.microsoft.com/office/drawing/2014/main" id="{6DCE4FC2-E495-45D0-B3C6-76CC97F7F8DC}"/>
                </a:ext>
              </a:extLst>
            </p:cNvPr>
            <p:cNvGrpSpPr/>
            <p:nvPr/>
          </p:nvGrpSpPr>
          <p:grpSpPr>
            <a:xfrm>
              <a:off x="1425039" y="1237"/>
              <a:ext cx="953704" cy="455964"/>
              <a:chOff x="0" y="0"/>
              <a:chExt cx="953704" cy="455964"/>
            </a:xfrm>
          </p:grpSpPr>
          <p:sp>
            <p:nvSpPr>
              <p:cNvPr id="32" name="Прямоугольный треугольник 31">
                <a:extLst>
                  <a:ext uri="{FF2B5EF4-FFF2-40B4-BE49-F238E27FC236}">
                    <a16:creationId xmlns:a16="http://schemas.microsoft.com/office/drawing/2014/main" id="{557B8134-901E-4B9C-9537-157B50149710}"/>
                  </a:ext>
                </a:extLst>
              </p:cNvPr>
              <p:cNvSpPr/>
              <p:nvPr/>
            </p:nvSpPr>
            <p:spPr>
              <a:xfrm>
                <a:off x="0" y="1237"/>
                <a:ext cx="951230" cy="454727"/>
              </a:xfrm>
              <a:prstGeom prst="rt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33" name="Прямоугольный треугольник 32">
                <a:extLst>
                  <a:ext uri="{FF2B5EF4-FFF2-40B4-BE49-F238E27FC236}">
                    <a16:creationId xmlns:a16="http://schemas.microsoft.com/office/drawing/2014/main" id="{4F73F304-8845-4BFF-A385-153AED9BED20}"/>
                  </a:ext>
                </a:extLst>
              </p:cNvPr>
              <p:cNvSpPr/>
              <p:nvPr/>
            </p:nvSpPr>
            <p:spPr>
              <a:xfrm rot="10800000">
                <a:off x="2474" y="0"/>
                <a:ext cx="951230" cy="453489"/>
              </a:xfrm>
              <a:prstGeom prst="rtTriangl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E5F4FE3-34E4-49AD-A674-19AE2298248B}"/>
              </a:ext>
            </a:extLst>
          </p:cNvPr>
          <p:cNvSpPr txBox="1"/>
          <p:nvPr/>
        </p:nvSpPr>
        <p:spPr>
          <a:xfrm>
            <a:off x="1543190" y="334026"/>
            <a:ext cx="19487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i="1" dirty="0">
                <a:solidFill>
                  <a:schemeClr val="accent1">
                    <a:lumMod val="50000"/>
                  </a:schemeClr>
                </a:solidFill>
              </a:rPr>
              <a:t>цапля</a:t>
            </a:r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425FB5A-9683-4431-87CF-401D35139F2B}"/>
              </a:ext>
            </a:extLst>
          </p:cNvPr>
          <p:cNvSpPr txBox="1"/>
          <p:nvPr/>
        </p:nvSpPr>
        <p:spPr>
          <a:xfrm>
            <a:off x="4956346" y="2394633"/>
            <a:ext cx="19656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i="1" dirty="0">
                <a:solidFill>
                  <a:schemeClr val="accent1">
                    <a:lumMod val="50000"/>
                  </a:schemeClr>
                </a:solidFill>
              </a:rPr>
              <a:t>пиала</a:t>
            </a:r>
            <a:endParaRPr lang="ru-RU" sz="32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3784D5-933E-4AF6-AC48-0EC526A3B97C}"/>
              </a:ext>
            </a:extLst>
          </p:cNvPr>
          <p:cNvSpPr txBox="1"/>
          <p:nvPr/>
        </p:nvSpPr>
        <p:spPr>
          <a:xfrm>
            <a:off x="8692402" y="4307378"/>
            <a:ext cx="20560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i="1" dirty="0">
                <a:solidFill>
                  <a:schemeClr val="accent1">
                    <a:lumMod val="50000"/>
                  </a:schemeClr>
                </a:solidFill>
              </a:rPr>
              <a:t>кошка</a:t>
            </a:r>
          </a:p>
        </p:txBody>
      </p:sp>
    </p:spTree>
    <p:extLst>
      <p:ext uri="{BB962C8B-B14F-4D97-AF65-F5344CB8AC3E}">
        <p14:creationId xmlns:p14="http://schemas.microsoft.com/office/powerpoint/2010/main" val="36692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AE5F4FE3-34E4-49AD-A674-19AE2298248B}"/>
              </a:ext>
            </a:extLst>
          </p:cNvPr>
          <p:cNvSpPr txBox="1"/>
          <p:nvPr/>
        </p:nvSpPr>
        <p:spPr>
          <a:xfrm>
            <a:off x="1543190" y="334026"/>
            <a:ext cx="19487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i="1" dirty="0">
                <a:solidFill>
                  <a:schemeClr val="accent1">
                    <a:lumMod val="50000"/>
                  </a:schemeClr>
                </a:solidFill>
              </a:rPr>
              <a:t>цапля</a:t>
            </a:r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425FB5A-9683-4431-87CF-401D35139F2B}"/>
              </a:ext>
            </a:extLst>
          </p:cNvPr>
          <p:cNvSpPr txBox="1"/>
          <p:nvPr/>
        </p:nvSpPr>
        <p:spPr>
          <a:xfrm>
            <a:off x="4956346" y="2394633"/>
            <a:ext cx="19656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i="1" dirty="0">
                <a:solidFill>
                  <a:schemeClr val="accent1">
                    <a:lumMod val="50000"/>
                  </a:schemeClr>
                </a:solidFill>
              </a:rPr>
              <a:t>пиала</a:t>
            </a:r>
            <a:endParaRPr lang="ru-RU" sz="32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3784D5-933E-4AF6-AC48-0EC526A3B97C}"/>
              </a:ext>
            </a:extLst>
          </p:cNvPr>
          <p:cNvSpPr txBox="1"/>
          <p:nvPr/>
        </p:nvSpPr>
        <p:spPr>
          <a:xfrm>
            <a:off x="8692402" y="4307378"/>
            <a:ext cx="20560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i="1" dirty="0">
                <a:solidFill>
                  <a:schemeClr val="accent1">
                    <a:lumMod val="50000"/>
                  </a:schemeClr>
                </a:solidFill>
              </a:rPr>
              <a:t>кошка</a:t>
            </a:r>
          </a:p>
        </p:txBody>
      </p:sp>
      <p:grpSp>
        <p:nvGrpSpPr>
          <p:cNvPr id="55" name="Группа 54">
            <a:extLst>
              <a:ext uri="{FF2B5EF4-FFF2-40B4-BE49-F238E27FC236}">
                <a16:creationId xmlns:a16="http://schemas.microsoft.com/office/drawing/2014/main" id="{8BB3E03A-A63F-4109-8CB8-3DF1619F7425}"/>
              </a:ext>
            </a:extLst>
          </p:cNvPr>
          <p:cNvGrpSpPr/>
          <p:nvPr/>
        </p:nvGrpSpPr>
        <p:grpSpPr>
          <a:xfrm>
            <a:off x="397383" y="1257356"/>
            <a:ext cx="4227206" cy="844157"/>
            <a:chOff x="0" y="0"/>
            <a:chExt cx="2378743" cy="457201"/>
          </a:xfrm>
        </p:grpSpPr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B591DDFC-3369-4045-A440-5F9F7B05F2CC}"/>
                </a:ext>
              </a:extLst>
            </p:cNvPr>
            <p:cNvSpPr/>
            <p:nvPr/>
          </p:nvSpPr>
          <p:spPr>
            <a:xfrm>
              <a:off x="947552" y="0"/>
              <a:ext cx="47625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grpSp>
          <p:nvGrpSpPr>
            <p:cNvPr id="57" name="Группа 56">
              <a:extLst>
                <a:ext uri="{FF2B5EF4-FFF2-40B4-BE49-F238E27FC236}">
                  <a16:creationId xmlns:a16="http://schemas.microsoft.com/office/drawing/2014/main" id="{67F73769-3896-44E6-AA99-F47C78C4FD26}"/>
                </a:ext>
              </a:extLst>
            </p:cNvPr>
            <p:cNvGrpSpPr/>
            <p:nvPr/>
          </p:nvGrpSpPr>
          <p:grpSpPr>
            <a:xfrm>
              <a:off x="0" y="1237"/>
              <a:ext cx="953704" cy="455964"/>
              <a:chOff x="0" y="0"/>
              <a:chExt cx="953704" cy="455964"/>
            </a:xfrm>
          </p:grpSpPr>
          <p:sp>
            <p:nvSpPr>
              <p:cNvPr id="61" name="Прямоугольный треугольник 60">
                <a:extLst>
                  <a:ext uri="{FF2B5EF4-FFF2-40B4-BE49-F238E27FC236}">
                    <a16:creationId xmlns:a16="http://schemas.microsoft.com/office/drawing/2014/main" id="{CFDCDCC4-2741-4DD0-B2E4-6AD6D9C5EAF1}"/>
                  </a:ext>
                </a:extLst>
              </p:cNvPr>
              <p:cNvSpPr/>
              <p:nvPr/>
            </p:nvSpPr>
            <p:spPr>
              <a:xfrm>
                <a:off x="0" y="1237"/>
                <a:ext cx="951230" cy="454727"/>
              </a:xfrm>
              <a:prstGeom prst="rt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62" name="Прямоугольный треугольник 61">
                <a:extLst>
                  <a:ext uri="{FF2B5EF4-FFF2-40B4-BE49-F238E27FC236}">
                    <a16:creationId xmlns:a16="http://schemas.microsoft.com/office/drawing/2014/main" id="{11484039-7FF4-4305-87EC-DCC878CB4A24}"/>
                  </a:ext>
                </a:extLst>
              </p:cNvPr>
              <p:cNvSpPr/>
              <p:nvPr/>
            </p:nvSpPr>
            <p:spPr>
              <a:xfrm rot="10800000">
                <a:off x="2474" y="0"/>
                <a:ext cx="951230" cy="453489"/>
              </a:xfrm>
              <a:prstGeom prst="rtTriangl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58" name="Группа 57">
              <a:extLst>
                <a:ext uri="{FF2B5EF4-FFF2-40B4-BE49-F238E27FC236}">
                  <a16:creationId xmlns:a16="http://schemas.microsoft.com/office/drawing/2014/main" id="{0240AE3E-D9DF-42DB-A32B-961E7E96FA85}"/>
                </a:ext>
              </a:extLst>
            </p:cNvPr>
            <p:cNvGrpSpPr/>
            <p:nvPr/>
          </p:nvGrpSpPr>
          <p:grpSpPr>
            <a:xfrm>
              <a:off x="1425039" y="1237"/>
              <a:ext cx="953704" cy="455964"/>
              <a:chOff x="0" y="0"/>
              <a:chExt cx="953704" cy="455964"/>
            </a:xfrm>
          </p:grpSpPr>
          <p:sp>
            <p:nvSpPr>
              <p:cNvPr id="59" name="Прямоугольный треугольник 58">
                <a:extLst>
                  <a:ext uri="{FF2B5EF4-FFF2-40B4-BE49-F238E27FC236}">
                    <a16:creationId xmlns:a16="http://schemas.microsoft.com/office/drawing/2014/main" id="{956E7DC2-49B3-422B-853B-DC4B6E6DF387}"/>
                  </a:ext>
                </a:extLst>
              </p:cNvPr>
              <p:cNvSpPr/>
              <p:nvPr/>
            </p:nvSpPr>
            <p:spPr>
              <a:xfrm>
                <a:off x="0" y="1237"/>
                <a:ext cx="951230" cy="454727"/>
              </a:xfrm>
              <a:prstGeom prst="rtTriangl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60" name="Прямоугольный треугольник 59">
                <a:extLst>
                  <a:ext uri="{FF2B5EF4-FFF2-40B4-BE49-F238E27FC236}">
                    <a16:creationId xmlns:a16="http://schemas.microsoft.com/office/drawing/2014/main" id="{EB176902-742C-4698-A9A6-D04AEC38AC59}"/>
                  </a:ext>
                </a:extLst>
              </p:cNvPr>
              <p:cNvSpPr/>
              <p:nvPr/>
            </p:nvSpPr>
            <p:spPr>
              <a:xfrm rot="10800000">
                <a:off x="2474" y="0"/>
                <a:ext cx="951230" cy="453489"/>
              </a:xfrm>
              <a:prstGeom prst="rtTriangl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71" name="Группа 70">
            <a:extLst>
              <a:ext uri="{FF2B5EF4-FFF2-40B4-BE49-F238E27FC236}">
                <a16:creationId xmlns:a16="http://schemas.microsoft.com/office/drawing/2014/main" id="{427D70BE-1B1C-4850-BC53-56B9C42C4835}"/>
              </a:ext>
            </a:extLst>
          </p:cNvPr>
          <p:cNvGrpSpPr/>
          <p:nvPr/>
        </p:nvGrpSpPr>
        <p:grpSpPr>
          <a:xfrm>
            <a:off x="7603761" y="5432391"/>
            <a:ext cx="4231607" cy="851067"/>
            <a:chOff x="0" y="0"/>
            <a:chExt cx="2378743" cy="457201"/>
          </a:xfrm>
        </p:grpSpPr>
        <p:sp>
          <p:nvSpPr>
            <p:cNvPr id="72" name="Прямоугольник 71">
              <a:extLst>
                <a:ext uri="{FF2B5EF4-FFF2-40B4-BE49-F238E27FC236}">
                  <a16:creationId xmlns:a16="http://schemas.microsoft.com/office/drawing/2014/main" id="{7A22212D-96F2-42C1-859C-42E6500562DA}"/>
                </a:ext>
              </a:extLst>
            </p:cNvPr>
            <p:cNvSpPr/>
            <p:nvPr/>
          </p:nvSpPr>
          <p:spPr>
            <a:xfrm>
              <a:off x="947552" y="0"/>
              <a:ext cx="47625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grpSp>
          <p:nvGrpSpPr>
            <p:cNvPr id="73" name="Группа 72">
              <a:extLst>
                <a:ext uri="{FF2B5EF4-FFF2-40B4-BE49-F238E27FC236}">
                  <a16:creationId xmlns:a16="http://schemas.microsoft.com/office/drawing/2014/main" id="{78F98475-DBB8-4558-8C0D-125F9EF3A024}"/>
                </a:ext>
              </a:extLst>
            </p:cNvPr>
            <p:cNvGrpSpPr/>
            <p:nvPr/>
          </p:nvGrpSpPr>
          <p:grpSpPr>
            <a:xfrm>
              <a:off x="0" y="1237"/>
              <a:ext cx="953704" cy="455964"/>
              <a:chOff x="0" y="0"/>
              <a:chExt cx="953704" cy="455964"/>
            </a:xfrm>
          </p:grpSpPr>
          <p:sp>
            <p:nvSpPr>
              <p:cNvPr id="77" name="Прямоугольный треугольник 76">
                <a:extLst>
                  <a:ext uri="{FF2B5EF4-FFF2-40B4-BE49-F238E27FC236}">
                    <a16:creationId xmlns:a16="http://schemas.microsoft.com/office/drawing/2014/main" id="{ADCD6CEB-CC39-4EED-B915-327CCCDB23A6}"/>
                  </a:ext>
                </a:extLst>
              </p:cNvPr>
              <p:cNvSpPr/>
              <p:nvPr/>
            </p:nvSpPr>
            <p:spPr>
              <a:xfrm>
                <a:off x="0" y="1237"/>
                <a:ext cx="951230" cy="454727"/>
              </a:xfrm>
              <a:prstGeom prst="rt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78" name="Прямоугольный треугольник 77">
                <a:extLst>
                  <a:ext uri="{FF2B5EF4-FFF2-40B4-BE49-F238E27FC236}">
                    <a16:creationId xmlns:a16="http://schemas.microsoft.com/office/drawing/2014/main" id="{591365FF-A293-4593-9C52-1025A4C06E97}"/>
                  </a:ext>
                </a:extLst>
              </p:cNvPr>
              <p:cNvSpPr/>
              <p:nvPr/>
            </p:nvSpPr>
            <p:spPr>
              <a:xfrm rot="10800000">
                <a:off x="2474" y="0"/>
                <a:ext cx="951230" cy="453489"/>
              </a:xfrm>
              <a:prstGeom prst="rtTriangl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74" name="Группа 73">
              <a:extLst>
                <a:ext uri="{FF2B5EF4-FFF2-40B4-BE49-F238E27FC236}">
                  <a16:creationId xmlns:a16="http://schemas.microsoft.com/office/drawing/2014/main" id="{90D1A6B2-883E-48A3-9829-4013B9809419}"/>
                </a:ext>
              </a:extLst>
            </p:cNvPr>
            <p:cNvGrpSpPr/>
            <p:nvPr/>
          </p:nvGrpSpPr>
          <p:grpSpPr>
            <a:xfrm>
              <a:off x="1425039" y="1237"/>
              <a:ext cx="953704" cy="455964"/>
              <a:chOff x="0" y="0"/>
              <a:chExt cx="953704" cy="455964"/>
            </a:xfrm>
          </p:grpSpPr>
          <p:sp>
            <p:nvSpPr>
              <p:cNvPr id="75" name="Прямоугольный треугольник 74">
                <a:extLst>
                  <a:ext uri="{FF2B5EF4-FFF2-40B4-BE49-F238E27FC236}">
                    <a16:creationId xmlns:a16="http://schemas.microsoft.com/office/drawing/2014/main" id="{337B6CD3-E756-426F-AEEC-A9467BE74536}"/>
                  </a:ext>
                </a:extLst>
              </p:cNvPr>
              <p:cNvSpPr/>
              <p:nvPr/>
            </p:nvSpPr>
            <p:spPr>
              <a:xfrm>
                <a:off x="0" y="1237"/>
                <a:ext cx="951230" cy="454727"/>
              </a:xfrm>
              <a:prstGeom prst="rt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76" name="Прямоугольный треугольник 75">
                <a:extLst>
                  <a:ext uri="{FF2B5EF4-FFF2-40B4-BE49-F238E27FC236}">
                    <a16:creationId xmlns:a16="http://schemas.microsoft.com/office/drawing/2014/main" id="{357BCF97-EA35-4F99-AB17-C2D57DDF1AC4}"/>
                  </a:ext>
                </a:extLst>
              </p:cNvPr>
              <p:cNvSpPr/>
              <p:nvPr/>
            </p:nvSpPr>
            <p:spPr>
              <a:xfrm rot="10800000">
                <a:off x="2474" y="0"/>
                <a:ext cx="951230" cy="453489"/>
              </a:xfrm>
              <a:prstGeom prst="rtTriangl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103" name="Группа 102">
            <a:extLst>
              <a:ext uri="{FF2B5EF4-FFF2-40B4-BE49-F238E27FC236}">
                <a16:creationId xmlns:a16="http://schemas.microsoft.com/office/drawing/2014/main" id="{676E24FE-4028-47C9-8854-AB2EB7C84455}"/>
              </a:ext>
            </a:extLst>
          </p:cNvPr>
          <p:cNvGrpSpPr/>
          <p:nvPr/>
        </p:nvGrpSpPr>
        <p:grpSpPr>
          <a:xfrm>
            <a:off x="3825544" y="3311109"/>
            <a:ext cx="4214038" cy="844157"/>
            <a:chOff x="0" y="0"/>
            <a:chExt cx="2378743" cy="457201"/>
          </a:xfrm>
        </p:grpSpPr>
        <p:sp>
          <p:nvSpPr>
            <p:cNvPr id="104" name="Прямоугольник 103">
              <a:extLst>
                <a:ext uri="{FF2B5EF4-FFF2-40B4-BE49-F238E27FC236}">
                  <a16:creationId xmlns:a16="http://schemas.microsoft.com/office/drawing/2014/main" id="{AE3786D0-9B31-4451-99D6-93354A14AF54}"/>
                </a:ext>
              </a:extLst>
            </p:cNvPr>
            <p:cNvSpPr/>
            <p:nvPr/>
          </p:nvSpPr>
          <p:spPr>
            <a:xfrm>
              <a:off x="947552" y="0"/>
              <a:ext cx="47625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grpSp>
          <p:nvGrpSpPr>
            <p:cNvPr id="105" name="Группа 104">
              <a:extLst>
                <a:ext uri="{FF2B5EF4-FFF2-40B4-BE49-F238E27FC236}">
                  <a16:creationId xmlns:a16="http://schemas.microsoft.com/office/drawing/2014/main" id="{909497D4-19F5-410A-8C76-3217AAB17E45}"/>
                </a:ext>
              </a:extLst>
            </p:cNvPr>
            <p:cNvGrpSpPr/>
            <p:nvPr/>
          </p:nvGrpSpPr>
          <p:grpSpPr>
            <a:xfrm>
              <a:off x="0" y="1237"/>
              <a:ext cx="953704" cy="455964"/>
              <a:chOff x="0" y="0"/>
              <a:chExt cx="953704" cy="455964"/>
            </a:xfrm>
          </p:grpSpPr>
          <p:sp>
            <p:nvSpPr>
              <p:cNvPr id="109" name="Прямоугольный треугольник 108">
                <a:extLst>
                  <a:ext uri="{FF2B5EF4-FFF2-40B4-BE49-F238E27FC236}">
                    <a16:creationId xmlns:a16="http://schemas.microsoft.com/office/drawing/2014/main" id="{E4E4A843-FEEE-4362-A8F9-F66A85C621C0}"/>
                  </a:ext>
                </a:extLst>
              </p:cNvPr>
              <p:cNvSpPr/>
              <p:nvPr/>
            </p:nvSpPr>
            <p:spPr>
              <a:xfrm>
                <a:off x="0" y="1237"/>
                <a:ext cx="951230" cy="454727"/>
              </a:xfrm>
              <a:prstGeom prst="rtTriangl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110" name="Прямоугольный треугольник 109">
                <a:extLst>
                  <a:ext uri="{FF2B5EF4-FFF2-40B4-BE49-F238E27FC236}">
                    <a16:creationId xmlns:a16="http://schemas.microsoft.com/office/drawing/2014/main" id="{CD8110B5-DE76-46B5-9115-685CC034CCFA}"/>
                  </a:ext>
                </a:extLst>
              </p:cNvPr>
              <p:cNvSpPr/>
              <p:nvPr/>
            </p:nvSpPr>
            <p:spPr>
              <a:xfrm rot="10800000">
                <a:off x="2474" y="0"/>
                <a:ext cx="951230" cy="453489"/>
              </a:xfrm>
              <a:prstGeom prst="rtTriangl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106" name="Группа 105">
              <a:extLst>
                <a:ext uri="{FF2B5EF4-FFF2-40B4-BE49-F238E27FC236}">
                  <a16:creationId xmlns:a16="http://schemas.microsoft.com/office/drawing/2014/main" id="{6340E6EE-13FD-4EA2-8BD0-32DD6A97ED5B}"/>
                </a:ext>
              </a:extLst>
            </p:cNvPr>
            <p:cNvGrpSpPr/>
            <p:nvPr/>
          </p:nvGrpSpPr>
          <p:grpSpPr>
            <a:xfrm>
              <a:off x="1425039" y="1237"/>
              <a:ext cx="953704" cy="455964"/>
              <a:chOff x="0" y="0"/>
              <a:chExt cx="953704" cy="455964"/>
            </a:xfrm>
          </p:grpSpPr>
          <p:sp>
            <p:nvSpPr>
              <p:cNvPr id="107" name="Прямоугольный треугольник 106">
                <a:extLst>
                  <a:ext uri="{FF2B5EF4-FFF2-40B4-BE49-F238E27FC236}">
                    <a16:creationId xmlns:a16="http://schemas.microsoft.com/office/drawing/2014/main" id="{9CF5F15F-426A-40B5-8F40-1F4096D070D2}"/>
                  </a:ext>
                </a:extLst>
              </p:cNvPr>
              <p:cNvSpPr/>
              <p:nvPr/>
            </p:nvSpPr>
            <p:spPr>
              <a:xfrm>
                <a:off x="0" y="1237"/>
                <a:ext cx="951230" cy="454727"/>
              </a:xfrm>
              <a:prstGeom prst="rt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108" name="Прямоугольный треугольник 107">
                <a:extLst>
                  <a:ext uri="{FF2B5EF4-FFF2-40B4-BE49-F238E27FC236}">
                    <a16:creationId xmlns:a16="http://schemas.microsoft.com/office/drawing/2014/main" id="{5BE40037-758D-438F-814E-D67316E6E5A0}"/>
                  </a:ext>
                </a:extLst>
              </p:cNvPr>
              <p:cNvSpPr/>
              <p:nvPr/>
            </p:nvSpPr>
            <p:spPr>
              <a:xfrm rot="10800000">
                <a:off x="2474" y="0"/>
                <a:ext cx="951230" cy="453489"/>
              </a:xfrm>
              <a:prstGeom prst="rtTriangl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5366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FE61CBA-DD43-4700-8FB0-A1A4754AC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849" y="0"/>
            <a:ext cx="48483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657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A3969FB-4A00-4EBC-8DAF-00CED3217C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689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ультимедиа в Интернете 3" title="￐ﾤ￐ﾸ￐ﾷ￐ﾼ￐ﾸ￐ﾽ￑ﾃ￑ﾂ￐ﾺ￐ﾰ-￐ﾼ￐ﾸ￐ﾽ￑ﾃ￑ﾂ￐ﾺ￐ﾰ 20: ￑ﾁ ￐ﾚ￑ﾀ￐ﾾ￑ﾈ￐ﾵ￐ﾼ">
            <a:hlinkClick r:id="" action="ppaction://media"/>
            <a:extLst>
              <a:ext uri="{FF2B5EF4-FFF2-40B4-BE49-F238E27FC236}">
                <a16:creationId xmlns:a16="http://schemas.microsoft.com/office/drawing/2014/main" id="{33FA0D7F-366E-47FE-9B4A-CAAB1423EA9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53389" y="209350"/>
            <a:ext cx="8085221" cy="60639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961575-9A3C-48CF-A1DE-9567BC4C7049}"/>
              </a:ext>
            </a:extLst>
          </p:cNvPr>
          <p:cNvSpPr txBox="1"/>
          <p:nvPr/>
        </p:nvSpPr>
        <p:spPr>
          <a:xfrm>
            <a:off x="1751798" y="6468177"/>
            <a:ext cx="7267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hlinkClick r:id="rId4"/>
              </a:rPr>
              <a:t>https://www.youtube.com/watch?v=wje-YR3r-7I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34649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A6CAE4-3B48-4607-A716-44224C3A93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515" y="4178811"/>
            <a:ext cx="4031381" cy="26791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F6B828B-F418-460A-8F38-C94128C9E4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79"/>
          <a:stretch/>
        </p:blipFill>
        <p:spPr>
          <a:xfrm>
            <a:off x="133957" y="124582"/>
            <a:ext cx="4266186" cy="23876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DD25D0A-FC7E-4823-B553-B884DE9042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517" y="2444817"/>
            <a:ext cx="4426997" cy="24815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79777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A6CAE4-3B48-4607-A716-44224C3A93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515" y="4178811"/>
            <a:ext cx="4031381" cy="26791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F6B828B-F418-460A-8F38-C94128C9E4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79"/>
          <a:stretch/>
        </p:blipFill>
        <p:spPr>
          <a:xfrm>
            <a:off x="133957" y="124582"/>
            <a:ext cx="4266186" cy="23876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DD25D0A-FC7E-4823-B553-B884DE9042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517" y="2444817"/>
            <a:ext cx="4426997" cy="24815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AFAE340-479D-46ED-ADA5-9CD62817A9CA}"/>
              </a:ext>
            </a:extLst>
          </p:cNvPr>
          <p:cNvSpPr/>
          <p:nvPr/>
        </p:nvSpPr>
        <p:spPr>
          <a:xfrm>
            <a:off x="6740892" y="741116"/>
            <a:ext cx="457841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ЦАПЛЯ</a:t>
            </a:r>
          </a:p>
        </p:txBody>
      </p:sp>
    </p:spTree>
    <p:extLst>
      <p:ext uri="{BB962C8B-B14F-4D97-AF65-F5344CB8AC3E}">
        <p14:creationId xmlns:p14="http://schemas.microsoft.com/office/powerpoint/2010/main" val="42850408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350</Words>
  <Application>Microsoft Office PowerPoint</Application>
  <PresentationFormat>Широкоэкранный</PresentationFormat>
  <Paragraphs>89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к уроку русского языка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ресурсы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русского языка</dc:title>
  <dc:creator>Константин Прыгин</dc:creator>
  <cp:lastModifiedBy>Константин Прыгин</cp:lastModifiedBy>
  <cp:revision>5</cp:revision>
  <dcterms:created xsi:type="dcterms:W3CDTF">2022-03-13T13:45:38Z</dcterms:created>
  <dcterms:modified xsi:type="dcterms:W3CDTF">2022-03-14T13:23:48Z</dcterms:modified>
</cp:coreProperties>
</file>