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77" r:id="rId4"/>
    <p:sldId id="278" r:id="rId5"/>
    <p:sldId id="284" r:id="rId6"/>
    <p:sldId id="261" r:id="rId7"/>
    <p:sldId id="285" r:id="rId8"/>
    <p:sldId id="260" r:id="rId9"/>
    <p:sldId id="286" r:id="rId10"/>
    <p:sldId id="268" r:id="rId11"/>
    <p:sldId id="287" r:id="rId12"/>
    <p:sldId id="262" r:id="rId13"/>
    <p:sldId id="288" r:id="rId14"/>
    <p:sldId id="263" r:id="rId15"/>
    <p:sldId id="289" r:id="rId16"/>
    <p:sldId id="264" r:id="rId17"/>
    <p:sldId id="266" r:id="rId18"/>
    <p:sldId id="265" r:id="rId19"/>
    <p:sldId id="270" r:id="rId20"/>
    <p:sldId id="290" r:id="rId21"/>
    <p:sldId id="271" r:id="rId22"/>
    <p:sldId id="272" r:id="rId23"/>
    <p:sldId id="273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092" autoAdjust="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4749-6682-4707-87F9-4A95FD9975F6}" type="datetimeFigureOut">
              <a:rPr lang="ru-RU" smtClean="0"/>
              <a:pPr/>
              <a:t>16.09.2022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7539D-FD81-44DF-9FAE-5D42A29C6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7539D-FD81-44DF-9FAE-5D42A29C6A8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multiurok.ru/html/2017/01/29/s_588e2e2de07f7/img2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1219200"/>
            <a:ext cx="86868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Коррекционный курс 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Логопедические занятия»  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внеурочной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– мощный ресурс  освоения различных вариантов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АООП</a:t>
            </a:r>
          </a:p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социализации детей с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ОВЗ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учитель-логопед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Давыдова Ирина Васильевна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книга и перо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44958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2651522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733799"/>
            <a:ext cx="3200400" cy="281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057400"/>
            <a:ext cx="2457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Коррекционно-развивающий аспект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Логопедические занятия способствуют практике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оречевления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своих мыслей и намерений, соответственно, улучшая качество устных ответов обучающихся на любых уроках.    При усвоении программного материала учебного курса обучающиеся приобретают умения ориентироваться в задании и производить его анализ, обдумывать и планировать предстоящую работу, следить за правильностью выполнения задания, рассказывать о проделанном и давать ему оценку, что совершенствует систему произвольной регуляции деятельности. 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Таким образом, логопедические занятия оказывают положительное влияние на общую успеваемость школьника по всем предметным областям АООП.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«Составляем рассказ по картинкам»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3668602" cy="362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209800"/>
            <a:ext cx="4724400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Воспитательный аспект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Воспитательный аспект заключается в том, что курс нацелен также и  на развитие коммуникативных компетенций  (умения сотрудничать со взрослыми и сверстниками в различных видах деятельности: в игре, в учебной ситуации, в решении бытовых задач), на преодоление речевой замкнутости,  на воспитание культуры общения и поведения, использование речевого этикета,  в частности - развитие умения слушать и слышать других, внятно и вежливо выражать свои просьбы и желания, уважать чужое мнение, толерантно относиться к разнообразию взглядов людей.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 результате, коррекционный курс «Логопедические занятия»  способствует достижению каждым ребёнком необходимого для жизни в обществе социально-коммуникативного опыта.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Занятие в 1 классе на тему «Слова-обобщения: профессии. Профессия – космонавт»</a:t>
            </a:r>
            <a:b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Установка на  сплочение коллектива, на установление дружеских взаимоотношений.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Посмотрите, это наш,  самый дружный экипаж!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Очень дружно мы живём, скучных  в космос не берём!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User\Desktop\ФОТО Космос\20210318_141512.jpg"/>
          <p:cNvPicPr/>
          <p:nvPr/>
        </p:nvPicPr>
        <p:blipFill>
          <a:blip r:embed="rId3" cstate="print"/>
          <a:srcRect t="2058" r="16879"/>
          <a:stretch>
            <a:fillRect/>
          </a:stretch>
        </p:blipFill>
        <p:spPr bwMode="auto">
          <a:xfrm rot="4996470">
            <a:off x="4576967" y="1853160"/>
            <a:ext cx="2634532" cy="204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C:\Users\User\Desktop\ФОТО оборудование\20210406_123226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4912194">
            <a:off x="411234" y="1428448"/>
            <a:ext cx="2623492" cy="2182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esktop\ФОТО Космос\20210317_1433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946921">
            <a:off x="6275358" y="3989574"/>
            <a:ext cx="2508445" cy="209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Desktop\ФОТО оборудование\20210406_12335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870598">
            <a:off x="2403017" y="4025891"/>
            <a:ext cx="2737939" cy="1965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Обновлённая коррекционно-развивающая среда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Отличным помощником в работе, в т.ч. и для реализации воспитательного потенциала данного курса  стало оборудование, полученное  в ходе реализации РП «Современная школа» НП «Образование». С момента получения оборудование активно используется и является важным ресурсом повышения эффективности занятий как в рамках реализации данного модуля  программы воспитания «Курсы внеурочной деятельности», так и для успешного  освоения различных видов АООП в целом.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Прежде всего, интерактивное оборудование вызывает особый интерес у наших детей. Поэтому специализированные компьютерные средства обучения позволяют значительно повысить мотивационную сферу воспитанников через вовлечение их в интересную и полезную для них деятельность. А мотив (интерес) является тем запускным механизмом, который и лежит  в основе формирования  познавательной активности, в основе приобретения учебных и социально-значимых  знаний, умений и навыков.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2576945" cy="3067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 l="37898" t="20003" r="10350"/>
          <a:stretch>
            <a:fillRect/>
          </a:stretch>
        </p:blipFill>
        <p:spPr>
          <a:xfrm>
            <a:off x="3352800" y="533400"/>
            <a:ext cx="2536207" cy="26886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33800"/>
            <a:ext cx="2514600" cy="2884394"/>
          </a:xfrm>
          <a:prstGeom prst="rect">
            <a:avLst/>
          </a:prstGeom>
        </p:spPr>
      </p:pic>
      <p:pic>
        <p:nvPicPr>
          <p:cNvPr id="12" name="Рисунок 11" descr="C:\Users\User\Desktop\ФОТО Космос\20210317_1429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981700" y="5715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/>
          <p:cNvPicPr>
            <a:picLocks noChangeAspect="1"/>
          </p:cNvPicPr>
          <p:nvPr/>
        </p:nvPicPr>
        <p:blipFill>
          <a:blip r:embed="rId6"/>
          <a:srcRect l="9377" t="11059" r="40612"/>
          <a:stretch>
            <a:fillRect/>
          </a:stretch>
        </p:blipFill>
        <p:spPr>
          <a:xfrm>
            <a:off x="3429000" y="3810000"/>
            <a:ext cx="2258048" cy="267718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657600"/>
            <a:ext cx="281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C:\Users\User\Desktop\ФОТО Космос\20210317_14262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06039" y="1584961"/>
            <a:ext cx="3505201" cy="29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800"/>
            <a:ext cx="2590800" cy="33085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895600"/>
            <a:ext cx="3286936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«Математический космодром»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Игра «Слоговые домики»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133600"/>
            <a:ext cx="4000379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Содержимое 7" descr="C:\Users\User\Desktop\ФОТО оборудование\20210406_122939.jpg"/>
          <p:cNvPicPr>
            <a:picLocks noGrp="1"/>
          </p:cNvPicPr>
          <p:nvPr>
            <p:ph idx="1"/>
          </p:nvPr>
        </p:nvPicPr>
        <p:blipFill>
          <a:blip r:embed="rId3" cstate="print"/>
          <a:srcRect l="9261" t="1464"/>
          <a:stretch>
            <a:fillRect/>
          </a:stretch>
        </p:blipFill>
        <p:spPr bwMode="auto">
          <a:xfrm rot="5400000">
            <a:off x="123777" y="1705023"/>
            <a:ext cx="3962400" cy="314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хочешь много знать, многого добиться,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Хорошо читать должен  научиться!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Игра «Чтение наоборот»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C:\Users\User\Desktop\ФОТО Космос\20210317_13594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8099" y="2019301"/>
            <a:ext cx="441960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Космос\20210317_1422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48201" y="2438401"/>
            <a:ext cx="426719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Воспитательный потенциал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содержания лексических тем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Кроме того, широкие возможности использования обновлённого оборудования позволяют применять современные технологии, что помогает детям освоить начальную компьютерную грамоту и привить культуру общения с компьютерной техникой.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Реализовать воспитательный потенциал  коррекционного курса «Логопедические занятия» позволяет и само содержание лексических тем коррекционно-развивающих занятий.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Так, изучая тему «23 февраля». цель которого развитие навыков связной речи, обучающиеся 4 класса учились высказывать свое мнение, рассказывать о героях ВОВ, выражая свое отношение к ним, соотносить строфы стихотворения с описываемыми событиями. Перед занятием была проведена предварительная работа по данной лексической теме: это  экскурсия в школьный музей,  тематический классный час, заучивание стихотворения, просмотр познавательных видеофрагментов, рисование на заданную тему.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атьяна\Downloads\072150_13926973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83" y="-546227"/>
            <a:ext cx="8886217" cy="800734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3087693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13678" y="1080176"/>
            <a:ext cx="6263878" cy="7953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Логопедическое занятие по лексической теме</a:t>
            </a:r>
            <a:b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«23 Февраля»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Pictures\IMG-20220211-WA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686" r="22579"/>
          <a:stretch>
            <a:fillRect/>
          </a:stretch>
        </p:blipFill>
        <p:spPr bwMode="auto">
          <a:xfrm>
            <a:off x="1447800" y="1981200"/>
            <a:ext cx="2743200" cy="3886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157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ile26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799363"/>
            <a:ext cx="1981200" cy="283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File26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702221"/>
            <a:ext cx="1905000" cy="290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ile2649"/>
          <p:cNvPicPr>
            <a:picLocks noChangeAspect="1" noChangeArrowheads="1"/>
          </p:cNvPicPr>
          <p:nvPr/>
        </p:nvPicPr>
        <p:blipFill rotWithShape="1">
          <a:blip r:embed="rId4" cstate="print"/>
          <a:srcRect t="19243"/>
          <a:stretch/>
        </p:blipFill>
        <p:spPr bwMode="auto">
          <a:xfrm>
            <a:off x="4570214" y="3905180"/>
            <a:ext cx="1982986" cy="272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2400"/>
            <a:ext cx="259423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F:\Фото 4 а 2021-2022 у. г\Экскурсия в музей\IMG-20220204-WA00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870" y="179763"/>
            <a:ext cx="2396930" cy="3231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48283"/>
            <a:ext cx="2079289" cy="286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2" y="3702222"/>
            <a:ext cx="1603568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804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14400" y="457200"/>
            <a:ext cx="73152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Освоение программы коррекционного курса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«Логопедические занятия»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воспитанниками, обучающимися по АООП (вариант 1)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71599" y="2057402"/>
          <a:ext cx="6781801" cy="3215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270"/>
                <a:gridCol w="1780223"/>
                <a:gridCol w="1949768"/>
                <a:gridCol w="2034540"/>
              </a:tblGrid>
              <a:tr h="72611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обучающихся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Уровни освоения программы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Достаточный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Минимальный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9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16ч.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75%  (12ч.)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35%  (4ч.)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работы: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учебно-познавательная мотивация приобретает более устойчивый характер;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растёт способность к преодолению трудностей и настойчивость в достижении результата;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повысился уровень самостоятельности, активности, т.е. растёт продуктивность самой деятельности;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чаще проявляется умение правильно оценивать и контролировать себя;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отмечена положительная динамика по всем направлениям логопедического воздействия у основного количества воспитанников, обучающихся по различным видам АООП;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увеличился уровень развития социально-коммуникативных навыков, высших психических функций;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формируется и развивается компьютерная грамотность.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Таким образом, представленная практика реализации коррекционно-развивающего аспекта и воспитательного потенциала модуля программы воспитания  «Курсы внеурочной деятельности» отражает повышение в той или иной степени учебно-познавательной активности обучающихся, уровня культуры общения и поведения  и является мощным ресурсом  освоения каждого вида АООП.</a:t>
            </a:r>
          </a:p>
          <a:p>
            <a:endParaRPr lang="ru-RU" dirty="0"/>
          </a:p>
        </p:txBody>
      </p:sp>
      <p:pic>
        <p:nvPicPr>
          <p:cNvPr id="4" name="Picture 5" descr="книга и перо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9530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2611636" cy="348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981200"/>
            <a:ext cx="3133725" cy="319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048000"/>
            <a:ext cx="2667000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речевого развития обучающихся с ОВЗ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У большинства обучающихся (воспитанников) с ОВЗ наблюдаются нарушения как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импрессивной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так и экспрессивной речи, недостаточность не только спонтанной, но и отражённой речи.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Импрессивная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речь характеризуется малой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дифференцированностью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речеслухового восприятия,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неразличением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смысла отдельных слов, тонких оттенков речи.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Экспрессивной речи этих детей свойственны нарушения звукопроизношения, бедность словарного запаса, недостаточная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грамматического строя, наличие грамматических стереотипов,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аграмматизмов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речевая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инактивность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Анализ устной речи обучающихся (воспитанников) данной категории показал, что она в большей мере удовлетворяет потребности повседневного общения. У некоторых детей может и не быть грубых нарушений произношения, лексики, грамматического строя. Однако, речь в целом, как правило, смазанная, недостаточно отчетливая и выразительная. Обучающиеся (воспитанники) часто «не слышат» в словах отдельных звуков, не умеют произвести элементарных форм звукового анализа и синтеза, что свидетельствует о недоразвитии фонематических процессов.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Бедность и слабая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дифференцированность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словаря проявляется в неправильной предметной отнесенности ряда названий, в неточном употреблении их в контексте, в незнании многих слов, обозначающих признаки предметов и т.д.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Нарушения связной речи  проявляются в значительных трудностях пересказа и при составлении различных видов рассказов. Детям доступен пересказ лишь небольших объемов текста, при этом уменьшается количество смысловых звеньев, нарушаются  связи между отдельными предложениями текста, типичны неоправданные повторы и паузы. Все это сочетается с недостаточной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сформированностью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системы произвольной регуляции, основных мыслительных операций, знаково-символической функции мышления, разнообразными нарушениями и/или дефицитами развития психофизических функций (дисфункциями): ослабленной памятью, плохой концентрацией и распределением внимания, недостаточной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сформированностью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пространственных представлений, зрительно-моторной координации и пр.). Имеют место нарушения чтения и письма.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Перечисленные признаки позволяют сделать вывод о недостаточности речевого опыта и практических речевых обобщений, что неизбежно затруднит успешное усвоение школьного курса русского языка. Анализ этих трудностей диктует необходимость организации специальной коррекционно-развивающей работы.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Роль коррекционного курса «Логопедические занятия»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Коррекционный курс «Логопедические занятия» представляет особую значимость для обучающихся как с умственной отсталостью, так и ЗПР, поскольку у детей данных нозологий наблюдается большая распространенность комплексных речевых нарушений, своеобразие речи, которая проявляется в недостаточности или нарушении развития всех её компонентов, что приводит к трудностям в общении и освоении учебного материала. А ведь именно речь является средством развития интеллектуальных и творческих способностей, основным каналом социализации личности. Для полноценной социализации ребёнка необходимо и умение правильно писать и читать.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6430962"/>
          </a:xfrm>
        </p:spPr>
        <p:txBody>
          <a:bodyPr/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Дидактическая  игра «Домики для звуков»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393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241326"/>
            <a:ext cx="3581400" cy="408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7200" y="685800"/>
            <a:ext cx="7924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«Делим слова на слоги»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занятий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коррекционного курса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Логопедические занятия нацелены на коррекцию недостатков развития детей с ОВЗ или снижению их степени и уменьшению, обусловленных ими, учебных трудностей. Так, само содержание занятий коррекционного курса: это работа над развитием фонематических процессов, навыков звукового и слогового анализа и синтеза, лексико-грамматического строя речи, навыков связной речи, помогает обучающимся усвоить программный материал по русскому языку.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«Звуковое лото»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Игровое задание «Выполни по образцу»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37579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6764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Коррекционно-развивающие задания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Все коррекционно-развивающие задания способствуют развитию операций анализа, синтеза, сравнения, обобщения, коррекции недостатков произвольной памяти и внимания. В ходе выполнения заданий на подсчет количества слов в предложении, использование различных классификаций звуков и букв, объяснения значений слов, понимание логико-грамматических конструкций совершенствуется мыслительная деятельность, формируются предпосылки логического (понятийного) мышления, развиваются мыслительные процессы и познавательная деятельность в целом. Овладение данными умениям способствует более успешному усвоению программного материала по учебным предметам: «Математика», «Чтение», «Речевая практика», «Мир природы и человека», «Литературное чтение», «Окружающий мир» и т.д.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1318</Words>
  <PresentationFormat>Экран (4:3)</PresentationFormat>
  <Paragraphs>100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Слайд 1</vt:lpstr>
      <vt:lpstr>Слайд 2</vt:lpstr>
      <vt:lpstr>Слайд 3</vt:lpstr>
      <vt:lpstr>Особенности речевого развития обучающихся с ОВЗ</vt:lpstr>
      <vt:lpstr>Роль коррекционного курса «Логопедические занятия» </vt:lpstr>
      <vt:lpstr>                                                                                      Дидактическая  игра «Домики для звуков»     </vt:lpstr>
      <vt:lpstr>Содержание занятий  коррекционного курса</vt:lpstr>
      <vt:lpstr>Дидактическая игра «Звуковое лото»                                                                                                                                                                                                    Игровое задание «Выполни по образцу»</vt:lpstr>
      <vt:lpstr>Коррекционно-развивающие задания</vt:lpstr>
      <vt:lpstr>Слайд 10</vt:lpstr>
      <vt:lpstr>Коррекционно-развивающий аспект</vt:lpstr>
      <vt:lpstr>«Составляем рассказ по картинкам»</vt:lpstr>
      <vt:lpstr>Воспитательный аспект</vt:lpstr>
      <vt:lpstr>Занятие в 1 классе на тему «Слова-обобщения: профессии. Профессия – космонавт» Установка на  сплочение коллектива, на установление дружеских взаимоотношений.  Посмотрите, это наш,  самый дружный экипаж!             Очень дружно мы живём, скучных  в космос не берём!  </vt:lpstr>
      <vt:lpstr>Обновлённая коррекционно-развивающая среда</vt:lpstr>
      <vt:lpstr>Слайд 16</vt:lpstr>
      <vt:lpstr>Слайд 17</vt:lpstr>
      <vt:lpstr>    Игра «Математический космодром»                                                                                                                                                                                                                Игра «Слоговые домики»</vt:lpstr>
      <vt:lpstr>Если хочешь много знать, многого добиться,   Хорошо читать должен  научиться!                                                                                                Игра «Чтение наоборот»  </vt:lpstr>
      <vt:lpstr>Воспитательный потенциал  содержания лексических тем</vt:lpstr>
      <vt:lpstr> Логопедическое занятие по лексической теме  «23 Февраля»                                      </vt:lpstr>
      <vt:lpstr>Слайд 22</vt:lpstr>
      <vt:lpstr>Слайд 23</vt:lpstr>
      <vt:lpstr> Результативность работы: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89</cp:revision>
  <dcterms:created xsi:type="dcterms:W3CDTF">2022-03-18T12:07:12Z</dcterms:created>
  <dcterms:modified xsi:type="dcterms:W3CDTF">2022-09-16T19:16:54Z</dcterms:modified>
</cp:coreProperties>
</file>