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8" r:id="rId3"/>
    <p:sldId id="267" r:id="rId4"/>
    <p:sldId id="270" r:id="rId5"/>
    <p:sldId id="271" r:id="rId6"/>
    <p:sldId id="285" r:id="rId7"/>
    <p:sldId id="274" r:id="rId8"/>
    <p:sldId id="287" r:id="rId9"/>
    <p:sldId id="288" r:id="rId10"/>
    <p:sldId id="289" r:id="rId11"/>
    <p:sldId id="286" r:id="rId12"/>
    <p:sldId id="275" r:id="rId13"/>
    <p:sldId id="276" r:id="rId14"/>
    <p:sldId id="277" r:id="rId15"/>
    <p:sldId id="284" r:id="rId16"/>
    <p:sldId id="279" r:id="rId17"/>
    <p:sldId id="290" r:id="rId18"/>
    <p:sldId id="281" r:id="rId19"/>
    <p:sldId id="280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5F5BD-EBF8-4D85-B93E-7D415B1E11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610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54D48-64CC-4C81-B548-CF370FC297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5596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35076-C689-43C9-9186-D9A2933699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978004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D4DDA-4C74-4E8A-B839-792A3AE25B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3983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A96A4-C559-4134-AAF3-9180B965EB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4008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3A46B-F125-4144-8A86-97479D0E6D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7853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BCAF6-1189-4C9F-8857-418618E01F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3691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5A88D-DAD3-4A37-8C94-EC5E6D515E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92081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9699F-94C9-43C7-9629-0F5C227AB1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98235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A2DA7-E126-47AD-B19E-52AF7F0D09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044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87E23-D4DC-427E-99CB-3C302C7619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65453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0CE71-5584-4D75-B2F2-0131DAF984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1457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2813C5-3558-4C30-A680-4F163738015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8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openxmlformats.org/officeDocument/2006/relationships/image" Target="../media/image21.png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1340768"/>
            <a:ext cx="8704262" cy="1470025"/>
          </a:xfrm>
        </p:spPr>
        <p:txBody>
          <a:bodyPr/>
          <a:lstStyle/>
          <a:p>
            <a:pPr eaLnBrk="1" hangingPunct="1"/>
            <a:r>
              <a:rPr lang="ru-RU" altLang="ru-RU" sz="6600" b="1" i="1" dirty="0" smtClean="0">
                <a:solidFill>
                  <a:srgbClr val="990000"/>
                </a:solidFill>
              </a:rPr>
              <a:t/>
            </a:r>
            <a:br>
              <a:rPr lang="ru-RU" altLang="ru-RU" sz="6600" b="1" i="1" dirty="0" smtClean="0">
                <a:solidFill>
                  <a:srgbClr val="990000"/>
                </a:solidFill>
              </a:rPr>
            </a:br>
            <a:r>
              <a:rPr lang="ru-RU" altLang="ru-RU" sz="6600" b="1" i="1" dirty="0" smtClean="0">
                <a:solidFill>
                  <a:srgbClr val="800000"/>
                </a:solidFill>
              </a:rPr>
              <a:t>Славной </a:t>
            </a:r>
            <a:br>
              <a:rPr lang="ru-RU" altLang="ru-RU" sz="6600" b="1" i="1" dirty="0" smtClean="0">
                <a:solidFill>
                  <a:srgbClr val="800000"/>
                </a:solidFill>
              </a:rPr>
            </a:br>
            <a:r>
              <a:rPr lang="ru-RU" altLang="ru-RU" sz="6600" b="1" i="1" dirty="0" smtClean="0">
                <a:solidFill>
                  <a:srgbClr val="800000"/>
                </a:solidFill>
              </a:rPr>
              <a:t>Победе посвящается….</a:t>
            </a:r>
          </a:p>
        </p:txBody>
      </p:sp>
      <p:pic>
        <p:nvPicPr>
          <p:cNvPr id="6" name="Picture 4" descr="shapka1"/>
          <p:cNvPicPr>
            <a:picLocks noChangeAspect="1" noChangeArrowheads="1"/>
          </p:cNvPicPr>
          <p:nvPr/>
        </p:nvPicPr>
        <p:blipFill>
          <a:blip r:embed="rId2"/>
          <a:srcRect l="78906"/>
          <a:stretch>
            <a:fillRect/>
          </a:stretch>
        </p:blipFill>
        <p:spPr bwMode="auto">
          <a:xfrm>
            <a:off x="539552" y="260648"/>
            <a:ext cx="229696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211960" y="4797152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Волкова Любовь Андреевна,</a:t>
            </a:r>
          </a:p>
          <a:p>
            <a:r>
              <a:rPr lang="ru-RU" sz="2400" b="1" dirty="0" smtClean="0"/>
              <a:t>  учитель начальных классов,               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МКОУ лицей № 7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00" y="4365103"/>
            <a:ext cx="3278920" cy="204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924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435444"/>
            <a:ext cx="4532040" cy="2980371"/>
          </a:xfrm>
        </p:spPr>
        <p:txBody>
          <a:bodyPr/>
          <a:lstStyle/>
          <a:p>
            <a:r>
              <a:rPr lang="ru-RU" sz="6600" b="1" dirty="0" smtClean="0">
                <a:solidFill>
                  <a:srgbClr val="800000"/>
                </a:solidFill>
              </a:rPr>
              <a:t>Валя</a:t>
            </a:r>
            <a:br>
              <a:rPr lang="ru-RU" sz="6600" b="1" dirty="0" smtClean="0">
                <a:solidFill>
                  <a:srgbClr val="800000"/>
                </a:solidFill>
              </a:rPr>
            </a:br>
            <a:r>
              <a:rPr lang="ru-RU" sz="6600" b="1" dirty="0" smtClean="0">
                <a:solidFill>
                  <a:srgbClr val="800000"/>
                </a:solidFill>
              </a:rPr>
              <a:t>Котик</a:t>
            </a:r>
            <a:endParaRPr lang="ru-RU" sz="6600" b="1" dirty="0">
              <a:solidFill>
                <a:srgbClr val="800000"/>
              </a:solidFill>
            </a:endParaRPr>
          </a:p>
        </p:txBody>
      </p:sp>
      <p:pic>
        <p:nvPicPr>
          <p:cNvPr id="37890" name="Picture 2" descr="http://upload.wikimedia.org/wikipedia/commons/d/d6/ValaKoty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" r="9801"/>
          <a:stretch/>
        </p:blipFill>
        <p:spPr bwMode="auto">
          <a:xfrm>
            <a:off x="645373" y="332656"/>
            <a:ext cx="4112543" cy="6101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1" t="3520" r="31912" b="8512"/>
          <a:stretch/>
        </p:blipFill>
        <p:spPr bwMode="auto">
          <a:xfrm>
            <a:off x="5508104" y="3219645"/>
            <a:ext cx="2011792" cy="3214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2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" y="0"/>
            <a:ext cx="9150431" cy="6309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04" y="5770711"/>
            <a:ext cx="864096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…Много с войны не вернулось людей.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Легче ответить, кто не был на ней…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7903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30562" y="3837606"/>
            <a:ext cx="884319" cy="29797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891328" y="3761655"/>
            <a:ext cx="2339235" cy="30556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851" y="3649093"/>
            <a:ext cx="2502694" cy="31682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66273" y="8768"/>
            <a:ext cx="1745233" cy="38522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14638" y="2780928"/>
            <a:ext cx="2569797" cy="40364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40717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D:\кккк\школа\воспитание\вов\Бессмертный полк\1-й лист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5" r="4729" b="28871"/>
          <a:stretch/>
        </p:blipFill>
        <p:spPr bwMode="auto">
          <a:xfrm>
            <a:off x="0" y="-2303"/>
            <a:ext cx="3203848" cy="365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Рисунок 1" descr="Концепция проведения гражданской части Парада Победы &quot;Бессмертный полк . Москва&quot; 9 мая 2014 г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8595"/>
            <a:ext cx="41624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D:\кккк\школа\воспитание\вов\Бессмертный полк\Базилевски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189" y="2940373"/>
            <a:ext cx="1848776" cy="296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832" y="5877272"/>
            <a:ext cx="37444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         Коновалова </a:t>
            </a:r>
          </a:p>
          <a:p>
            <a:r>
              <a:rPr lang="ru-RU" sz="1600" b="1" dirty="0" smtClean="0"/>
              <a:t>  Александра </a:t>
            </a:r>
            <a:r>
              <a:rPr lang="ru-RU" sz="1600" b="1" dirty="0"/>
              <a:t>Тимофеевна</a:t>
            </a:r>
          </a:p>
          <a:p>
            <a:r>
              <a:rPr lang="ru-RU" sz="1600" dirty="0" smtClean="0"/>
              <a:t>                  1921-1994гг</a:t>
            </a:r>
            <a:r>
              <a:rPr lang="ru-RU" sz="1600" dirty="0"/>
              <a:t>.</a:t>
            </a:r>
          </a:p>
          <a:p>
            <a:endParaRPr lang="ru-RU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0" t="10745" r="10992" b="4275"/>
          <a:stretch/>
        </p:blipFill>
        <p:spPr bwMode="auto">
          <a:xfrm>
            <a:off x="7474614" y="127905"/>
            <a:ext cx="1528549" cy="285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66272" y="2940373"/>
            <a:ext cx="17452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/>
              <a:t>Мирзикян</a:t>
            </a:r>
            <a:r>
              <a:rPr lang="ru-RU" sz="1600" b="1" dirty="0"/>
              <a:t> </a:t>
            </a:r>
            <a:r>
              <a:rPr lang="ru-RU" sz="1600" b="1" dirty="0" err="1"/>
              <a:t>Людвик</a:t>
            </a:r>
            <a:r>
              <a:rPr lang="ru-RU" sz="1600" b="1" dirty="0"/>
              <a:t> </a:t>
            </a:r>
            <a:r>
              <a:rPr lang="ru-RU" sz="1600" b="1" dirty="0" err="1" smtClean="0"/>
              <a:t>Багратович</a:t>
            </a:r>
            <a:endParaRPr lang="ru-RU" sz="1600" b="1" dirty="0" smtClean="0"/>
          </a:p>
          <a:p>
            <a:r>
              <a:rPr lang="ru-RU" sz="1600" b="1" dirty="0" smtClean="0"/>
              <a:t>1926г.</a:t>
            </a:r>
            <a:endParaRPr lang="ru-RU" sz="1600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3" y="3897077"/>
            <a:ext cx="1958529" cy="219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6095209"/>
            <a:ext cx="2534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            Курылев</a:t>
            </a:r>
          </a:p>
          <a:p>
            <a:r>
              <a:rPr lang="ru-RU" sz="1600" b="1" smtClean="0"/>
              <a:t>        Степан </a:t>
            </a:r>
            <a:r>
              <a:rPr lang="ru-RU" sz="1600" b="1" dirty="0"/>
              <a:t>Акимович</a:t>
            </a:r>
          </a:p>
          <a:p>
            <a:r>
              <a:rPr lang="ru-RU" sz="1600" b="1" dirty="0"/>
              <a:t>             </a:t>
            </a:r>
            <a:r>
              <a:rPr lang="ru-RU" sz="1600" b="1" dirty="0" smtClean="0"/>
              <a:t>1910-1990г </a:t>
            </a:r>
            <a:endParaRPr lang="ru-RU" sz="1600" b="1" dirty="0"/>
          </a:p>
        </p:txBody>
      </p:sp>
      <p:pic>
        <p:nvPicPr>
          <p:cNvPr id="14" name="Picture 1" descr="D:\кккк\школа\воспитание\вов\Бессмертный полк\Лысов\Дед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357" y="3837606"/>
            <a:ext cx="2514532" cy="25092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79317" y="6095209"/>
            <a:ext cx="230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Маслов Николай Александрович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12.02.1913 – 15.08.1980</a:t>
            </a:r>
          </a:p>
        </p:txBody>
      </p:sp>
      <p:pic>
        <p:nvPicPr>
          <p:cNvPr id="17" name="Picture 2" descr="D:\кккк\школа\воспитание\вов\Бессмертный полк\Лысов\Бабушка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562" y="4986357"/>
            <a:ext cx="872617" cy="136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1240717"/>
            <a:ext cx="4964088" cy="1470025"/>
          </a:xfrm>
        </p:spPr>
        <p:txBody>
          <a:bodyPr/>
          <a:lstStyle/>
          <a:p>
            <a:r>
              <a:rPr lang="ru-RU" sz="4000" b="1" dirty="0"/>
              <a:t>ХИТЯЕВ ИВАН ЯКОВЛЕВИЧ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2400" dirty="0" smtClean="0"/>
              <a:t>22.08.1913г</a:t>
            </a:r>
            <a:r>
              <a:rPr lang="ru-RU" sz="2400" dirty="0"/>
              <a:t>.-18.07.1995г.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1" name="Picture 1" descr="IMG_4810"/>
          <p:cNvPicPr>
            <a:picLocks noChangeAspect="1" noChangeArrowheads="1"/>
          </p:cNvPicPr>
          <p:nvPr/>
        </p:nvPicPr>
        <p:blipFill>
          <a:blip r:embed="rId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672582" cy="482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7741" y="3140968"/>
            <a:ext cx="4862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Награды:</a:t>
            </a:r>
            <a:r>
              <a:rPr lang="ru-RU" dirty="0"/>
              <a:t> </a:t>
            </a:r>
          </a:p>
          <a:p>
            <a:pPr lvl="0"/>
            <a:r>
              <a:rPr lang="ru-RU" b="1" dirty="0" smtClean="0"/>
              <a:t>1943 </a:t>
            </a:r>
            <a:r>
              <a:rPr lang="ru-RU" b="1" dirty="0"/>
              <a:t>г.  </a:t>
            </a:r>
            <a:r>
              <a:rPr lang="ru-RU" b="1" dirty="0" smtClean="0"/>
              <a:t>медаль </a:t>
            </a:r>
            <a:r>
              <a:rPr lang="ru-RU" b="1" dirty="0"/>
              <a:t>«За боевые заслуги»</a:t>
            </a:r>
            <a:endParaRPr lang="ru-RU" dirty="0"/>
          </a:p>
          <a:p>
            <a:pPr lvl="0"/>
            <a:r>
              <a:rPr lang="ru-RU" b="1" dirty="0" smtClean="0"/>
              <a:t>1945 </a:t>
            </a:r>
            <a:r>
              <a:rPr lang="ru-RU" b="1" dirty="0"/>
              <a:t>г.  </a:t>
            </a:r>
            <a:r>
              <a:rPr lang="ru-RU" b="1" dirty="0" smtClean="0"/>
              <a:t>медаль </a:t>
            </a:r>
            <a:r>
              <a:rPr lang="ru-RU" b="1" dirty="0"/>
              <a:t>«За победу над Германией»</a:t>
            </a:r>
            <a:endParaRPr lang="ru-RU" dirty="0"/>
          </a:p>
          <a:p>
            <a:r>
              <a:rPr lang="ru-RU" b="1" dirty="0" smtClean="0"/>
              <a:t>1985 </a:t>
            </a:r>
            <a:r>
              <a:rPr lang="ru-RU" b="1" dirty="0"/>
              <a:t>г. Орденом Отечественной войны II степени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8087" y="696271"/>
            <a:ext cx="7200800" cy="1470025"/>
          </a:xfrm>
        </p:spPr>
        <p:txBody>
          <a:bodyPr/>
          <a:lstStyle/>
          <a:p>
            <a:r>
              <a:rPr lang="ru-RU" sz="4000" b="1" dirty="0" smtClean="0"/>
              <a:t>ОСАВОЛЮК АНДРЕЙ ТИМОФЕЕВИЧ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000" dirty="0"/>
              <a:t>1924 – 2007 гг.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7" name="Picture 1" descr="C:\Users\Люба\Downloads\Бессмертный полк\Attachments_aosavolyuk@mail.ru_2015-02-15_22-45-31\порт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" y="1431284"/>
            <a:ext cx="3599524" cy="535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Люба\Downloads\Бессмертный полк\Attachments_aosavolyuk@mail.ru_2015-02-15_22-45-31\IMG_49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" t="17583" r="8469" b="21298"/>
          <a:stretch/>
        </p:blipFill>
        <p:spPr bwMode="auto">
          <a:xfrm>
            <a:off x="3794988" y="5608299"/>
            <a:ext cx="2501558" cy="118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Люба\Downloads\Бессмертный полк\Attachments_aosavolyuk@mail.ru_2015-02-15_22-45-31\доп.фо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983" y="2468764"/>
            <a:ext cx="2637017" cy="43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1" y="2204864"/>
            <a:ext cx="27270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Награжден</a:t>
            </a:r>
          </a:p>
          <a:p>
            <a:r>
              <a:rPr lang="ru-RU" sz="1400" dirty="0"/>
              <a:t>Орденом Отечественной войны II степени</a:t>
            </a:r>
          </a:p>
          <a:p>
            <a:r>
              <a:rPr lang="ru-RU" sz="1400" dirty="0"/>
              <a:t>Медалью за Отвагу</a:t>
            </a:r>
          </a:p>
          <a:p>
            <a:r>
              <a:rPr lang="ru-RU" sz="1400" dirty="0"/>
              <a:t>Медалью за Боевые заслуги</a:t>
            </a:r>
          </a:p>
          <a:p>
            <a:r>
              <a:rPr lang="ru-RU" sz="1400" dirty="0"/>
              <a:t>Медалью за Победу над Германией</a:t>
            </a:r>
          </a:p>
          <a:p>
            <a:r>
              <a:rPr lang="ru-RU" sz="1400" dirty="0"/>
              <a:t>Медалью за Отвагу на пожаре</a:t>
            </a:r>
          </a:p>
          <a:p>
            <a:r>
              <a:rPr lang="ru-RU" sz="1400" dirty="0"/>
              <a:t>Медалью за Освобождение Праги</a:t>
            </a:r>
          </a:p>
          <a:p>
            <a:r>
              <a:rPr lang="ru-RU" sz="1400" dirty="0"/>
              <a:t>А также имеется порядка 20 медалей, выданных в послевоенное время.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8464" y="582550"/>
            <a:ext cx="1872208" cy="2298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331" y="476672"/>
            <a:ext cx="3178750" cy="2403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18723"/>
            <a:ext cx="3185021" cy="187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577" y="3057491"/>
            <a:ext cx="1866375" cy="2290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4" y="5013325"/>
            <a:ext cx="2609850" cy="1428750"/>
          </a:xfrm>
          <a:prstGeom prst="flowChartExtra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616" y="548679"/>
            <a:ext cx="1831841" cy="225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54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16632"/>
            <a:ext cx="7772400" cy="1470025"/>
          </a:xfrm>
        </p:spPr>
        <p:txBody>
          <a:bodyPr/>
          <a:lstStyle/>
          <a:p>
            <a:r>
              <a:rPr lang="ru-RU" dirty="0" smtClean="0"/>
              <a:t>Капитонов </a:t>
            </a:r>
            <a:br>
              <a:rPr lang="ru-RU" dirty="0" smtClean="0"/>
            </a:br>
            <a:r>
              <a:rPr lang="ru-RU" smtClean="0"/>
              <a:t>Андрей Николаевич</a:t>
            </a:r>
            <a:endParaRPr lang="ru-RU" dirty="0"/>
          </a:p>
        </p:txBody>
      </p:sp>
      <p:pic>
        <p:nvPicPr>
          <p:cNvPr id="7169" name="Picture 1" descr="F:\Фронтовая\3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40" y="116632"/>
            <a:ext cx="2907792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Фронтовая\3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631" y="1556792"/>
            <a:ext cx="2788920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Фронтовая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616" y="2448352"/>
            <a:ext cx="3072429" cy="413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img0.liveinternet.ru/images/attach/c/5/86/618/86618576_Den_pobed_2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28" y="601090"/>
            <a:ext cx="7754988" cy="581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2656"/>
            <a:ext cx="857250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6" descr="http://cdn.itar-tass.com/tass/m2/uploads/i/12125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" y="0"/>
            <a:ext cx="91101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8422"/>
            <a:ext cx="7430688" cy="511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49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2223" r="2865" b="1986"/>
          <a:stretch/>
        </p:blipFill>
        <p:spPr bwMode="auto">
          <a:xfrm>
            <a:off x="3131840" y="188640"/>
            <a:ext cx="2629731" cy="3841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77815" y="4221088"/>
            <a:ext cx="52661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all" spc="0" normalizeH="0" baseline="0" noProof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Lucida Sans Unicode"/>
                <a:ea typeface="+mj-ea"/>
                <a:cs typeface="+mj-cs"/>
              </a:rPr>
              <a:t>МЫ ЗА МИР!</a:t>
            </a:r>
            <a:endParaRPr kumimoji="0" lang="ru-RU" sz="6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Solnechnyy-krug---minus-Solnechnyy-krug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94169" y="555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40717"/>
            <a:ext cx="7772400" cy="1470025"/>
          </a:xfrm>
        </p:spPr>
        <p:txBody>
          <a:bodyPr/>
          <a:lstStyle/>
          <a:p>
            <a:endParaRPr lang="ru-RU"/>
          </a:p>
        </p:txBody>
      </p:sp>
      <p:pic>
        <p:nvPicPr>
          <p:cNvPr id="6151" name="Picture 7" descr="http://img0.liveinternet.ru/images/attach/c/5/86/977/86977182_large_13af814dbe14b283ef3fe9629830761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15"/>
            <a:ext cx="9036496" cy="68946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" y="37470"/>
            <a:ext cx="9118776" cy="6839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7"/>
            <a:ext cx="4109994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5" r="5223" b="19776"/>
          <a:stretch/>
        </p:blipFill>
        <p:spPr bwMode="auto">
          <a:xfrm>
            <a:off x="6126771" y="1052736"/>
            <a:ext cx="277598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66226"/>
            <a:ext cx="3898704" cy="2603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День Победы 9 мая 2023 - открытка с 9 Мая анимационная гиф картинка №7361"/>
          <p:cNvSpPr>
            <a:spLocks noChangeAspect="1" noChangeArrowheads="1"/>
          </p:cNvSpPr>
          <p:nvPr/>
        </p:nvSpPr>
        <p:spPr bwMode="auto">
          <a:xfrm>
            <a:off x="255303" y="-11493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Сценарий празднования 9 мая 2023 – 78 годовщины на работ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5832" r="2221" b="17362"/>
          <a:stretch/>
        </p:blipFill>
        <p:spPr bwMode="auto">
          <a:xfrm>
            <a:off x="560103" y="303440"/>
            <a:ext cx="4610584" cy="32600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2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40717"/>
            <a:ext cx="7772400" cy="147002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1340768"/>
            <a:ext cx="8704262" cy="1470025"/>
          </a:xfrm>
        </p:spPr>
        <p:txBody>
          <a:bodyPr/>
          <a:lstStyle/>
          <a:p>
            <a:pPr eaLnBrk="1" hangingPunct="1"/>
            <a:r>
              <a:rPr lang="ru-RU" altLang="ru-RU" sz="6600" b="1" i="1" dirty="0" smtClean="0">
                <a:solidFill>
                  <a:srgbClr val="990000"/>
                </a:solidFill>
              </a:rPr>
              <a:t/>
            </a:r>
            <a:br>
              <a:rPr lang="ru-RU" altLang="ru-RU" sz="6600" b="1" i="1" dirty="0" smtClean="0">
                <a:solidFill>
                  <a:srgbClr val="990000"/>
                </a:solidFill>
              </a:rPr>
            </a:br>
            <a:endParaRPr lang="ru-RU" altLang="ru-RU" sz="6600" b="1" i="1" dirty="0" smtClean="0">
              <a:solidFill>
                <a:srgbClr val="80000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5941579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3424039" cy="458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YuLevitan--Kr-APP-SA-Ob_yavlenie-o-nachale-voyny-Svyaschennaya-voyn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1560" y="6165304"/>
            <a:ext cx="609600" cy="609600"/>
          </a:xfrm>
          <a:prstGeom prst="rect">
            <a:avLst/>
          </a:prstGeom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0" y="620688"/>
            <a:ext cx="3333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1" y="0"/>
            <a:ext cx="91315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" y="0"/>
            <a:ext cx="9120832" cy="665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89" y="123295"/>
            <a:ext cx="8981783" cy="6534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08" y="49960"/>
            <a:ext cx="8981104" cy="66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3" y="26051"/>
            <a:ext cx="8981783" cy="6784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" y="49961"/>
            <a:ext cx="9105177" cy="66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" y="310344"/>
            <a:ext cx="9130352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23295"/>
            <a:ext cx="8967393" cy="665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6" y="49961"/>
            <a:ext cx="8874976" cy="670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03585"/>
            <a:ext cx="8867819" cy="665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2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59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1321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471775"/>
            <a:ext cx="3425897" cy="1346186"/>
          </a:xfrm>
        </p:spPr>
        <p:txBody>
          <a:bodyPr/>
          <a:lstStyle/>
          <a:p>
            <a:r>
              <a:rPr lang="ru-RU" sz="2000" i="1" dirty="0" smtClean="0"/>
              <a:t>В суровые дни войны</a:t>
            </a:r>
            <a:br>
              <a:rPr lang="ru-RU" sz="2000" i="1" dirty="0" smtClean="0"/>
            </a:br>
            <a:r>
              <a:rPr lang="ru-RU" sz="2000" i="1" dirty="0" smtClean="0"/>
              <a:t> рядом со </a:t>
            </a:r>
            <a:r>
              <a:rPr lang="ru-RU" sz="2000" i="1" dirty="0"/>
              <a:t>в</a:t>
            </a:r>
            <a:r>
              <a:rPr lang="ru-RU" sz="2000" i="1" dirty="0" smtClean="0"/>
              <a:t>зрослыми вставали дети…</a:t>
            </a:r>
            <a:endParaRPr lang="ru-RU" sz="2000" i="1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9" y="15113"/>
            <a:ext cx="3577720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" t="21894" r="21816" b="7984"/>
          <a:stretch/>
        </p:blipFill>
        <p:spPr bwMode="auto">
          <a:xfrm>
            <a:off x="0" y="4005064"/>
            <a:ext cx="3779912" cy="2852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3" r="8672"/>
          <a:stretch/>
        </p:blipFill>
        <p:spPr bwMode="auto">
          <a:xfrm>
            <a:off x="3605409" y="0"/>
            <a:ext cx="5489030" cy="3817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84264"/>
            <a:ext cx="4762500" cy="3486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68960"/>
            <a:ext cx="2234138" cy="32403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40717"/>
            <a:ext cx="7772400" cy="1470025"/>
          </a:xfrm>
        </p:spPr>
        <p:txBody>
          <a:bodyPr/>
          <a:lstStyle/>
          <a:p>
            <a:endParaRPr lang="ru-RU"/>
          </a:p>
        </p:txBody>
      </p:sp>
      <p:pic>
        <p:nvPicPr>
          <p:cNvPr id="15362" name="Picture 2" descr="http://www.stihi.ru/pics/2011/05/22/44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61" y="620688"/>
            <a:ext cx="8034979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6048375" cy="10810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800000"/>
                </a:solidFill>
              </a:rPr>
              <a:t>ПИОНЕРЫ </a:t>
            </a:r>
            <a:r>
              <a:rPr lang="ru-RU" sz="3600" b="1" dirty="0">
                <a:solidFill>
                  <a:srgbClr val="800000"/>
                </a:solidFill>
              </a:rPr>
              <a:t>– </a:t>
            </a:r>
            <a:r>
              <a:rPr lang="ru-RU" sz="3600" b="1" dirty="0" smtClean="0">
                <a:solidFill>
                  <a:srgbClr val="800000"/>
                </a:solidFill>
              </a:rPr>
              <a:t>ГЕРОИ</a:t>
            </a:r>
            <a:endParaRPr lang="ru-RU" sz="3600" b="1" dirty="0">
              <a:solidFill>
                <a:srgbClr val="8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7" y="1299251"/>
            <a:ext cx="2071688" cy="2298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43555" y="3644900"/>
            <a:ext cx="21605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Лёня Голиков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387119" y="3597951"/>
            <a:ext cx="19446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Валя Котик</a:t>
            </a: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" y="4026457"/>
            <a:ext cx="2286000" cy="2228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0" y="6258766"/>
            <a:ext cx="2590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Вася Коробко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304240" y="6165849"/>
            <a:ext cx="2663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Саша Бородулин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117356" y="3582326"/>
            <a:ext cx="23764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Зина Портнова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60350"/>
            <a:ext cx="2286000" cy="2933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479915" y="3244850"/>
            <a:ext cx="2519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dirty="0"/>
              <a:t>Марат </a:t>
            </a:r>
            <a:r>
              <a:rPr lang="ru-RU" altLang="ru-RU" dirty="0" err="1"/>
              <a:t>Казей</a:t>
            </a:r>
            <a:endParaRPr lang="ru-RU" altLang="ru-RU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734" y="1334176"/>
            <a:ext cx="2286000" cy="2228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734" y="3752466"/>
            <a:ext cx="4376543" cy="305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085" y="1278864"/>
            <a:ext cx="1843087" cy="23034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020" y="4064557"/>
            <a:ext cx="2286000" cy="2190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88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692696"/>
            <a:ext cx="3955976" cy="2980371"/>
          </a:xfrm>
        </p:spPr>
        <p:txBody>
          <a:bodyPr/>
          <a:lstStyle/>
          <a:p>
            <a:r>
              <a:rPr lang="ru-RU" sz="6600" b="1" dirty="0" smtClean="0">
                <a:solidFill>
                  <a:srgbClr val="800000"/>
                </a:solidFill>
              </a:rPr>
              <a:t>Лёня </a:t>
            </a:r>
            <a:br>
              <a:rPr lang="ru-RU" sz="6600" b="1" dirty="0" smtClean="0">
                <a:solidFill>
                  <a:srgbClr val="800000"/>
                </a:solidFill>
              </a:rPr>
            </a:br>
            <a:r>
              <a:rPr lang="ru-RU" sz="6600" b="1" dirty="0" smtClean="0">
                <a:solidFill>
                  <a:srgbClr val="800000"/>
                </a:solidFill>
              </a:rPr>
              <a:t>Голиков</a:t>
            </a:r>
            <a:endParaRPr lang="ru-RU" sz="6600" b="1" dirty="0">
              <a:solidFill>
                <a:srgbClr val="800000"/>
              </a:solidFill>
            </a:endParaRPr>
          </a:p>
        </p:txBody>
      </p:sp>
      <p:pic>
        <p:nvPicPr>
          <p:cNvPr id="12290" name="Picture 2" descr="http://4.bp.blogspot.com/-fXfM4Sgsqmc/UOLVEHezJ9I/AAAAAAAABuA/ivcukoAAx14/s1600/20+%25D0%25B3%25D0%25BE%25D0%25BB%25D0%25B8%25D0%25BA%25D0%25BE%25D0%25B2+%25D0%25BB%25D0%25B5%25D0%25BD%25D1%258F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r="6861"/>
          <a:stretch/>
        </p:blipFill>
        <p:spPr bwMode="auto">
          <a:xfrm>
            <a:off x="323528" y="327136"/>
            <a:ext cx="4285397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2353444" cy="2981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980728"/>
            <a:ext cx="4532040" cy="2980371"/>
          </a:xfrm>
        </p:spPr>
        <p:txBody>
          <a:bodyPr/>
          <a:lstStyle/>
          <a:p>
            <a:r>
              <a:rPr lang="ru-RU" sz="6600" b="1" dirty="0" smtClean="0">
                <a:solidFill>
                  <a:srgbClr val="800000"/>
                </a:solidFill>
              </a:rPr>
              <a:t>Зина</a:t>
            </a:r>
            <a:br>
              <a:rPr lang="ru-RU" sz="6600" b="1" dirty="0" smtClean="0">
                <a:solidFill>
                  <a:srgbClr val="800000"/>
                </a:solidFill>
              </a:rPr>
            </a:br>
            <a:r>
              <a:rPr lang="ru-RU" sz="6600" b="1" dirty="0" smtClean="0">
                <a:solidFill>
                  <a:srgbClr val="800000"/>
                </a:solidFill>
              </a:rPr>
              <a:t>Портнова</a:t>
            </a:r>
            <a:endParaRPr lang="ru-RU" sz="6600" b="1" dirty="0">
              <a:solidFill>
                <a:srgbClr val="800000"/>
              </a:solidFill>
            </a:endParaRPr>
          </a:p>
        </p:txBody>
      </p:sp>
      <p:pic>
        <p:nvPicPr>
          <p:cNvPr id="35844" name="Picture 4" descr="http://novosti-dny.ru/uploads/posts/2014-02/bessmertnyy-podvig-yunoy-partizanki-ziny-portnovoy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895725" cy="5676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://www.encspb.ru/image/2805530945/2?attr=102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2028825" cy="2638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0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435444"/>
            <a:ext cx="4532040" cy="2980371"/>
          </a:xfrm>
        </p:spPr>
        <p:txBody>
          <a:bodyPr/>
          <a:lstStyle/>
          <a:p>
            <a:r>
              <a:rPr lang="ru-RU" sz="6600" b="1" dirty="0" smtClean="0">
                <a:solidFill>
                  <a:srgbClr val="800000"/>
                </a:solidFill>
              </a:rPr>
              <a:t>Марат</a:t>
            </a:r>
            <a:br>
              <a:rPr lang="ru-RU" sz="6600" b="1" dirty="0" smtClean="0">
                <a:solidFill>
                  <a:srgbClr val="800000"/>
                </a:solidFill>
              </a:rPr>
            </a:br>
            <a:r>
              <a:rPr lang="ru-RU" sz="6600" b="1" dirty="0" err="1" smtClean="0">
                <a:solidFill>
                  <a:srgbClr val="800000"/>
                </a:solidFill>
              </a:rPr>
              <a:t>Казей</a:t>
            </a:r>
            <a:endParaRPr lang="ru-RU" sz="6600" b="1" dirty="0">
              <a:solidFill>
                <a:srgbClr val="800000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7501"/>
            <a:ext cx="38100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4" t="-1" r="21242" b="36579"/>
          <a:stretch/>
        </p:blipFill>
        <p:spPr bwMode="auto">
          <a:xfrm>
            <a:off x="5580112" y="3578990"/>
            <a:ext cx="2747458" cy="2633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798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157</Words>
  <Application>Microsoft Office PowerPoint</Application>
  <PresentationFormat>Экран (4:3)</PresentationFormat>
  <Paragraphs>44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Lucida Sans Unicode</vt:lpstr>
      <vt:lpstr>Times New Roman</vt:lpstr>
      <vt:lpstr>Оформление по умолчанию</vt:lpstr>
      <vt:lpstr> Славной  Победе посвящается….</vt:lpstr>
      <vt:lpstr>Презентация PowerPoint</vt:lpstr>
      <vt:lpstr> </vt:lpstr>
      <vt:lpstr>В суровые дни войны  рядом со взрослыми вставали дети…</vt:lpstr>
      <vt:lpstr>Презентация PowerPoint</vt:lpstr>
      <vt:lpstr>ПИОНЕРЫ – ГЕРОИ</vt:lpstr>
      <vt:lpstr>Лёня  Голиков</vt:lpstr>
      <vt:lpstr>Зина Портнова</vt:lpstr>
      <vt:lpstr>Марат Казей</vt:lpstr>
      <vt:lpstr>Валя Котик</vt:lpstr>
      <vt:lpstr>Презентация PowerPoint</vt:lpstr>
      <vt:lpstr>Презентация PowerPoint</vt:lpstr>
      <vt:lpstr>ХИТЯЕВ ИВАН ЯКОВЛЕВИЧ 22.08.1913г.-18.07.1995г. </vt:lpstr>
      <vt:lpstr>ОСАВОЛЮК АНДРЕЙ ТИМОФЕЕВИЧ 1924 – 2007 гг. </vt:lpstr>
      <vt:lpstr>Презентация PowerPoint</vt:lpstr>
      <vt:lpstr>Капитонов  Андрей Николаевич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Славной  Победе посвящается….</dc:title>
  <dc:creator>Люба</dc:creator>
  <cp:lastModifiedBy>LAV</cp:lastModifiedBy>
  <cp:revision>41</cp:revision>
  <dcterms:created xsi:type="dcterms:W3CDTF">2015-03-14T09:48:32Z</dcterms:created>
  <dcterms:modified xsi:type="dcterms:W3CDTF">2022-10-01T11:35:37Z</dcterms:modified>
</cp:coreProperties>
</file>