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7aQDLI89k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4207" y="399393"/>
            <a:ext cx="6879143" cy="2639047"/>
          </a:xfrm>
        </p:spPr>
        <p:txBody>
          <a:bodyPr/>
          <a:lstStyle/>
          <a:p>
            <a:r>
              <a:rPr lang="ru-RU" dirty="0" smtClean="0"/>
              <a:t>Малощетинковые черви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Дождевой червь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9" y="1075341"/>
            <a:ext cx="5715000" cy="1028700"/>
          </a:xfrm>
          <a:prstGeom prst="rect">
            <a:avLst/>
          </a:prstGeom>
        </p:spPr>
      </p:pic>
      <p:sp>
        <p:nvSpPr>
          <p:cNvPr id="6" name="AutoShape 2" descr="дождевой червь :: смешные картинки (фото приколы) :: фото / смешные  картинки и другие приколы: комиксы, гиф анимация, видео, лучший  интеллектуальный юмор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дождевой червь :: смешные картинки (фото приколы) :: фото / смешные  картинки и другие приколы: комиксы, гиф анимация, видео, лучший  интеллектуальный юмор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078" y="2506539"/>
            <a:ext cx="3375700" cy="33589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44055" y="4193628"/>
            <a:ext cx="277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Твое лицо, когда пропустил 1 урок биологии, а тут каких-то червей показывают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5183717" y="4484749"/>
            <a:ext cx="534713" cy="618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1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Введем обозначения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dirty="0" err="1" smtClean="0"/>
              <a:t>ПщС</a:t>
            </a:r>
            <a:r>
              <a:rPr lang="ru-RU" dirty="0" smtClean="0"/>
              <a:t> – пищеварительная система</a:t>
            </a:r>
          </a:p>
          <a:p>
            <a:r>
              <a:rPr lang="ru-RU" dirty="0"/>
              <a:t> </a:t>
            </a:r>
            <a:r>
              <a:rPr lang="ru-RU" dirty="0" smtClean="0"/>
              <a:t>ДС – дыхательная система</a:t>
            </a:r>
          </a:p>
          <a:p>
            <a:r>
              <a:rPr lang="ru-RU" dirty="0" smtClean="0"/>
              <a:t>КС – кровеносная система</a:t>
            </a:r>
          </a:p>
          <a:p>
            <a:r>
              <a:rPr lang="ru-RU" dirty="0"/>
              <a:t> </a:t>
            </a:r>
            <a:r>
              <a:rPr lang="ru-RU" dirty="0" smtClean="0"/>
              <a:t>ВС – выделительная система</a:t>
            </a:r>
          </a:p>
          <a:p>
            <a:r>
              <a:rPr lang="ru-RU" dirty="0"/>
              <a:t> </a:t>
            </a:r>
            <a:r>
              <a:rPr lang="ru-RU" dirty="0" smtClean="0"/>
              <a:t>НС – нервная система </a:t>
            </a:r>
          </a:p>
          <a:p>
            <a:r>
              <a:rPr lang="ru-RU" dirty="0" err="1" smtClean="0"/>
              <a:t>ПлС</a:t>
            </a:r>
            <a:r>
              <a:rPr lang="ru-RU" dirty="0" smtClean="0"/>
              <a:t> – половая система</a:t>
            </a:r>
          </a:p>
          <a:p>
            <a:r>
              <a:rPr lang="ru-RU" dirty="0"/>
              <a:t> </a:t>
            </a:r>
            <a:r>
              <a:rPr lang="ru-RU" dirty="0" smtClean="0"/>
              <a:t>О! – оплодотворение</a:t>
            </a:r>
          </a:p>
          <a:p>
            <a:r>
              <a:rPr lang="ru-RU" dirty="0"/>
              <a:t> </a:t>
            </a:r>
            <a:r>
              <a:rPr lang="ru-RU" dirty="0" smtClean="0"/>
              <a:t>ОЧ – органы чувств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45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ВСЕХ МАЛОЩЕТИНКОВЫХ: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равномерная сегментация тела</a:t>
            </a:r>
          </a:p>
          <a:p>
            <a:r>
              <a:rPr lang="ru-RU" dirty="0" smtClean="0"/>
              <a:t>Нет органов движения</a:t>
            </a:r>
          </a:p>
          <a:p>
            <a:r>
              <a:rPr lang="ru-RU" dirty="0" smtClean="0"/>
              <a:t>Железистый поясок у половозрелых особей  </a:t>
            </a:r>
            <a:endParaRPr lang="ru-RU" dirty="0"/>
          </a:p>
        </p:txBody>
      </p:sp>
      <p:pic>
        <p:nvPicPr>
          <p:cNvPr id="2054" name="Picture 6" descr="Тип кольчатые черви, подготовка к ЕГЭ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07" y="1885284"/>
            <a:ext cx="5609256" cy="417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55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Представитель – дождевой червь</a:t>
            </a:r>
            <a:br>
              <a:rPr lang="ru-RU" dirty="0" smtClean="0"/>
            </a:br>
            <a:r>
              <a:rPr lang="en-US" i="1" dirty="0" err="1"/>
              <a:t>Lumbricus</a:t>
            </a:r>
            <a:r>
              <a:rPr lang="en-US" i="1" dirty="0"/>
              <a:t> </a:t>
            </a:r>
            <a:r>
              <a:rPr lang="en-US" i="1" dirty="0" err="1"/>
              <a:t>terrestris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9710" y="2007476"/>
            <a:ext cx="9340429" cy="4042468"/>
          </a:xfrm>
        </p:spPr>
        <p:txBody>
          <a:bodyPr/>
          <a:lstStyle/>
          <a:p>
            <a:r>
              <a:rPr lang="ru-RU" dirty="0" smtClean="0"/>
              <a:t> тело 10- 16 см</a:t>
            </a:r>
          </a:p>
          <a:p>
            <a:r>
              <a:rPr lang="ru-RU" dirty="0" smtClean="0"/>
              <a:t>Обитает в почве, на зиму роют норки</a:t>
            </a:r>
          </a:p>
          <a:p>
            <a:r>
              <a:rPr lang="ru-RU" dirty="0" smtClean="0"/>
              <a:t>На каждом членике щетинки, с помощью них цепляется за поверхность</a:t>
            </a:r>
          </a:p>
          <a:p>
            <a:r>
              <a:rPr lang="ru-RU" dirty="0" smtClean="0"/>
              <a:t>Снаружи покрыт эпителием, который выделяет кутикулу. </a:t>
            </a:r>
          </a:p>
          <a:p>
            <a:r>
              <a:rPr lang="ru-RU" dirty="0" smtClean="0"/>
              <a:t>Железы выделяют слизь, которая облегчает передвижение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23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Внутреннее строение дождевого червя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кутикула + эпителий + мышцы = кожно-мускульный мешок, заполнен жидкостью с внутренними органами</a:t>
            </a:r>
          </a:p>
          <a:p>
            <a:r>
              <a:rPr lang="ru-RU" dirty="0" smtClean="0"/>
              <a:t>Два вида мышц: кольцевые и продольные</a:t>
            </a:r>
          </a:p>
          <a:p>
            <a:r>
              <a:rPr lang="ru-RU" dirty="0" smtClean="0"/>
              <a:t>Полость тела поделена перегородками, за счет этого червь регенерируется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3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rgbClr val="FFFF00"/>
                </a:solidFill>
              </a:rPr>
              <a:t>ПщС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рот и 3 отдела кишечника (передний – глотка, пищевод, желудок; средний, задний). Заканчивается анальным отверстием</a:t>
            </a:r>
          </a:p>
          <a:p>
            <a:r>
              <a:rPr lang="ru-RU" dirty="0"/>
              <a:t> </a:t>
            </a:r>
            <a:r>
              <a:rPr lang="ru-RU" dirty="0" smtClean="0"/>
              <a:t>питаются растительными остатками</a:t>
            </a:r>
          </a:p>
          <a:p>
            <a:r>
              <a:rPr lang="ru-RU" dirty="0"/>
              <a:t> </a:t>
            </a:r>
            <a:r>
              <a:rPr lang="ru-RU" dirty="0" smtClean="0"/>
              <a:t>переваривание и всасывание в кишечнике</a:t>
            </a:r>
          </a:p>
          <a:p>
            <a:r>
              <a:rPr lang="ru-RU" dirty="0"/>
              <a:t> </a:t>
            </a:r>
            <a:r>
              <a:rPr lang="ru-RU" dirty="0" smtClean="0"/>
              <a:t>непереваренные остатки удаляются через анальное отверстие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7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4096" y="401991"/>
            <a:ext cx="10152993" cy="588319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sz="3000" dirty="0" smtClean="0">
                <a:solidFill>
                  <a:srgbClr val="FFFF00"/>
                </a:solidFill>
              </a:rPr>
              <a:t>ДС</a:t>
            </a:r>
            <a:r>
              <a:rPr lang="ru-RU" dirty="0" smtClean="0"/>
              <a:t> отсутствует, дыхание всей поверхностью тела</a:t>
            </a:r>
          </a:p>
          <a:p>
            <a:r>
              <a:rPr lang="ru-RU" dirty="0"/>
              <a:t> </a:t>
            </a:r>
            <a:r>
              <a:rPr lang="ru-RU" sz="3300" dirty="0" smtClean="0">
                <a:solidFill>
                  <a:srgbClr val="FFFF00"/>
                </a:solidFill>
              </a:rPr>
              <a:t>КС </a:t>
            </a:r>
            <a:r>
              <a:rPr lang="ru-RU" dirty="0" smtClean="0"/>
              <a:t>замкнутая, кровь течет только по сосудам</a:t>
            </a:r>
          </a:p>
          <a:p>
            <a:r>
              <a:rPr lang="ru-RU" dirty="0" smtClean="0"/>
              <a:t>2 кровеносных сосуда (брюшной и спинной)</a:t>
            </a:r>
          </a:p>
          <a:p>
            <a:r>
              <a:rPr lang="ru-RU" dirty="0"/>
              <a:t> </a:t>
            </a:r>
            <a:r>
              <a:rPr lang="ru-RU" dirty="0" smtClean="0"/>
              <a:t>есть «кольцевые сердца» </a:t>
            </a:r>
          </a:p>
          <a:p>
            <a:r>
              <a:rPr lang="ru-RU" sz="3300" dirty="0" smtClean="0">
                <a:solidFill>
                  <a:srgbClr val="FFFF00"/>
                </a:solidFill>
              </a:rPr>
              <a:t>ВС </a:t>
            </a:r>
            <a:r>
              <a:rPr lang="ru-RU" dirty="0" smtClean="0"/>
              <a:t>метанефридии, по два в каждом сегменте тела, моча выводится на поверхность тела</a:t>
            </a:r>
          </a:p>
          <a:p>
            <a:r>
              <a:rPr lang="ru-RU" sz="3300" dirty="0">
                <a:solidFill>
                  <a:srgbClr val="FFFF00"/>
                </a:solidFill>
              </a:rPr>
              <a:t> </a:t>
            </a:r>
            <a:r>
              <a:rPr lang="ru-RU" sz="3300" dirty="0" smtClean="0">
                <a:solidFill>
                  <a:srgbClr val="FFFF00"/>
                </a:solidFill>
              </a:rPr>
              <a:t>НС</a:t>
            </a:r>
            <a:r>
              <a:rPr lang="ru-RU" dirty="0" smtClean="0"/>
              <a:t>: ЦНС состоит из 4 нервных узлов (ганглиев), расположены попарно над и под глоткой</a:t>
            </a:r>
          </a:p>
          <a:p>
            <a:r>
              <a:rPr lang="ru-RU" dirty="0"/>
              <a:t> </a:t>
            </a:r>
            <a:r>
              <a:rPr lang="ru-RU" dirty="0" smtClean="0"/>
              <a:t>2 нервных ствола, в каждом членике развиты нервные узлы, которые вместе составляют брюшную нервную цепочку</a:t>
            </a:r>
          </a:p>
          <a:p>
            <a:r>
              <a:rPr lang="ru-RU" dirty="0" smtClean="0"/>
              <a:t>Специальных ОЧ нет</a:t>
            </a:r>
          </a:p>
          <a:p>
            <a:r>
              <a:rPr lang="ru-RU" dirty="0" smtClean="0"/>
              <a:t>Отличают свет от темноты</a:t>
            </a:r>
          </a:p>
          <a:p>
            <a:r>
              <a:rPr lang="ru-RU" dirty="0" smtClean="0"/>
              <a:t>Обладают РАЗДРАЖИМОСТЬЮ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0563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84" y="551318"/>
            <a:ext cx="10527350" cy="456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6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Вскрытие дождевого червя – ДЕМОНСТРАЦИОННЫЙ ОПЫТ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https://www.youtube.com/watch?v=n7aQDLI89k0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5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TM16401375[[fn=Мэдисон]]</Template>
  <TotalTime>68</TotalTime>
  <Words>294</Words>
  <Application>Microsoft Office PowerPoint</Application>
  <PresentationFormat>Широкоэкранный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MS Shell Dlg 2</vt:lpstr>
      <vt:lpstr>Wingdings</vt:lpstr>
      <vt:lpstr>Wingdings 3</vt:lpstr>
      <vt:lpstr>Madison</vt:lpstr>
      <vt:lpstr>Малощетинковые черви</vt:lpstr>
      <vt:lpstr>Введем обозначения </vt:lpstr>
      <vt:lpstr>Особенности ВСЕХ МАЛОЩЕТИНКОВЫХ:</vt:lpstr>
      <vt:lpstr>Представитель – дождевой червь Lumbricus terrestris</vt:lpstr>
      <vt:lpstr>Внутреннее строение дождевого червя</vt:lpstr>
      <vt:lpstr>ПщС</vt:lpstr>
      <vt:lpstr> </vt:lpstr>
      <vt:lpstr>Презентация PowerPoint</vt:lpstr>
      <vt:lpstr>Вскрытие дождевого червя – ДЕМОНСТРАЦИОННЫЙ ОПЫТ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Малощетинковые черви</dc:title>
  <dc:creator>Пользователь Windows</dc:creator>
  <cp:lastModifiedBy>Пользователь Windows</cp:lastModifiedBy>
  <cp:revision>6</cp:revision>
  <dcterms:created xsi:type="dcterms:W3CDTF">2022-09-28T15:58:46Z</dcterms:created>
  <dcterms:modified xsi:type="dcterms:W3CDTF">2022-09-28T17:07:37Z</dcterms:modified>
</cp:coreProperties>
</file>