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9" r:id="rId4"/>
    <p:sldId id="260" r:id="rId5"/>
    <p:sldId id="291" r:id="rId6"/>
    <p:sldId id="261" r:id="rId7"/>
    <p:sldId id="282" r:id="rId8"/>
    <p:sldId id="262" r:id="rId9"/>
    <p:sldId id="283" r:id="rId10"/>
    <p:sldId id="263" r:id="rId11"/>
    <p:sldId id="275" r:id="rId12"/>
    <p:sldId id="264" r:id="rId13"/>
    <p:sldId id="281" r:id="rId14"/>
    <p:sldId id="267" r:id="rId15"/>
    <p:sldId id="290" r:id="rId16"/>
    <p:sldId id="268" r:id="rId17"/>
    <p:sldId id="284" r:id="rId18"/>
    <p:sldId id="269" r:id="rId19"/>
    <p:sldId id="279" r:id="rId20"/>
    <p:sldId id="270" r:id="rId21"/>
    <p:sldId id="276" r:id="rId22"/>
    <p:sldId id="272" r:id="rId23"/>
    <p:sldId id="278" r:id="rId24"/>
    <p:sldId id="273" r:id="rId25"/>
    <p:sldId id="285" r:id="rId26"/>
    <p:sldId id="274" r:id="rId27"/>
    <p:sldId id="286" r:id="rId28"/>
    <p:sldId id="288" r:id="rId29"/>
    <p:sldId id="287" r:id="rId30"/>
    <p:sldId id="265" r:id="rId31"/>
    <p:sldId id="280" r:id="rId32"/>
    <p:sldId id="266" r:id="rId33"/>
    <p:sldId id="27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https://catherineasquithgallery.com/uploads/posts/2021-02/1613446208_2-p-fon-dlya-prezentatsii-pro-gribi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atherineasquithgallery.com/uploads/posts/2021-02/1613446208_2-p-fon-dlya-prezentatsii-pro-gribi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zabavniks.com/wp-content/uploads/osennie_ramki_dlya_foto_27_172026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41473" y="2348880"/>
            <a:ext cx="5440592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Arabic Typesetting" pitchFamily="66" charset="-78"/>
              </a:rPr>
              <a:t>«В мире грибов»</a:t>
            </a:r>
            <a:endParaRPr lang="ru-RU" sz="5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  <a:cs typeface="Arabic Typesetting" pitchFamily="66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1628800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" pitchFamily="18" charset="0"/>
              </a:rPr>
              <a:t>Презентация для детей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" pitchFamily="18" charset="0"/>
              </a:rPr>
              <a:t>старшего дошкольного возраста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386104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воспитатель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кв.категории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Исайкина Т.А.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67744" y="1916832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берёзкой у дорожки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на крепкой ножке?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коричневом берете,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вкусный гриб на свете. Подберёзовик — крепыш.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Соберём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малыш.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Блинникова 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67744" y="2060848"/>
            <a:ext cx="457200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осинкой у ворот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Подосиновик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растёт.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горит, горит огнём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Шапка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красная на нём! 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Груданов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23728" y="1844824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Выбирается из плёнок,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беленьких пелёнок,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Замечательный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Маслёнок.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земли он вылез ловко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маслом смазана головка.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Пидевич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 descr="https://moroshka.ru/upload/files/wa-data/public/shop/img/zfvg0p9uzzcsl87zhbq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7187952" cy="5390964"/>
          </a:xfrm>
          <a:prstGeom prst="rect">
            <a:avLst/>
          </a:prstGeom>
          <a:noFill/>
        </p:spPr>
      </p:pic>
      <p:sp>
        <p:nvSpPr>
          <p:cNvPr id="45060" name="AutoShape 4" descr="https://pickimage.ru/wp-content/uploads/images/detskie/slipperyjacks/maslyata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347864" y="54868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МАСЛЕНОК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67744" y="1988840"/>
            <a:ext cx="50405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гриб растёт в теплицах,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грядках влажных в торфяницах,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Шляпка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беленький шиньон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точно шампиньон.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Довженко 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860032" y="1700808"/>
            <a:ext cx="31500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***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Всяк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опёнок – паразит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деревьям он вредит: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тот, что настоящий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пищи подходящий.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дети, осторожны: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лесу опёнок ложный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не только паразит,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 тому же, ядовит!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Самоний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772816"/>
            <a:ext cx="28620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***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пенёк грибочек влез —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Маленький опёнок,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на землю снова слезть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—Нет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ещё силёнок.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пройдёт и день и два —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Вырастет грибочек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завидев грибника —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Прыгнет в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кузовочек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Юшкова 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4860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AutoShape 2" descr="стихи про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772816"/>
            <a:ext cx="51125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дорожке шли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–Боровик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нашли.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Боровик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боровой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мох укрылся с головой.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пройти могли, 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орошо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тихо шли.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Боровик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лесу родился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Вздернул шляпу, з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агордился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 нос не задирал в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ысоко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боровичок,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Гордеца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грибник сорвал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запрятал в кузовок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Бобылев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532" name="AutoShape 4" descr="https://pickimage.ru/wp-content/uploads/2020/08/borovik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Грибоч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835696" y="1340768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Сыроежки, сыроежки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Заморочили Олежку: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Красные и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жёлтые,Тонкие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толстые,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полянку он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попал, где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сыроежек бал.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их долго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собирал, что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конце концов устал.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не стыдно, сыроежки.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Пожалейте вы Олежку.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Оглянулся — ни одной.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тогда пошёл домой.</a:t>
            </a:r>
          </a:p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автор:Кедрина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Светлана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411760" y="1628800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стою на ножке толстой,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стою на ножке гладкой,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коричневою шляпкой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нежной бархатной подкладкой.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 очень захотели,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меня могли б!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расту под веткой ели,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ребята, белый гриб!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Лифшиц Вл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39752" y="16288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жёлтые лисички,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Весёлые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сестрички,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 очень трудно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Бывает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непривычки.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вы найдёте,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Валежник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разгребая,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Одну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нас,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рядом Найдётся и другая!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Лифшиц Вл.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835696" y="1628800"/>
            <a:ext cx="5886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раскидистой сосной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отыскала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белка Непонятный гриб лесной.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не гриб – тарелка! – Больно странен он на вид, – Говорят ей звери. – – Может быть он ядовит? Надо бы проверить.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смеётся им в ответ Белочка лесная.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нём ни капли яда нет, Этот гриб я знаю.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в нём, ну и пусть, Даже пить удобно.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 зовется груздь. Он вполне съедобный! Автор: Кожевников 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39752" y="170080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Сморчок, сморчок,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рожденья старичок.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Вырос на опушке.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Шапка на макушке.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Дунул ветер … и сморчок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Повалился на бочок,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Весь в морщинах —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Старичина!</a:t>
            </a:r>
          </a:p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:Прокофьев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 l="5319" t="5811" r="710" b="7020"/>
          <a:stretch>
            <a:fillRect/>
          </a:stretch>
        </p:blipFill>
        <p:spPr bwMode="auto">
          <a:xfrm>
            <a:off x="2483768" y="404664"/>
            <a:ext cx="460851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347864" y="5805264"/>
            <a:ext cx="28943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БОРОВИК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07704" y="1556792"/>
            <a:ext cx="604867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Дерзко выстроились в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ряд</a:t>
            </a: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лесной полянке,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Накопили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вредный яд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Бледные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поганки.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полянке спозаранку п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овстречала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поганку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ты бледная?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Потому что вредная!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Ядовита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ужасна,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смертельно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опасна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!!!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тонкой ножкой оборванка, 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бледная поганка.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Довженко Н.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67744" y="1196752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Мухомор – красивый гриб, 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ядовит.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Лоси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его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едят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при этом говорят: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надёжнее микстуры: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Съел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 нет температуры.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Лечит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коклюш и бронхит,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Съел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 горло не болит!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Мухомор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целебный гриб,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нас не ядовит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Трусов 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8" name="AutoShape 2" descr="мухом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51720" y="170080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Носит гриб на белой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шляпке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 сухой, мох, ветки, травки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Может, от людей таится?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боится простудиться?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осеннею порою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Носит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шляпу с бахромою.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Спрятался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нас — и пусть,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знаем — это ГРУЗДЬ.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Рукосуева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AutoShape 2" descr="https://images.zakupka.com/i3/firms/27/61/61922/miceliy-gruzdya-perechnogo-lactarius-piperatus_5c18f58e5465b4e_800x600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76200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31840" y="332656"/>
            <a:ext cx="2065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ГРУЗДЬ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39752" y="1700808"/>
            <a:ext cx="49685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Весь в хвоинках под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сосной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смеется озорной.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 Ты, рыжик! Как хорош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лисенка так похож!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средь еловых шишек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атеряться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не найдёшь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риб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известный всем как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Рыжик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Цветом он на них похож.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Гаврикова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ownloads\osennie_ramki_dlya_foto_27_17202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483768" y="191683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полянке, вдоль дорожки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Всюду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встретится она,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Сыроежка-гриб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хороший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Шляпка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издали видна.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Жёлтая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красная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Сыроежка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разная.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Чефанова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712</Words>
  <Application>Microsoft Office PowerPoint</Application>
  <PresentationFormat>Экран (4:3)</PresentationFormat>
  <Paragraphs>131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2022-10-02T10:24:44Z</dcterms:created>
  <dcterms:modified xsi:type="dcterms:W3CDTF">2022-10-02T12:56:18Z</dcterms:modified>
</cp:coreProperties>
</file>