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5" r:id="rId2"/>
    <p:sldId id="298" r:id="rId3"/>
    <p:sldId id="300" r:id="rId4"/>
    <p:sldId id="272" r:id="rId5"/>
    <p:sldId id="271" r:id="rId6"/>
    <p:sldId id="274" r:id="rId7"/>
    <p:sldId id="276" r:id="rId8"/>
    <p:sldId id="279" r:id="rId9"/>
    <p:sldId id="280" r:id="rId10"/>
    <p:sldId id="281" r:id="rId11"/>
    <p:sldId id="284" r:id="rId12"/>
    <p:sldId id="303" r:id="rId13"/>
    <p:sldId id="28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7239" autoAdjust="0"/>
    <p:restoredTop sz="94660"/>
  </p:normalViewPr>
  <p:slideViewPr>
    <p:cSldViewPr snapToGrid="0">
      <p:cViewPr varScale="1">
        <p:scale>
          <a:sx n="73" d="100"/>
          <a:sy n="73" d="100"/>
        </p:scale>
        <p:origin x="-126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96F7E-FD9E-4EB9-B7F6-98E2751D9975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8666B-F31A-4F32-AA2A-ECCAE4AC93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039318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96F7E-FD9E-4EB9-B7F6-98E2751D9975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8666B-F31A-4F32-AA2A-ECCAE4AC93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57819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96F7E-FD9E-4EB9-B7F6-98E2751D9975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8666B-F31A-4F32-AA2A-ECCAE4AC93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0575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96F7E-FD9E-4EB9-B7F6-98E2751D9975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8666B-F31A-4F32-AA2A-ECCAE4AC93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91921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96F7E-FD9E-4EB9-B7F6-98E2751D9975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8666B-F31A-4F32-AA2A-ECCAE4AC93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94523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96F7E-FD9E-4EB9-B7F6-98E2751D9975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8666B-F31A-4F32-AA2A-ECCAE4AC93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07120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96F7E-FD9E-4EB9-B7F6-98E2751D9975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8666B-F31A-4F32-AA2A-ECCAE4AC93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5993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96F7E-FD9E-4EB9-B7F6-98E2751D9975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8666B-F31A-4F32-AA2A-ECCAE4AC93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041017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96F7E-FD9E-4EB9-B7F6-98E2751D9975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8666B-F31A-4F32-AA2A-ECCAE4AC93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917329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96F7E-FD9E-4EB9-B7F6-98E2751D9975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8666B-F31A-4F32-AA2A-ECCAE4AC93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373188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96F7E-FD9E-4EB9-B7F6-98E2751D9975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8666B-F31A-4F32-AA2A-ECCAE4AC93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899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496F7E-FD9E-4EB9-B7F6-98E2751D9975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28666B-F31A-4F32-AA2A-ECCAE4AC93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51622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lvl="0"/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ᐈ Голубые фоны для презентаций фон, фотографии фон к powerpoint | скачать  на Depositphotos®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8245929"/>
          </a:xfrm>
          <a:prstGeom prst="rect">
            <a:avLst/>
          </a:prstGeom>
          <a:noFill/>
        </p:spPr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3488789" y="0"/>
            <a:ext cx="7230794" cy="10710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Новые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формы содержания образования детей с ОВЗ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0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0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</a:t>
            </a: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читель-логопед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Давыдова И.В.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0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0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0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0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4821" name="Picture 5" descr="Программы для создания анимаци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790" y="3092996"/>
            <a:ext cx="5156886" cy="33848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840127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74329" y="1371600"/>
            <a:ext cx="4376058" cy="5290459"/>
          </a:xfrm>
          <a:prstGeom prst="rect">
            <a:avLst/>
          </a:prstGeom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359228" y="261257"/>
            <a:ext cx="11527971" cy="5386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Интерактивное оборудование расширяет возможности использования современных технологий, а именно компьютерных технологий,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NewRoman"/>
                <a:cs typeface="Times New Roman" pitchFamily="18" charset="0"/>
              </a:rPr>
              <a:t>мультимедиа технологий,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помогает детям освоить компьютерную грамоту и привить культуру общения с компьютерной техникой.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Занятия с использованием 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компьютерной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технологии являются комплексными.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Т.е. представляет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собой комбинацию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традиционных и компьютерных средств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обучения.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Продолжительность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разовой работы на компьютере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для детей 7-12 лет – 15-20 мин.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СанПиН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2.2.2.542-96 –Гигиенические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условия организации учебных занятий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применением компьютеров).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Для детей, относящихся к группе риска,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например,  по состоянию зрения, нагрузки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дозируются </a:t>
            </a: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индивидуально.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7433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20515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Опыт использования интерактивного оборудования широко транслируется. Для студентов Павловского филиала ГБПОУ  ВО «Губернский педагогический колледж» проведены обучающие занятия  в форме мастер-класса.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7281" y="2400299"/>
            <a:ext cx="5562962" cy="3673929"/>
          </a:xfrm>
        </p:spPr>
        <p:txBody>
          <a:bodyPr>
            <a:normAutofit/>
          </a:bodyPr>
          <a:lstStyle/>
          <a:p>
            <a:pPr lvl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Практика  использования интерактивного оборудования представлена на: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  областном семинаре-практикуме,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  международной научно-практической конференции,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 фестивале открытых мероприятий школы-интерната. </a:t>
            </a:r>
          </a:p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9155" y="2906486"/>
            <a:ext cx="4335110" cy="3615146"/>
          </a:xfrm>
        </p:spPr>
      </p:pic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444138" y="2505075"/>
            <a:ext cx="5553438" cy="3684588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08116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Шаблон презентации &quot;Перо, чернильница, бумага...&quot; - 5 - Школа, образование,  1 Сентября и др. - Шаблоны презентаций - Pedsovet.s… | Презентация, Шаблоны,  Образова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</p:spPr>
      </p:pic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1338943" y="734786"/>
            <a:ext cx="1004207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09" name="Rectangle 1"/>
          <p:cNvSpPr>
            <a:spLocks noChangeArrowheads="1"/>
          </p:cNvSpPr>
          <p:nvPr/>
        </p:nvSpPr>
        <p:spPr bwMode="auto">
          <a:xfrm rot="10800000" flipV="1">
            <a:off x="1289954" y="579718"/>
            <a:ext cx="10156373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Опыт работы с данным оборудованием позволяет сделать следующие выводы. Прослеживается положительная динамика в развитии обучающихся, которая выражается в приросте следующих показателей: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 увеличилась учебно-познавательная мотивация;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 повысился уровень развития ВПФ;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 компенсируется общее недоразвитие  речи;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 возросла продуктивность учебной деятельности;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 увеличился уровень коммуникативных навыков,    социализации;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повысилась компьютерная грамотность.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68343" y="1534886"/>
            <a:ext cx="3739243" cy="505607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7825" y="2122715"/>
            <a:ext cx="5651718" cy="4387612"/>
          </a:xfrm>
          <a:prstGeom prst="rect">
            <a:avLst/>
          </a:prstGeom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 rot="10800000" flipV="1">
            <a:off x="0" y="74066"/>
            <a:ext cx="12192000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Таким образом, полученное оборудование  стало  отличным помощником в организации эффективной  коррекционно-развивающей работы с детьми с ОВЗ.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141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4327071"/>
            <a:ext cx="10515600" cy="184989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8914" name="Picture 2" descr="Шаблон презентации &quot;Перо, чернильница, бумага...&quot; - 5 - Школа, образование,  1 Сентября и др. - Шаблоны презентаций - Pedsovet.s… | Презентация, Шаблоны,  Образова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</p:spPr>
      </p:pic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1208313" y="800099"/>
            <a:ext cx="10156373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настоящее время одной из актуальных задач специальной педагогики является повышение эффективности процесса образования. И применение полученного оборудования в ходе реализации регионального проекта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Современная школа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национального проекта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Образование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в т.ч. и интерактивного, позволяет оптимизировать педагогический процесс, дифференцировать, индивидуализировать  обучение детей с нарушениями  развития и значительно повысить продуктивность учебной деятельности.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Шаблон презентации &quot;Перо, чернильница, бумага...&quot; - 5 - Школа, образование,  1 Сентября и др. - Шаблоны презентаций - Pedsovet.s… | Презентация, Шаблоны,  Образова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</p:spPr>
      </p:pic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1338943" y="571502"/>
            <a:ext cx="10042071" cy="2339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Приобретено следующее интерактивное оборудование: интерактивный комплекс  </a:t>
            </a:r>
            <a:r>
              <a:rPr lang="ru-RU" b="1" dirty="0" smtClean="0"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Космодром</a:t>
            </a:r>
            <a:r>
              <a:rPr lang="ru-RU" b="1" dirty="0" smtClean="0">
                <a:ea typeface="Times New Roman" pitchFamily="18" charset="0"/>
                <a:cs typeface="Times New Roman" pitchFamily="18" charset="0"/>
              </a:rPr>
              <a:t>»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(Лого 55), </a:t>
            </a:r>
            <a:r>
              <a:rPr lang="ru-RU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мультимедийный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интерактивный логопедический стол </a:t>
            </a:r>
            <a:r>
              <a:rPr lang="ru-RU" b="1" dirty="0" smtClean="0"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Лого 25</a:t>
            </a:r>
            <a:r>
              <a:rPr lang="ru-RU" b="1" dirty="0" smtClean="0">
                <a:ea typeface="Times New Roman" pitchFamily="18" charset="0"/>
                <a:cs typeface="Times New Roman" pitchFamily="18" charset="0"/>
              </a:rPr>
              <a:t>»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интерактивный стол  ВИЭЛЬ с изменяемым углом наклона, навесная панель </a:t>
            </a:r>
            <a:r>
              <a:rPr lang="ru-RU" b="1" dirty="0" smtClean="0"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Вундеркинд</a:t>
            </a:r>
            <a:r>
              <a:rPr lang="ru-RU" b="1" dirty="0" smtClean="0">
                <a:ea typeface="Times New Roman" pitchFamily="18" charset="0"/>
                <a:cs typeface="Times New Roman" pitchFamily="18" charset="0"/>
              </a:rPr>
              <a:t>»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а также 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методический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комплекс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Сундук логопеда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Программные  комплексы 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интерактивног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 оборудования имеют коррекционную направленность. Они направлены на преодоление  как речевых нарушений, так и на развитие  всех познавательных процессов.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2386" y="2759529"/>
            <a:ext cx="4875755" cy="3445329"/>
          </a:xfrm>
          <a:prstGeom prst="rect">
            <a:avLst/>
          </a:prstGeom>
        </p:spPr>
      </p:pic>
      <p:pic>
        <p:nvPicPr>
          <p:cNvPr id="5" name="Объект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58000" y="2570137"/>
            <a:ext cx="4016829" cy="33145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7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Оборудование предназначено для диагностической и коррекционно-развивающей работы в рамках психолого-педагогического сопровождения обучающихся (воспитанников) с ОВЗ.</a:t>
            </a:r>
            <a:endParaRPr lang="ru-RU" sz="27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9329" y="1763487"/>
            <a:ext cx="3820885" cy="4898570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04957" y="1828800"/>
            <a:ext cx="3853543" cy="4718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02098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1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Для  коррекционной работы также закуплены следующие дидактические пособия:  </a:t>
            </a: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сенсорные наборы для развития  слухового, зрительного, тактильного  восприятия, восприятия  цвета и формы; н</a:t>
            </a:r>
            <a:r>
              <a:rPr lang="ru-RU" sz="1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аглядно-дидактические материалы по всем лексическим темам,</a:t>
            </a: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обучающее пособие </a:t>
            </a:r>
            <a:r>
              <a:rPr lang="ru-RU" sz="1800" b="1" dirty="0" smtClean="0"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sz="1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Визуальное расписание</a:t>
            </a:r>
            <a:r>
              <a:rPr lang="ru-RU" sz="1800" b="1" dirty="0" smtClean="0"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lang="ru-RU" sz="1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сундуки  логопеда </a:t>
            </a:r>
            <a:r>
              <a:rPr lang="ru-RU" sz="1800" b="1" dirty="0" smtClean="0"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sz="1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Речевое дыхание</a:t>
            </a:r>
            <a:r>
              <a:rPr lang="ru-RU" sz="1800" b="1" dirty="0" smtClean="0"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lang="ru-RU" sz="1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1800" b="1" dirty="0" smtClean="0"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sz="1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Развитие мелкой моторики</a:t>
            </a:r>
            <a:r>
              <a:rPr lang="ru-RU" sz="1800" b="1" dirty="0" smtClean="0"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lang="ru-RU" sz="1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1800" b="1" dirty="0" smtClean="0"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sz="1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Формирование слоговой структуры</a:t>
            </a:r>
            <a:r>
              <a:rPr lang="ru-RU" sz="1800" b="1" dirty="0" smtClean="0"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lang="ru-RU" sz="1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1800" b="1" dirty="0" smtClean="0"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sz="1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Море словесности</a:t>
            </a:r>
            <a:r>
              <a:rPr lang="ru-RU" sz="1800" b="1" dirty="0" smtClean="0"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lang="ru-RU" sz="1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18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09" name="Picture 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80112" y="1927776"/>
            <a:ext cx="4686807" cy="4456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7172512" y="1986194"/>
            <a:ext cx="4700736" cy="4578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6225878" y="2513713"/>
            <a:ext cx="5128120" cy="3684588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5346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   </a:t>
            </a:r>
            <a:br>
              <a:rPr lang="ru-RU" sz="2000" dirty="0" smtClean="0"/>
            </a:br>
            <a:r>
              <a:rPr lang="ru-RU" sz="2000" dirty="0" smtClean="0"/>
              <a:t>  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Специализированное программное обеспечение интерактивного оборудования обеспечивает распределение игр   соответственно возрастным особенностям детей, что позволяет дифференцировать процесс обучения. Многие игры содержат задания различного уровня  сложности, это позволяет учитывать индивидуальные возможности воспитанников.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78916" y="2139043"/>
            <a:ext cx="3306758" cy="4504569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9470" y="1849902"/>
            <a:ext cx="3704237" cy="473051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0153" y="1770968"/>
            <a:ext cx="3821651" cy="3988965"/>
          </a:xfrm>
          <a:prstGeom prst="rect">
            <a:avLst/>
          </a:prstGeom>
        </p:spPr>
      </p:pic>
      <p:sp>
        <p:nvSpPr>
          <p:cNvPr id="12" name="Объект 1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72487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17029" y="2024667"/>
            <a:ext cx="6191293" cy="4495709"/>
          </a:xfr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1606" y="2302329"/>
            <a:ext cx="3786722" cy="4359728"/>
          </a:xfrm>
          <a:prstGeom prst="rect">
            <a:avLst/>
          </a:prstGeom>
        </p:spPr>
      </p:pic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342900" y="0"/>
            <a:ext cx="11230333" cy="224676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sz="12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Компьютерные программы позволяют выбирать удобную форму проведения занятий от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индивидуальнои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̆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групповои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̆. Кроме того, при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групповои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̆ работе, мы так же имеем в арсенале разнообразные варианты предъявления заданий: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индивидуальныи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̆ –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каждыи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̆ ребенок группы выполняет задание самостоятельно в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своеи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̆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рабочеи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̆ области;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командныи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̆ –  задание предъявляется двум командам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детеи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̆;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коллективныи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̆ –  задание выполняет весь класс.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6506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07237" y="2410723"/>
            <a:ext cx="3624692" cy="422624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6637" y="2400299"/>
            <a:ext cx="3506377" cy="4196443"/>
          </a:xfrm>
          <a:prstGeom prst="rect">
            <a:avLst/>
          </a:prstGeom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849086" y="440871"/>
            <a:ext cx="1052351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Обучение детей с ОВЗ предполагает обучение с максимальным использованием различных анализаторов. Компьютерные игры предоставляют широкие возможности использования различных анализаторных систем в процессе выполнения задания (происходит совместная координированная работа зрительного, слухового и моторного анализаторов).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8213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7626" y="2857500"/>
            <a:ext cx="4756888" cy="37719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1914" y="2726871"/>
            <a:ext cx="3657600" cy="383847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59229" y="310244"/>
            <a:ext cx="1147898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процессе занятий с использованием компьютерных игр дети учатся преодолевать трудности и контролировать свою деятельность, оценивать результаты. Оценка деятельности осуществляется и самой программой,  как в устной форме, так  и в системе различных символов. Она заведомо исключает отрицательную оценку, для того чтобы создать ситуацию успеха и положительный настрой для преодоления затруднений, которые возникли в процессе выполнения заданий. Таким образом, программа обеспечивает объективную оценку результатов деятельности в 3 вариантах: визуально, в звуковом и цифровом виде.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7132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429</TotalTime>
  <Words>579</Words>
  <Application>Microsoft Office PowerPoint</Application>
  <PresentationFormat>Произвольный</PresentationFormat>
  <Paragraphs>61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 </vt:lpstr>
      <vt:lpstr>Слайд 2</vt:lpstr>
      <vt:lpstr>Слайд 3</vt:lpstr>
      <vt:lpstr> Оборудование предназначено для диагностической и коррекционно-развивающей работы в рамках психолого-педагогического сопровождения обучающихся (воспитанников) с ОВЗ.</vt:lpstr>
      <vt:lpstr>    Для  коррекционной работы также закуплены следующие дидактические пособия:  сенсорные наборы для развития  слухового, зрительного, тактильного  восприятия, восприятия  цвета и формы; наглядно-дидактические материалы по всем лексическим темам, обучающее пособие «Визуальное расписание»; сундуки  логопеда «Речевое дыхание», «Развитие мелкой моторики», «Формирование слоговой структуры», «Море словесности».</vt:lpstr>
      <vt:lpstr>        Специализированное программное обеспечение интерактивного оборудования обеспечивает распределение игр   соответственно возрастным особенностям детей, что позволяет дифференцировать процесс обучения. Многие игры содержат задания различного уровня  сложности, это позволяет учитывать индивидуальные возможности воспитанников. </vt:lpstr>
      <vt:lpstr>Слайд 7</vt:lpstr>
      <vt:lpstr>Слайд 8</vt:lpstr>
      <vt:lpstr>Слайд 9</vt:lpstr>
      <vt:lpstr>Слайд 10</vt:lpstr>
      <vt:lpstr>Опыт использования интерактивного оборудования широко транслируется. Для студентов Павловского филиала ГБПОУ  ВО «Губернский педагогический колледж» проведены обучающие занятия  в форме мастер-класса. </vt:lpstr>
      <vt:lpstr>Слайд 12</vt:lpstr>
      <vt:lpstr>Слайд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Ирина</cp:lastModifiedBy>
  <cp:revision>53</cp:revision>
  <dcterms:created xsi:type="dcterms:W3CDTF">2020-03-19T16:37:20Z</dcterms:created>
  <dcterms:modified xsi:type="dcterms:W3CDTF">2022-10-02T13:39:23Z</dcterms:modified>
</cp:coreProperties>
</file>