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9" r:id="rId9"/>
    <p:sldId id="270" r:id="rId10"/>
    <p:sldId id="262" r:id="rId11"/>
    <p:sldId id="265" r:id="rId12"/>
    <p:sldId id="266" r:id="rId13"/>
    <p:sldId id="267" r:id="rId14"/>
    <p:sldId id="271" r:id="rId15"/>
    <p:sldId id="272" r:id="rId16"/>
    <p:sldId id="273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EF94F-7BB0-4C41-8511-A5563DE2BF03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58BB2-DEB5-43D8-9AF6-163516177A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1193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531557C-C847-4DBD-8DD6-ECC8368526C3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z="600" smtClean="0"/>
              <a:t>Раньше маски делали из картона и папье-маше. Сейчас в современной технологии применяют новые материалы – различные полимеры.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01.02.2021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text=%D0%BA%D0%B0%D1%80%D1%82%D0%B8%D0%BD%D0%BA%D0%B8%20%D0%BF%D0%B0%D0%BB%D0%B8%D1%82%D1%80%D0%B0%20%D0%BA%D1%80%D0%B0%D1%81%D0%BE%D0%BA&amp;img_url=http://www.wayzata.k12.mn.us/cms/lib/MN01001540/Centricity/Domain/1098/art.jpeg&amp;pos=1&amp;rpt=simag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7.jpeg"/><Relationship Id="rId7" Type="http://schemas.openxmlformats.org/officeDocument/2006/relationships/image" Target="../media/image5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BD%D0%BE%D0%B2%D0%BE%D0%B3%D0%BE%D0%B4%D0%BD%D0%B8%D0%B5%20%D0%BC%D0%B0%D1%81%D0%BA%D0%B8%20%D1%81%D0%B2%D0%BE%D0%B8%D0%BC%D0%B8%20%D1%80%D1%83%D0%BA%D0%B0%D0%BC%D0%B8%20%D0%B8%D0%B7%20%D0%B1%D1%83%D0%BC%D0%B0%D0%B3%D0%B8&amp;img_url=http://cp.c-ij.com/en/contents/3158/03485/images/m-clown_thl.jpg&amp;pos=15&amp;rpt=simage" TargetMode="Externa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text=%D0%BA%D0%B0%D1%80%D1%82%D0%B8%D0%BD%D0%BA%D0%B8%20%D0%BF%D0%B0%D0%BB%D0%B8%D1%82%D1%80%D0%B0%20%D0%BA%D1%80%D0%B0%D1%81%D0%BE%D0%BA&amp;img_url=http://www.wayzata.k12.mn.us/cms/lib/MN01001540/Centricity/Domain/1098/art.jpeg&amp;pos=1&amp;rpt=simag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images.yandex.ru/yandsearch?text=%D0%BD%D0%BE%D0%B2%D0%BE%D0%B3%D0%BE%D0%B4%D0%BD%D0%B8%D0%B5%20%D0%BC%D0%B0%D1%81%D0%BA%D0%B8%20%D1%81%D0%B2%D0%BE%D0%B8%D0%BC%D0%B8%20%D1%80%D1%83%D0%BA%D0%B0%D0%BC%D0%B8%20%D0%B8%D0%B7%20%D0%B1%D1%83%D0%BC%D0%B0%D0%B3%D0%B8&amp;img_url=http://cp.c-ij.com/en/contents/3158/03485/images/m-clown_thl.jpg&amp;pos=15&amp;rpt=simag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p=1&amp;text=%D0%BD%D0%BE%D0%B2%D0%BE%D0%B3%D0%BE%D0%B4%D0%BD%D1%8F%D1%8F%20%D0%BC%D0%B0%D1%81%D0%BA%D0%B0&amp;img_url=http://photos-e.ak.fbcdn.net/hphotos-ak-ash4/307434_296086207074135_169369389745818_1429363_211986041_s.jpg&amp;pos=40&amp;rpt=simag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BA%D0%B0%D1%80%D0%BD%D0%B0%D0%B2%D0%B0%D0%BB%D1%8C%D0%BD%D1%8B%D0%B5%20%D0%BC%D0%B0%D1%81%D0%BA%D0%B8%20%D0%BF%D0%B5%D1%82%D1%83%D1%85%D0%B0&amp;img_url=http://static2.insales.ru/images/products/1/1436/3851676/%D0%BC%D0%B0%D1%81%D0%BA%D0%B0-%D1%86%D1%8B%D0%BF%D0%BB%D0%B5%D0%BD%D0%BA%D0%B0.jpg&amp;pos=5&amp;rpt=simage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12" Type="http://schemas.openxmlformats.org/officeDocument/2006/relationships/image" Target="../media/image18.jpeg"/><Relationship Id="rId2" Type="http://schemas.openxmlformats.org/officeDocument/2006/relationships/hyperlink" Target="http://images.yandex.ru/yandsearch?p=1&amp;text=%D0%BA%D0%B0%D1%80%D0%BD%D0%B0%D0%B2%D0%B0%D0%BB%D1%8C%D0%BD%D1%8B%D0%B5%20%D0%BC%D0%B0%D1%81%D0%BA%D0%B8%20%D0%B4%D0%BB%D1%8F%20%D0%B4%D0%B5%D1%82%D0%B5%D0%B9&amp;noreask=1&amp;img_url=http://img-fotki.yandex.ru/get/5505/yulyannaa.e/0_5909e_2d7c1cec_S.jpg&amp;pos=36&amp;rpt=simage&amp;lr=21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BA%D0%B0%D1%80%D0%BD%D0%B0%D0%B2%D0%B0%D0%BB%D1%8C%D0%BD%D1%8B%D0%B5%20%D0%BC%D0%B0%D1%81%D0%BA%D0%B8%20%D0%BA%D0%BE%D0%B7%D1%8B&amp;img_url=http://domik-v-internete.ru/wp-content/uploads/2012/02/%D0%9C%D0%B0%D1%81%D0%BA%D0%B0-%D0%BA%D0%BE%D0%B7%D1%8B-%D1%81%D0%B2%D0%BE%D0%B8%D0%BC%D0%B8-%D1%80%D1%83%D0%BA%D0%B0%D0%BC%D0%B8.-%D0%94%D0%B5%D0%BB%D0%B0%D0%B5%D0%BC-%D1%81-%D0%B4%D0%B5%D1%82%D1%8C%D0%BC%D0%B8-%D0%BC%D0%B0%D1%81%D0%BA%D1%83-%D0%BA%D0%BE%D0%B7%D1%8B.-%D0%9C%D0%B0%D1%81%D0%BA%D0%B0-%D0%9A%D0%BE%D0%B7%D1%8B-%D0%94%D0%B5%D1%80%D0%B5%D0%B7%D1%8B.jpg&amp;pos=11&amp;rpt=simage" TargetMode="Externa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0" Type="http://schemas.openxmlformats.org/officeDocument/2006/relationships/hyperlink" Target="http://images.yandex.ru/yandsearch?text=%D0%BA%D0%B0%D1%80%D0%BD%D0%B0%D0%B2%D0%B0%D0%BB%D1%8C%D0%BD%D1%8B%D0%B5%20%D0%BC%D0%B0%D1%81%D0%BA%D0%B8%20%D0%B1%D0%B0%D1%80%D0%B0%D0%BD%D0%B0&amp;img_url=http://domik-v-internete.ru/wp-content/uploads/2012/02/%D0%94%D0%B5%D0%BB%D0%B0%D0%B5%D0%BC-%D1%81%D0%B2%D0%BE%D0%B8%D0%BC%D0%B8-%D1%80%D1%83%D0%BA%D0%B0%D0%BC%D0%B8-%D0%B2%D0%BC%D0%B5%D1%81%D1%82%D0%B5-%D1%81-%D0%B4%D0%B5%D1%82%D1%8C%D0%BC%D0%B8-%D0%B4%D0%B5%D1%82%D1%81%D0%BA%D1%83%D1%8E-%D0%BA%D0%B0%D1%80%D0%BD%D0%B0%D0%B2%D0%B0%D0%BB%D1%8C%D0%BD%D1%83%D1%8E-%D0%BC%D0%B0%D1%81%D0%BA%D1%83-%D0%BE%D0%B2%D1%86%D1%8B.-%D0%9C%D0%B0%D1%81%D0%BA%D0%B0-%D0%BE%D0%B2%D1%86%D1%8B.jpg&amp;pos=3&amp;rpt=simage" TargetMode="External"/><Relationship Id="rId4" Type="http://schemas.openxmlformats.org/officeDocument/2006/relationships/hyperlink" Target="http://images.yandex.ru/yandsearch?p=1&amp;text=%D0%BA%D0%B0%D1%80%D0%BD%D0%B0%D0%B2%D0%B0%D0%BB%D1%8C%D0%BD%D1%8B%D0%B5%20%D0%BC%D0%B0%D1%81%D0%BA%D0%B8%20%D0%B4%D0%BB%D1%8F%20%D0%B4%D0%B5%D1%82%D0%B5%D0%B9&amp;noreask=1&amp;img_url=http://img-fotki.yandex.ru/get/5704/yulyannaa.e/0_5909c_f5c7553_S.jpg&amp;pos=50&amp;rpt=simage&amp;lr=213" TargetMode="External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573016"/>
            <a:ext cx="8208912" cy="1151384"/>
          </a:xfrm>
        </p:spPr>
        <p:txBody>
          <a:bodyPr/>
          <a:lstStyle/>
          <a:p>
            <a:r>
              <a:rPr lang="ru-RU" sz="4800" dirty="0" smtClean="0"/>
              <a:t>Изобразительное искусство</a:t>
            </a:r>
            <a:endParaRPr lang="ru-RU" sz="4800" dirty="0"/>
          </a:p>
        </p:txBody>
      </p:sp>
      <p:pic>
        <p:nvPicPr>
          <p:cNvPr id="5" name="Picture 4" descr="http://im0-tub-ru.yandex.net/i?id=401907863-4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764704"/>
            <a:ext cx="3069288" cy="2301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88217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371225"/>
            <a:ext cx="8001056" cy="611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9632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5703/yulyannaa.e/0_5909d_6c5a00a1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929066"/>
            <a:ext cx="3214710" cy="2430302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8992" y="2786058"/>
            <a:ext cx="2728714" cy="369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s49.radikal.ru/i126/1101/32/219e27f39efb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3372532" cy="2381262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5074" y="4143380"/>
            <a:ext cx="2697088" cy="2460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://im0-tub-ru.yandex.net/i?id=308517856-0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00430" y="0"/>
            <a:ext cx="2500330" cy="2500330"/>
          </a:xfrm>
          <a:prstGeom prst="rect">
            <a:avLst/>
          </a:prstGeom>
          <a:noFill/>
        </p:spPr>
      </p:pic>
      <p:pic>
        <p:nvPicPr>
          <p:cNvPr id="8" name="Рисунок 7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443861" y="142852"/>
            <a:ext cx="2700139" cy="2817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7363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661025"/>
            <a:ext cx="8229600" cy="11969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</a:t>
            </a:r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475" y="3860800"/>
            <a:ext cx="2519363" cy="16779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508" name="Picture 5" descr="bird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35150" y="333375"/>
            <a:ext cx="2611438" cy="27352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509" name="Picture 6" descr="owl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72225" y="3429000"/>
            <a:ext cx="2374900" cy="25923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510" name="Picture 7" descr="bees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3800" y="333375"/>
            <a:ext cx="2535238" cy="27368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511" name="Picture 8" descr="fish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9750" y="3357563"/>
            <a:ext cx="2466975" cy="2663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4844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G_112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73722">
            <a:off x="1037762" y="4163474"/>
            <a:ext cx="2952750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IMG_111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373477">
            <a:off x="4785802" y="2792237"/>
            <a:ext cx="2828925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IMG_112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1289204">
            <a:off x="4627662" y="510545"/>
            <a:ext cx="310515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IMG_1129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754549">
            <a:off x="342303" y="1311747"/>
            <a:ext cx="3028950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IMG_112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-622289">
            <a:off x="5322452" y="4879859"/>
            <a:ext cx="2757487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4252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198884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b="1" dirty="0"/>
              <a:t>1) Материал</a:t>
            </a:r>
          </a:p>
          <a:p>
            <a:r>
              <a:rPr lang="ru-RU" sz="4800" b="1" dirty="0"/>
              <a:t>2) Форма</a:t>
            </a:r>
          </a:p>
          <a:p>
            <a:r>
              <a:rPr lang="ru-RU" sz="4800" b="1" dirty="0"/>
              <a:t>3) Цвет</a:t>
            </a:r>
          </a:p>
          <a:p>
            <a:r>
              <a:rPr lang="ru-RU" sz="4800" b="1" dirty="0"/>
              <a:t>4) Герой</a:t>
            </a:r>
          </a:p>
        </p:txBody>
      </p:sp>
    </p:spTree>
    <p:extLst>
      <p:ext uri="{BB962C8B-B14F-4D97-AF65-F5344CB8AC3E}">
        <p14:creationId xmlns:p14="http://schemas.microsoft.com/office/powerpoint/2010/main" xmlns="" val="76692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bambolo.ru/images/231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4089" y="2348880"/>
            <a:ext cx="3152099" cy="379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qna.center/storage/photos/dtnthgthtvty/4688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0472" y="620688"/>
            <a:ext cx="3431431" cy="257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0-tub-ru.yandex.net/i?id=39befcd6cd8b29ab74dc95b75fbb4a7a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3774577" cy="4380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6491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dn2.static1-sima-land.com/items/3230235/0/700-n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4037112" cy="40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www.magnit-chudes.ru/public/image/products/c0c7622e-9ae1-11e8-89bf-002522ebc09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4125615" cy="4125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8544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Придумай и нарисуй свою маску!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1508" name="Picture 4" descr="http://im0-tub-ru.yandex.net/i?id=401907863-4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00981" y="3645024"/>
            <a:ext cx="3238509" cy="24288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1125274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/>
              <a:t>1. Придумать образ (название маски).</a:t>
            </a:r>
            <a:br>
              <a:rPr lang="ru-RU" sz="3200" dirty="0"/>
            </a:br>
            <a:r>
              <a:rPr lang="ru-RU" sz="3200" dirty="0"/>
              <a:t>2. </a:t>
            </a:r>
            <a:r>
              <a:rPr lang="ru-RU" sz="3200"/>
              <a:t>Выполнение </a:t>
            </a:r>
            <a:r>
              <a:rPr lang="ru-RU" sz="3200" smtClean="0"/>
              <a:t>наброска </a:t>
            </a:r>
            <a:r>
              <a:rPr lang="ru-RU" sz="3200" dirty="0"/>
              <a:t>карандашом.</a:t>
            </a:r>
            <a:br>
              <a:rPr lang="ru-RU" sz="3200" dirty="0"/>
            </a:br>
            <a:r>
              <a:rPr lang="ru-RU" sz="3200" dirty="0"/>
              <a:t>3. Работа цветом .</a:t>
            </a:r>
            <a:br>
              <a:rPr lang="ru-RU" sz="3200" dirty="0"/>
            </a:br>
            <a:r>
              <a:rPr lang="ru-RU" sz="3200" dirty="0"/>
              <a:t>4</a:t>
            </a:r>
            <a:r>
              <a:rPr lang="ru-RU" sz="3200" dirty="0" smtClean="0"/>
              <a:t>. </a:t>
            </a:r>
            <a:r>
              <a:rPr lang="ru-RU" sz="3200" dirty="0"/>
              <a:t>Оформление. </a:t>
            </a:r>
            <a:br>
              <a:rPr lang="ru-RU" sz="3200" dirty="0"/>
            </a:br>
            <a:r>
              <a:rPr lang="ru-RU" sz="3200" dirty="0" smtClean="0"/>
              <a:t>5. </a:t>
            </a:r>
            <a:r>
              <a:rPr lang="ru-RU" sz="3200" dirty="0"/>
              <a:t>Выставка всех работ. </a:t>
            </a:r>
          </a:p>
        </p:txBody>
      </p:sp>
    </p:spTree>
    <p:extLst>
      <p:ext uri="{BB962C8B-B14F-4D97-AF65-F5344CB8AC3E}">
        <p14:creationId xmlns:p14="http://schemas.microsoft.com/office/powerpoint/2010/main" xmlns="" val="185895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781800" cy="4327376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АКТЕР, РЕЖИССЁР, ЗАНАВЕС, СЦЕНАРИЙ, АФИША, МАСКА.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98447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Маски театральные,</a:t>
            </a:r>
            <a:br>
              <a:rPr lang="ru-RU" dirty="0"/>
            </a:br>
            <a:r>
              <a:rPr lang="ru-RU" dirty="0"/>
              <a:t>Маски карнавальные,</a:t>
            </a:r>
            <a:br>
              <a:rPr lang="ru-RU" dirty="0"/>
            </a:br>
            <a:r>
              <a:rPr lang="ru-RU" dirty="0"/>
              <a:t>Надеваешь маску,</a:t>
            </a:r>
            <a:br>
              <a:rPr lang="ru-RU" dirty="0"/>
            </a:br>
            <a:r>
              <a:rPr lang="ru-RU" dirty="0"/>
              <a:t>Попадаешь в сказку.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6" descr="http://shop.napoleonic.ru/sites/shop.napoleonic.ru/files/imagecache/product_full/Karnaval'nye%20maski%20dlya%20detey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20272" y="4149080"/>
            <a:ext cx="1774651" cy="1242834"/>
          </a:xfrm>
          <a:prstGeom prst="rect">
            <a:avLst/>
          </a:prstGeom>
          <a:noFill/>
        </p:spPr>
      </p:pic>
      <p:pic>
        <p:nvPicPr>
          <p:cNvPr id="5" name="Picture 5" descr="C:\Users\user\Desktop\46345250_r_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71762" y="497629"/>
            <a:ext cx="2071670" cy="2931371"/>
          </a:xfrm>
          <a:prstGeom prst="rect">
            <a:avLst/>
          </a:prstGeom>
          <a:noFill/>
        </p:spPr>
      </p:pic>
      <p:pic>
        <p:nvPicPr>
          <p:cNvPr id="6" name="Picture 4" descr="http://im0-tub-ru.yandex.net/i?id=308517856-0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475585"/>
            <a:ext cx="2016224" cy="2016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39697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«ТЕАТРАЛЬНЫЕ МАСКИ»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Ц</a:t>
            </a:r>
            <a:r>
              <a:rPr lang="ru-RU" b="1" dirty="0" smtClean="0"/>
              <a:t>ели </a:t>
            </a:r>
            <a:r>
              <a:rPr lang="ru-RU" b="1" dirty="0"/>
              <a:t>урока:</a:t>
            </a:r>
          </a:p>
          <a:p>
            <a:pPr lvl="0"/>
            <a:r>
              <a:rPr lang="ru-RU" b="1" dirty="0"/>
              <a:t>узнать историю возникновения масок,</a:t>
            </a:r>
          </a:p>
          <a:p>
            <a:pPr lvl="0"/>
            <a:r>
              <a:rPr lang="ru-RU" b="1" dirty="0"/>
              <a:t>из каких материалов делают маски,</a:t>
            </a:r>
          </a:p>
          <a:p>
            <a:pPr lvl="0"/>
            <a:r>
              <a:rPr lang="ru-RU" b="1" dirty="0"/>
              <a:t>узнать о роли художника в создании масок.</a:t>
            </a:r>
          </a:p>
          <a:p>
            <a:pPr lvl="0"/>
            <a:r>
              <a:rPr lang="ru-RU" b="1" dirty="0"/>
              <a:t>научиться делать маски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6" descr="http://im0-tub-ru.yandex.net/i?id=205350031-54-72&amp;n=21">
            <a:hlinkClick r:id="rId2"/>
          </p:cNvPr>
          <p:cNvPicPr>
            <a:picLocks noGrp="1"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3140966"/>
            <a:ext cx="3636404" cy="2068117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8251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32040" y="3533132"/>
            <a:ext cx="1656184" cy="2823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88224" y="620687"/>
            <a:ext cx="2173846" cy="290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tat18.privet.ru/lr/0a16b0730965cef076ea0da98efdcdfb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43808" y="404664"/>
            <a:ext cx="1944216" cy="3543289"/>
          </a:xfrm>
          <a:prstGeom prst="rect">
            <a:avLst/>
          </a:prstGeom>
          <a:noFill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2924944"/>
            <a:ext cx="2285983" cy="364331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3506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1318403711_carnival_2010___02_by_snicph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48011" y="1196752"/>
            <a:ext cx="4214842" cy="4214842"/>
          </a:xfrm>
          <a:prstGeom prst="rect">
            <a:avLst/>
          </a:prstGeom>
          <a:noFill/>
        </p:spPr>
      </p:pic>
      <p:pic>
        <p:nvPicPr>
          <p:cNvPr id="5" name="Picture 5" descr="C:\Users\user\Desktop\46345250_r_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99448" y="3429000"/>
            <a:ext cx="2071670" cy="2931371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73060" y="332656"/>
            <a:ext cx="2786050" cy="252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0865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786190"/>
            <a:ext cx="87154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На Рождество и в святочные дни в России по дворам, по домам с весёлыми песнями-колядками ходят </a:t>
            </a:r>
            <a:r>
              <a:rPr lang="ru-RU" sz="2800" dirty="0" err="1" smtClean="0"/>
              <a:t>колядовщики</a:t>
            </a:r>
            <a:r>
              <a:rPr lang="ru-RU" sz="2800" dirty="0" smtClean="0"/>
              <a:t>, переодетые в разные костюмы и маски, среди них есть обязательно Медведь, Коза, Конь, Журавль, другие персонажи. Человеку, надевшему маску, легче войти в роль, перевоплотиться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7410" name="Picture 2" descr="http://im0-tub-ru.yandex.net/i?id=215455317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24700" y="2428868"/>
            <a:ext cx="2019300" cy="1428750"/>
          </a:xfrm>
          <a:prstGeom prst="rect">
            <a:avLst/>
          </a:prstGeom>
          <a:noFill/>
        </p:spPr>
      </p:pic>
      <p:pic>
        <p:nvPicPr>
          <p:cNvPr id="17414" name="Picture 6" descr="http://im0-tub-ru.yandex.net/i?id=169603412-5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6" y="2357430"/>
            <a:ext cx="2019300" cy="1428750"/>
          </a:xfrm>
          <a:prstGeom prst="rect">
            <a:avLst/>
          </a:prstGeom>
          <a:noFill/>
        </p:spPr>
      </p:pic>
      <p:pic>
        <p:nvPicPr>
          <p:cNvPr id="17416" name="Picture 8" descr="http://im0-tub-ru.yandex.net/i?id=174036969-70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929190" y="0"/>
            <a:ext cx="1428760" cy="2021830"/>
          </a:xfrm>
          <a:prstGeom prst="rect">
            <a:avLst/>
          </a:prstGeom>
          <a:noFill/>
        </p:spPr>
      </p:pic>
      <p:pic>
        <p:nvPicPr>
          <p:cNvPr id="17418" name="Picture 10" descr="http://im0-tub-ru.yandex.net/i?id=522266882-40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072198" y="1000108"/>
            <a:ext cx="1428750" cy="1428750"/>
          </a:xfrm>
          <a:prstGeom prst="rect">
            <a:avLst/>
          </a:prstGeom>
          <a:noFill/>
        </p:spPr>
      </p:pic>
      <p:pic>
        <p:nvPicPr>
          <p:cNvPr id="17420" name="Picture 12" descr="http://im0-tub-ru.yandex.net/i?id=542367597-10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715272" y="428604"/>
            <a:ext cx="1276350" cy="1428750"/>
          </a:xfrm>
          <a:prstGeom prst="rect">
            <a:avLst/>
          </a:prstGeom>
          <a:noFill/>
        </p:spPr>
      </p:pic>
      <p:pic>
        <p:nvPicPr>
          <p:cNvPr id="10" name="Picture 4" descr="ряженые8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17605" y="0"/>
            <a:ext cx="4125833" cy="378619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4919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2.depositphotos.com/1187563/6127/i/950/depositphotos_61278145-stock-photo-tragicomic-theater-masks-sad-a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4109578" cy="323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stihi.ru/pics/2013/07/28/46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1742" y="2780928"/>
            <a:ext cx="4288745" cy="323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8085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ages.maskworld.com/is/image/maskworld/bigview/make-up-set-pantomime--mw-135772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4978"/>
            <a:ext cx="307942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pinimg.com/originals/a3/2a/0f/a32a0fb83f5d8c2d868984f9c959f3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53449" y="444978"/>
            <a:ext cx="2085359" cy="312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i.pinimg.com/originals/26/cd/64/26cd645db84755b3cfbc72c37e90ab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56391" y="299971"/>
            <a:ext cx="2069300" cy="3102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amk.net.ua/sites/default/files/viezd_prak_1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4956" y="3415564"/>
            <a:ext cx="4139952" cy="3104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090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241</TotalTime>
  <Words>145</Words>
  <Application>Microsoft Office PowerPoint</Application>
  <PresentationFormat>Экран (4:3)</PresentationFormat>
  <Paragraphs>19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NewsPrint</vt:lpstr>
      <vt:lpstr>Изобразительное искусство</vt:lpstr>
      <vt:lpstr>АКТЕР, РЕЖИССЁР, ЗАНАВЕС, СЦЕНАРИЙ, АФИША, МАСКА. </vt:lpstr>
      <vt:lpstr>Маски театральные, Маски карнавальные, Надеваешь маску, Попадаешь в сказку. </vt:lpstr>
      <vt:lpstr>«ТЕАТРАЛЬНЫЕ МАСКИ»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Изобразительное искусство</dc:title>
  <dc:creator>Якорновы</dc:creator>
  <cp:lastModifiedBy>Новая эра</cp:lastModifiedBy>
  <cp:revision>27</cp:revision>
  <dcterms:created xsi:type="dcterms:W3CDTF">2018-12-12T14:56:59Z</dcterms:created>
  <dcterms:modified xsi:type="dcterms:W3CDTF">2021-02-01T19:08:05Z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1253229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