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62" r:id="rId5"/>
    <p:sldId id="263" r:id="rId6"/>
    <p:sldId id="259" r:id="rId7"/>
    <p:sldId id="260" r:id="rId8"/>
    <p:sldId id="261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Дмитрий" userId="b78e7b7048f1552d" providerId="LiveId" clId="{6E5C97E9-1B34-4EFF-BBB8-0B2E05D89CB6}"/>
    <pc:docChg chg="custSel modSld">
      <pc:chgData name="Дмитрий" userId="b78e7b7048f1552d" providerId="LiveId" clId="{6E5C97E9-1B34-4EFF-BBB8-0B2E05D89CB6}" dt="2022-10-02T13:48:14.426" v="2" actId="478"/>
      <pc:docMkLst>
        <pc:docMk/>
      </pc:docMkLst>
      <pc:sldChg chg="addSp delSp modSp mod">
        <pc:chgData name="Дмитрий" userId="b78e7b7048f1552d" providerId="LiveId" clId="{6E5C97E9-1B34-4EFF-BBB8-0B2E05D89CB6}" dt="2022-10-02T13:48:14.426" v="2" actId="478"/>
        <pc:sldMkLst>
          <pc:docMk/>
          <pc:sldMk cId="1171601325" sldId="256"/>
        </pc:sldMkLst>
        <pc:spChg chg="del mod">
          <ac:chgData name="Дмитрий" userId="b78e7b7048f1552d" providerId="LiveId" clId="{6E5C97E9-1B34-4EFF-BBB8-0B2E05D89CB6}" dt="2022-10-02T13:48:14.426" v="2" actId="478"/>
          <ac:spMkLst>
            <pc:docMk/>
            <pc:sldMk cId="1171601325" sldId="256"/>
            <ac:spMk id="2" creationId="{00000000-0000-0000-0000-000000000000}"/>
          </ac:spMkLst>
        </pc:spChg>
        <pc:spChg chg="add mod">
          <ac:chgData name="Дмитрий" userId="b78e7b7048f1552d" providerId="LiveId" clId="{6E5C97E9-1B34-4EFF-BBB8-0B2E05D89CB6}" dt="2022-10-02T13:48:14.426" v="2" actId="478"/>
          <ac:spMkLst>
            <pc:docMk/>
            <pc:sldMk cId="1171601325" sldId="256"/>
            <ac:spMk id="5" creationId="{FC7BB981-8152-A8A0-ECC5-F82E8E61C9A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671B9-53CF-4F5D-87A7-2E4BC6C92310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6ABE4-295D-4DE8-8DC8-E6183D1745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657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671B9-53CF-4F5D-87A7-2E4BC6C92310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6ABE4-295D-4DE8-8DC8-E6183D1745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334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671B9-53CF-4F5D-87A7-2E4BC6C92310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6ABE4-295D-4DE8-8DC8-E6183D1745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190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671B9-53CF-4F5D-87A7-2E4BC6C92310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6ABE4-295D-4DE8-8DC8-E6183D1745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5617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671B9-53CF-4F5D-87A7-2E4BC6C92310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6ABE4-295D-4DE8-8DC8-E6183D1745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83121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671B9-53CF-4F5D-87A7-2E4BC6C92310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6ABE4-295D-4DE8-8DC8-E6183D1745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1875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671B9-53CF-4F5D-87A7-2E4BC6C92310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6ABE4-295D-4DE8-8DC8-E6183D1745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8508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671B9-53CF-4F5D-87A7-2E4BC6C92310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6ABE4-295D-4DE8-8DC8-E6183D1745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6219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671B9-53CF-4F5D-87A7-2E4BC6C92310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6ABE4-295D-4DE8-8DC8-E6183D1745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6580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671B9-53CF-4F5D-87A7-2E4BC6C92310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5296ABE4-295D-4DE8-8DC8-E6183D1745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652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671B9-53CF-4F5D-87A7-2E4BC6C92310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6ABE4-295D-4DE8-8DC8-E6183D1745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35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671B9-53CF-4F5D-87A7-2E4BC6C92310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6ABE4-295D-4DE8-8DC8-E6183D1745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000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671B9-53CF-4F5D-87A7-2E4BC6C92310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6ABE4-295D-4DE8-8DC8-E6183D1745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358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671B9-53CF-4F5D-87A7-2E4BC6C92310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6ABE4-295D-4DE8-8DC8-E6183D1745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556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671B9-53CF-4F5D-87A7-2E4BC6C92310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6ABE4-295D-4DE8-8DC8-E6183D1745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161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671B9-53CF-4F5D-87A7-2E4BC6C92310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6ABE4-295D-4DE8-8DC8-E6183D1745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365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671B9-53CF-4F5D-87A7-2E4BC6C92310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6ABE4-295D-4DE8-8DC8-E6183D1745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27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14671B9-53CF-4F5D-87A7-2E4BC6C92310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296ABE4-295D-4DE8-8DC8-E6183D1745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250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795" y="2233748"/>
            <a:ext cx="10371908" cy="4532811"/>
          </a:xfrm>
        </p:spPr>
        <p:txBody>
          <a:bodyPr>
            <a:normAutofit/>
          </a:bodyPr>
          <a:lstStyle/>
          <a:p>
            <a:pPr lvl="0" algn="ctr" defTabSz="914400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ru-RU" sz="48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Проектная компетентность педагога</a:t>
            </a: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18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Выполнила 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учитель начальных классов</a:t>
            </a: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1800" dirty="0" err="1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Березикова</a:t>
            </a:r>
            <a:endParaRPr lang="ru-RU" sz="18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Анна Александровна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ru-RU" sz="1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ru-RU" sz="1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Бийск – 2022</a:t>
            </a:r>
            <a:endParaRPr lang="ru-RU" sz="2400" dirty="0">
              <a:solidFill>
                <a:prstClr val="black"/>
              </a:solidFill>
              <a:latin typeface="Arial" pitchFamily="34" charset="0"/>
            </a:endParaRPr>
          </a:p>
          <a:p>
            <a:endParaRPr lang="ru-RU" dirty="0"/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FC7BB981-8152-A8A0-ECC5-F82E8E61C9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601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9612" y="1123406"/>
            <a:ext cx="9718765" cy="3644537"/>
          </a:xfrm>
        </p:spPr>
        <p:txBody>
          <a:bodyPr>
            <a:noAutofit/>
          </a:bodyPr>
          <a:lstStyle/>
          <a:p>
            <a:pPr algn="l"/>
            <a:r>
              <a:rPr lang="ru-RU" sz="3600" b="0" i="1" u="none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компетентность </a:t>
            </a:r>
            <a:r>
              <a:rPr lang="ru-RU" sz="3600" b="0" i="0" u="none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это интегративная характеристика субъекта, выражающаяся в способности и готовности человека к самостоятельной теоретической и практической деятельности по разработке и реализации проектов в различных сферах.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18577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2" y="685799"/>
            <a:ext cx="10180819" cy="5584371"/>
          </a:xfrm>
        </p:spPr>
        <p:txBody>
          <a:bodyPr>
            <a:normAutofit/>
          </a:bodyPr>
          <a:lstStyle/>
          <a:p>
            <a:pPr algn="l"/>
            <a:r>
              <a:rPr lang="ru-RU" i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Проектирование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это комплекс интеллектуальных действий, в результате выполнения которых создается образ нового продукта и способа его получения. </a:t>
            </a:r>
            <a:b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проектов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система обучения, при которой учащиеся приобретают знания в процессе планирования и выполнения постепенно усложняющихся практических заданий – проектов.</a:t>
            </a:r>
            <a:br>
              <a:rPr lang="ru-RU" dirty="0">
                <a:solidFill>
                  <a:srgbClr val="333333"/>
                </a:solidFill>
                <a:latin typeface="&amp;quot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6087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4304211"/>
          </a:xfrm>
        </p:spPr>
        <p:txBody>
          <a:bodyPr>
            <a:normAutofit fontScale="90000"/>
          </a:bodyPr>
          <a:lstStyle/>
          <a:p>
            <a:pPr algn="l"/>
            <a:r>
              <a:rPr lang="ru-RU" i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компетентность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характеризует способность специалиста применять знания, умения и личностные качества, обеспечивающие готовность к выполнению проектной деятельности и ее успешность, осознание ее социальной значимости и личной ответственности за результат этой деятельности.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477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93669" y="104503"/>
            <a:ext cx="10598331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умения, навыки, действия педагога должны отражать владение им проектной компетентностью? 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умение планировать деятельность;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умение проводить рефлексию;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умение ориентироваться в создавшейся ситуации;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умение прогнозировать ситуацию, развитие выполняемого проекта и т.д.;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способность к целеполаганию;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способность к оцениванию своей деятельности;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способность принимать решения;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умение осуществлять самоконтроль;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умение проводить коррекцию своих действий.</a:t>
            </a:r>
          </a:p>
        </p:txBody>
      </p:sp>
    </p:spTree>
    <p:extLst>
      <p:ext uri="{BB962C8B-B14F-4D97-AF65-F5344CB8AC3E}">
        <p14:creationId xmlns:p14="http://schemas.microsoft.com/office/powerpoint/2010/main" val="4058871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2207624"/>
            <a:ext cx="10018713" cy="2586446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целенаправленное создание или изменение некоторой системы</a:t>
            </a:r>
          </a:p>
          <a:p>
            <a:r>
              <a:rPr lang="ru-RU" sz="32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ограниченное во времени и ресурсах</a:t>
            </a:r>
          </a:p>
          <a:p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имеющее специфическую организацию</a:t>
            </a:r>
          </a:p>
        </p:txBody>
      </p:sp>
    </p:spTree>
    <p:extLst>
      <p:ext uri="{BB962C8B-B14F-4D97-AF65-F5344CB8AC3E}">
        <p14:creationId xmlns:p14="http://schemas.microsoft.com/office/powerpoint/2010/main" val="15914623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117566"/>
            <a:ext cx="10018713" cy="1188720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Проблематика управления проектами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1" y="1058091"/>
            <a:ext cx="10128569" cy="5342709"/>
          </a:xfrm>
        </p:spPr>
        <p:txBody>
          <a:bodyPr>
            <a:normAutofit lnSpcReduction="1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является предметом проекта?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цели должны быть достигнуты и какие задачи решены для ее достижения?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и в какой последовательности должны решаться задачи?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ресурсы должны быть привлечены для реализации проекта в целом и решения его частных задач?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 рамках проекта разделить задачи, компетенции и ответственность?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Каким образом реализация данного единичного проекта должна совмещаться с реализацией других единичных проектов в рамках комплексного проекта введения и реализации ФГОС НОО?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дополнительные задачи обучения, развития и мотивации разработчиков единичного проекта необходимо решить?</a:t>
            </a:r>
          </a:p>
        </p:txBody>
      </p:sp>
    </p:spTree>
    <p:extLst>
      <p:ext uri="{BB962C8B-B14F-4D97-AF65-F5344CB8AC3E}">
        <p14:creationId xmlns:p14="http://schemas.microsoft.com/office/powerpoint/2010/main" val="41991386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117566"/>
            <a:ext cx="10018713" cy="1240971"/>
          </a:xfrm>
        </p:spPr>
        <p:txBody>
          <a:bodyPr/>
          <a:lstStyle/>
          <a:p>
            <a:r>
              <a:rPr lang="ru-RU" b="1" dirty="0">
                <a:latin typeface="Arial" panose="020B0604020202020204" pitchFamily="34" charset="0"/>
              </a:rPr>
              <a:t>Этап проектирования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058091"/>
            <a:ext cx="10128570" cy="5290458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проекта,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целеполагание проекта,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и организация проектного коллектива,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структуры проекта,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планирование выполнения проекта,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планирование использования ресурсов проекта,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организация выполнения проекта.</a:t>
            </a:r>
          </a:p>
        </p:txBody>
      </p:sp>
    </p:spTree>
    <p:extLst>
      <p:ext uri="{BB962C8B-B14F-4D97-AF65-F5344CB8AC3E}">
        <p14:creationId xmlns:p14="http://schemas.microsoft.com/office/powerpoint/2010/main" val="740129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4944291"/>
          </a:xfrm>
        </p:spPr>
        <p:txBody>
          <a:bodyPr>
            <a:noAutofit/>
          </a:bodyPr>
          <a:lstStyle/>
          <a:p>
            <a:r>
              <a:rPr lang="ru-RU" sz="8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6599499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51</TotalTime>
  <Words>347</Words>
  <Application>Microsoft Office PowerPoint</Application>
  <PresentationFormat>Широкоэкранный</PresentationFormat>
  <Paragraphs>42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&amp;quot</vt:lpstr>
      <vt:lpstr>Arial</vt:lpstr>
      <vt:lpstr>Corbel</vt:lpstr>
      <vt:lpstr>Times New Roman</vt:lpstr>
      <vt:lpstr>Параллакс</vt:lpstr>
      <vt:lpstr>Презентация PowerPoint</vt:lpstr>
      <vt:lpstr>Проектная компетентность – это интегративная характеристика субъекта, выражающаяся в способности и готовности человека к самостоятельной теоретической и практической деятельности по разработке и реализации проектов в различных сферах. </vt:lpstr>
      <vt:lpstr>Проектирование - это комплекс интеллектуальных действий, в результате выполнения которых создается образ нового продукта и способа его получения.  Метод проектов – это система обучения, при которой учащиеся приобретают знания в процессе планирования и выполнения постепенно усложняющихся практических заданий – проектов. </vt:lpstr>
      <vt:lpstr>Проектная компетентность характеризует способность специалиста применять знания, умения и личностные качества, обеспечивающие готовность к выполнению проектной деятельности и ее успешность, осознание ее социальной значимости и личной ответственности за результат этой деятельности. </vt:lpstr>
      <vt:lpstr>Презентация PowerPoint</vt:lpstr>
      <vt:lpstr>Проект</vt:lpstr>
      <vt:lpstr>Проблематика управления проектами</vt:lpstr>
      <vt:lpstr>Этап проектирования</vt:lpstr>
      <vt:lpstr>СПАСИБО ЗА ВНИМАНИЕ!</vt:lpstr>
    </vt:vector>
  </TitlesOfParts>
  <Company>Krokoz™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Березикова</dc:creator>
  <cp:lastModifiedBy>Дмитрий</cp:lastModifiedBy>
  <cp:revision>7</cp:revision>
  <dcterms:created xsi:type="dcterms:W3CDTF">2018-11-26T05:42:57Z</dcterms:created>
  <dcterms:modified xsi:type="dcterms:W3CDTF">2022-10-02T13:48:16Z</dcterms:modified>
</cp:coreProperties>
</file>