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1"/>
  </p:sldMasterIdLst>
  <p:notesMasterIdLst>
    <p:notesMasterId r:id="rId27"/>
  </p:notesMasterIdLst>
  <p:sldIdLst>
    <p:sldId id="256" r:id="rId2"/>
    <p:sldId id="260" r:id="rId3"/>
    <p:sldId id="259" r:id="rId4"/>
    <p:sldId id="262" r:id="rId5"/>
    <p:sldId id="273" r:id="rId6"/>
    <p:sldId id="287" r:id="rId7"/>
    <p:sldId id="286" r:id="rId8"/>
    <p:sldId id="258" r:id="rId9"/>
    <p:sldId id="272" r:id="rId10"/>
    <p:sldId id="267" r:id="rId11"/>
    <p:sldId id="288" r:id="rId12"/>
    <p:sldId id="317" r:id="rId13"/>
    <p:sldId id="261" r:id="rId14"/>
    <p:sldId id="263" r:id="rId15"/>
    <p:sldId id="315" r:id="rId16"/>
    <p:sldId id="266" r:id="rId17"/>
    <p:sldId id="270" r:id="rId18"/>
    <p:sldId id="274" r:id="rId19"/>
    <p:sldId id="316" r:id="rId20"/>
    <p:sldId id="278" r:id="rId21"/>
    <p:sldId id="280" r:id="rId22"/>
    <p:sldId id="276" r:id="rId23"/>
    <p:sldId id="268" r:id="rId24"/>
    <p:sldId id="277" r:id="rId25"/>
    <p:sldId id="282" r:id="rId26"/>
  </p:sldIdLst>
  <p:sldSz cx="9144000" cy="5143500" type="screen16x9"/>
  <p:notesSz cx="6858000" cy="9144000"/>
  <p:embeddedFontLst>
    <p:embeddedFont>
      <p:font typeface="Cabin" pitchFamily="2" charset="0"/>
      <p:regular r:id="rId28"/>
      <p:bold r:id="rId29"/>
      <p:italic r:id="rId30"/>
      <p:boldItalic r:id="rId31"/>
    </p:embeddedFont>
    <p:embeddedFont>
      <p:font typeface="Chewy" panose="020F0502020204030204" pitchFamily="34" charset="0"/>
      <p:regular r:id="rId32"/>
      <p:bold r:id="rId33"/>
      <p:italic r:id="rId34"/>
      <p:boldItalic r:id="rId35"/>
    </p:embeddedFont>
    <p:embeddedFont>
      <p:font typeface="Days One" panose="02000505000000020004" pitchFamily="2" charset="0"/>
      <p:regular r:id="rId36"/>
    </p:embeddedFont>
    <p:embeddedFont>
      <p:font typeface="Playfair Display" pitchFamily="2" charset="0"/>
      <p:regular r:id="rId37"/>
      <p:bold r:id="rId38"/>
      <p:italic r:id="rId39"/>
      <p:boldItalic r:id="rId40"/>
    </p:embeddedFont>
    <p:embeddedFont>
      <p:font typeface="Playfair Display Black" pitchFamily="2" charset="0"/>
      <p:bold r:id="rId41"/>
      <p:italic r:id="rId42"/>
      <p:boldItalic r:id="rId43"/>
    </p:embeddedFont>
    <p:embeddedFont>
      <p:font typeface="Playfair Display ExtraBold" pitchFamily="2" charset="0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F9AFE7-BF50-364E-B0FF-3A6D3F97BE03}" v="117" dt="2022-09-30T07:14:47.813"/>
  </p1510:revLst>
</p1510:revInfo>
</file>

<file path=ppt/tableStyles.xml><?xml version="1.0" encoding="utf-8"?>
<a:tblStyleLst xmlns:a="http://schemas.openxmlformats.org/drawingml/2006/main" def="{E70CB1C0-387B-48DD-8DE4-FBC56406113F}">
  <a:tblStyle styleId="{E70CB1C0-387B-48DD-8DE4-FBC56406113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4"/>
    <p:restoredTop sz="93779"/>
  </p:normalViewPr>
  <p:slideViewPr>
    <p:cSldViewPr snapToGrid="0">
      <p:cViewPr varScale="1">
        <p:scale>
          <a:sx n="42" d="100"/>
          <a:sy n="42" d="100"/>
        </p:scale>
        <p:origin x="184" y="9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8" name="Google Shape;2268;gfbe00dc3b8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9" name="Google Shape;2269;gfbe00dc3b8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3" name="Google Shape;3313;gdab33caf8f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4" name="Google Shape;3314;gdab33caf8f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0" name="Google Shape;5200;gdab33caf8f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1" name="Google Shape;5201;gdab33caf8f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8" name="Google Shape;2758;gdab33caf8f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9" name="Google Shape;2759;gdab33caf8f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1" name="Google Shape;2961;gdab33caf8f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2" name="Google Shape;2962;gdab33caf8f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9" name="Google Shape;3159;gdab33caf8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0" name="Google Shape;3160;gdab33caf8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1" name="Google Shape;3581;gdab33caf8f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2" name="Google Shape;3582;gdab33caf8f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1" name="Google Shape;4021;gdab33caf8f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2" name="Google Shape;4022;gdab33caf8f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1" name="Google Shape;3581;gdab33caf8f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2" name="Google Shape;3582;gdab33caf8f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8889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1" name="Google Shape;4361;ge9333a680e_0_16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2" name="Google Shape;4362;ge9333a680e_0_16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" name="Google Shape;4618;gdab33caf8f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9" name="Google Shape;4619;gdab33caf8f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6" name="Google Shape;2576;gdab33caf8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7" name="Google Shape;2577;gdab33caf8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9" name="Google Shape;4149;gdab33caf8f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0" name="Google Shape;4150;gdab33caf8f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1" name="Google Shape;3441;gdab33caf8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2" name="Google Shape;3442;gdab33caf8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6" name="Google Shape;4266;gdab33caf8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7" name="Google Shape;4267;gdab33caf8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6" name="Google Shape;4836;gdab33caf8f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7" name="Google Shape;4837;gdab33caf8f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5" name="Google Shape;2505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6" name="Google Shape;2506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0" name="Google Shape;2920;gdab33caf8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1" name="Google Shape;2921;gdab33caf8f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4" name="Google Shape;3844;gdab33caf8f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5" name="Google Shape;3845;gdab33caf8f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3" name="Google Shape;5153;gdab33caf8f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4" name="Google Shape;5154;gdab33caf8f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5" name="Google Shape;5105;g10ce21678d2_0_1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6" name="Google Shape;5106;g10ce21678d2_0_1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3" name="Google Shape;2463;gdab33caf8f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4" name="Google Shape;2464;gdab33caf8f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0" name="Google Shape;3660;gdab33caf8f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1" name="Google Shape;3661;gdab33caf8f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16.xml"/><Relationship Id="rId4" Type="http://schemas.openxmlformats.org/officeDocument/2006/relationships/slide" Target="../slides/sl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miljeol: Korean March 1st Movement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10;p2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1" name="Google Shape;11;p2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3" name="Google Shape;13;p2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14" name="Google Shape;14;p2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2"/>
          <p:cNvSpPr txBox="1">
            <a:spLocks noGrp="1"/>
          </p:cNvSpPr>
          <p:nvPr>
            <p:ph type="ctrTitle"/>
          </p:nvPr>
        </p:nvSpPr>
        <p:spPr>
          <a:xfrm>
            <a:off x="719825" y="805675"/>
            <a:ext cx="4563300" cy="27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ubTitle" idx="1"/>
          </p:nvPr>
        </p:nvSpPr>
        <p:spPr>
          <a:xfrm>
            <a:off x="769850" y="3500850"/>
            <a:ext cx="4418400" cy="4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0"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1" name="Google Shape;731;p14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2" name="Google Shape;732;p14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733" name="Google Shape;733;p14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4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735" name="Google Shape;735;p14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736" name="Google Shape;736;p14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4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4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4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4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4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4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4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4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4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4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4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4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4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4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4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4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4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4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4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4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4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4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4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4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4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4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4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4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4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4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4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4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9" name="Google Shape;769;p14"/>
          <p:cNvSpPr txBox="1">
            <a:spLocks noGrp="1"/>
          </p:cNvSpPr>
          <p:nvPr>
            <p:ph type="title"/>
          </p:nvPr>
        </p:nvSpPr>
        <p:spPr>
          <a:xfrm>
            <a:off x="654775" y="2228950"/>
            <a:ext cx="4476900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70" name="Google Shape;770;p14"/>
          <p:cNvSpPr txBox="1">
            <a:spLocks noGrp="1"/>
          </p:cNvSpPr>
          <p:nvPr>
            <p:ph type="subTitle" idx="1"/>
          </p:nvPr>
        </p:nvSpPr>
        <p:spPr>
          <a:xfrm>
            <a:off x="762950" y="3200750"/>
            <a:ext cx="4362000" cy="40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71" name="Google Shape;771;p14"/>
          <p:cNvSpPr txBox="1">
            <a:spLocks noGrp="1"/>
          </p:cNvSpPr>
          <p:nvPr>
            <p:ph type="title" idx="2" hasCustomPrompt="1"/>
          </p:nvPr>
        </p:nvSpPr>
        <p:spPr>
          <a:xfrm>
            <a:off x="3324950" y="1142700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5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11"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15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p15"/>
          <p:cNvSpPr txBox="1">
            <a:spLocks noGrp="1"/>
          </p:cNvSpPr>
          <p:nvPr>
            <p:ph type="title"/>
          </p:nvPr>
        </p:nvSpPr>
        <p:spPr>
          <a:xfrm>
            <a:off x="4035700" y="2228950"/>
            <a:ext cx="4476900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75" name="Google Shape;775;p15"/>
          <p:cNvSpPr txBox="1">
            <a:spLocks noGrp="1"/>
          </p:cNvSpPr>
          <p:nvPr>
            <p:ph type="subTitle" idx="1"/>
          </p:nvPr>
        </p:nvSpPr>
        <p:spPr>
          <a:xfrm>
            <a:off x="4062125" y="3200750"/>
            <a:ext cx="4362000" cy="40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76" name="Google Shape;776;p15"/>
          <p:cNvSpPr txBox="1">
            <a:spLocks noGrp="1"/>
          </p:cNvSpPr>
          <p:nvPr>
            <p:ph type="title" idx="2" hasCustomPrompt="1"/>
          </p:nvPr>
        </p:nvSpPr>
        <p:spPr>
          <a:xfrm>
            <a:off x="3979400" y="1142700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75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777" name="Google Shape;777;p15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778" name="Google Shape;778;p15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5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780" name="Google Shape;780;p15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781" name="Google Shape;781;p15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5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5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5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5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5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5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5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5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5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5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5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5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5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5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5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5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5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5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5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5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5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5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5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5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5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5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15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15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5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5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5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5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1"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5" name="Google Shape;815;p16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6" name="Google Shape;816;p16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817" name="Google Shape;817;p16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6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819" name="Google Shape;819;p16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820" name="Google Shape;820;p16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6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16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6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6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6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6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6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6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6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6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6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6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6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6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6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6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6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6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6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6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6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6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6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6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6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6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6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6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6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6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6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6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3" name="Google Shape;853;p16"/>
          <p:cNvSpPr txBox="1">
            <a:spLocks noGrp="1"/>
          </p:cNvSpPr>
          <p:nvPr>
            <p:ph type="title"/>
          </p:nvPr>
        </p:nvSpPr>
        <p:spPr>
          <a:xfrm>
            <a:off x="866850" y="2228950"/>
            <a:ext cx="2805000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54" name="Google Shape;854;p16"/>
          <p:cNvSpPr txBox="1">
            <a:spLocks noGrp="1"/>
          </p:cNvSpPr>
          <p:nvPr>
            <p:ph type="subTitle" idx="1"/>
          </p:nvPr>
        </p:nvSpPr>
        <p:spPr>
          <a:xfrm>
            <a:off x="860000" y="3200750"/>
            <a:ext cx="2805000" cy="658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55" name="Google Shape;855;p16"/>
          <p:cNvSpPr txBox="1">
            <a:spLocks noGrp="1"/>
          </p:cNvSpPr>
          <p:nvPr>
            <p:ph type="title" idx="2" hasCustomPrompt="1"/>
          </p:nvPr>
        </p:nvSpPr>
        <p:spPr>
          <a:xfrm>
            <a:off x="1865100" y="1142700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5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7"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" name="Google Shape;857;p17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8" name="Google Shape;858;p17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859" name="Google Shape;859;p17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7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861" name="Google Shape;861;p17"/>
          <p:cNvGrpSpPr/>
          <p:nvPr/>
        </p:nvGrpSpPr>
        <p:grpSpPr>
          <a:xfrm>
            <a:off x="425151" y="-50253"/>
            <a:ext cx="933836" cy="4817935"/>
            <a:chOff x="-1224311" y="205900"/>
            <a:chExt cx="654680" cy="4528985"/>
          </a:xfrm>
        </p:grpSpPr>
        <p:sp>
          <p:nvSpPr>
            <p:cNvPr id="862" name="Google Shape;862;p17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7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7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7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7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17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17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7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0" name="Google Shape;870;p17"/>
          <p:cNvGrpSpPr/>
          <p:nvPr/>
        </p:nvGrpSpPr>
        <p:grpSpPr>
          <a:xfrm flipH="1">
            <a:off x="7785013" y="-50253"/>
            <a:ext cx="933836" cy="4817935"/>
            <a:chOff x="-1224311" y="205900"/>
            <a:chExt cx="654680" cy="4528985"/>
          </a:xfrm>
        </p:grpSpPr>
        <p:sp>
          <p:nvSpPr>
            <p:cNvPr id="871" name="Google Shape;871;p17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7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17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17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17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17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17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17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9" name="Google Shape;879;p17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880" name="Google Shape;880;p17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17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17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17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17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17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17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17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17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17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17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17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17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17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17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17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17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17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17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17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17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17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17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17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17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17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17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17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17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17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17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17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17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3" name="Google Shape;913;p17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914" name="Google Shape;914;p17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17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17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17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17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17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17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17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17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17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17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17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17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17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17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17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17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17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17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17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17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17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17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17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17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17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17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17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17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17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17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17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17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7" name="Google Shape;947;p17"/>
          <p:cNvSpPr txBox="1">
            <a:spLocks noGrp="1"/>
          </p:cNvSpPr>
          <p:nvPr>
            <p:ph type="subTitle" idx="1"/>
          </p:nvPr>
        </p:nvSpPr>
        <p:spPr>
          <a:xfrm>
            <a:off x="2640300" y="2827323"/>
            <a:ext cx="3863400" cy="4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hewy"/>
              <a:buNone/>
              <a:defRPr sz="20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8" name="Google Shape;948;p17"/>
          <p:cNvSpPr txBox="1">
            <a:spLocks noGrp="1"/>
          </p:cNvSpPr>
          <p:nvPr>
            <p:ph type="subTitle" idx="2"/>
          </p:nvPr>
        </p:nvSpPr>
        <p:spPr>
          <a:xfrm>
            <a:off x="2040150" y="1662450"/>
            <a:ext cx="5063700" cy="120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hewy"/>
              <a:buNone/>
              <a:defRPr sz="2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9_2"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Google Shape;1042;p19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43" name="Google Shape;1043;p19"/>
          <p:cNvSpPr txBox="1">
            <a:spLocks noGrp="1"/>
          </p:cNvSpPr>
          <p:nvPr>
            <p:ph type="title"/>
          </p:nvPr>
        </p:nvSpPr>
        <p:spPr>
          <a:xfrm>
            <a:off x="740125" y="455700"/>
            <a:ext cx="7676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4" name="Google Shape;1044;p19"/>
          <p:cNvSpPr txBox="1">
            <a:spLocks noGrp="1"/>
          </p:cNvSpPr>
          <p:nvPr>
            <p:ph type="subTitle" idx="1"/>
          </p:nvPr>
        </p:nvSpPr>
        <p:spPr>
          <a:xfrm>
            <a:off x="655775" y="3028525"/>
            <a:ext cx="2476200" cy="4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5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9pPr>
          </a:lstStyle>
          <a:p>
            <a:endParaRPr/>
          </a:p>
        </p:txBody>
      </p:sp>
      <p:sp>
        <p:nvSpPr>
          <p:cNvPr id="1045" name="Google Shape;1045;p19"/>
          <p:cNvSpPr txBox="1">
            <a:spLocks noGrp="1"/>
          </p:cNvSpPr>
          <p:nvPr>
            <p:ph type="subTitle" idx="2"/>
          </p:nvPr>
        </p:nvSpPr>
        <p:spPr>
          <a:xfrm>
            <a:off x="805475" y="3413100"/>
            <a:ext cx="21768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6" name="Google Shape;1046;p19"/>
          <p:cNvSpPr txBox="1">
            <a:spLocks noGrp="1"/>
          </p:cNvSpPr>
          <p:nvPr>
            <p:ph type="subTitle" idx="3"/>
          </p:nvPr>
        </p:nvSpPr>
        <p:spPr>
          <a:xfrm>
            <a:off x="3333850" y="3028525"/>
            <a:ext cx="2476200" cy="4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5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9pPr>
          </a:lstStyle>
          <a:p>
            <a:endParaRPr/>
          </a:p>
        </p:txBody>
      </p:sp>
      <p:sp>
        <p:nvSpPr>
          <p:cNvPr id="1047" name="Google Shape;1047;p19"/>
          <p:cNvSpPr txBox="1">
            <a:spLocks noGrp="1"/>
          </p:cNvSpPr>
          <p:nvPr>
            <p:ph type="subTitle" idx="4"/>
          </p:nvPr>
        </p:nvSpPr>
        <p:spPr>
          <a:xfrm>
            <a:off x="3483554" y="3413100"/>
            <a:ext cx="21768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8" name="Google Shape;1048;p19"/>
          <p:cNvSpPr txBox="1">
            <a:spLocks noGrp="1"/>
          </p:cNvSpPr>
          <p:nvPr>
            <p:ph type="subTitle" idx="5"/>
          </p:nvPr>
        </p:nvSpPr>
        <p:spPr>
          <a:xfrm>
            <a:off x="6011925" y="3028525"/>
            <a:ext cx="2476200" cy="4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5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Days One"/>
              <a:buNone/>
              <a:defRPr sz="2000" b="1">
                <a:latin typeface="Days One"/>
                <a:ea typeface="Days One"/>
                <a:cs typeface="Days One"/>
                <a:sym typeface="Days One"/>
              </a:defRPr>
            </a:lvl9pPr>
          </a:lstStyle>
          <a:p>
            <a:endParaRPr/>
          </a:p>
        </p:txBody>
      </p:sp>
      <p:sp>
        <p:nvSpPr>
          <p:cNvPr id="1049" name="Google Shape;1049;p19"/>
          <p:cNvSpPr txBox="1">
            <a:spLocks noGrp="1"/>
          </p:cNvSpPr>
          <p:nvPr>
            <p:ph type="subTitle" idx="6"/>
          </p:nvPr>
        </p:nvSpPr>
        <p:spPr>
          <a:xfrm>
            <a:off x="6161634" y="3413100"/>
            <a:ext cx="21768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0" name="Google Shape;1050;p19"/>
          <p:cNvSpPr txBox="1">
            <a:spLocks noGrp="1"/>
          </p:cNvSpPr>
          <p:nvPr>
            <p:ph type="title" idx="7" hasCustomPrompt="1"/>
          </p:nvPr>
        </p:nvSpPr>
        <p:spPr>
          <a:xfrm>
            <a:off x="974075" y="2428574"/>
            <a:ext cx="18396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51" name="Google Shape;1051;p19"/>
          <p:cNvSpPr txBox="1">
            <a:spLocks noGrp="1"/>
          </p:cNvSpPr>
          <p:nvPr>
            <p:ph type="title" idx="8" hasCustomPrompt="1"/>
          </p:nvPr>
        </p:nvSpPr>
        <p:spPr>
          <a:xfrm>
            <a:off x="3652150" y="2428574"/>
            <a:ext cx="18396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52" name="Google Shape;1052;p19"/>
          <p:cNvSpPr txBox="1">
            <a:spLocks noGrp="1"/>
          </p:cNvSpPr>
          <p:nvPr>
            <p:ph type="title" idx="9" hasCustomPrompt="1"/>
          </p:nvPr>
        </p:nvSpPr>
        <p:spPr>
          <a:xfrm>
            <a:off x="6330225" y="2428574"/>
            <a:ext cx="18396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1053" name="Google Shape;1053;p19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054" name="Google Shape;1054;p19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19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056" name="Google Shape;1056;p19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057" name="Google Shape;1057;p19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9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9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9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9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9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9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9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19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19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9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19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9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9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9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9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9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9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9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9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9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9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9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9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19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19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19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9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9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9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19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19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19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0" name="Google Shape;1090;p19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1091" name="Google Shape;1091;p19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19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19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19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19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19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9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9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9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9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9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9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9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19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19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9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9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9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9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9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9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9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19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19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9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9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9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9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9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9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9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9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9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"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4" name="Google Shape;1244;p22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45" name="Google Shape;1245;p22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246" name="Google Shape;1246;p22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2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248" name="Google Shape;1248;p22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249" name="Google Shape;1249;p22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2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2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2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2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2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2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2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2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2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2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2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2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2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2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2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2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2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2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2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2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2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2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2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2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2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2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2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2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2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2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2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2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82" name="Google Shape;1282;p22"/>
          <p:cNvSpPr txBox="1">
            <a:spLocks noGrp="1"/>
          </p:cNvSpPr>
          <p:nvPr>
            <p:ph type="title"/>
          </p:nvPr>
        </p:nvSpPr>
        <p:spPr>
          <a:xfrm>
            <a:off x="716800" y="461875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2"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23"/>
          <p:cNvSpPr txBox="1">
            <a:spLocks noGrp="1"/>
          </p:cNvSpPr>
          <p:nvPr>
            <p:ph type="title"/>
          </p:nvPr>
        </p:nvSpPr>
        <p:spPr>
          <a:xfrm>
            <a:off x="1937400" y="1541025"/>
            <a:ext cx="5269200" cy="109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85" name="Google Shape;1285;p23"/>
          <p:cNvSpPr txBox="1">
            <a:spLocks noGrp="1"/>
          </p:cNvSpPr>
          <p:nvPr>
            <p:ph type="subTitle" idx="1"/>
          </p:nvPr>
        </p:nvSpPr>
        <p:spPr>
          <a:xfrm>
            <a:off x="2638499" y="2705088"/>
            <a:ext cx="3867000" cy="926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286" name="Google Shape;1286;p23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87" name="Google Shape;1287;p23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288" name="Google Shape;1288;p23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3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290" name="Google Shape;1290;p23"/>
          <p:cNvGrpSpPr/>
          <p:nvPr/>
        </p:nvGrpSpPr>
        <p:grpSpPr>
          <a:xfrm>
            <a:off x="425151" y="-50253"/>
            <a:ext cx="933836" cy="4817935"/>
            <a:chOff x="-1224311" y="205900"/>
            <a:chExt cx="654680" cy="4528985"/>
          </a:xfrm>
        </p:grpSpPr>
        <p:sp>
          <p:nvSpPr>
            <p:cNvPr id="1291" name="Google Shape;1291;p23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3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3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3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3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3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3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3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9" name="Google Shape;1299;p23"/>
          <p:cNvGrpSpPr/>
          <p:nvPr/>
        </p:nvGrpSpPr>
        <p:grpSpPr>
          <a:xfrm flipH="1">
            <a:off x="7785013" y="-50253"/>
            <a:ext cx="933836" cy="4817935"/>
            <a:chOff x="-1224311" y="205900"/>
            <a:chExt cx="654680" cy="4528985"/>
          </a:xfrm>
        </p:grpSpPr>
        <p:sp>
          <p:nvSpPr>
            <p:cNvPr id="1300" name="Google Shape;1300;p23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3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3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3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3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3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3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3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8" name="Google Shape;1308;p23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309" name="Google Shape;1309;p23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3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3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3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3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3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3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3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3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3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3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3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3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3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3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3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3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3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3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3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23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3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3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3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3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23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3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23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23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3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3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3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3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2" name="Google Shape;1342;p23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1343" name="Google Shape;1343;p23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23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3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3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3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3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3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3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3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3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3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3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3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3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3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3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3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3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3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3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3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3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3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3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3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3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3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3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3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3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3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3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3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5"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24"/>
          <p:cNvSpPr txBox="1">
            <a:spLocks noGrp="1"/>
          </p:cNvSpPr>
          <p:nvPr>
            <p:ph type="subTitle" idx="1"/>
          </p:nvPr>
        </p:nvSpPr>
        <p:spPr>
          <a:xfrm>
            <a:off x="4486450" y="2742527"/>
            <a:ext cx="34215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8" name="Google Shape;1378;p24"/>
          <p:cNvSpPr txBox="1">
            <a:spLocks noGrp="1"/>
          </p:cNvSpPr>
          <p:nvPr>
            <p:ph type="title"/>
          </p:nvPr>
        </p:nvSpPr>
        <p:spPr>
          <a:xfrm>
            <a:off x="4486462" y="1537575"/>
            <a:ext cx="3421500" cy="13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379" name="Google Shape;1379;p24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0" name="Google Shape;1380;p24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381" name="Google Shape;1381;p24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4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383" name="Google Shape;1383;p24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384" name="Google Shape;1384;p24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4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4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4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4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4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4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4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4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4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4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4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4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4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4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24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4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4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4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4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4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4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4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4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4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4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4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4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4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4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4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4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4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8">
    <p:spTree>
      <p:nvGrpSpPr>
        <p:cNvPr id="1" name="Shape 1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8" name="Google Shape;1418;p25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19" name="Google Shape;1419;p25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420" name="Google Shape;1420;p25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5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422" name="Google Shape;1422;p25"/>
          <p:cNvGrpSpPr/>
          <p:nvPr/>
        </p:nvGrpSpPr>
        <p:grpSpPr>
          <a:xfrm>
            <a:off x="425151" y="-50253"/>
            <a:ext cx="933836" cy="4817935"/>
            <a:chOff x="-1224311" y="205900"/>
            <a:chExt cx="654680" cy="4528985"/>
          </a:xfrm>
        </p:grpSpPr>
        <p:sp>
          <p:nvSpPr>
            <p:cNvPr id="1423" name="Google Shape;1423;p25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5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5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5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5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5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5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5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1" name="Google Shape;1431;p25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432" name="Google Shape;1432;p25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5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5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5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5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5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5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25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25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25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25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25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25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25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25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25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25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25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25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25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25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25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25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25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25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25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25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25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25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25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25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25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25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5" name="Google Shape;1465;p25"/>
          <p:cNvSpPr txBox="1">
            <a:spLocks noGrp="1"/>
          </p:cNvSpPr>
          <p:nvPr>
            <p:ph type="title"/>
          </p:nvPr>
        </p:nvSpPr>
        <p:spPr>
          <a:xfrm>
            <a:off x="4572000" y="1913688"/>
            <a:ext cx="2787000" cy="59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66" name="Google Shape;1466;p25"/>
          <p:cNvSpPr txBox="1">
            <a:spLocks noGrp="1"/>
          </p:cNvSpPr>
          <p:nvPr>
            <p:ph type="subTitle" idx="1"/>
          </p:nvPr>
        </p:nvSpPr>
        <p:spPr>
          <a:xfrm>
            <a:off x="4610100" y="2394613"/>
            <a:ext cx="2787000" cy="83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8_1"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8" name="Google Shape;1468;p26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9" name="Google Shape;1469;p26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470" name="Google Shape;1470;p26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26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472" name="Google Shape;1472;p26"/>
          <p:cNvGrpSpPr/>
          <p:nvPr/>
        </p:nvGrpSpPr>
        <p:grpSpPr>
          <a:xfrm flipH="1">
            <a:off x="7785013" y="-50253"/>
            <a:ext cx="933836" cy="4817935"/>
            <a:chOff x="-1224311" y="205900"/>
            <a:chExt cx="654680" cy="4528985"/>
          </a:xfrm>
        </p:grpSpPr>
        <p:sp>
          <p:nvSpPr>
            <p:cNvPr id="1473" name="Google Shape;1473;p26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26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26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26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26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26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26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26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26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1482" name="Google Shape;1482;p26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26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26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26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6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6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6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6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6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26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26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26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26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26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26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26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26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26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6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6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6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6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6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6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6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6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6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6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6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6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6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6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6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15" name="Google Shape;1515;p26"/>
          <p:cNvSpPr txBox="1">
            <a:spLocks noGrp="1"/>
          </p:cNvSpPr>
          <p:nvPr>
            <p:ph type="title"/>
          </p:nvPr>
        </p:nvSpPr>
        <p:spPr>
          <a:xfrm>
            <a:off x="1899350" y="1903300"/>
            <a:ext cx="2685000" cy="4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16" name="Google Shape;1516;p26"/>
          <p:cNvSpPr txBox="1">
            <a:spLocks noGrp="1"/>
          </p:cNvSpPr>
          <p:nvPr>
            <p:ph type="subTitle" idx="1"/>
          </p:nvPr>
        </p:nvSpPr>
        <p:spPr>
          <a:xfrm>
            <a:off x="1846475" y="2370185"/>
            <a:ext cx="2685000" cy="809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3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" name="Google Shape;51;p3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52" name="Google Shape;52;p3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54" name="Google Shape;54;p3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55" name="Google Shape;55;p3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3"/>
          <p:cNvSpPr txBox="1">
            <a:spLocks noGrp="1"/>
          </p:cNvSpPr>
          <p:nvPr>
            <p:ph type="title"/>
          </p:nvPr>
        </p:nvSpPr>
        <p:spPr>
          <a:xfrm>
            <a:off x="4035700" y="2228950"/>
            <a:ext cx="44769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9" name="Google Shape;89;p3"/>
          <p:cNvSpPr txBox="1">
            <a:spLocks noGrp="1"/>
          </p:cNvSpPr>
          <p:nvPr>
            <p:ph type="subTitle" idx="1"/>
          </p:nvPr>
        </p:nvSpPr>
        <p:spPr>
          <a:xfrm>
            <a:off x="4062125" y="3200750"/>
            <a:ext cx="4362000" cy="40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0" name="Google Shape;90;p3"/>
          <p:cNvSpPr txBox="1">
            <a:spLocks noGrp="1"/>
          </p:cNvSpPr>
          <p:nvPr>
            <p:ph type="title" idx="2" hasCustomPrompt="1"/>
          </p:nvPr>
        </p:nvSpPr>
        <p:spPr>
          <a:xfrm>
            <a:off x="3979400" y="1142700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7500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6" name="Google Shape;1766;p30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7" name="Google Shape;1767;p30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768" name="Google Shape;1768;p30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30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770" name="Google Shape;1770;p30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1771" name="Google Shape;1771;p30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30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30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30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30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30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30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30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30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30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30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30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30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30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30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30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30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30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30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30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30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30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30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30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30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30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30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30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30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30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30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30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30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04" name="Google Shape;1804;p30"/>
          <p:cNvSpPr txBox="1">
            <a:spLocks noGrp="1"/>
          </p:cNvSpPr>
          <p:nvPr>
            <p:ph type="title"/>
          </p:nvPr>
        </p:nvSpPr>
        <p:spPr>
          <a:xfrm>
            <a:off x="716800" y="45720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05" name="Google Shape;1805;p30"/>
          <p:cNvSpPr txBox="1">
            <a:spLocks noGrp="1"/>
          </p:cNvSpPr>
          <p:nvPr>
            <p:ph type="subTitle" idx="1"/>
          </p:nvPr>
        </p:nvSpPr>
        <p:spPr>
          <a:xfrm>
            <a:off x="545700" y="2208013"/>
            <a:ext cx="2678100" cy="50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6" name="Google Shape;1806;p30"/>
          <p:cNvSpPr txBox="1">
            <a:spLocks noGrp="1"/>
          </p:cNvSpPr>
          <p:nvPr>
            <p:ph type="subTitle" idx="2"/>
          </p:nvPr>
        </p:nvSpPr>
        <p:spPr>
          <a:xfrm>
            <a:off x="796350" y="2587588"/>
            <a:ext cx="2176800" cy="7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7" name="Google Shape;1807;p30"/>
          <p:cNvSpPr txBox="1">
            <a:spLocks noGrp="1"/>
          </p:cNvSpPr>
          <p:nvPr>
            <p:ph type="subTitle" idx="3"/>
          </p:nvPr>
        </p:nvSpPr>
        <p:spPr>
          <a:xfrm>
            <a:off x="3223775" y="2208013"/>
            <a:ext cx="2678100" cy="50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8" name="Google Shape;1808;p30"/>
          <p:cNvSpPr txBox="1">
            <a:spLocks noGrp="1"/>
          </p:cNvSpPr>
          <p:nvPr>
            <p:ph type="subTitle" idx="4"/>
          </p:nvPr>
        </p:nvSpPr>
        <p:spPr>
          <a:xfrm>
            <a:off x="3474426" y="2587588"/>
            <a:ext cx="2176800" cy="7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9" name="Google Shape;1809;p30"/>
          <p:cNvSpPr txBox="1">
            <a:spLocks noGrp="1"/>
          </p:cNvSpPr>
          <p:nvPr>
            <p:ph type="subTitle" idx="5"/>
          </p:nvPr>
        </p:nvSpPr>
        <p:spPr>
          <a:xfrm>
            <a:off x="5901850" y="2208013"/>
            <a:ext cx="2678100" cy="50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0" name="Google Shape;1810;p30"/>
          <p:cNvSpPr txBox="1">
            <a:spLocks noGrp="1"/>
          </p:cNvSpPr>
          <p:nvPr>
            <p:ph type="subTitle" idx="6"/>
          </p:nvPr>
        </p:nvSpPr>
        <p:spPr>
          <a:xfrm>
            <a:off x="6152502" y="2587588"/>
            <a:ext cx="2176800" cy="7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6_1"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8" name="Google Shape;1858;p32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59" name="Google Shape;1859;p32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860" name="Google Shape;1860;p32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32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862" name="Google Shape;1862;p32"/>
          <p:cNvGrpSpPr/>
          <p:nvPr/>
        </p:nvGrpSpPr>
        <p:grpSpPr>
          <a:xfrm flipH="1">
            <a:off x="7785013" y="-50253"/>
            <a:ext cx="933836" cy="4817935"/>
            <a:chOff x="-1224311" y="205900"/>
            <a:chExt cx="654680" cy="4528985"/>
          </a:xfrm>
        </p:grpSpPr>
        <p:sp>
          <p:nvSpPr>
            <p:cNvPr id="1863" name="Google Shape;1863;p32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32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32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32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32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32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32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32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1" name="Google Shape;1871;p32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1872" name="Google Shape;1872;p32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32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32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32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32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32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32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32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32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32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32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32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32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32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32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32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32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32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32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32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32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32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32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32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32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32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32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32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32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32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32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32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32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5" name="Google Shape;1905;p32"/>
          <p:cNvSpPr txBox="1">
            <a:spLocks noGrp="1"/>
          </p:cNvSpPr>
          <p:nvPr>
            <p:ph type="title"/>
          </p:nvPr>
        </p:nvSpPr>
        <p:spPr>
          <a:xfrm>
            <a:off x="716800" y="45570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06" name="Google Shape;1906;p32"/>
          <p:cNvSpPr txBox="1">
            <a:spLocks noGrp="1"/>
          </p:cNvSpPr>
          <p:nvPr>
            <p:ph type="subTitle" idx="1"/>
          </p:nvPr>
        </p:nvSpPr>
        <p:spPr>
          <a:xfrm>
            <a:off x="1583975" y="1637625"/>
            <a:ext cx="2610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7" name="Google Shape;1907;p32"/>
          <p:cNvSpPr txBox="1">
            <a:spLocks noGrp="1"/>
          </p:cNvSpPr>
          <p:nvPr>
            <p:ph type="subTitle" idx="2"/>
          </p:nvPr>
        </p:nvSpPr>
        <p:spPr>
          <a:xfrm>
            <a:off x="1852763" y="2023925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8" name="Google Shape;1908;p32"/>
          <p:cNvSpPr txBox="1">
            <a:spLocks noGrp="1"/>
          </p:cNvSpPr>
          <p:nvPr>
            <p:ph type="subTitle" idx="3"/>
          </p:nvPr>
        </p:nvSpPr>
        <p:spPr>
          <a:xfrm>
            <a:off x="4937350" y="1637625"/>
            <a:ext cx="2610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9" name="Google Shape;1909;p32"/>
          <p:cNvSpPr txBox="1">
            <a:spLocks noGrp="1"/>
          </p:cNvSpPr>
          <p:nvPr>
            <p:ph type="subTitle" idx="4"/>
          </p:nvPr>
        </p:nvSpPr>
        <p:spPr>
          <a:xfrm>
            <a:off x="5206138" y="2023925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0" name="Google Shape;1910;p32"/>
          <p:cNvSpPr txBox="1">
            <a:spLocks noGrp="1"/>
          </p:cNvSpPr>
          <p:nvPr>
            <p:ph type="subTitle" idx="5"/>
          </p:nvPr>
        </p:nvSpPr>
        <p:spPr>
          <a:xfrm>
            <a:off x="1583975" y="3242525"/>
            <a:ext cx="2610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1" name="Google Shape;1911;p32"/>
          <p:cNvSpPr txBox="1">
            <a:spLocks noGrp="1"/>
          </p:cNvSpPr>
          <p:nvPr>
            <p:ph type="subTitle" idx="6"/>
          </p:nvPr>
        </p:nvSpPr>
        <p:spPr>
          <a:xfrm>
            <a:off x="1852763" y="3628821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2" name="Google Shape;1912;p32"/>
          <p:cNvSpPr txBox="1">
            <a:spLocks noGrp="1"/>
          </p:cNvSpPr>
          <p:nvPr>
            <p:ph type="subTitle" idx="7"/>
          </p:nvPr>
        </p:nvSpPr>
        <p:spPr>
          <a:xfrm>
            <a:off x="4937350" y="3242525"/>
            <a:ext cx="2610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3" name="Google Shape;1913;p32"/>
          <p:cNvSpPr txBox="1">
            <a:spLocks noGrp="1"/>
          </p:cNvSpPr>
          <p:nvPr>
            <p:ph type="subTitle" idx="8"/>
          </p:nvPr>
        </p:nvSpPr>
        <p:spPr>
          <a:xfrm>
            <a:off x="5206138" y="3628821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 ">
  <p:cSld name="CUSTOM_12_1">
    <p:spTree>
      <p:nvGrpSpPr>
        <p:cNvPr id="1" name="Shape 1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5" name="Google Shape;1915;p33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16" name="Google Shape;1916;p33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917" name="Google Shape;1917;p33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33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919" name="Google Shape;1919;p33"/>
          <p:cNvGrpSpPr/>
          <p:nvPr/>
        </p:nvGrpSpPr>
        <p:grpSpPr>
          <a:xfrm>
            <a:off x="425151" y="-50253"/>
            <a:ext cx="933836" cy="4817935"/>
            <a:chOff x="-1224311" y="205900"/>
            <a:chExt cx="654680" cy="4528985"/>
          </a:xfrm>
        </p:grpSpPr>
        <p:sp>
          <p:nvSpPr>
            <p:cNvPr id="1920" name="Google Shape;1920;p33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33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33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33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33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33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33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33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8" name="Google Shape;1928;p33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929" name="Google Shape;1929;p33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33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33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33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33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33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33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33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33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33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33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33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33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33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33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33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33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33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33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33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33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33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33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33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33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33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33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33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33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33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33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33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33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2" name="Google Shape;1962;p33"/>
          <p:cNvSpPr txBox="1">
            <a:spLocks noGrp="1"/>
          </p:cNvSpPr>
          <p:nvPr>
            <p:ph type="subTitle" idx="1"/>
          </p:nvPr>
        </p:nvSpPr>
        <p:spPr>
          <a:xfrm>
            <a:off x="1148800" y="1801275"/>
            <a:ext cx="20730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3" name="Google Shape;1963;p33"/>
          <p:cNvSpPr txBox="1">
            <a:spLocks noGrp="1"/>
          </p:cNvSpPr>
          <p:nvPr>
            <p:ph type="subTitle" idx="2"/>
          </p:nvPr>
        </p:nvSpPr>
        <p:spPr>
          <a:xfrm>
            <a:off x="1148800" y="2175375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4" name="Google Shape;1964;p33"/>
          <p:cNvSpPr txBox="1">
            <a:spLocks noGrp="1"/>
          </p:cNvSpPr>
          <p:nvPr>
            <p:ph type="subTitle" idx="3"/>
          </p:nvPr>
        </p:nvSpPr>
        <p:spPr>
          <a:xfrm>
            <a:off x="2342125" y="3474501"/>
            <a:ext cx="20730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5" name="Google Shape;1965;p33"/>
          <p:cNvSpPr txBox="1">
            <a:spLocks noGrp="1"/>
          </p:cNvSpPr>
          <p:nvPr>
            <p:ph type="subTitle" idx="4"/>
          </p:nvPr>
        </p:nvSpPr>
        <p:spPr>
          <a:xfrm>
            <a:off x="2342125" y="3848346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6" name="Google Shape;1966;p33"/>
          <p:cNvSpPr txBox="1">
            <a:spLocks noGrp="1"/>
          </p:cNvSpPr>
          <p:nvPr>
            <p:ph type="subTitle" idx="5"/>
          </p:nvPr>
        </p:nvSpPr>
        <p:spPr>
          <a:xfrm>
            <a:off x="3535450" y="1801275"/>
            <a:ext cx="20730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7" name="Google Shape;1967;p33"/>
          <p:cNvSpPr txBox="1">
            <a:spLocks noGrp="1"/>
          </p:cNvSpPr>
          <p:nvPr>
            <p:ph type="subTitle" idx="6"/>
          </p:nvPr>
        </p:nvSpPr>
        <p:spPr>
          <a:xfrm>
            <a:off x="3535450" y="2175375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8" name="Google Shape;1968;p33"/>
          <p:cNvSpPr txBox="1">
            <a:spLocks noGrp="1"/>
          </p:cNvSpPr>
          <p:nvPr>
            <p:ph type="subTitle" idx="7"/>
          </p:nvPr>
        </p:nvSpPr>
        <p:spPr>
          <a:xfrm>
            <a:off x="5922100" y="1801275"/>
            <a:ext cx="20730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9" name="Google Shape;1969;p33"/>
          <p:cNvSpPr txBox="1">
            <a:spLocks noGrp="1"/>
          </p:cNvSpPr>
          <p:nvPr>
            <p:ph type="subTitle" idx="8"/>
          </p:nvPr>
        </p:nvSpPr>
        <p:spPr>
          <a:xfrm>
            <a:off x="5922100" y="2175375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0" name="Google Shape;1970;p33"/>
          <p:cNvSpPr txBox="1">
            <a:spLocks noGrp="1"/>
          </p:cNvSpPr>
          <p:nvPr>
            <p:ph type="subTitle" idx="9"/>
          </p:nvPr>
        </p:nvSpPr>
        <p:spPr>
          <a:xfrm>
            <a:off x="4728775" y="3474501"/>
            <a:ext cx="20730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1" name="Google Shape;1971;p33"/>
          <p:cNvSpPr txBox="1">
            <a:spLocks noGrp="1"/>
          </p:cNvSpPr>
          <p:nvPr>
            <p:ph type="subTitle" idx="13"/>
          </p:nvPr>
        </p:nvSpPr>
        <p:spPr>
          <a:xfrm>
            <a:off x="4728775" y="3848346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2" name="Google Shape;1972;p33"/>
          <p:cNvSpPr txBox="1">
            <a:spLocks noGrp="1"/>
          </p:cNvSpPr>
          <p:nvPr>
            <p:ph type="title"/>
          </p:nvPr>
        </p:nvSpPr>
        <p:spPr>
          <a:xfrm>
            <a:off x="716800" y="453087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CUSTOM_6_1_1">
    <p:spTree>
      <p:nvGrpSpPr>
        <p:cNvPr id="1" name="Shape 1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4" name="Google Shape;1974;p34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5" name="Google Shape;1975;p34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976" name="Google Shape;1976;p34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34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978" name="Google Shape;1978;p34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979" name="Google Shape;1979;p34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34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34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34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34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34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34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34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34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34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34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34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34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34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34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34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34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34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34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34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34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34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34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34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34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34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34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34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34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34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34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34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34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2" name="Google Shape;2012;p34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2013" name="Google Shape;2013;p34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34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34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34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34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34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34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34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34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34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34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34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34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34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34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34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34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34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34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34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34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34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34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34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34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34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34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34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34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34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34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34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34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6" name="Google Shape;2046;p34"/>
          <p:cNvSpPr txBox="1">
            <a:spLocks noGrp="1"/>
          </p:cNvSpPr>
          <p:nvPr>
            <p:ph type="title"/>
          </p:nvPr>
        </p:nvSpPr>
        <p:spPr>
          <a:xfrm>
            <a:off x="781500" y="457200"/>
            <a:ext cx="7581000" cy="5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47" name="Google Shape;2047;p34"/>
          <p:cNvSpPr txBox="1">
            <a:spLocks noGrp="1"/>
          </p:cNvSpPr>
          <p:nvPr>
            <p:ph type="subTitle" idx="1"/>
          </p:nvPr>
        </p:nvSpPr>
        <p:spPr>
          <a:xfrm>
            <a:off x="3727800" y="1673575"/>
            <a:ext cx="1688400" cy="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8" name="Google Shape;2048;p34"/>
          <p:cNvSpPr txBox="1">
            <a:spLocks noGrp="1"/>
          </p:cNvSpPr>
          <p:nvPr>
            <p:ph type="subTitle" idx="2"/>
          </p:nvPr>
        </p:nvSpPr>
        <p:spPr>
          <a:xfrm>
            <a:off x="3588450" y="2056900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9" name="Google Shape;2049;p34"/>
          <p:cNvSpPr txBox="1">
            <a:spLocks noGrp="1"/>
          </p:cNvSpPr>
          <p:nvPr>
            <p:ph type="subTitle" idx="3"/>
          </p:nvPr>
        </p:nvSpPr>
        <p:spPr>
          <a:xfrm>
            <a:off x="3727800" y="3328782"/>
            <a:ext cx="1688400" cy="4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0" name="Google Shape;2050;p34"/>
          <p:cNvSpPr txBox="1">
            <a:spLocks noGrp="1"/>
          </p:cNvSpPr>
          <p:nvPr>
            <p:ph type="subTitle" idx="4"/>
          </p:nvPr>
        </p:nvSpPr>
        <p:spPr>
          <a:xfrm>
            <a:off x="3588452" y="3704626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1" name="Google Shape;2051;p34"/>
          <p:cNvSpPr txBox="1">
            <a:spLocks noGrp="1"/>
          </p:cNvSpPr>
          <p:nvPr>
            <p:ph type="subTitle" idx="5"/>
          </p:nvPr>
        </p:nvSpPr>
        <p:spPr>
          <a:xfrm>
            <a:off x="6345481" y="1674385"/>
            <a:ext cx="1688400" cy="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2" name="Google Shape;2052;p34"/>
          <p:cNvSpPr txBox="1">
            <a:spLocks noGrp="1"/>
          </p:cNvSpPr>
          <p:nvPr>
            <p:ph type="subTitle" idx="6"/>
          </p:nvPr>
        </p:nvSpPr>
        <p:spPr>
          <a:xfrm>
            <a:off x="6206126" y="2056900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3" name="Google Shape;2053;p34"/>
          <p:cNvSpPr txBox="1">
            <a:spLocks noGrp="1"/>
          </p:cNvSpPr>
          <p:nvPr>
            <p:ph type="subTitle" idx="7"/>
          </p:nvPr>
        </p:nvSpPr>
        <p:spPr>
          <a:xfrm>
            <a:off x="6345481" y="3328481"/>
            <a:ext cx="1688400" cy="4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4" name="Google Shape;2054;p34"/>
          <p:cNvSpPr txBox="1">
            <a:spLocks noGrp="1"/>
          </p:cNvSpPr>
          <p:nvPr>
            <p:ph type="subTitle" idx="8"/>
          </p:nvPr>
        </p:nvSpPr>
        <p:spPr>
          <a:xfrm>
            <a:off x="6206113" y="3704625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5" name="Google Shape;2055;p34"/>
          <p:cNvSpPr txBox="1">
            <a:spLocks noGrp="1"/>
          </p:cNvSpPr>
          <p:nvPr>
            <p:ph type="subTitle" idx="9"/>
          </p:nvPr>
        </p:nvSpPr>
        <p:spPr>
          <a:xfrm>
            <a:off x="1110119" y="1673575"/>
            <a:ext cx="1688400" cy="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6" name="Google Shape;2056;p34"/>
          <p:cNvSpPr txBox="1">
            <a:spLocks noGrp="1"/>
          </p:cNvSpPr>
          <p:nvPr>
            <p:ph type="subTitle" idx="13"/>
          </p:nvPr>
        </p:nvSpPr>
        <p:spPr>
          <a:xfrm>
            <a:off x="970775" y="2056900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7" name="Google Shape;2057;p34"/>
          <p:cNvSpPr txBox="1">
            <a:spLocks noGrp="1"/>
          </p:cNvSpPr>
          <p:nvPr>
            <p:ph type="subTitle" idx="14"/>
          </p:nvPr>
        </p:nvSpPr>
        <p:spPr>
          <a:xfrm>
            <a:off x="1110119" y="3322675"/>
            <a:ext cx="1688400" cy="4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8" name="Google Shape;2058;p34"/>
          <p:cNvSpPr txBox="1">
            <a:spLocks noGrp="1"/>
          </p:cNvSpPr>
          <p:nvPr>
            <p:ph type="subTitle" idx="15"/>
          </p:nvPr>
        </p:nvSpPr>
        <p:spPr>
          <a:xfrm>
            <a:off x="970763" y="3704626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4"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1" name="Google Shape;2111;p36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12" name="Google Shape;2112;p36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2113" name="Google Shape;2113;p36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2115" name="Google Shape;2115;p36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2116" name="Google Shape;2116;p36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9" name="Google Shape;2149;p36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2150" name="Google Shape;2150;p36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TITLE_1">
    <p:spTree>
      <p:nvGrpSpPr>
        <p:cNvPr id="1" name="Shape 2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4" name="Google Shape;2184;p37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85" name="Google Shape;2185;p37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2186" name="Google Shape;2186;p37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37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2188" name="Google Shape;2188;p37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2189" name="Google Shape;2189;p37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37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37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37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37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37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37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37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37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37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37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37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37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37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37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37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37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37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37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37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37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37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37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37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37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37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37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37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37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37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37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37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37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8_1_1">
    <p:spTree>
      <p:nvGrpSpPr>
        <p:cNvPr id="1" name="Shape 2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3" name="Google Shape;2223;p38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4" name="Google Shape;2224;p38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2225" name="Google Shape;2225;p38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38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2227" name="Google Shape;2227;p38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2228" name="Google Shape;2228;p38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38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38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38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38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38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38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38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38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38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38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38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38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38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38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38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38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38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38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38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38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38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38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38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38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38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38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38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38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38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38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38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38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5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p5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169" name="Google Shape;169;p5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171" name="Google Shape;171;p5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172" name="Google Shape;172;p5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5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5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5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5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5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5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5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5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5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05;p5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206" name="Google Shape;206;p5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5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5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5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5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5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5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5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5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5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5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5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5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5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5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5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5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5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5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5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5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5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5"/>
          <p:cNvSpPr txBox="1">
            <a:spLocks noGrp="1"/>
          </p:cNvSpPr>
          <p:nvPr>
            <p:ph type="subTitle" idx="1"/>
          </p:nvPr>
        </p:nvSpPr>
        <p:spPr>
          <a:xfrm>
            <a:off x="1581550" y="2352375"/>
            <a:ext cx="1714800" cy="4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5"/>
          <p:cNvSpPr txBox="1">
            <a:spLocks noGrp="1"/>
          </p:cNvSpPr>
          <p:nvPr>
            <p:ph type="subTitle" idx="2"/>
          </p:nvPr>
        </p:nvSpPr>
        <p:spPr>
          <a:xfrm>
            <a:off x="1101850" y="2739925"/>
            <a:ext cx="2674200" cy="7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5"/>
          <p:cNvSpPr txBox="1">
            <a:spLocks noGrp="1"/>
          </p:cNvSpPr>
          <p:nvPr>
            <p:ph type="title"/>
          </p:nvPr>
        </p:nvSpPr>
        <p:spPr>
          <a:xfrm>
            <a:off x="716800" y="457275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5"/>
          <p:cNvSpPr txBox="1">
            <a:spLocks noGrp="1"/>
          </p:cNvSpPr>
          <p:nvPr>
            <p:ph type="subTitle" idx="3"/>
          </p:nvPr>
        </p:nvSpPr>
        <p:spPr>
          <a:xfrm>
            <a:off x="5847519" y="2352375"/>
            <a:ext cx="1714800" cy="4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5"/>
          <p:cNvSpPr txBox="1">
            <a:spLocks noGrp="1"/>
          </p:cNvSpPr>
          <p:nvPr>
            <p:ph type="subTitle" idx="4"/>
          </p:nvPr>
        </p:nvSpPr>
        <p:spPr>
          <a:xfrm>
            <a:off x="5367820" y="2739925"/>
            <a:ext cx="2674200" cy="7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5"/>
          <p:cNvSpPr/>
          <p:nvPr/>
        </p:nvSpPr>
        <p:spPr>
          <a:xfrm>
            <a:off x="1233578" y="226795"/>
            <a:ext cx="7900" cy="625"/>
          </a:xfrm>
          <a:custGeom>
            <a:avLst/>
            <a:gdLst/>
            <a:ahLst/>
            <a:cxnLst/>
            <a:rect l="l" t="t" r="r" b="b"/>
            <a:pathLst>
              <a:path w="139" h="11" extrusionOk="0">
                <a:moveTo>
                  <a:pt x="0" y="1"/>
                </a:moveTo>
                <a:cubicBezTo>
                  <a:pt x="38" y="5"/>
                  <a:pt x="80" y="6"/>
                  <a:pt x="117" y="9"/>
                </a:cubicBezTo>
                <a:lnTo>
                  <a:pt x="117" y="9"/>
                </a:lnTo>
                <a:cubicBezTo>
                  <a:pt x="75" y="4"/>
                  <a:pt x="40" y="1"/>
                  <a:pt x="0" y="1"/>
                </a:cubicBezTo>
                <a:close/>
                <a:moveTo>
                  <a:pt x="117" y="9"/>
                </a:moveTo>
                <a:cubicBezTo>
                  <a:pt x="124" y="9"/>
                  <a:pt x="131" y="10"/>
                  <a:pt x="138" y="11"/>
                </a:cubicBezTo>
                <a:cubicBezTo>
                  <a:pt x="131" y="10"/>
                  <a:pt x="124" y="9"/>
                  <a:pt x="117" y="9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5"/>
          <p:cNvSpPr/>
          <p:nvPr/>
        </p:nvSpPr>
        <p:spPr>
          <a:xfrm>
            <a:off x="1328611" y="254419"/>
            <a:ext cx="8468" cy="4718"/>
          </a:xfrm>
          <a:custGeom>
            <a:avLst/>
            <a:gdLst/>
            <a:ahLst/>
            <a:cxnLst/>
            <a:rect l="l" t="t" r="r" b="b"/>
            <a:pathLst>
              <a:path w="149" h="83" extrusionOk="0">
                <a:moveTo>
                  <a:pt x="0" y="1"/>
                </a:moveTo>
                <a:cubicBezTo>
                  <a:pt x="51" y="26"/>
                  <a:pt x="97" y="52"/>
                  <a:pt x="148" y="82"/>
                </a:cubicBezTo>
                <a:cubicBezTo>
                  <a:pt x="102" y="52"/>
                  <a:pt x="51" y="26"/>
                  <a:pt x="0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5"/>
          <p:cNvSpPr/>
          <p:nvPr/>
        </p:nvSpPr>
        <p:spPr>
          <a:xfrm>
            <a:off x="1261201" y="230319"/>
            <a:ext cx="7900" cy="1762"/>
          </a:xfrm>
          <a:custGeom>
            <a:avLst/>
            <a:gdLst/>
            <a:ahLst/>
            <a:cxnLst/>
            <a:rect l="l" t="t" r="r" b="b"/>
            <a:pathLst>
              <a:path w="139" h="31" extrusionOk="0">
                <a:moveTo>
                  <a:pt x="0" y="0"/>
                </a:moveTo>
                <a:cubicBezTo>
                  <a:pt x="46" y="5"/>
                  <a:pt x="97" y="21"/>
                  <a:pt x="138" y="31"/>
                </a:cubicBezTo>
                <a:cubicBezTo>
                  <a:pt x="97" y="21"/>
                  <a:pt x="46" y="5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5"/>
          <p:cNvSpPr/>
          <p:nvPr/>
        </p:nvSpPr>
        <p:spPr>
          <a:xfrm>
            <a:off x="1247503" y="228273"/>
            <a:ext cx="7900" cy="909"/>
          </a:xfrm>
          <a:custGeom>
            <a:avLst/>
            <a:gdLst/>
            <a:ahLst/>
            <a:cxnLst/>
            <a:rect l="l" t="t" r="r" b="b"/>
            <a:pathLst>
              <a:path w="139" h="16" extrusionOk="0">
                <a:moveTo>
                  <a:pt x="1" y="0"/>
                </a:moveTo>
                <a:lnTo>
                  <a:pt x="139" y="16"/>
                </a:ln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5"/>
          <p:cNvSpPr/>
          <p:nvPr/>
        </p:nvSpPr>
        <p:spPr>
          <a:xfrm>
            <a:off x="1274274" y="233218"/>
            <a:ext cx="11651" cy="3240"/>
          </a:xfrm>
          <a:custGeom>
            <a:avLst/>
            <a:gdLst/>
            <a:ahLst/>
            <a:cxnLst/>
            <a:rect l="l" t="t" r="r" b="b"/>
            <a:pathLst>
              <a:path w="205" h="57" extrusionOk="0">
                <a:moveTo>
                  <a:pt x="0" y="0"/>
                </a:moveTo>
                <a:cubicBezTo>
                  <a:pt x="72" y="21"/>
                  <a:pt x="133" y="41"/>
                  <a:pt x="205" y="56"/>
                </a:cubicBezTo>
                <a:cubicBezTo>
                  <a:pt x="138" y="41"/>
                  <a:pt x="72" y="21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5"/>
          <p:cNvSpPr/>
          <p:nvPr/>
        </p:nvSpPr>
        <p:spPr>
          <a:xfrm>
            <a:off x="1316959" y="248621"/>
            <a:ext cx="7332" cy="3524"/>
          </a:xfrm>
          <a:custGeom>
            <a:avLst/>
            <a:gdLst/>
            <a:ahLst/>
            <a:cxnLst/>
            <a:rect l="l" t="t" r="r" b="b"/>
            <a:pathLst>
              <a:path w="129" h="62" extrusionOk="0">
                <a:moveTo>
                  <a:pt x="1" y="0"/>
                </a:moveTo>
                <a:cubicBezTo>
                  <a:pt x="47" y="16"/>
                  <a:pt x="88" y="36"/>
                  <a:pt x="128" y="62"/>
                </a:cubicBezTo>
                <a:cubicBezTo>
                  <a:pt x="88" y="36"/>
                  <a:pt x="47" y="1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5"/>
          <p:cNvSpPr/>
          <p:nvPr/>
        </p:nvSpPr>
        <p:spPr>
          <a:xfrm>
            <a:off x="1290245" y="237879"/>
            <a:ext cx="9037" cy="3524"/>
          </a:xfrm>
          <a:custGeom>
            <a:avLst/>
            <a:gdLst/>
            <a:ahLst/>
            <a:cxnLst/>
            <a:rect l="l" t="t" r="r" b="b"/>
            <a:pathLst>
              <a:path w="159" h="62" extrusionOk="0">
                <a:moveTo>
                  <a:pt x="0" y="0"/>
                </a:moveTo>
                <a:lnTo>
                  <a:pt x="0" y="0"/>
                </a:lnTo>
                <a:cubicBezTo>
                  <a:pt x="51" y="20"/>
                  <a:pt x="108" y="41"/>
                  <a:pt x="159" y="61"/>
                </a:cubicBezTo>
                <a:cubicBezTo>
                  <a:pt x="108" y="41"/>
                  <a:pt x="57" y="20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5"/>
          <p:cNvSpPr/>
          <p:nvPr/>
        </p:nvSpPr>
        <p:spPr>
          <a:xfrm>
            <a:off x="1304455" y="243108"/>
            <a:ext cx="7332" cy="2956"/>
          </a:xfrm>
          <a:custGeom>
            <a:avLst/>
            <a:gdLst/>
            <a:ahLst/>
            <a:cxnLst/>
            <a:rect l="l" t="t" r="r" b="b"/>
            <a:pathLst>
              <a:path w="129" h="52" extrusionOk="0">
                <a:moveTo>
                  <a:pt x="1" y="0"/>
                </a:moveTo>
                <a:cubicBezTo>
                  <a:pt x="42" y="21"/>
                  <a:pt x="88" y="36"/>
                  <a:pt x="129" y="51"/>
                </a:cubicBezTo>
                <a:cubicBezTo>
                  <a:pt x="88" y="36"/>
                  <a:pt x="42" y="21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5"/>
          <p:cNvSpPr/>
          <p:nvPr/>
        </p:nvSpPr>
        <p:spPr>
          <a:xfrm>
            <a:off x="1217266" y="225942"/>
            <a:ext cx="10230" cy="341"/>
          </a:xfrm>
          <a:custGeom>
            <a:avLst/>
            <a:gdLst/>
            <a:ahLst/>
            <a:cxnLst/>
            <a:rect l="l" t="t" r="r" b="b"/>
            <a:pathLst>
              <a:path w="180" h="6" extrusionOk="0">
                <a:moveTo>
                  <a:pt x="1" y="0"/>
                </a:moveTo>
                <a:cubicBezTo>
                  <a:pt x="62" y="0"/>
                  <a:pt x="119" y="0"/>
                  <a:pt x="180" y="6"/>
                </a:cubicBezTo>
                <a:cubicBezTo>
                  <a:pt x="119" y="0"/>
                  <a:pt x="62" y="0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5"/>
          <p:cNvSpPr/>
          <p:nvPr/>
        </p:nvSpPr>
        <p:spPr>
          <a:xfrm>
            <a:off x="1312014" y="246291"/>
            <a:ext cx="5001" cy="2387"/>
          </a:xfrm>
          <a:custGeom>
            <a:avLst/>
            <a:gdLst/>
            <a:ahLst/>
            <a:cxnLst/>
            <a:rect l="l" t="t" r="r" b="b"/>
            <a:pathLst>
              <a:path w="88" h="42" extrusionOk="0">
                <a:moveTo>
                  <a:pt x="1" y="0"/>
                </a:moveTo>
                <a:cubicBezTo>
                  <a:pt x="31" y="16"/>
                  <a:pt x="57" y="26"/>
                  <a:pt x="88" y="41"/>
                </a:cubicBezTo>
                <a:cubicBezTo>
                  <a:pt x="57" y="26"/>
                  <a:pt x="31" y="1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5"/>
          <p:cNvSpPr/>
          <p:nvPr/>
        </p:nvSpPr>
        <p:spPr>
          <a:xfrm>
            <a:off x="1324234" y="252088"/>
            <a:ext cx="5001" cy="2387"/>
          </a:xfrm>
          <a:custGeom>
            <a:avLst/>
            <a:gdLst/>
            <a:ahLst/>
            <a:cxnLst/>
            <a:rect l="l" t="t" r="r" b="b"/>
            <a:pathLst>
              <a:path w="88" h="42" extrusionOk="0">
                <a:moveTo>
                  <a:pt x="0" y="1"/>
                </a:moveTo>
                <a:cubicBezTo>
                  <a:pt x="26" y="11"/>
                  <a:pt x="52" y="26"/>
                  <a:pt x="87" y="41"/>
                </a:cubicBezTo>
                <a:cubicBezTo>
                  <a:pt x="52" y="26"/>
                  <a:pt x="26" y="11"/>
                  <a:pt x="0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5"/>
          <p:cNvSpPr/>
          <p:nvPr/>
        </p:nvSpPr>
        <p:spPr>
          <a:xfrm>
            <a:off x="1337023" y="259079"/>
            <a:ext cx="3240" cy="1762"/>
          </a:xfrm>
          <a:custGeom>
            <a:avLst/>
            <a:gdLst/>
            <a:ahLst/>
            <a:cxnLst/>
            <a:rect l="l" t="t" r="r" b="b"/>
            <a:pathLst>
              <a:path w="57" h="31" extrusionOk="0">
                <a:moveTo>
                  <a:pt x="0" y="0"/>
                </a:moveTo>
                <a:lnTo>
                  <a:pt x="0" y="0"/>
                </a:lnTo>
                <a:cubicBezTo>
                  <a:pt x="21" y="10"/>
                  <a:pt x="41" y="21"/>
                  <a:pt x="57" y="31"/>
                </a:cubicBezTo>
                <a:cubicBezTo>
                  <a:pt x="41" y="16"/>
                  <a:pt x="21" y="5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5"/>
          <p:cNvSpPr/>
          <p:nvPr/>
        </p:nvSpPr>
        <p:spPr>
          <a:xfrm>
            <a:off x="1255347" y="229125"/>
            <a:ext cx="5854" cy="1250"/>
          </a:xfrm>
          <a:custGeom>
            <a:avLst/>
            <a:gdLst/>
            <a:ahLst/>
            <a:cxnLst/>
            <a:rect l="l" t="t" r="r" b="b"/>
            <a:pathLst>
              <a:path w="103" h="22" extrusionOk="0">
                <a:moveTo>
                  <a:pt x="1" y="1"/>
                </a:moveTo>
                <a:lnTo>
                  <a:pt x="1" y="1"/>
                </a:lnTo>
                <a:cubicBezTo>
                  <a:pt x="31" y="11"/>
                  <a:pt x="72" y="16"/>
                  <a:pt x="103" y="21"/>
                </a:cubicBezTo>
                <a:cubicBezTo>
                  <a:pt x="72" y="16"/>
                  <a:pt x="31" y="6"/>
                  <a:pt x="1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5"/>
          <p:cNvSpPr/>
          <p:nvPr/>
        </p:nvSpPr>
        <p:spPr>
          <a:xfrm>
            <a:off x="1241422" y="227363"/>
            <a:ext cx="6138" cy="682"/>
          </a:xfrm>
          <a:custGeom>
            <a:avLst/>
            <a:gdLst/>
            <a:ahLst/>
            <a:cxnLst/>
            <a:rect l="l" t="t" r="r" b="b"/>
            <a:pathLst>
              <a:path w="108" h="12" extrusionOk="0">
                <a:moveTo>
                  <a:pt x="0" y="1"/>
                </a:moveTo>
                <a:cubicBezTo>
                  <a:pt x="41" y="6"/>
                  <a:pt x="72" y="6"/>
                  <a:pt x="108" y="11"/>
                </a:cubicBezTo>
                <a:cubicBezTo>
                  <a:pt x="72" y="6"/>
                  <a:pt x="36" y="1"/>
                  <a:pt x="0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5"/>
          <p:cNvSpPr/>
          <p:nvPr/>
        </p:nvSpPr>
        <p:spPr>
          <a:xfrm>
            <a:off x="1227781" y="225942"/>
            <a:ext cx="5854" cy="341"/>
          </a:xfrm>
          <a:custGeom>
            <a:avLst/>
            <a:gdLst/>
            <a:ahLst/>
            <a:cxnLst/>
            <a:rect l="l" t="t" r="r" b="b"/>
            <a:pathLst>
              <a:path w="103" h="6" extrusionOk="0">
                <a:moveTo>
                  <a:pt x="0" y="0"/>
                </a:moveTo>
                <a:cubicBezTo>
                  <a:pt x="31" y="6"/>
                  <a:pt x="61" y="6"/>
                  <a:pt x="102" y="6"/>
                </a:cubicBezTo>
                <a:cubicBezTo>
                  <a:pt x="72" y="6"/>
                  <a:pt x="31" y="0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5"/>
          <p:cNvSpPr/>
          <p:nvPr/>
        </p:nvSpPr>
        <p:spPr>
          <a:xfrm>
            <a:off x="1285869" y="236401"/>
            <a:ext cx="4433" cy="1535"/>
          </a:xfrm>
          <a:custGeom>
            <a:avLst/>
            <a:gdLst/>
            <a:ahLst/>
            <a:cxnLst/>
            <a:rect l="l" t="t" r="r" b="b"/>
            <a:pathLst>
              <a:path w="78" h="27" extrusionOk="0">
                <a:moveTo>
                  <a:pt x="1" y="0"/>
                </a:moveTo>
                <a:lnTo>
                  <a:pt x="1" y="0"/>
                </a:lnTo>
                <a:cubicBezTo>
                  <a:pt x="26" y="11"/>
                  <a:pt x="52" y="21"/>
                  <a:pt x="77" y="26"/>
                </a:cubicBezTo>
                <a:cubicBezTo>
                  <a:pt x="52" y="21"/>
                  <a:pt x="26" y="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5"/>
          <p:cNvSpPr/>
          <p:nvPr/>
        </p:nvSpPr>
        <p:spPr>
          <a:xfrm>
            <a:off x="1299510" y="241346"/>
            <a:ext cx="5286" cy="1819"/>
          </a:xfrm>
          <a:custGeom>
            <a:avLst/>
            <a:gdLst/>
            <a:ahLst/>
            <a:cxnLst/>
            <a:rect l="l" t="t" r="r" b="b"/>
            <a:pathLst>
              <a:path w="93" h="32" extrusionOk="0">
                <a:moveTo>
                  <a:pt x="1" y="0"/>
                </a:moveTo>
                <a:cubicBezTo>
                  <a:pt x="37" y="11"/>
                  <a:pt x="57" y="26"/>
                  <a:pt x="93" y="31"/>
                </a:cubicBezTo>
                <a:cubicBezTo>
                  <a:pt x="62" y="16"/>
                  <a:pt x="26" y="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5"/>
          <p:cNvSpPr/>
          <p:nvPr/>
        </p:nvSpPr>
        <p:spPr>
          <a:xfrm>
            <a:off x="1269045" y="232024"/>
            <a:ext cx="5570" cy="1250"/>
          </a:xfrm>
          <a:custGeom>
            <a:avLst/>
            <a:gdLst/>
            <a:ahLst/>
            <a:cxnLst/>
            <a:rect l="l" t="t" r="r" b="b"/>
            <a:pathLst>
              <a:path w="98" h="22" extrusionOk="0">
                <a:moveTo>
                  <a:pt x="0" y="1"/>
                </a:moveTo>
                <a:lnTo>
                  <a:pt x="97" y="21"/>
                </a:ln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7"/>
          <p:cNvPicPr preferRelativeResize="0"/>
          <p:nvPr/>
        </p:nvPicPr>
        <p:blipFill rotWithShape="1">
          <a:blip r:embed="rId2">
            <a:alphaModFix amt="9000"/>
          </a:blip>
          <a:srcRect l="748" r="738"/>
          <a:stretch/>
        </p:blipFill>
        <p:spPr>
          <a:xfrm>
            <a:off x="-72512" y="-73375"/>
            <a:ext cx="9289014" cy="4700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4" name="Google Shape;304;p7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305" name="Google Shape;305;p7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7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307" name="Google Shape;307;p7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308" name="Google Shape;308;p7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7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7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7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7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7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7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7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7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7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7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7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7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7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7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7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7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7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7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7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7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7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7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7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7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7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7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7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7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7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7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7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7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1" name="Google Shape;341;p7"/>
          <p:cNvSpPr txBox="1">
            <a:spLocks noGrp="1"/>
          </p:cNvSpPr>
          <p:nvPr>
            <p:ph type="title"/>
          </p:nvPr>
        </p:nvSpPr>
        <p:spPr>
          <a:xfrm>
            <a:off x="678700" y="461875"/>
            <a:ext cx="46395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2" name="Google Shape;342;p7"/>
          <p:cNvSpPr txBox="1">
            <a:spLocks noGrp="1"/>
          </p:cNvSpPr>
          <p:nvPr>
            <p:ph type="subTitle" idx="1"/>
          </p:nvPr>
        </p:nvSpPr>
        <p:spPr>
          <a:xfrm>
            <a:off x="719825" y="1527175"/>
            <a:ext cx="3852300" cy="22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8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8"/>
          <p:cNvSpPr txBox="1">
            <a:spLocks noGrp="1"/>
          </p:cNvSpPr>
          <p:nvPr>
            <p:ph type="title"/>
          </p:nvPr>
        </p:nvSpPr>
        <p:spPr>
          <a:xfrm>
            <a:off x="1388100" y="1481400"/>
            <a:ext cx="6367800" cy="20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7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346" name="Google Shape;346;p8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347" name="Google Shape;347;p8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8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349" name="Google Shape;349;p8"/>
          <p:cNvGrpSpPr/>
          <p:nvPr/>
        </p:nvGrpSpPr>
        <p:grpSpPr>
          <a:xfrm>
            <a:off x="425151" y="-50253"/>
            <a:ext cx="933836" cy="4817935"/>
            <a:chOff x="-1224311" y="205900"/>
            <a:chExt cx="654680" cy="4528985"/>
          </a:xfrm>
        </p:grpSpPr>
        <p:sp>
          <p:nvSpPr>
            <p:cNvPr id="350" name="Google Shape;350;p8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8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8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8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8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8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8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8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8" name="Google Shape;358;p8"/>
          <p:cNvGrpSpPr/>
          <p:nvPr/>
        </p:nvGrpSpPr>
        <p:grpSpPr>
          <a:xfrm flipH="1">
            <a:off x="7785013" y="-50253"/>
            <a:ext cx="933836" cy="4817935"/>
            <a:chOff x="-1224311" y="205900"/>
            <a:chExt cx="654680" cy="4528985"/>
          </a:xfrm>
        </p:grpSpPr>
        <p:sp>
          <p:nvSpPr>
            <p:cNvPr id="359" name="Google Shape;359;p8"/>
            <p:cNvSpPr/>
            <p:nvPr/>
          </p:nvSpPr>
          <p:spPr>
            <a:xfrm>
              <a:off x="-1146090" y="205900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8"/>
            <p:cNvSpPr/>
            <p:nvPr/>
          </p:nvSpPr>
          <p:spPr>
            <a:xfrm>
              <a:off x="-1146090" y="205900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8"/>
            <p:cNvSpPr/>
            <p:nvPr/>
          </p:nvSpPr>
          <p:spPr>
            <a:xfrm>
              <a:off x="-897040" y="520879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8"/>
            <p:cNvSpPr/>
            <p:nvPr/>
          </p:nvSpPr>
          <p:spPr>
            <a:xfrm>
              <a:off x="-1062003" y="639887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8"/>
            <p:cNvSpPr/>
            <p:nvPr/>
          </p:nvSpPr>
          <p:spPr>
            <a:xfrm>
              <a:off x="-1224311" y="205900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8"/>
            <p:cNvSpPr/>
            <p:nvPr/>
          </p:nvSpPr>
          <p:spPr>
            <a:xfrm>
              <a:off x="-1224311" y="205900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8"/>
            <p:cNvSpPr/>
            <p:nvPr/>
          </p:nvSpPr>
          <p:spPr>
            <a:xfrm>
              <a:off x="-1083932" y="591977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8"/>
            <p:cNvSpPr/>
            <p:nvPr/>
          </p:nvSpPr>
          <p:spPr>
            <a:xfrm>
              <a:off x="-858209" y="642541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7" name="Google Shape;367;p8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368" name="Google Shape;368;p8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8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8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8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8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8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8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8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8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8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8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8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8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8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8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8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8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8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8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8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8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8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8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8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8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8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8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8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8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8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8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8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8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" name="Google Shape;401;p8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402" name="Google Shape;402;p8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8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8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8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8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8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8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8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8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8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8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8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8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8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8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8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8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8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8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8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8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8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8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8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8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8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8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8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8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8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8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8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8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9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9"/>
          <p:cNvSpPr txBox="1">
            <a:spLocks noGrp="1"/>
          </p:cNvSpPr>
          <p:nvPr>
            <p:ph type="title"/>
          </p:nvPr>
        </p:nvSpPr>
        <p:spPr>
          <a:xfrm>
            <a:off x="720200" y="1564300"/>
            <a:ext cx="3981900" cy="5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8" name="Google Shape;438;p9"/>
          <p:cNvSpPr txBox="1">
            <a:spLocks noGrp="1"/>
          </p:cNvSpPr>
          <p:nvPr>
            <p:ph type="subTitle" idx="1"/>
          </p:nvPr>
        </p:nvSpPr>
        <p:spPr>
          <a:xfrm>
            <a:off x="719825" y="2153300"/>
            <a:ext cx="3981900" cy="142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439" name="Google Shape;439;p9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440" name="Google Shape;440;p9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9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442" name="Google Shape;442;p9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443" name="Google Shape;443;p9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9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9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9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9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9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9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9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9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9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9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9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9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9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9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9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9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9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9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9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9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9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9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9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9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9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9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9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9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9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9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9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9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Google Shape;569;p11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0" name="Google Shape;570;p11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571" name="Google Shape;571;p11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1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573" name="Google Shape;573;p11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574" name="Google Shape;574;p11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1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1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1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1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1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1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1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1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1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1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1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1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1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1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1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1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1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1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1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1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1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1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1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1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1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1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1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1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1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1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1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1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" name="Google Shape;607;p11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608" name="Google Shape;608;p11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1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1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1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1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1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1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1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1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1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1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1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1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1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1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1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1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1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1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1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1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1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1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1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1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1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1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1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1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1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1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1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1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1" name="Google Shape;641;p11"/>
          <p:cNvSpPr txBox="1">
            <a:spLocks noGrp="1"/>
          </p:cNvSpPr>
          <p:nvPr>
            <p:ph type="subTitle" idx="1"/>
          </p:nvPr>
        </p:nvSpPr>
        <p:spPr>
          <a:xfrm>
            <a:off x="1695688" y="2788463"/>
            <a:ext cx="5752500" cy="635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42" name="Google Shape;642;p11"/>
          <p:cNvSpPr txBox="1">
            <a:spLocks noGrp="1"/>
          </p:cNvSpPr>
          <p:nvPr>
            <p:ph type="title" hasCustomPrompt="1"/>
          </p:nvPr>
        </p:nvSpPr>
        <p:spPr>
          <a:xfrm>
            <a:off x="716800" y="1207029"/>
            <a:ext cx="7710300" cy="15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4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" name="Google Shape;645;p13"/>
          <p:cNvPicPr preferRelativeResize="0"/>
          <p:nvPr/>
        </p:nvPicPr>
        <p:blipFill rotWithShape="1">
          <a:blip r:embed="rId2">
            <a:alphaModFix amt="37000"/>
          </a:blip>
          <a:srcRect l="970" t="-1512" r="961"/>
          <a:stretch/>
        </p:blipFill>
        <p:spPr>
          <a:xfrm>
            <a:off x="-72512" y="-73375"/>
            <a:ext cx="9289015" cy="4700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6" name="Google Shape;646;p13"/>
          <p:cNvGrpSpPr/>
          <p:nvPr/>
        </p:nvGrpSpPr>
        <p:grpSpPr>
          <a:xfrm>
            <a:off x="-14600" y="4637628"/>
            <a:ext cx="9166740" cy="505800"/>
            <a:chOff x="-14596" y="4446795"/>
            <a:chExt cx="9166740" cy="696695"/>
          </a:xfrm>
        </p:grpSpPr>
        <p:sp>
          <p:nvSpPr>
            <p:cNvPr id="647" name="Google Shape;647;p13"/>
            <p:cNvSpPr/>
            <p:nvPr/>
          </p:nvSpPr>
          <p:spPr>
            <a:xfrm>
              <a:off x="-14596" y="4446795"/>
              <a:ext cx="9166740" cy="696695"/>
            </a:xfrm>
            <a:custGeom>
              <a:avLst/>
              <a:gdLst/>
              <a:ahLst/>
              <a:cxnLst/>
              <a:rect l="l" t="t" r="r" b="b"/>
              <a:pathLst>
                <a:path w="285346" h="21687" extrusionOk="0">
                  <a:moveTo>
                    <a:pt x="0" y="0"/>
                  </a:moveTo>
                  <a:lnTo>
                    <a:pt x="0" y="21687"/>
                  </a:lnTo>
                  <a:lnTo>
                    <a:pt x="285346" y="21687"/>
                  </a:lnTo>
                  <a:lnTo>
                    <a:pt x="2853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3"/>
            <p:cNvSpPr/>
            <p:nvPr/>
          </p:nvSpPr>
          <p:spPr>
            <a:xfrm>
              <a:off x="1350675" y="4448225"/>
              <a:ext cx="6130325" cy="687800"/>
            </a:xfrm>
            <a:custGeom>
              <a:avLst/>
              <a:gdLst/>
              <a:ahLst/>
              <a:cxnLst/>
              <a:rect l="l" t="t" r="r" b="b"/>
              <a:pathLst>
                <a:path w="245213" h="27512" extrusionOk="0">
                  <a:moveTo>
                    <a:pt x="245213" y="0"/>
                  </a:moveTo>
                  <a:lnTo>
                    <a:pt x="128587" y="0"/>
                  </a:lnTo>
                  <a:lnTo>
                    <a:pt x="0" y="27512"/>
                  </a:lnTo>
                  <a:lnTo>
                    <a:pt x="155800" y="27512"/>
                  </a:ln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</p:sp>
      </p:grpSp>
      <p:grpSp>
        <p:nvGrpSpPr>
          <p:cNvPr id="649" name="Google Shape;649;p13"/>
          <p:cNvGrpSpPr/>
          <p:nvPr/>
        </p:nvGrpSpPr>
        <p:grpSpPr>
          <a:xfrm>
            <a:off x="-603366" y="-73385"/>
            <a:ext cx="2051888" cy="4842341"/>
            <a:chOff x="-603366" y="-73385"/>
            <a:chExt cx="2051888" cy="4842341"/>
          </a:xfrm>
        </p:grpSpPr>
        <p:sp>
          <p:nvSpPr>
            <p:cNvPr id="650" name="Google Shape;650;p13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3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3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3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3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3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3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3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3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3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3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3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3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3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3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3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13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13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3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3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3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3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3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3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3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3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3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3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3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3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3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3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3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3" name="Google Shape;683;p13"/>
          <p:cNvGrpSpPr/>
          <p:nvPr/>
        </p:nvGrpSpPr>
        <p:grpSpPr>
          <a:xfrm>
            <a:off x="7695009" y="-73385"/>
            <a:ext cx="2051888" cy="4842341"/>
            <a:chOff x="-603366" y="-73385"/>
            <a:chExt cx="2051888" cy="4842341"/>
          </a:xfrm>
        </p:grpSpPr>
        <p:sp>
          <p:nvSpPr>
            <p:cNvPr id="684" name="Google Shape;684;p13"/>
            <p:cNvSpPr/>
            <p:nvPr/>
          </p:nvSpPr>
          <p:spPr>
            <a:xfrm>
              <a:off x="-603366" y="-15335"/>
              <a:ext cx="841418" cy="953213"/>
            </a:xfrm>
            <a:custGeom>
              <a:avLst/>
              <a:gdLst/>
              <a:ahLst/>
              <a:cxnLst/>
              <a:rect l="l" t="t" r="r" b="b"/>
              <a:pathLst>
                <a:path w="26192" h="29672" extrusionOk="0">
                  <a:moveTo>
                    <a:pt x="1" y="0"/>
                  </a:moveTo>
                  <a:cubicBezTo>
                    <a:pt x="1" y="7415"/>
                    <a:pt x="5907" y="13618"/>
                    <a:pt x="14308" y="19963"/>
                  </a:cubicBezTo>
                  <a:cubicBezTo>
                    <a:pt x="18360" y="23017"/>
                    <a:pt x="23315" y="26582"/>
                    <a:pt x="26191" y="29672"/>
                  </a:cubicBezTo>
                  <a:lnTo>
                    <a:pt x="26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3"/>
            <p:cNvSpPr/>
            <p:nvPr/>
          </p:nvSpPr>
          <p:spPr>
            <a:xfrm>
              <a:off x="-602981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" y="1"/>
                  </a:moveTo>
                  <a:cubicBezTo>
                    <a:pt x="2663" y="14534"/>
                    <a:pt x="19727" y="19596"/>
                    <a:pt x="28199" y="27759"/>
                  </a:cubicBezTo>
                  <a:lnTo>
                    <a:pt x="28199" y="1189"/>
                  </a:lnTo>
                  <a:cubicBezTo>
                    <a:pt x="28199" y="536"/>
                    <a:pt x="27439" y="1"/>
                    <a:pt x="265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3"/>
            <p:cNvSpPr/>
            <p:nvPr/>
          </p:nvSpPr>
          <p:spPr>
            <a:xfrm>
              <a:off x="-602595" y="-73000"/>
              <a:ext cx="905925" cy="891405"/>
            </a:xfrm>
            <a:custGeom>
              <a:avLst/>
              <a:gdLst/>
              <a:ahLst/>
              <a:cxnLst/>
              <a:rect l="l" t="t" r="r" b="b"/>
              <a:pathLst>
                <a:path w="28200" h="27748" extrusionOk="0">
                  <a:moveTo>
                    <a:pt x="1" y="1"/>
                  </a:moveTo>
                  <a:cubicBezTo>
                    <a:pt x="2663" y="14522"/>
                    <a:pt x="19727" y="19584"/>
                    <a:pt x="28199" y="27747"/>
                  </a:cubicBezTo>
                  <a:lnTo>
                    <a:pt x="28199" y="17029"/>
                  </a:lnTo>
                  <a:cubicBezTo>
                    <a:pt x="26822" y="17390"/>
                    <a:pt x="25355" y="17565"/>
                    <a:pt x="23842" y="17565"/>
                  </a:cubicBezTo>
                  <a:cubicBezTo>
                    <a:pt x="17739" y="17565"/>
                    <a:pt x="10884" y="14720"/>
                    <a:pt x="6180" y="9769"/>
                  </a:cubicBezTo>
                  <a:cubicBezTo>
                    <a:pt x="3209" y="6631"/>
                    <a:pt x="1605" y="3185"/>
                    <a:pt x="13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3"/>
            <p:cNvSpPr/>
            <p:nvPr/>
          </p:nvSpPr>
          <p:spPr>
            <a:xfrm>
              <a:off x="-524724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" y="1"/>
                  </a:moveTo>
                  <a:cubicBezTo>
                    <a:pt x="120" y="1759"/>
                    <a:pt x="690" y="3589"/>
                    <a:pt x="1724" y="5384"/>
                  </a:cubicBezTo>
                  <a:cubicBezTo>
                    <a:pt x="4683" y="10493"/>
                    <a:pt x="10731" y="13975"/>
                    <a:pt x="16922" y="14641"/>
                  </a:cubicBezTo>
                  <a:cubicBezTo>
                    <a:pt x="11587" y="13452"/>
                    <a:pt x="6655" y="10244"/>
                    <a:pt x="4077" y="5776"/>
                  </a:cubicBezTo>
                  <a:cubicBezTo>
                    <a:pt x="2960" y="3839"/>
                    <a:pt x="2389" y="1878"/>
                    <a:pt x="2330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3"/>
            <p:cNvSpPr/>
            <p:nvPr/>
          </p:nvSpPr>
          <p:spPr>
            <a:xfrm>
              <a:off x="-149087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4070" y="0"/>
                  </a:moveTo>
                  <a:cubicBezTo>
                    <a:pt x="11836" y="3411"/>
                    <a:pt x="7844" y="5680"/>
                    <a:pt x="3292" y="5680"/>
                  </a:cubicBezTo>
                  <a:cubicBezTo>
                    <a:pt x="2152" y="5680"/>
                    <a:pt x="1058" y="5526"/>
                    <a:pt x="1" y="5264"/>
                  </a:cubicBezTo>
                  <a:lnTo>
                    <a:pt x="1" y="5264"/>
                  </a:lnTo>
                  <a:cubicBezTo>
                    <a:pt x="1771" y="6144"/>
                    <a:pt x="3768" y="6643"/>
                    <a:pt x="5907" y="6643"/>
                  </a:cubicBezTo>
                  <a:cubicBezTo>
                    <a:pt x="9020" y="6643"/>
                    <a:pt x="11872" y="5573"/>
                    <a:pt x="14070" y="3827"/>
                  </a:cubicBezTo>
                  <a:lnTo>
                    <a:pt x="14070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3"/>
            <p:cNvSpPr/>
            <p:nvPr/>
          </p:nvSpPr>
          <p:spPr>
            <a:xfrm>
              <a:off x="28821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0" y="0"/>
                  </a:moveTo>
                  <a:lnTo>
                    <a:pt x="0" y="0"/>
                  </a:lnTo>
                  <a:cubicBezTo>
                    <a:pt x="1402" y="488"/>
                    <a:pt x="4611" y="1913"/>
                    <a:pt x="8532" y="5752"/>
                  </a:cubicBezTo>
                  <a:lnTo>
                    <a:pt x="8532" y="1201"/>
                  </a:lnTo>
                  <a:cubicBezTo>
                    <a:pt x="8506" y="1201"/>
                    <a:pt x="8479" y="1201"/>
                    <a:pt x="8453" y="1201"/>
                  </a:cubicBezTo>
                  <a:cubicBezTo>
                    <a:pt x="4858" y="1201"/>
                    <a:pt x="1475" y="401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3"/>
            <p:cNvSpPr/>
            <p:nvPr/>
          </p:nvSpPr>
          <p:spPr>
            <a:xfrm>
              <a:off x="-406376" y="-73000"/>
              <a:ext cx="709320" cy="334453"/>
            </a:xfrm>
            <a:custGeom>
              <a:avLst/>
              <a:gdLst/>
              <a:ahLst/>
              <a:cxnLst/>
              <a:rect l="l" t="t" r="r" b="b"/>
              <a:pathLst>
                <a:path w="22080" h="10411" extrusionOk="0">
                  <a:moveTo>
                    <a:pt x="1" y="1"/>
                  </a:moveTo>
                  <a:cubicBezTo>
                    <a:pt x="286" y="5788"/>
                    <a:pt x="5395" y="10410"/>
                    <a:pt x="11634" y="10410"/>
                  </a:cubicBezTo>
                  <a:cubicBezTo>
                    <a:pt x="16209" y="10410"/>
                    <a:pt x="20154" y="7939"/>
                    <a:pt x="22079" y="4350"/>
                  </a:cubicBezTo>
                  <a:lnTo>
                    <a:pt x="22079" y="1177"/>
                  </a:lnTo>
                  <a:cubicBezTo>
                    <a:pt x="22079" y="797"/>
                    <a:pt x="21806" y="452"/>
                    <a:pt x="21402" y="227"/>
                  </a:cubicBezTo>
                  <a:cubicBezTo>
                    <a:pt x="20867" y="5859"/>
                    <a:pt x="16637" y="10256"/>
                    <a:pt x="11515" y="10256"/>
                  </a:cubicBezTo>
                  <a:cubicBezTo>
                    <a:pt x="6299" y="10256"/>
                    <a:pt x="2033" y="5740"/>
                    <a:pt x="1593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3"/>
            <p:cNvSpPr/>
            <p:nvPr/>
          </p:nvSpPr>
          <p:spPr>
            <a:xfrm>
              <a:off x="606782" y="-15335"/>
              <a:ext cx="841739" cy="953213"/>
            </a:xfrm>
            <a:custGeom>
              <a:avLst/>
              <a:gdLst/>
              <a:ahLst/>
              <a:cxnLst/>
              <a:rect l="l" t="t" r="r" b="b"/>
              <a:pathLst>
                <a:path w="26202" h="29672" extrusionOk="0">
                  <a:moveTo>
                    <a:pt x="0" y="0"/>
                  </a:moveTo>
                  <a:lnTo>
                    <a:pt x="0" y="29672"/>
                  </a:lnTo>
                  <a:cubicBezTo>
                    <a:pt x="2864" y="26582"/>
                    <a:pt x="7831" y="23017"/>
                    <a:pt x="11883" y="19963"/>
                  </a:cubicBezTo>
                  <a:cubicBezTo>
                    <a:pt x="20272" y="13618"/>
                    <a:pt x="26202" y="7415"/>
                    <a:pt x="26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3"/>
            <p:cNvSpPr/>
            <p:nvPr/>
          </p:nvSpPr>
          <p:spPr>
            <a:xfrm>
              <a:off x="542243" y="-73385"/>
              <a:ext cx="905925" cy="891790"/>
            </a:xfrm>
            <a:custGeom>
              <a:avLst/>
              <a:gdLst/>
              <a:ahLst/>
              <a:cxnLst/>
              <a:rect l="l" t="t" r="r" b="b"/>
              <a:pathLst>
                <a:path w="28200" h="27760" extrusionOk="0">
                  <a:moveTo>
                    <a:pt x="1688" y="1"/>
                  </a:moveTo>
                  <a:cubicBezTo>
                    <a:pt x="761" y="1"/>
                    <a:pt x="1" y="536"/>
                    <a:pt x="1" y="1189"/>
                  </a:cubicBezTo>
                  <a:lnTo>
                    <a:pt x="1" y="27759"/>
                  </a:lnTo>
                  <a:cubicBezTo>
                    <a:pt x="8473" y="19596"/>
                    <a:pt x="25537" y="14534"/>
                    <a:pt x="28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3"/>
            <p:cNvSpPr/>
            <p:nvPr/>
          </p:nvSpPr>
          <p:spPr>
            <a:xfrm>
              <a:off x="541858" y="-73000"/>
              <a:ext cx="905540" cy="891405"/>
            </a:xfrm>
            <a:custGeom>
              <a:avLst/>
              <a:gdLst/>
              <a:ahLst/>
              <a:cxnLst/>
              <a:rect l="l" t="t" r="r" b="b"/>
              <a:pathLst>
                <a:path w="28188" h="27748" extrusionOk="0">
                  <a:moveTo>
                    <a:pt x="26856" y="1"/>
                  </a:moveTo>
                  <a:cubicBezTo>
                    <a:pt x="26583" y="3185"/>
                    <a:pt x="24979" y="6631"/>
                    <a:pt x="22008" y="9769"/>
                  </a:cubicBezTo>
                  <a:cubicBezTo>
                    <a:pt x="17314" y="14720"/>
                    <a:pt x="10453" y="17565"/>
                    <a:pt x="4354" y="17565"/>
                  </a:cubicBezTo>
                  <a:cubicBezTo>
                    <a:pt x="2841" y="17565"/>
                    <a:pt x="1375" y="17390"/>
                    <a:pt x="1" y="17029"/>
                  </a:cubicBezTo>
                  <a:lnTo>
                    <a:pt x="1" y="27747"/>
                  </a:lnTo>
                  <a:cubicBezTo>
                    <a:pt x="8462" y="19584"/>
                    <a:pt x="25537" y="14522"/>
                    <a:pt x="2818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3"/>
            <p:cNvSpPr/>
            <p:nvPr/>
          </p:nvSpPr>
          <p:spPr>
            <a:xfrm>
              <a:off x="826260" y="-73000"/>
              <a:ext cx="543651" cy="470342"/>
            </a:xfrm>
            <a:custGeom>
              <a:avLst/>
              <a:gdLst/>
              <a:ahLst/>
              <a:cxnLst/>
              <a:rect l="l" t="t" r="r" b="b"/>
              <a:pathLst>
                <a:path w="16923" h="14641" extrusionOk="0">
                  <a:moveTo>
                    <a:pt x="14581" y="1"/>
                  </a:moveTo>
                  <a:cubicBezTo>
                    <a:pt x="14522" y="1878"/>
                    <a:pt x="13963" y="3839"/>
                    <a:pt x="12846" y="5776"/>
                  </a:cubicBezTo>
                  <a:cubicBezTo>
                    <a:pt x="10268" y="10244"/>
                    <a:pt x="5336" y="13452"/>
                    <a:pt x="1" y="14641"/>
                  </a:cubicBezTo>
                  <a:cubicBezTo>
                    <a:pt x="6192" y="13975"/>
                    <a:pt x="12240" y="10493"/>
                    <a:pt x="15199" y="5384"/>
                  </a:cubicBezTo>
                  <a:cubicBezTo>
                    <a:pt x="16233" y="3589"/>
                    <a:pt x="16803" y="1759"/>
                    <a:pt x="16922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3"/>
            <p:cNvSpPr/>
            <p:nvPr/>
          </p:nvSpPr>
          <p:spPr>
            <a:xfrm>
              <a:off x="542243" y="120939"/>
              <a:ext cx="452031" cy="213406"/>
            </a:xfrm>
            <a:custGeom>
              <a:avLst/>
              <a:gdLst/>
              <a:ahLst/>
              <a:cxnLst/>
              <a:rect l="l" t="t" r="r" b="b"/>
              <a:pathLst>
                <a:path w="14071" h="6643" extrusionOk="0">
                  <a:moveTo>
                    <a:pt x="1" y="0"/>
                  </a:moveTo>
                  <a:lnTo>
                    <a:pt x="1" y="3827"/>
                  </a:lnTo>
                  <a:cubicBezTo>
                    <a:pt x="2199" y="5573"/>
                    <a:pt x="5051" y="6643"/>
                    <a:pt x="8153" y="6643"/>
                  </a:cubicBezTo>
                  <a:cubicBezTo>
                    <a:pt x="10291" y="6643"/>
                    <a:pt x="12300" y="6144"/>
                    <a:pt x="14070" y="5264"/>
                  </a:cubicBezTo>
                  <a:lnTo>
                    <a:pt x="14070" y="5264"/>
                  </a:lnTo>
                  <a:cubicBezTo>
                    <a:pt x="13013" y="5526"/>
                    <a:pt x="11919" y="5680"/>
                    <a:pt x="10767" y="5680"/>
                  </a:cubicBezTo>
                  <a:cubicBezTo>
                    <a:pt x="6227" y="5680"/>
                    <a:pt x="2235" y="3411"/>
                    <a:pt x="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3"/>
            <p:cNvSpPr/>
            <p:nvPr/>
          </p:nvSpPr>
          <p:spPr>
            <a:xfrm>
              <a:off x="542243" y="538179"/>
              <a:ext cx="274123" cy="184783"/>
            </a:xfrm>
            <a:custGeom>
              <a:avLst/>
              <a:gdLst/>
              <a:ahLst/>
              <a:cxnLst/>
              <a:rect l="l" t="t" r="r" b="b"/>
              <a:pathLst>
                <a:path w="8533" h="5752" extrusionOk="0">
                  <a:moveTo>
                    <a:pt x="8533" y="0"/>
                  </a:moveTo>
                  <a:lnTo>
                    <a:pt x="8533" y="0"/>
                  </a:lnTo>
                  <a:cubicBezTo>
                    <a:pt x="7058" y="401"/>
                    <a:pt x="3675" y="1201"/>
                    <a:pt x="80" y="1201"/>
                  </a:cubicBezTo>
                  <a:cubicBezTo>
                    <a:pt x="54" y="1201"/>
                    <a:pt x="27" y="1201"/>
                    <a:pt x="1" y="1201"/>
                  </a:cubicBezTo>
                  <a:lnTo>
                    <a:pt x="1" y="5752"/>
                  </a:lnTo>
                  <a:cubicBezTo>
                    <a:pt x="3922" y="1913"/>
                    <a:pt x="7131" y="488"/>
                    <a:pt x="8533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3"/>
            <p:cNvSpPr/>
            <p:nvPr/>
          </p:nvSpPr>
          <p:spPr>
            <a:xfrm>
              <a:off x="541858" y="-73000"/>
              <a:ext cx="708935" cy="334453"/>
            </a:xfrm>
            <a:custGeom>
              <a:avLst/>
              <a:gdLst/>
              <a:ahLst/>
              <a:cxnLst/>
              <a:rect l="l" t="t" r="r" b="b"/>
              <a:pathLst>
                <a:path w="22068" h="10411" extrusionOk="0">
                  <a:moveTo>
                    <a:pt x="20487" y="1"/>
                  </a:moveTo>
                  <a:cubicBezTo>
                    <a:pt x="20036" y="5740"/>
                    <a:pt x="15770" y="10256"/>
                    <a:pt x="10565" y="10256"/>
                  </a:cubicBezTo>
                  <a:cubicBezTo>
                    <a:pt x="5431" y="10256"/>
                    <a:pt x="1201" y="5859"/>
                    <a:pt x="666" y="227"/>
                  </a:cubicBezTo>
                  <a:cubicBezTo>
                    <a:pt x="262" y="452"/>
                    <a:pt x="1" y="797"/>
                    <a:pt x="1" y="1177"/>
                  </a:cubicBezTo>
                  <a:lnTo>
                    <a:pt x="1" y="4350"/>
                  </a:lnTo>
                  <a:cubicBezTo>
                    <a:pt x="1914" y="7939"/>
                    <a:pt x="5871" y="10410"/>
                    <a:pt x="10446" y="10410"/>
                  </a:cubicBezTo>
                  <a:cubicBezTo>
                    <a:pt x="16697" y="10410"/>
                    <a:pt x="21806" y="5788"/>
                    <a:pt x="22068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3"/>
            <p:cNvSpPr/>
            <p:nvPr/>
          </p:nvSpPr>
          <p:spPr>
            <a:xfrm>
              <a:off x="228832" y="43454"/>
              <a:ext cx="403554" cy="4505692"/>
            </a:xfrm>
            <a:custGeom>
              <a:avLst/>
              <a:gdLst/>
              <a:ahLst/>
              <a:cxnLst/>
              <a:rect l="l" t="t" r="r" b="b"/>
              <a:pathLst>
                <a:path w="12562" h="140255" extrusionOk="0">
                  <a:moveTo>
                    <a:pt x="1" y="0"/>
                  </a:moveTo>
                  <a:lnTo>
                    <a:pt x="2722" y="140254"/>
                  </a:lnTo>
                  <a:lnTo>
                    <a:pt x="9852" y="140254"/>
                  </a:lnTo>
                  <a:lnTo>
                    <a:pt x="125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3"/>
            <p:cNvSpPr/>
            <p:nvPr/>
          </p:nvSpPr>
          <p:spPr>
            <a:xfrm>
              <a:off x="266643" y="1518087"/>
              <a:ext cx="337088" cy="2164486"/>
            </a:xfrm>
            <a:custGeom>
              <a:avLst/>
              <a:gdLst/>
              <a:ahLst/>
              <a:cxnLst/>
              <a:rect l="l" t="t" r="r" b="b"/>
              <a:pathLst>
                <a:path w="10493" h="67377" extrusionOk="0">
                  <a:moveTo>
                    <a:pt x="10493" y="1"/>
                  </a:moveTo>
                  <a:lnTo>
                    <a:pt x="0" y="14403"/>
                  </a:lnTo>
                  <a:lnTo>
                    <a:pt x="1022" y="67377"/>
                  </a:lnTo>
                  <a:lnTo>
                    <a:pt x="9412" y="55874"/>
                  </a:lnTo>
                  <a:lnTo>
                    <a:pt x="10493" y="1"/>
                  </a:ln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3"/>
            <p:cNvSpPr/>
            <p:nvPr/>
          </p:nvSpPr>
          <p:spPr>
            <a:xfrm>
              <a:off x="228832" y="43068"/>
              <a:ext cx="403169" cy="1418929"/>
            </a:xfrm>
            <a:custGeom>
              <a:avLst/>
              <a:gdLst/>
              <a:ahLst/>
              <a:cxnLst/>
              <a:rect l="l" t="t" r="r" b="b"/>
              <a:pathLst>
                <a:path w="12550" h="44169" extrusionOk="0">
                  <a:moveTo>
                    <a:pt x="1" y="0"/>
                  </a:moveTo>
                  <a:lnTo>
                    <a:pt x="845" y="44169"/>
                  </a:lnTo>
                  <a:cubicBezTo>
                    <a:pt x="1451" y="33593"/>
                    <a:pt x="4291" y="28745"/>
                    <a:pt x="6477" y="28745"/>
                  </a:cubicBezTo>
                  <a:cubicBezTo>
                    <a:pt x="8485" y="28745"/>
                    <a:pt x="10933" y="33700"/>
                    <a:pt x="11729" y="42291"/>
                  </a:cubicBezTo>
                  <a:lnTo>
                    <a:pt x="12549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3"/>
            <p:cNvSpPr/>
            <p:nvPr/>
          </p:nvSpPr>
          <p:spPr>
            <a:xfrm>
              <a:off x="303297" y="3896333"/>
              <a:ext cx="253884" cy="652427"/>
            </a:xfrm>
            <a:custGeom>
              <a:avLst/>
              <a:gdLst/>
              <a:ahLst/>
              <a:cxnLst/>
              <a:rect l="l" t="t" r="r" b="b"/>
              <a:pathLst>
                <a:path w="7903" h="20309" extrusionOk="0">
                  <a:moveTo>
                    <a:pt x="0" y="0"/>
                  </a:moveTo>
                  <a:lnTo>
                    <a:pt x="380" y="20308"/>
                  </a:lnTo>
                  <a:lnTo>
                    <a:pt x="7534" y="20308"/>
                  </a:lnTo>
                  <a:lnTo>
                    <a:pt x="7902" y="1367"/>
                  </a:lnTo>
                  <a:lnTo>
                    <a:pt x="7902" y="1367"/>
                  </a:lnTo>
                  <a:cubicBezTo>
                    <a:pt x="6785" y="4789"/>
                    <a:pt x="5514" y="6702"/>
                    <a:pt x="4159" y="6702"/>
                  </a:cubicBezTo>
                  <a:cubicBezTo>
                    <a:pt x="2638" y="6702"/>
                    <a:pt x="1212" y="4266"/>
                    <a:pt x="0" y="0"/>
                  </a:cubicBezTo>
                  <a:close/>
                </a:path>
              </a:pathLst>
            </a:custGeom>
            <a:solidFill>
              <a:srgbClr val="F1D5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3"/>
            <p:cNvSpPr/>
            <p:nvPr/>
          </p:nvSpPr>
          <p:spPr>
            <a:xfrm>
              <a:off x="94838" y="113293"/>
              <a:ext cx="671894" cy="648989"/>
            </a:xfrm>
            <a:custGeom>
              <a:avLst/>
              <a:gdLst/>
              <a:ahLst/>
              <a:cxnLst/>
              <a:rect l="l" t="t" r="r" b="b"/>
              <a:pathLst>
                <a:path w="20915" h="20202" extrusionOk="0">
                  <a:moveTo>
                    <a:pt x="1" y="1"/>
                  </a:moveTo>
                  <a:lnTo>
                    <a:pt x="2912" y="20202"/>
                  </a:lnTo>
                  <a:lnTo>
                    <a:pt x="18004" y="20202"/>
                  </a:lnTo>
                  <a:lnTo>
                    <a:pt x="209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3"/>
            <p:cNvSpPr/>
            <p:nvPr/>
          </p:nvSpPr>
          <p:spPr>
            <a:xfrm>
              <a:off x="94838" y="113293"/>
              <a:ext cx="671894" cy="561963"/>
            </a:xfrm>
            <a:custGeom>
              <a:avLst/>
              <a:gdLst/>
              <a:ahLst/>
              <a:cxnLst/>
              <a:rect l="l" t="t" r="r" b="b"/>
              <a:pathLst>
                <a:path w="20915" h="17493" extrusionOk="0">
                  <a:moveTo>
                    <a:pt x="1" y="1"/>
                  </a:moveTo>
                  <a:lnTo>
                    <a:pt x="2520" y="17492"/>
                  </a:lnTo>
                  <a:cubicBezTo>
                    <a:pt x="3637" y="15448"/>
                    <a:pt x="7048" y="13951"/>
                    <a:pt x="11088" y="13951"/>
                  </a:cubicBezTo>
                  <a:cubicBezTo>
                    <a:pt x="14213" y="13951"/>
                    <a:pt x="16970" y="14842"/>
                    <a:pt x="18574" y="16197"/>
                  </a:cubicBezTo>
                  <a:lnTo>
                    <a:pt x="2091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3"/>
            <p:cNvSpPr/>
            <p:nvPr/>
          </p:nvSpPr>
          <p:spPr>
            <a:xfrm>
              <a:off x="188772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3"/>
            <p:cNvSpPr/>
            <p:nvPr/>
          </p:nvSpPr>
          <p:spPr>
            <a:xfrm>
              <a:off x="188397" y="4361996"/>
              <a:ext cx="483674" cy="340557"/>
            </a:xfrm>
            <a:custGeom>
              <a:avLst/>
              <a:gdLst/>
              <a:ahLst/>
              <a:cxnLst/>
              <a:rect l="l" t="t" r="r" b="b"/>
              <a:pathLst>
                <a:path w="15056" h="10601" extrusionOk="0">
                  <a:moveTo>
                    <a:pt x="2092" y="1"/>
                  </a:moveTo>
                  <a:lnTo>
                    <a:pt x="0" y="10600"/>
                  </a:lnTo>
                  <a:lnTo>
                    <a:pt x="15056" y="10600"/>
                  </a:lnTo>
                  <a:lnTo>
                    <a:pt x="12965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3"/>
            <p:cNvSpPr/>
            <p:nvPr/>
          </p:nvSpPr>
          <p:spPr>
            <a:xfrm>
              <a:off x="12423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13"/>
            <p:cNvSpPr/>
            <p:nvPr/>
          </p:nvSpPr>
          <p:spPr>
            <a:xfrm>
              <a:off x="-5938" y="6413"/>
              <a:ext cx="873093" cy="512330"/>
            </a:xfrm>
            <a:custGeom>
              <a:avLst/>
              <a:gdLst/>
              <a:ahLst/>
              <a:cxnLst/>
              <a:rect l="l" t="t" r="r" b="b"/>
              <a:pathLst>
                <a:path w="27178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23838" y="15947"/>
                  </a:lnTo>
                  <a:lnTo>
                    <a:pt x="271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3"/>
            <p:cNvSpPr/>
            <p:nvPr/>
          </p:nvSpPr>
          <p:spPr>
            <a:xfrm>
              <a:off x="123683" y="676348"/>
              <a:ext cx="613106" cy="162295"/>
            </a:xfrm>
            <a:custGeom>
              <a:avLst/>
              <a:gdLst/>
              <a:ahLst/>
              <a:cxnLst/>
              <a:rect l="l" t="t" r="r" b="b"/>
              <a:pathLst>
                <a:path w="19085" h="5052" extrusionOk="0">
                  <a:moveTo>
                    <a:pt x="643" y="1"/>
                  </a:moveTo>
                  <a:cubicBezTo>
                    <a:pt x="286" y="1"/>
                    <a:pt x="1" y="286"/>
                    <a:pt x="1" y="643"/>
                  </a:cubicBezTo>
                  <a:lnTo>
                    <a:pt x="1" y="4421"/>
                  </a:lnTo>
                  <a:cubicBezTo>
                    <a:pt x="1" y="4778"/>
                    <a:pt x="286" y="5051"/>
                    <a:pt x="643" y="5051"/>
                  </a:cubicBezTo>
                  <a:lnTo>
                    <a:pt x="18455" y="5051"/>
                  </a:lnTo>
                  <a:cubicBezTo>
                    <a:pt x="18812" y="5051"/>
                    <a:pt x="19085" y="4778"/>
                    <a:pt x="19085" y="4421"/>
                  </a:cubicBezTo>
                  <a:lnTo>
                    <a:pt x="19085" y="643"/>
                  </a:lnTo>
                  <a:cubicBezTo>
                    <a:pt x="19073" y="286"/>
                    <a:pt x="18788" y="1"/>
                    <a:pt x="18455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3"/>
            <p:cNvSpPr/>
            <p:nvPr/>
          </p:nvSpPr>
          <p:spPr>
            <a:xfrm>
              <a:off x="-5938" y="6413"/>
              <a:ext cx="873832" cy="512330"/>
            </a:xfrm>
            <a:custGeom>
              <a:avLst/>
              <a:gdLst/>
              <a:ahLst/>
              <a:cxnLst/>
              <a:rect l="l" t="t" r="r" b="b"/>
              <a:pathLst>
                <a:path w="27201" h="15948" extrusionOk="0">
                  <a:moveTo>
                    <a:pt x="1" y="0"/>
                  </a:moveTo>
                  <a:lnTo>
                    <a:pt x="3340" y="15947"/>
                  </a:lnTo>
                  <a:lnTo>
                    <a:pt x="3566" y="15947"/>
                  </a:lnTo>
                  <a:cubicBezTo>
                    <a:pt x="3649" y="8461"/>
                    <a:pt x="8105" y="4813"/>
                    <a:pt x="13607" y="4813"/>
                  </a:cubicBezTo>
                  <a:cubicBezTo>
                    <a:pt x="19097" y="4813"/>
                    <a:pt x="23553" y="8437"/>
                    <a:pt x="23648" y="15947"/>
                  </a:cubicBezTo>
                  <a:lnTo>
                    <a:pt x="23850" y="15947"/>
                  </a:lnTo>
                  <a:lnTo>
                    <a:pt x="27201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3"/>
            <p:cNvSpPr/>
            <p:nvPr/>
          </p:nvSpPr>
          <p:spPr>
            <a:xfrm>
              <a:off x="-41436" y="-15335"/>
              <a:ext cx="944475" cy="63768"/>
            </a:xfrm>
            <a:custGeom>
              <a:avLst/>
              <a:gdLst/>
              <a:ahLst/>
              <a:cxnLst/>
              <a:rect l="l" t="t" r="r" b="b"/>
              <a:pathLst>
                <a:path w="29400" h="1985" extrusionOk="0">
                  <a:moveTo>
                    <a:pt x="262" y="0"/>
                  </a:moveTo>
                  <a:cubicBezTo>
                    <a:pt x="120" y="0"/>
                    <a:pt x="1" y="119"/>
                    <a:pt x="1" y="250"/>
                  </a:cubicBezTo>
                  <a:lnTo>
                    <a:pt x="1" y="1735"/>
                  </a:lnTo>
                  <a:cubicBezTo>
                    <a:pt x="1" y="1866"/>
                    <a:pt x="120" y="1985"/>
                    <a:pt x="262" y="1985"/>
                  </a:cubicBezTo>
                  <a:lnTo>
                    <a:pt x="29150" y="1985"/>
                  </a:lnTo>
                  <a:cubicBezTo>
                    <a:pt x="29280" y="1985"/>
                    <a:pt x="29399" y="1866"/>
                    <a:pt x="29399" y="1735"/>
                  </a:cubicBezTo>
                  <a:lnTo>
                    <a:pt x="29399" y="250"/>
                  </a:lnTo>
                  <a:cubicBezTo>
                    <a:pt x="29387" y="107"/>
                    <a:pt x="29280" y="0"/>
                    <a:pt x="29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3"/>
            <p:cNvSpPr/>
            <p:nvPr/>
          </p:nvSpPr>
          <p:spPr>
            <a:xfrm>
              <a:off x="141420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68" y="0"/>
                    <a:pt x="1" y="868"/>
                    <a:pt x="1" y="1925"/>
                  </a:cubicBezTo>
                  <a:cubicBezTo>
                    <a:pt x="1" y="2995"/>
                    <a:pt x="868" y="3862"/>
                    <a:pt x="1949" y="3862"/>
                  </a:cubicBezTo>
                  <a:cubicBezTo>
                    <a:pt x="3019" y="3862"/>
                    <a:pt x="3898" y="2995"/>
                    <a:pt x="3898" y="1925"/>
                  </a:cubicBezTo>
                  <a:cubicBezTo>
                    <a:pt x="3898" y="868"/>
                    <a:pt x="3019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13"/>
            <p:cNvSpPr/>
            <p:nvPr/>
          </p:nvSpPr>
          <p:spPr>
            <a:xfrm>
              <a:off x="598366" y="694692"/>
              <a:ext cx="125255" cy="124099"/>
            </a:xfrm>
            <a:custGeom>
              <a:avLst/>
              <a:gdLst/>
              <a:ahLst/>
              <a:cxnLst/>
              <a:rect l="l" t="t" r="r" b="b"/>
              <a:pathLst>
                <a:path w="3899" h="3863" extrusionOk="0">
                  <a:moveTo>
                    <a:pt x="1949" y="0"/>
                  </a:moveTo>
                  <a:cubicBezTo>
                    <a:pt x="880" y="0"/>
                    <a:pt x="1" y="868"/>
                    <a:pt x="1" y="1925"/>
                  </a:cubicBezTo>
                  <a:cubicBezTo>
                    <a:pt x="1" y="2995"/>
                    <a:pt x="880" y="3862"/>
                    <a:pt x="1949" y="3862"/>
                  </a:cubicBezTo>
                  <a:cubicBezTo>
                    <a:pt x="3031" y="3862"/>
                    <a:pt x="3898" y="2995"/>
                    <a:pt x="3898" y="1925"/>
                  </a:cubicBezTo>
                  <a:cubicBezTo>
                    <a:pt x="3898" y="868"/>
                    <a:pt x="3031" y="0"/>
                    <a:pt x="1949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13"/>
            <p:cNvSpPr/>
            <p:nvPr/>
          </p:nvSpPr>
          <p:spPr>
            <a:xfrm>
              <a:off x="612886" y="708794"/>
              <a:ext cx="96600" cy="95476"/>
            </a:xfrm>
            <a:custGeom>
              <a:avLst/>
              <a:gdLst/>
              <a:ahLst/>
              <a:cxnLst/>
              <a:rect l="l" t="t" r="r" b="b"/>
              <a:pathLst>
                <a:path w="3007" h="2972" extrusionOk="0">
                  <a:moveTo>
                    <a:pt x="1497" y="1"/>
                  </a:moveTo>
                  <a:cubicBezTo>
                    <a:pt x="666" y="1"/>
                    <a:pt x="0" y="666"/>
                    <a:pt x="0" y="1486"/>
                  </a:cubicBezTo>
                  <a:cubicBezTo>
                    <a:pt x="0" y="2306"/>
                    <a:pt x="666" y="2972"/>
                    <a:pt x="1497" y="2972"/>
                  </a:cubicBezTo>
                  <a:cubicBezTo>
                    <a:pt x="2329" y="2972"/>
                    <a:pt x="3007" y="2306"/>
                    <a:pt x="3007" y="1486"/>
                  </a:cubicBezTo>
                  <a:cubicBezTo>
                    <a:pt x="3007" y="666"/>
                    <a:pt x="2329" y="1"/>
                    <a:pt x="1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13"/>
            <p:cNvSpPr/>
            <p:nvPr/>
          </p:nvSpPr>
          <p:spPr>
            <a:xfrm>
              <a:off x="155940" y="709951"/>
              <a:ext cx="95443" cy="93548"/>
            </a:xfrm>
            <a:custGeom>
              <a:avLst/>
              <a:gdLst/>
              <a:ahLst/>
              <a:cxnLst/>
              <a:rect l="l" t="t" r="r" b="b"/>
              <a:pathLst>
                <a:path w="2971" h="2912" extrusionOk="0">
                  <a:moveTo>
                    <a:pt x="1486" y="1"/>
                  </a:moveTo>
                  <a:cubicBezTo>
                    <a:pt x="666" y="1"/>
                    <a:pt x="0" y="654"/>
                    <a:pt x="0" y="1450"/>
                  </a:cubicBezTo>
                  <a:cubicBezTo>
                    <a:pt x="0" y="2258"/>
                    <a:pt x="666" y="2912"/>
                    <a:pt x="1486" y="2912"/>
                  </a:cubicBezTo>
                  <a:cubicBezTo>
                    <a:pt x="2317" y="2912"/>
                    <a:pt x="2971" y="2258"/>
                    <a:pt x="2971" y="1450"/>
                  </a:cubicBezTo>
                  <a:cubicBezTo>
                    <a:pt x="2971" y="654"/>
                    <a:pt x="2294" y="1"/>
                    <a:pt x="1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3"/>
            <p:cNvSpPr/>
            <p:nvPr/>
          </p:nvSpPr>
          <p:spPr>
            <a:xfrm>
              <a:off x="116234" y="4452492"/>
              <a:ext cx="628750" cy="316463"/>
            </a:xfrm>
            <a:custGeom>
              <a:avLst/>
              <a:gdLst/>
              <a:ahLst/>
              <a:cxnLst/>
              <a:rect l="l" t="t" r="r" b="b"/>
              <a:pathLst>
                <a:path w="19572" h="9851" extrusionOk="0">
                  <a:moveTo>
                    <a:pt x="2401" y="0"/>
                  </a:moveTo>
                  <a:lnTo>
                    <a:pt x="0" y="9851"/>
                  </a:lnTo>
                  <a:lnTo>
                    <a:pt x="19572" y="9851"/>
                  </a:lnTo>
                  <a:lnTo>
                    <a:pt x="171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3"/>
            <p:cNvSpPr/>
            <p:nvPr/>
          </p:nvSpPr>
          <p:spPr>
            <a:xfrm>
              <a:off x="116234" y="4496375"/>
              <a:ext cx="628750" cy="272581"/>
            </a:xfrm>
            <a:custGeom>
              <a:avLst/>
              <a:gdLst/>
              <a:ahLst/>
              <a:cxnLst/>
              <a:rect l="l" t="t" r="r" b="b"/>
              <a:pathLst>
                <a:path w="19572" h="8485" extrusionOk="0">
                  <a:moveTo>
                    <a:pt x="17516" y="1"/>
                  </a:moveTo>
                  <a:cubicBezTo>
                    <a:pt x="16530" y="3209"/>
                    <a:pt x="13416" y="5562"/>
                    <a:pt x="9685" y="5562"/>
                  </a:cubicBezTo>
                  <a:cubicBezTo>
                    <a:pt x="6108" y="5562"/>
                    <a:pt x="3054" y="3375"/>
                    <a:pt x="1973" y="357"/>
                  </a:cubicBezTo>
                  <a:lnTo>
                    <a:pt x="0" y="8485"/>
                  </a:lnTo>
                  <a:lnTo>
                    <a:pt x="19572" y="8485"/>
                  </a:lnTo>
                  <a:lnTo>
                    <a:pt x="17516" y="1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7" name="Google Shape;717;p13"/>
          <p:cNvSpPr txBox="1">
            <a:spLocks noGrp="1"/>
          </p:cNvSpPr>
          <p:nvPr>
            <p:ph type="title"/>
          </p:nvPr>
        </p:nvSpPr>
        <p:spPr>
          <a:xfrm>
            <a:off x="1499100" y="458900"/>
            <a:ext cx="614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18" name="Google Shape;718;p13">
            <a:hlinkClick r:id="rId3" action="ppaction://hlinksldjump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2123250" y="828913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19" name="Google Shape;719;p13">
            <a:hlinkClick r:id="rId3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851400" y="1501577"/>
            <a:ext cx="37206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subTitle" idx="3"/>
          </p:nvPr>
        </p:nvSpPr>
        <p:spPr>
          <a:xfrm>
            <a:off x="1532100" y="2142163"/>
            <a:ext cx="2359200" cy="5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1" name="Google Shape;721;p13">
            <a:hlinkClick r:id="rId4" action="ppaction://hlinksldjump"/>
          </p:cNvPr>
          <p:cNvSpPr txBox="1">
            <a:spLocks noGrp="1"/>
          </p:cNvSpPr>
          <p:nvPr>
            <p:ph type="title" idx="4" hasCustomPrompt="1"/>
          </p:nvPr>
        </p:nvSpPr>
        <p:spPr>
          <a:xfrm>
            <a:off x="2123250" y="2651522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2" name="Google Shape;722;p13">
            <a:hlinkClick r:id="rId4" action="ppaction://hlinksldjump"/>
          </p:cNvPr>
          <p:cNvSpPr txBox="1">
            <a:spLocks noGrp="1"/>
          </p:cNvSpPr>
          <p:nvPr>
            <p:ph type="subTitle" idx="5"/>
          </p:nvPr>
        </p:nvSpPr>
        <p:spPr>
          <a:xfrm>
            <a:off x="851400" y="3340243"/>
            <a:ext cx="3720600" cy="7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subTitle" idx="6"/>
          </p:nvPr>
        </p:nvSpPr>
        <p:spPr>
          <a:xfrm>
            <a:off x="1532100" y="3973743"/>
            <a:ext cx="2359200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4" name="Google Shape;724;p13">
            <a:hlinkClick r:id="rId5" action="ppaction://hlinksldjump"/>
          </p:cNvPr>
          <p:cNvSpPr txBox="1">
            <a:spLocks noGrp="1"/>
          </p:cNvSpPr>
          <p:nvPr>
            <p:ph type="title" idx="7" hasCustomPrompt="1"/>
          </p:nvPr>
        </p:nvSpPr>
        <p:spPr>
          <a:xfrm>
            <a:off x="5843850" y="831379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5" name="Google Shape;725;p13">
            <a:hlinkClick r:id="rId5" action="ppaction://hlinksldjump"/>
          </p:cNvPr>
          <p:cNvSpPr txBox="1">
            <a:spLocks noGrp="1"/>
          </p:cNvSpPr>
          <p:nvPr>
            <p:ph type="subTitle" idx="8"/>
          </p:nvPr>
        </p:nvSpPr>
        <p:spPr>
          <a:xfrm>
            <a:off x="4572000" y="1501581"/>
            <a:ext cx="37206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subTitle" idx="9"/>
          </p:nvPr>
        </p:nvSpPr>
        <p:spPr>
          <a:xfrm>
            <a:off x="5252700" y="2148473"/>
            <a:ext cx="2359200" cy="5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7" name="Google Shape;727;p13">
            <a:hlinkClick r:id="rId6" action="ppaction://hlinksldjump"/>
          </p:cNvPr>
          <p:cNvSpPr txBox="1">
            <a:spLocks noGrp="1"/>
          </p:cNvSpPr>
          <p:nvPr>
            <p:ph type="title" idx="13" hasCustomPrompt="1"/>
          </p:nvPr>
        </p:nvSpPr>
        <p:spPr>
          <a:xfrm>
            <a:off x="5843850" y="2651522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8" name="Google Shape;728;p13">
            <a:hlinkClick r:id="rId6" action="ppaction://hlinksldjump"/>
          </p:cNvPr>
          <p:cNvSpPr txBox="1">
            <a:spLocks noGrp="1"/>
          </p:cNvSpPr>
          <p:nvPr>
            <p:ph type="subTitle" idx="14"/>
          </p:nvPr>
        </p:nvSpPr>
        <p:spPr>
          <a:xfrm>
            <a:off x="4572000" y="3341225"/>
            <a:ext cx="3720600" cy="7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5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9" name="Google Shape;729;p13"/>
          <p:cNvSpPr txBox="1">
            <a:spLocks noGrp="1"/>
          </p:cNvSpPr>
          <p:nvPr>
            <p:ph type="subTitle" idx="15"/>
          </p:nvPr>
        </p:nvSpPr>
        <p:spPr>
          <a:xfrm>
            <a:off x="5252700" y="3969497"/>
            <a:ext cx="2359200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Black"/>
              <a:buNone/>
              <a:defRPr sz="3200">
                <a:solidFill>
                  <a:schemeClr val="dk1"/>
                </a:solidFill>
                <a:latin typeface="Playfair Display Black"/>
                <a:ea typeface="Playfair Display Black"/>
                <a:cs typeface="Playfair Display Black"/>
                <a:sym typeface="Playfair Display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302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5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6" r:id="rId20"/>
    <p:sldLayoutId id="2147483678" r:id="rId21"/>
    <p:sldLayoutId id="2147483679" r:id="rId22"/>
    <p:sldLayoutId id="2147483680" r:id="rId23"/>
    <p:sldLayoutId id="2147483682" r:id="rId24"/>
    <p:sldLayoutId id="2147483683" r:id="rId25"/>
    <p:sldLayoutId id="2147483684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1" name="Google Shape;2271;p42"/>
          <p:cNvGrpSpPr/>
          <p:nvPr/>
        </p:nvGrpSpPr>
        <p:grpSpPr>
          <a:xfrm>
            <a:off x="5504824" y="-70125"/>
            <a:ext cx="2394820" cy="4528986"/>
            <a:chOff x="5504824" y="-70125"/>
            <a:chExt cx="2394820" cy="4528986"/>
          </a:xfrm>
        </p:grpSpPr>
        <p:sp>
          <p:nvSpPr>
            <p:cNvPr id="2272" name="Google Shape;2272;p42"/>
            <p:cNvSpPr/>
            <p:nvPr/>
          </p:nvSpPr>
          <p:spPr>
            <a:xfrm>
              <a:off x="5952360" y="112717"/>
              <a:ext cx="1410349" cy="4339578"/>
            </a:xfrm>
            <a:custGeom>
              <a:avLst/>
              <a:gdLst/>
              <a:ahLst/>
              <a:cxnLst/>
              <a:rect l="l" t="t" r="r" b="b"/>
              <a:pathLst>
                <a:path w="10097" h="31068" extrusionOk="0">
                  <a:moveTo>
                    <a:pt x="5049" y="1"/>
                  </a:moveTo>
                  <a:cubicBezTo>
                    <a:pt x="2525" y="1"/>
                    <a:pt x="1" y="1199"/>
                    <a:pt x="1" y="3595"/>
                  </a:cubicBezTo>
                  <a:lnTo>
                    <a:pt x="1" y="31068"/>
                  </a:lnTo>
                  <a:lnTo>
                    <a:pt x="10097" y="31068"/>
                  </a:lnTo>
                  <a:lnTo>
                    <a:pt x="10097" y="3595"/>
                  </a:lnTo>
                  <a:cubicBezTo>
                    <a:pt x="10097" y="1199"/>
                    <a:pt x="7573" y="1"/>
                    <a:pt x="50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020385" y="208258"/>
              <a:ext cx="1274440" cy="4126985"/>
            </a:xfrm>
            <a:custGeom>
              <a:avLst/>
              <a:gdLst/>
              <a:ahLst/>
              <a:cxnLst/>
              <a:rect l="l" t="t" r="r" b="b"/>
              <a:pathLst>
                <a:path w="9124" h="29546" extrusionOk="0">
                  <a:moveTo>
                    <a:pt x="4562" y="1"/>
                  </a:moveTo>
                  <a:cubicBezTo>
                    <a:pt x="2281" y="1"/>
                    <a:pt x="0" y="1249"/>
                    <a:pt x="0" y="3745"/>
                  </a:cubicBezTo>
                  <a:lnTo>
                    <a:pt x="0" y="29545"/>
                  </a:lnTo>
                  <a:lnTo>
                    <a:pt x="9124" y="29545"/>
                  </a:lnTo>
                  <a:lnTo>
                    <a:pt x="9124" y="3745"/>
                  </a:lnTo>
                  <a:cubicBezTo>
                    <a:pt x="9124" y="1249"/>
                    <a:pt x="6843" y="1"/>
                    <a:pt x="4562" y="1"/>
                  </a:cubicBez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045527" y="253375"/>
              <a:ext cx="1224156" cy="4039127"/>
            </a:xfrm>
            <a:custGeom>
              <a:avLst/>
              <a:gdLst/>
              <a:ahLst/>
              <a:cxnLst/>
              <a:rect l="l" t="t" r="r" b="b"/>
              <a:pathLst>
                <a:path w="8764" h="28917" extrusionOk="0">
                  <a:moveTo>
                    <a:pt x="4382" y="1"/>
                  </a:moveTo>
                  <a:cubicBezTo>
                    <a:pt x="2191" y="1"/>
                    <a:pt x="1" y="1243"/>
                    <a:pt x="1" y="3728"/>
                  </a:cubicBezTo>
                  <a:lnTo>
                    <a:pt x="1" y="28917"/>
                  </a:lnTo>
                  <a:lnTo>
                    <a:pt x="8763" y="28917"/>
                  </a:lnTo>
                  <a:lnTo>
                    <a:pt x="8763" y="3728"/>
                  </a:lnTo>
                  <a:cubicBezTo>
                    <a:pt x="8763" y="1243"/>
                    <a:pt x="6573" y="1"/>
                    <a:pt x="43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132967" y="2887327"/>
              <a:ext cx="1058355" cy="1260333"/>
            </a:xfrm>
            <a:custGeom>
              <a:avLst/>
              <a:gdLst/>
              <a:ahLst/>
              <a:cxnLst/>
              <a:rect l="l" t="t" r="r" b="b"/>
              <a:pathLst>
                <a:path w="7577" h="9023" extrusionOk="0">
                  <a:moveTo>
                    <a:pt x="7577" y="1"/>
                  </a:moveTo>
                  <a:lnTo>
                    <a:pt x="0" y="9022"/>
                  </a:lnTo>
                  <a:lnTo>
                    <a:pt x="7577" y="9022"/>
                  </a:lnTo>
                  <a:lnTo>
                    <a:pt x="7577" y="1"/>
                  </a:ln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123888" y="327824"/>
              <a:ext cx="1067435" cy="2099111"/>
            </a:xfrm>
            <a:custGeom>
              <a:avLst/>
              <a:gdLst/>
              <a:ahLst/>
              <a:cxnLst/>
              <a:rect l="l" t="t" r="r" b="b"/>
              <a:pathLst>
                <a:path w="7642" h="15028" extrusionOk="0">
                  <a:moveTo>
                    <a:pt x="3821" y="0"/>
                  </a:moveTo>
                  <a:cubicBezTo>
                    <a:pt x="1911" y="0"/>
                    <a:pt x="0" y="1118"/>
                    <a:pt x="0" y="3352"/>
                  </a:cubicBezTo>
                  <a:lnTo>
                    <a:pt x="0" y="15027"/>
                  </a:lnTo>
                  <a:lnTo>
                    <a:pt x="7642" y="5927"/>
                  </a:lnTo>
                  <a:lnTo>
                    <a:pt x="7642" y="3352"/>
                  </a:lnTo>
                  <a:cubicBezTo>
                    <a:pt x="7642" y="1118"/>
                    <a:pt x="5731" y="0"/>
                    <a:pt x="3821" y="0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5999712" y="1479768"/>
              <a:ext cx="1337157" cy="22768"/>
            </a:xfrm>
            <a:custGeom>
              <a:avLst/>
              <a:gdLst/>
              <a:ahLst/>
              <a:cxnLst/>
              <a:rect l="l" t="t" r="r" b="b"/>
              <a:pathLst>
                <a:path w="9573" h="163" extrusionOk="0">
                  <a:moveTo>
                    <a:pt x="0" y="0"/>
                  </a:moveTo>
                  <a:lnTo>
                    <a:pt x="0" y="162"/>
                  </a:lnTo>
                  <a:lnTo>
                    <a:pt x="9573" y="162"/>
                  </a:lnTo>
                  <a:lnTo>
                    <a:pt x="95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5999712" y="2563269"/>
              <a:ext cx="1336598" cy="31149"/>
            </a:xfrm>
            <a:custGeom>
              <a:avLst/>
              <a:gdLst/>
              <a:ahLst/>
              <a:cxnLst/>
              <a:rect l="l" t="t" r="r" b="b"/>
              <a:pathLst>
                <a:path w="9569" h="223" extrusionOk="0">
                  <a:moveTo>
                    <a:pt x="0" y="1"/>
                  </a:moveTo>
                  <a:lnTo>
                    <a:pt x="0" y="223"/>
                  </a:lnTo>
                  <a:lnTo>
                    <a:pt x="9568" y="223"/>
                  </a:lnTo>
                  <a:lnTo>
                    <a:pt x="956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653696" y="139396"/>
              <a:ext cx="29193" cy="4285801"/>
            </a:xfrm>
            <a:custGeom>
              <a:avLst/>
              <a:gdLst/>
              <a:ahLst/>
              <a:cxnLst/>
              <a:rect l="l" t="t" r="r" b="b"/>
              <a:pathLst>
                <a:path w="209" h="30683" extrusionOk="0">
                  <a:moveTo>
                    <a:pt x="0" y="1"/>
                  </a:moveTo>
                  <a:lnTo>
                    <a:pt x="0" y="30682"/>
                  </a:lnTo>
                  <a:lnTo>
                    <a:pt x="209" y="30682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7323185" y="-70125"/>
              <a:ext cx="516397" cy="4528984"/>
            </a:xfrm>
            <a:custGeom>
              <a:avLst/>
              <a:gdLst/>
              <a:ahLst/>
              <a:cxnLst/>
              <a:rect l="l" t="t" r="r" b="b"/>
              <a:pathLst>
                <a:path w="3697" h="32424" extrusionOk="0">
                  <a:moveTo>
                    <a:pt x="0" y="0"/>
                  </a:moveTo>
                  <a:lnTo>
                    <a:pt x="0" y="32423"/>
                  </a:lnTo>
                  <a:lnTo>
                    <a:pt x="3696" y="32423"/>
                  </a:lnTo>
                  <a:lnTo>
                    <a:pt x="24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7323185" y="-70125"/>
              <a:ext cx="401859" cy="2196189"/>
            </a:xfrm>
            <a:custGeom>
              <a:avLst/>
              <a:gdLst/>
              <a:ahLst/>
              <a:cxnLst/>
              <a:rect l="l" t="t" r="r" b="b"/>
              <a:pathLst>
                <a:path w="2877" h="15723" extrusionOk="0">
                  <a:moveTo>
                    <a:pt x="0" y="0"/>
                  </a:moveTo>
                  <a:lnTo>
                    <a:pt x="0" y="15723"/>
                  </a:lnTo>
                  <a:cubicBezTo>
                    <a:pt x="505" y="12296"/>
                    <a:pt x="1311" y="10078"/>
                    <a:pt x="2205" y="10078"/>
                  </a:cubicBezTo>
                  <a:cubicBezTo>
                    <a:pt x="2436" y="10078"/>
                    <a:pt x="2663" y="10221"/>
                    <a:pt x="2876" y="10499"/>
                  </a:cubicBezTo>
                  <a:lnTo>
                    <a:pt x="2492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5583744" y="-70125"/>
              <a:ext cx="415408" cy="4528984"/>
            </a:xfrm>
            <a:custGeom>
              <a:avLst/>
              <a:gdLst/>
              <a:ahLst/>
              <a:cxnLst/>
              <a:rect l="l" t="t" r="r" b="b"/>
              <a:pathLst>
                <a:path w="2974" h="32424" extrusionOk="0">
                  <a:moveTo>
                    <a:pt x="973" y="0"/>
                  </a:moveTo>
                  <a:lnTo>
                    <a:pt x="0" y="32423"/>
                  </a:lnTo>
                  <a:lnTo>
                    <a:pt x="2973" y="32423"/>
                  </a:lnTo>
                  <a:lnTo>
                    <a:pt x="29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5682079" y="-70125"/>
              <a:ext cx="317074" cy="4528984"/>
            </a:xfrm>
            <a:custGeom>
              <a:avLst/>
              <a:gdLst/>
              <a:ahLst/>
              <a:cxnLst/>
              <a:rect l="l" t="t" r="r" b="b"/>
              <a:pathLst>
                <a:path w="2270" h="32424" extrusionOk="0">
                  <a:moveTo>
                    <a:pt x="269" y="0"/>
                  </a:moveTo>
                  <a:lnTo>
                    <a:pt x="0" y="9123"/>
                  </a:lnTo>
                  <a:cubicBezTo>
                    <a:pt x="33" y="9110"/>
                    <a:pt x="70" y="9105"/>
                    <a:pt x="102" y="9105"/>
                  </a:cubicBezTo>
                  <a:cubicBezTo>
                    <a:pt x="1195" y="9105"/>
                    <a:pt x="2084" y="15107"/>
                    <a:pt x="2084" y="22512"/>
                  </a:cubicBezTo>
                  <a:cubicBezTo>
                    <a:pt x="2084" y="26440"/>
                    <a:pt x="1834" y="29968"/>
                    <a:pt x="1436" y="32423"/>
                  </a:cubicBezTo>
                  <a:lnTo>
                    <a:pt x="2269" y="32423"/>
                  </a:lnTo>
                  <a:lnTo>
                    <a:pt x="2269" y="0"/>
                  </a:ln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5858635" y="-70125"/>
              <a:ext cx="1699487" cy="888504"/>
            </a:xfrm>
            <a:custGeom>
              <a:avLst/>
              <a:gdLst/>
              <a:ahLst/>
              <a:cxnLst/>
              <a:rect l="l" t="t" r="r" b="b"/>
              <a:pathLst>
                <a:path w="12167" h="6361" extrusionOk="0">
                  <a:moveTo>
                    <a:pt x="0" y="0"/>
                  </a:moveTo>
                  <a:lnTo>
                    <a:pt x="0" y="4029"/>
                  </a:lnTo>
                  <a:cubicBezTo>
                    <a:pt x="1546" y="5558"/>
                    <a:pt x="3334" y="6360"/>
                    <a:pt x="5393" y="6360"/>
                  </a:cubicBezTo>
                  <a:cubicBezTo>
                    <a:pt x="7389" y="6360"/>
                    <a:pt x="9639" y="5607"/>
                    <a:pt x="12167" y="4029"/>
                  </a:cubicBezTo>
                  <a:lnTo>
                    <a:pt x="1216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5858635" y="-70125"/>
              <a:ext cx="406329" cy="828023"/>
            </a:xfrm>
            <a:custGeom>
              <a:avLst/>
              <a:gdLst/>
              <a:ahLst/>
              <a:cxnLst/>
              <a:rect l="l" t="t" r="r" b="b"/>
              <a:pathLst>
                <a:path w="2909" h="5928" extrusionOk="0">
                  <a:moveTo>
                    <a:pt x="0" y="0"/>
                  </a:moveTo>
                  <a:lnTo>
                    <a:pt x="0" y="4029"/>
                  </a:lnTo>
                  <a:cubicBezTo>
                    <a:pt x="890" y="4909"/>
                    <a:pt x="1853" y="5544"/>
                    <a:pt x="2909" y="5928"/>
                  </a:cubicBezTo>
                  <a:cubicBezTo>
                    <a:pt x="2214" y="4571"/>
                    <a:pt x="1797" y="2737"/>
                    <a:pt x="1797" y="713"/>
                  </a:cubicBezTo>
                  <a:cubicBezTo>
                    <a:pt x="1797" y="472"/>
                    <a:pt x="1802" y="236"/>
                    <a:pt x="1816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7082515" y="-70125"/>
              <a:ext cx="474353" cy="798970"/>
            </a:xfrm>
            <a:custGeom>
              <a:avLst/>
              <a:gdLst/>
              <a:ahLst/>
              <a:cxnLst/>
              <a:rect l="l" t="t" r="r" b="b"/>
              <a:pathLst>
                <a:path w="3396" h="5720" extrusionOk="0">
                  <a:moveTo>
                    <a:pt x="987" y="0"/>
                  </a:moveTo>
                  <a:cubicBezTo>
                    <a:pt x="1001" y="232"/>
                    <a:pt x="1006" y="468"/>
                    <a:pt x="1006" y="713"/>
                  </a:cubicBezTo>
                  <a:cubicBezTo>
                    <a:pt x="1006" y="2635"/>
                    <a:pt x="626" y="4386"/>
                    <a:pt x="1" y="5720"/>
                  </a:cubicBezTo>
                  <a:cubicBezTo>
                    <a:pt x="1070" y="5331"/>
                    <a:pt x="2205" y="4775"/>
                    <a:pt x="3395" y="4029"/>
                  </a:cubicBezTo>
                  <a:lnTo>
                    <a:pt x="3395" y="0"/>
                  </a:ln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7572235" y="244854"/>
              <a:ext cx="126969" cy="4214006"/>
            </a:xfrm>
            <a:custGeom>
              <a:avLst/>
              <a:gdLst/>
              <a:ahLst/>
              <a:cxnLst/>
              <a:rect l="l" t="t" r="r" b="b"/>
              <a:pathLst>
                <a:path w="909" h="30169" extrusionOk="0">
                  <a:moveTo>
                    <a:pt x="255" y="0"/>
                  </a:moveTo>
                  <a:cubicBezTo>
                    <a:pt x="255" y="0"/>
                    <a:pt x="1" y="2526"/>
                    <a:pt x="28" y="4419"/>
                  </a:cubicBezTo>
                  <a:cubicBezTo>
                    <a:pt x="51" y="5873"/>
                    <a:pt x="603" y="22480"/>
                    <a:pt x="857" y="30168"/>
                  </a:cubicBezTo>
                  <a:lnTo>
                    <a:pt x="908" y="30168"/>
                  </a:lnTo>
                  <a:cubicBezTo>
                    <a:pt x="746" y="22216"/>
                    <a:pt x="376" y="4377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7407272" y="363862"/>
              <a:ext cx="69980" cy="4094999"/>
            </a:xfrm>
            <a:custGeom>
              <a:avLst/>
              <a:gdLst/>
              <a:ahLst/>
              <a:cxnLst/>
              <a:rect l="l" t="t" r="r" b="b"/>
              <a:pathLst>
                <a:path w="501" h="29317" extrusionOk="0">
                  <a:moveTo>
                    <a:pt x="436" y="1"/>
                  </a:moveTo>
                  <a:cubicBezTo>
                    <a:pt x="431" y="1"/>
                    <a:pt x="1" y="10110"/>
                    <a:pt x="65" y="16423"/>
                  </a:cubicBezTo>
                  <a:cubicBezTo>
                    <a:pt x="75" y="17636"/>
                    <a:pt x="251" y="24518"/>
                    <a:pt x="376" y="29316"/>
                  </a:cubicBezTo>
                  <a:lnTo>
                    <a:pt x="501" y="29316"/>
                  </a:lnTo>
                  <a:cubicBezTo>
                    <a:pt x="491" y="20994"/>
                    <a:pt x="468" y="4233"/>
                    <a:pt x="436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5692974" y="556062"/>
              <a:ext cx="126271" cy="3902799"/>
            </a:xfrm>
            <a:custGeom>
              <a:avLst/>
              <a:gdLst/>
              <a:ahLst/>
              <a:cxnLst/>
              <a:rect l="l" t="t" r="r" b="b"/>
              <a:pathLst>
                <a:path w="904" h="27941" extrusionOk="0">
                  <a:moveTo>
                    <a:pt x="719" y="0"/>
                  </a:moveTo>
                  <a:cubicBezTo>
                    <a:pt x="719" y="0"/>
                    <a:pt x="719" y="1"/>
                    <a:pt x="719" y="2"/>
                  </a:cubicBezTo>
                  <a:lnTo>
                    <a:pt x="719" y="2"/>
                  </a:lnTo>
                  <a:cubicBezTo>
                    <a:pt x="719" y="2"/>
                    <a:pt x="719" y="1"/>
                    <a:pt x="719" y="0"/>
                  </a:cubicBezTo>
                  <a:close/>
                  <a:moveTo>
                    <a:pt x="719" y="2"/>
                  </a:moveTo>
                  <a:lnTo>
                    <a:pt x="719" y="2"/>
                  </a:lnTo>
                  <a:cubicBezTo>
                    <a:pt x="593" y="4058"/>
                    <a:pt x="181" y="20573"/>
                    <a:pt x="1" y="27940"/>
                  </a:cubicBezTo>
                  <a:lnTo>
                    <a:pt x="43" y="27940"/>
                  </a:lnTo>
                  <a:cubicBezTo>
                    <a:pt x="297" y="20817"/>
                    <a:pt x="839" y="5437"/>
                    <a:pt x="872" y="4094"/>
                  </a:cubicBezTo>
                  <a:cubicBezTo>
                    <a:pt x="903" y="2373"/>
                    <a:pt x="720" y="84"/>
                    <a:pt x="719" y="2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5872882" y="665292"/>
              <a:ext cx="72634" cy="3792871"/>
            </a:xfrm>
            <a:custGeom>
              <a:avLst/>
              <a:gdLst/>
              <a:ahLst/>
              <a:cxnLst/>
              <a:rect l="l" t="t" r="r" b="b"/>
              <a:pathLst>
                <a:path w="520" h="27154" extrusionOk="0">
                  <a:moveTo>
                    <a:pt x="237" y="1"/>
                  </a:moveTo>
                  <a:cubicBezTo>
                    <a:pt x="176" y="3923"/>
                    <a:pt x="56" y="19442"/>
                    <a:pt x="0" y="27153"/>
                  </a:cubicBezTo>
                  <a:lnTo>
                    <a:pt x="98" y="27153"/>
                  </a:lnTo>
                  <a:cubicBezTo>
                    <a:pt x="223" y="22712"/>
                    <a:pt x="408" y="16340"/>
                    <a:pt x="426" y="15214"/>
                  </a:cubicBezTo>
                  <a:cubicBezTo>
                    <a:pt x="519" y="9370"/>
                    <a:pt x="237" y="10"/>
                    <a:pt x="237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096092" y="43715"/>
              <a:ext cx="1164512" cy="679264"/>
            </a:xfrm>
            <a:custGeom>
              <a:avLst/>
              <a:gdLst/>
              <a:ahLst/>
              <a:cxnLst/>
              <a:rect l="l" t="t" r="r" b="b"/>
              <a:pathLst>
                <a:path w="8337" h="4863" extrusionOk="0">
                  <a:moveTo>
                    <a:pt x="5" y="0"/>
                  </a:moveTo>
                  <a:cubicBezTo>
                    <a:pt x="5" y="51"/>
                    <a:pt x="0" y="97"/>
                    <a:pt x="0" y="148"/>
                  </a:cubicBezTo>
                  <a:cubicBezTo>
                    <a:pt x="0" y="2756"/>
                    <a:pt x="1862" y="4863"/>
                    <a:pt x="4168" y="4863"/>
                  </a:cubicBezTo>
                  <a:cubicBezTo>
                    <a:pt x="6470" y="4863"/>
                    <a:pt x="8336" y="2756"/>
                    <a:pt x="8336" y="148"/>
                  </a:cubicBezTo>
                  <a:cubicBezTo>
                    <a:pt x="8336" y="97"/>
                    <a:pt x="8336" y="51"/>
                    <a:pt x="8327" y="0"/>
                  </a:cubicBezTo>
                  <a:cubicBezTo>
                    <a:pt x="8267" y="2538"/>
                    <a:pt x="6424" y="4566"/>
                    <a:pt x="4168" y="4566"/>
                  </a:cubicBezTo>
                  <a:cubicBezTo>
                    <a:pt x="1908" y="4566"/>
                    <a:pt x="70" y="2538"/>
                    <a:pt x="5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117323" y="-70125"/>
              <a:ext cx="1130989" cy="575202"/>
            </a:xfrm>
            <a:custGeom>
              <a:avLst/>
              <a:gdLst/>
              <a:ahLst/>
              <a:cxnLst/>
              <a:rect l="l" t="t" r="r" b="b"/>
              <a:pathLst>
                <a:path w="8097" h="4118" extrusionOk="0">
                  <a:moveTo>
                    <a:pt x="1" y="0"/>
                  </a:moveTo>
                  <a:cubicBezTo>
                    <a:pt x="256" y="2320"/>
                    <a:pt x="1969" y="4117"/>
                    <a:pt x="4049" y="4117"/>
                  </a:cubicBezTo>
                  <a:cubicBezTo>
                    <a:pt x="6128" y="4117"/>
                    <a:pt x="7842" y="2320"/>
                    <a:pt x="8096" y="0"/>
                  </a:cubicBezTo>
                  <a:lnTo>
                    <a:pt x="8055" y="0"/>
                  </a:lnTo>
                  <a:cubicBezTo>
                    <a:pt x="7689" y="2177"/>
                    <a:pt x="6040" y="3460"/>
                    <a:pt x="4049" y="3460"/>
                  </a:cubicBezTo>
                  <a:cubicBezTo>
                    <a:pt x="2062" y="3460"/>
                    <a:pt x="408" y="2167"/>
                    <a:pt x="43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138694" y="-70125"/>
              <a:ext cx="303525" cy="265252"/>
            </a:xfrm>
            <a:custGeom>
              <a:avLst/>
              <a:gdLst/>
              <a:ahLst/>
              <a:cxnLst/>
              <a:rect l="l" t="t" r="r" b="b"/>
              <a:pathLst>
                <a:path w="2173" h="1899" extrusionOk="0">
                  <a:moveTo>
                    <a:pt x="1" y="0"/>
                  </a:moveTo>
                  <a:cubicBezTo>
                    <a:pt x="218" y="834"/>
                    <a:pt x="1047" y="1533"/>
                    <a:pt x="2173" y="1899"/>
                  </a:cubicBezTo>
                  <a:cubicBezTo>
                    <a:pt x="1376" y="1501"/>
                    <a:pt x="807" y="810"/>
                    <a:pt x="644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42"/>
            <p:cNvSpPr/>
            <p:nvPr/>
          </p:nvSpPr>
          <p:spPr>
            <a:xfrm>
              <a:off x="6832208" y="-70125"/>
              <a:ext cx="408983" cy="291233"/>
            </a:xfrm>
            <a:custGeom>
              <a:avLst/>
              <a:gdLst/>
              <a:ahLst/>
              <a:cxnLst/>
              <a:rect l="l" t="t" r="r" b="b"/>
              <a:pathLst>
                <a:path w="2928" h="2085" extrusionOk="0">
                  <a:moveTo>
                    <a:pt x="1973" y="0"/>
                  </a:moveTo>
                  <a:cubicBezTo>
                    <a:pt x="1783" y="949"/>
                    <a:pt x="1019" y="1737"/>
                    <a:pt x="0" y="2084"/>
                  </a:cubicBezTo>
                  <a:cubicBezTo>
                    <a:pt x="1506" y="1820"/>
                    <a:pt x="2659" y="1010"/>
                    <a:pt x="2927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42"/>
            <p:cNvSpPr/>
            <p:nvPr/>
          </p:nvSpPr>
          <p:spPr>
            <a:xfrm>
              <a:off x="5504824" y="-70125"/>
              <a:ext cx="622414" cy="943818"/>
            </a:xfrm>
            <a:custGeom>
              <a:avLst/>
              <a:gdLst/>
              <a:ahLst/>
              <a:cxnLst/>
              <a:rect l="l" t="t" r="r" b="b"/>
              <a:pathLst>
                <a:path w="4456" h="6757" extrusionOk="0">
                  <a:moveTo>
                    <a:pt x="1746" y="0"/>
                  </a:moveTo>
                  <a:lnTo>
                    <a:pt x="0" y="5868"/>
                  </a:lnTo>
                  <a:cubicBezTo>
                    <a:pt x="463" y="6483"/>
                    <a:pt x="1389" y="6756"/>
                    <a:pt x="2289" y="6756"/>
                  </a:cubicBezTo>
                  <a:cubicBezTo>
                    <a:pt x="3219" y="6756"/>
                    <a:pt x="4121" y="6464"/>
                    <a:pt x="4455" y="5956"/>
                  </a:cubicBezTo>
                  <a:lnTo>
                    <a:pt x="314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5505383" y="-70125"/>
              <a:ext cx="623112" cy="888924"/>
            </a:xfrm>
            <a:custGeom>
              <a:avLst/>
              <a:gdLst/>
              <a:ahLst/>
              <a:cxnLst/>
              <a:rect l="l" t="t" r="r" b="b"/>
              <a:pathLst>
                <a:path w="4461" h="6364" extrusionOk="0">
                  <a:moveTo>
                    <a:pt x="1057" y="0"/>
                  </a:moveTo>
                  <a:lnTo>
                    <a:pt x="1" y="5868"/>
                  </a:lnTo>
                  <a:cubicBezTo>
                    <a:pt x="93" y="5993"/>
                    <a:pt x="205" y="6095"/>
                    <a:pt x="325" y="6192"/>
                  </a:cubicBezTo>
                  <a:cubicBezTo>
                    <a:pt x="625" y="3531"/>
                    <a:pt x="1483" y="1649"/>
                    <a:pt x="2352" y="1649"/>
                  </a:cubicBezTo>
                  <a:cubicBezTo>
                    <a:pt x="2354" y="1649"/>
                    <a:pt x="2356" y="1649"/>
                    <a:pt x="2358" y="1649"/>
                  </a:cubicBezTo>
                  <a:cubicBezTo>
                    <a:pt x="3238" y="1663"/>
                    <a:pt x="3942" y="3617"/>
                    <a:pt x="4002" y="6363"/>
                  </a:cubicBezTo>
                  <a:cubicBezTo>
                    <a:pt x="4197" y="6248"/>
                    <a:pt x="4354" y="6113"/>
                    <a:pt x="4461" y="5956"/>
                  </a:cubicBezTo>
                  <a:lnTo>
                    <a:pt x="369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5630257" y="272651"/>
              <a:ext cx="130880" cy="585539"/>
            </a:xfrm>
            <a:custGeom>
              <a:avLst/>
              <a:gdLst/>
              <a:ahLst/>
              <a:cxnLst/>
              <a:rect l="l" t="t" r="r" b="b"/>
              <a:pathLst>
                <a:path w="937" h="4192" extrusionOk="0">
                  <a:moveTo>
                    <a:pt x="936" y="1"/>
                  </a:moveTo>
                  <a:lnTo>
                    <a:pt x="936" y="1"/>
                  </a:lnTo>
                  <a:cubicBezTo>
                    <a:pt x="501" y="626"/>
                    <a:pt x="149" y="1858"/>
                    <a:pt x="33" y="3363"/>
                  </a:cubicBezTo>
                  <a:cubicBezTo>
                    <a:pt x="15" y="3594"/>
                    <a:pt x="5" y="3826"/>
                    <a:pt x="1" y="4053"/>
                  </a:cubicBezTo>
                  <a:cubicBezTo>
                    <a:pt x="140" y="4108"/>
                    <a:pt x="288" y="4155"/>
                    <a:pt x="445" y="4192"/>
                  </a:cubicBezTo>
                  <a:cubicBezTo>
                    <a:pt x="404" y="3664"/>
                    <a:pt x="404" y="3103"/>
                    <a:pt x="441" y="2525"/>
                  </a:cubicBezTo>
                  <a:cubicBezTo>
                    <a:pt x="515" y="1524"/>
                    <a:pt x="700" y="649"/>
                    <a:pt x="936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5866457" y="322517"/>
              <a:ext cx="117750" cy="542238"/>
            </a:xfrm>
            <a:custGeom>
              <a:avLst/>
              <a:gdLst/>
              <a:ahLst/>
              <a:cxnLst/>
              <a:rect l="l" t="t" r="r" b="b"/>
              <a:pathLst>
                <a:path w="843" h="3882" extrusionOk="0">
                  <a:moveTo>
                    <a:pt x="0" y="0"/>
                  </a:moveTo>
                  <a:lnTo>
                    <a:pt x="0" y="0"/>
                  </a:lnTo>
                  <a:cubicBezTo>
                    <a:pt x="236" y="806"/>
                    <a:pt x="403" y="1913"/>
                    <a:pt x="431" y="3186"/>
                  </a:cubicBezTo>
                  <a:cubicBezTo>
                    <a:pt x="435" y="3418"/>
                    <a:pt x="435" y="3650"/>
                    <a:pt x="435" y="3881"/>
                  </a:cubicBezTo>
                  <a:cubicBezTo>
                    <a:pt x="579" y="3858"/>
                    <a:pt x="713" y="3821"/>
                    <a:pt x="843" y="3788"/>
                  </a:cubicBezTo>
                  <a:cubicBezTo>
                    <a:pt x="741" y="2093"/>
                    <a:pt x="408" y="732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7244964" y="-70125"/>
              <a:ext cx="654680" cy="963792"/>
            </a:xfrm>
            <a:custGeom>
              <a:avLst/>
              <a:gdLst/>
              <a:ahLst/>
              <a:cxnLst/>
              <a:rect l="l" t="t" r="r" b="b"/>
              <a:pathLst>
                <a:path w="4687" h="6900" extrusionOk="0">
                  <a:moveTo>
                    <a:pt x="1468" y="0"/>
                  </a:moveTo>
                  <a:lnTo>
                    <a:pt x="0" y="6224"/>
                  </a:lnTo>
                  <a:cubicBezTo>
                    <a:pt x="495" y="6697"/>
                    <a:pt x="1343" y="6899"/>
                    <a:pt x="2191" y="6899"/>
                  </a:cubicBezTo>
                  <a:cubicBezTo>
                    <a:pt x="3256" y="6899"/>
                    <a:pt x="4321" y="6579"/>
                    <a:pt x="4687" y="6072"/>
                  </a:cubicBezTo>
                  <a:lnTo>
                    <a:pt x="3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7244964" y="-70125"/>
              <a:ext cx="654680" cy="908339"/>
            </a:xfrm>
            <a:custGeom>
              <a:avLst/>
              <a:gdLst/>
              <a:ahLst/>
              <a:cxnLst/>
              <a:rect l="l" t="t" r="r" b="b"/>
              <a:pathLst>
                <a:path w="4687" h="6503" extrusionOk="0">
                  <a:moveTo>
                    <a:pt x="783" y="0"/>
                  </a:moveTo>
                  <a:lnTo>
                    <a:pt x="0" y="6224"/>
                  </a:lnTo>
                  <a:cubicBezTo>
                    <a:pt x="111" y="6326"/>
                    <a:pt x="241" y="6419"/>
                    <a:pt x="380" y="6502"/>
                  </a:cubicBezTo>
                  <a:cubicBezTo>
                    <a:pt x="463" y="3918"/>
                    <a:pt x="1288" y="1880"/>
                    <a:pt x="2302" y="1880"/>
                  </a:cubicBezTo>
                  <a:cubicBezTo>
                    <a:pt x="3311" y="1880"/>
                    <a:pt x="4136" y="3890"/>
                    <a:pt x="4224" y="6456"/>
                  </a:cubicBezTo>
                  <a:cubicBezTo>
                    <a:pt x="4423" y="6345"/>
                    <a:pt x="4585" y="6215"/>
                    <a:pt x="4687" y="6072"/>
                  </a:cubicBezTo>
                  <a:lnTo>
                    <a:pt x="355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7385343" y="315952"/>
              <a:ext cx="104900" cy="571431"/>
            </a:xfrm>
            <a:custGeom>
              <a:avLst/>
              <a:gdLst/>
              <a:ahLst/>
              <a:cxnLst/>
              <a:rect l="l" t="t" r="r" b="b"/>
              <a:pathLst>
                <a:path w="751" h="4091" extrusionOk="0">
                  <a:moveTo>
                    <a:pt x="750" y="1"/>
                  </a:moveTo>
                  <a:lnTo>
                    <a:pt x="750" y="1"/>
                  </a:lnTo>
                  <a:cubicBezTo>
                    <a:pt x="301" y="672"/>
                    <a:pt x="0" y="1923"/>
                    <a:pt x="0" y="3368"/>
                  </a:cubicBezTo>
                  <a:cubicBezTo>
                    <a:pt x="0" y="3581"/>
                    <a:pt x="9" y="3789"/>
                    <a:pt x="19" y="3993"/>
                  </a:cubicBezTo>
                  <a:cubicBezTo>
                    <a:pt x="176" y="4030"/>
                    <a:pt x="334" y="4067"/>
                    <a:pt x="500" y="4090"/>
                  </a:cubicBezTo>
                  <a:cubicBezTo>
                    <a:pt x="426" y="3622"/>
                    <a:pt x="380" y="3104"/>
                    <a:pt x="380" y="2562"/>
                  </a:cubicBezTo>
                  <a:cubicBezTo>
                    <a:pt x="384" y="1585"/>
                    <a:pt x="523" y="686"/>
                    <a:pt x="750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7611066" y="366516"/>
              <a:ext cx="143731" cy="513743"/>
            </a:xfrm>
            <a:custGeom>
              <a:avLst/>
              <a:gdLst/>
              <a:ahLst/>
              <a:cxnLst/>
              <a:rect l="l" t="t" r="r" b="b"/>
              <a:pathLst>
                <a:path w="1029" h="3678" extrusionOk="0">
                  <a:moveTo>
                    <a:pt x="0" y="0"/>
                  </a:moveTo>
                  <a:cubicBezTo>
                    <a:pt x="301" y="811"/>
                    <a:pt x="524" y="1880"/>
                    <a:pt x="598" y="3057"/>
                  </a:cubicBezTo>
                  <a:cubicBezTo>
                    <a:pt x="607" y="3265"/>
                    <a:pt x="621" y="3473"/>
                    <a:pt x="621" y="3677"/>
                  </a:cubicBezTo>
                  <a:cubicBezTo>
                    <a:pt x="765" y="3645"/>
                    <a:pt x="899" y="3612"/>
                    <a:pt x="1028" y="3571"/>
                  </a:cubicBezTo>
                  <a:cubicBezTo>
                    <a:pt x="880" y="2038"/>
                    <a:pt x="487" y="727"/>
                    <a:pt x="0" y="0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03" name="Google Shape;2303;p42"/>
          <p:cNvSpPr txBox="1">
            <a:spLocks noGrp="1"/>
          </p:cNvSpPr>
          <p:nvPr>
            <p:ph type="ctrTitle"/>
          </p:nvPr>
        </p:nvSpPr>
        <p:spPr>
          <a:xfrm>
            <a:off x="407561" y="805675"/>
            <a:ext cx="4875564" cy="18044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Начало Реформации</a:t>
            </a:r>
            <a:br>
              <a:rPr lang="ru-RU" dirty="0">
                <a:solidFill>
                  <a:schemeClr val="dk1"/>
                </a:solidFill>
              </a:rPr>
            </a:br>
            <a:r>
              <a:rPr lang="ru-RU" dirty="0">
                <a:solidFill>
                  <a:schemeClr val="dk1"/>
                </a:solidFill>
              </a:rPr>
              <a:t>в Европе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2304" name="Google Shape;2304;p42"/>
          <p:cNvSpPr txBox="1">
            <a:spLocks noGrp="1"/>
          </p:cNvSpPr>
          <p:nvPr>
            <p:ph type="subTitle" idx="1"/>
          </p:nvPr>
        </p:nvSpPr>
        <p:spPr>
          <a:xfrm>
            <a:off x="412528" y="3348898"/>
            <a:ext cx="4418400" cy="4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Подготовила  педагог: </a:t>
            </a:r>
            <a:r>
              <a:rPr lang="ru-RU" dirty="0" err="1"/>
              <a:t>Ирдинкина</a:t>
            </a:r>
            <a:r>
              <a:rPr lang="ru-RU" dirty="0"/>
              <a:t> Диана</a:t>
            </a:r>
            <a:endParaRPr dirty="0"/>
          </a:p>
        </p:txBody>
      </p:sp>
      <p:grpSp>
        <p:nvGrpSpPr>
          <p:cNvPr id="2305" name="Google Shape;2305;p42"/>
          <p:cNvGrpSpPr/>
          <p:nvPr/>
        </p:nvGrpSpPr>
        <p:grpSpPr>
          <a:xfrm>
            <a:off x="5350131" y="936974"/>
            <a:ext cx="2644405" cy="3956627"/>
            <a:chOff x="5602000" y="1751875"/>
            <a:chExt cx="2099901" cy="3141926"/>
          </a:xfrm>
        </p:grpSpPr>
        <p:sp>
          <p:nvSpPr>
            <p:cNvPr id="2306" name="Google Shape;2306;p42"/>
            <p:cNvSpPr/>
            <p:nvPr/>
          </p:nvSpPr>
          <p:spPr>
            <a:xfrm>
              <a:off x="7501984" y="3675032"/>
              <a:ext cx="148731" cy="165398"/>
            </a:xfrm>
            <a:custGeom>
              <a:avLst/>
              <a:gdLst/>
              <a:ahLst/>
              <a:cxnLst/>
              <a:rect l="l" t="t" r="r" b="b"/>
              <a:pathLst>
                <a:path w="1758" h="1955" extrusionOk="0">
                  <a:moveTo>
                    <a:pt x="1154" y="0"/>
                  </a:moveTo>
                  <a:cubicBezTo>
                    <a:pt x="1125" y="0"/>
                    <a:pt x="1105" y="20"/>
                    <a:pt x="1098" y="66"/>
                  </a:cubicBezTo>
                  <a:cubicBezTo>
                    <a:pt x="1023" y="373"/>
                    <a:pt x="233" y="1359"/>
                    <a:pt x="121" y="1480"/>
                  </a:cubicBezTo>
                  <a:cubicBezTo>
                    <a:pt x="0" y="1592"/>
                    <a:pt x="214" y="1852"/>
                    <a:pt x="382" y="1954"/>
                  </a:cubicBezTo>
                  <a:lnTo>
                    <a:pt x="1237" y="1545"/>
                  </a:lnTo>
                  <a:lnTo>
                    <a:pt x="1758" y="615"/>
                  </a:lnTo>
                  <a:cubicBezTo>
                    <a:pt x="1758" y="615"/>
                    <a:pt x="1317" y="0"/>
                    <a:pt x="11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7421190" y="3667165"/>
              <a:ext cx="103723" cy="169543"/>
            </a:xfrm>
            <a:custGeom>
              <a:avLst/>
              <a:gdLst/>
              <a:ahLst/>
              <a:cxnLst/>
              <a:rect l="l" t="t" r="r" b="b"/>
              <a:pathLst>
                <a:path w="1226" h="2004" extrusionOk="0">
                  <a:moveTo>
                    <a:pt x="346" y="0"/>
                  </a:moveTo>
                  <a:cubicBezTo>
                    <a:pt x="150" y="0"/>
                    <a:pt x="1" y="33"/>
                    <a:pt x="81" y="150"/>
                  </a:cubicBezTo>
                  <a:cubicBezTo>
                    <a:pt x="249" y="420"/>
                    <a:pt x="388" y="1675"/>
                    <a:pt x="388" y="1833"/>
                  </a:cubicBezTo>
                  <a:cubicBezTo>
                    <a:pt x="388" y="1950"/>
                    <a:pt x="545" y="2003"/>
                    <a:pt x="706" y="2003"/>
                  </a:cubicBezTo>
                  <a:cubicBezTo>
                    <a:pt x="777" y="2003"/>
                    <a:pt x="849" y="1993"/>
                    <a:pt x="909" y="1973"/>
                  </a:cubicBezTo>
                  <a:lnTo>
                    <a:pt x="1225" y="1089"/>
                  </a:lnTo>
                  <a:lnTo>
                    <a:pt x="937" y="57"/>
                  </a:lnTo>
                  <a:cubicBezTo>
                    <a:pt x="937" y="57"/>
                    <a:pt x="60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7462645" y="3683746"/>
              <a:ext cx="114129" cy="114213"/>
            </a:xfrm>
            <a:custGeom>
              <a:avLst/>
              <a:gdLst/>
              <a:ahLst/>
              <a:cxnLst/>
              <a:rect l="l" t="t" r="r" b="b"/>
              <a:pathLst>
                <a:path w="1349" h="1350" extrusionOk="0">
                  <a:moveTo>
                    <a:pt x="679" y="1"/>
                  </a:moveTo>
                  <a:cubicBezTo>
                    <a:pt x="307" y="1"/>
                    <a:pt x="0" y="308"/>
                    <a:pt x="0" y="680"/>
                  </a:cubicBezTo>
                  <a:cubicBezTo>
                    <a:pt x="0" y="1052"/>
                    <a:pt x="307" y="1349"/>
                    <a:pt x="679" y="1349"/>
                  </a:cubicBezTo>
                  <a:cubicBezTo>
                    <a:pt x="1051" y="1349"/>
                    <a:pt x="1349" y="1052"/>
                    <a:pt x="1349" y="680"/>
                  </a:cubicBezTo>
                  <a:cubicBezTo>
                    <a:pt x="1349" y="289"/>
                    <a:pt x="1051" y="1"/>
                    <a:pt x="679" y="1"/>
                  </a:cubicBezTo>
                  <a:close/>
                </a:path>
              </a:pathLst>
            </a:custGeom>
            <a:solidFill>
              <a:srgbClr val="DA23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7273814" y="3688484"/>
              <a:ext cx="271489" cy="1184097"/>
            </a:xfrm>
            <a:custGeom>
              <a:avLst/>
              <a:gdLst/>
              <a:ahLst/>
              <a:cxnLst/>
              <a:rect l="l" t="t" r="r" b="b"/>
              <a:pathLst>
                <a:path w="3209" h="13996" extrusionOk="0">
                  <a:moveTo>
                    <a:pt x="2679" y="0"/>
                  </a:moveTo>
                  <a:lnTo>
                    <a:pt x="1" y="13996"/>
                  </a:lnTo>
                  <a:lnTo>
                    <a:pt x="270" y="13996"/>
                  </a:lnTo>
                  <a:lnTo>
                    <a:pt x="32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7439041" y="3540601"/>
              <a:ext cx="262860" cy="271236"/>
            </a:xfrm>
            <a:custGeom>
              <a:avLst/>
              <a:gdLst/>
              <a:ahLst/>
              <a:cxnLst/>
              <a:rect l="l" t="t" r="r" b="b"/>
              <a:pathLst>
                <a:path w="3107" h="3206" extrusionOk="0">
                  <a:moveTo>
                    <a:pt x="1126" y="0"/>
                  </a:moveTo>
                  <a:lnTo>
                    <a:pt x="0" y="1693"/>
                  </a:lnTo>
                  <a:lnTo>
                    <a:pt x="744" y="2223"/>
                  </a:lnTo>
                  <a:lnTo>
                    <a:pt x="698" y="2390"/>
                  </a:lnTo>
                  <a:cubicBezTo>
                    <a:pt x="651" y="2530"/>
                    <a:pt x="698" y="2697"/>
                    <a:pt x="828" y="2790"/>
                  </a:cubicBezTo>
                  <a:cubicBezTo>
                    <a:pt x="1059" y="2960"/>
                    <a:pt x="1367" y="3206"/>
                    <a:pt x="1688" y="3206"/>
                  </a:cubicBezTo>
                  <a:cubicBezTo>
                    <a:pt x="1754" y="3206"/>
                    <a:pt x="1821" y="3195"/>
                    <a:pt x="1888" y="3171"/>
                  </a:cubicBezTo>
                  <a:cubicBezTo>
                    <a:pt x="2455" y="2976"/>
                    <a:pt x="2967" y="2260"/>
                    <a:pt x="2967" y="2260"/>
                  </a:cubicBezTo>
                  <a:cubicBezTo>
                    <a:pt x="2967" y="2260"/>
                    <a:pt x="3106" y="1628"/>
                    <a:pt x="2995" y="1358"/>
                  </a:cubicBezTo>
                  <a:cubicBezTo>
                    <a:pt x="2893" y="1088"/>
                    <a:pt x="2056" y="698"/>
                    <a:pt x="2056" y="698"/>
                  </a:cubicBezTo>
                  <a:lnTo>
                    <a:pt x="11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7519412" y="3598637"/>
              <a:ext cx="182488" cy="202454"/>
            </a:xfrm>
            <a:custGeom>
              <a:avLst/>
              <a:gdLst/>
              <a:ahLst/>
              <a:cxnLst/>
              <a:rect l="l" t="t" r="r" b="b"/>
              <a:pathLst>
                <a:path w="2157" h="2393" extrusionOk="0">
                  <a:moveTo>
                    <a:pt x="950" y="0"/>
                  </a:moveTo>
                  <a:cubicBezTo>
                    <a:pt x="435" y="0"/>
                    <a:pt x="0" y="609"/>
                    <a:pt x="204" y="1462"/>
                  </a:cubicBezTo>
                  <a:cubicBezTo>
                    <a:pt x="269" y="1741"/>
                    <a:pt x="873" y="2253"/>
                    <a:pt x="1133" y="2392"/>
                  </a:cubicBezTo>
                  <a:cubicBezTo>
                    <a:pt x="1617" y="2123"/>
                    <a:pt x="2017" y="1574"/>
                    <a:pt x="2017" y="1574"/>
                  </a:cubicBezTo>
                  <a:cubicBezTo>
                    <a:pt x="2017" y="1574"/>
                    <a:pt x="2156" y="942"/>
                    <a:pt x="2045" y="672"/>
                  </a:cubicBezTo>
                  <a:cubicBezTo>
                    <a:pt x="1980" y="458"/>
                    <a:pt x="1478" y="198"/>
                    <a:pt x="1245" y="67"/>
                  </a:cubicBezTo>
                  <a:cubicBezTo>
                    <a:pt x="1146" y="22"/>
                    <a:pt x="1047" y="0"/>
                    <a:pt x="9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6518575" y="2098233"/>
              <a:ext cx="476820" cy="203300"/>
            </a:xfrm>
            <a:custGeom>
              <a:avLst/>
              <a:gdLst/>
              <a:ahLst/>
              <a:cxnLst/>
              <a:rect l="l" t="t" r="r" b="b"/>
              <a:pathLst>
                <a:path w="5636" h="2403" extrusionOk="0">
                  <a:moveTo>
                    <a:pt x="2284" y="1"/>
                  </a:moveTo>
                  <a:cubicBezTo>
                    <a:pt x="1524" y="1"/>
                    <a:pt x="730" y="320"/>
                    <a:pt x="0" y="1129"/>
                  </a:cubicBezTo>
                  <a:lnTo>
                    <a:pt x="289" y="1956"/>
                  </a:lnTo>
                  <a:lnTo>
                    <a:pt x="2976" y="2403"/>
                  </a:lnTo>
                  <a:lnTo>
                    <a:pt x="5636" y="2366"/>
                  </a:lnTo>
                  <a:cubicBezTo>
                    <a:pt x="5114" y="1205"/>
                    <a:pt x="3761" y="1"/>
                    <a:pt x="22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5728649" y="3002452"/>
              <a:ext cx="1686128" cy="1505840"/>
            </a:xfrm>
            <a:custGeom>
              <a:avLst/>
              <a:gdLst/>
              <a:ahLst/>
              <a:cxnLst/>
              <a:rect l="l" t="t" r="r" b="b"/>
              <a:pathLst>
                <a:path w="19930" h="17799" extrusionOk="0">
                  <a:moveTo>
                    <a:pt x="11337" y="1"/>
                  </a:moveTo>
                  <a:lnTo>
                    <a:pt x="5766" y="1070"/>
                  </a:lnTo>
                  <a:lnTo>
                    <a:pt x="1526" y="921"/>
                  </a:lnTo>
                  <a:lnTo>
                    <a:pt x="1" y="10137"/>
                  </a:lnTo>
                  <a:cubicBezTo>
                    <a:pt x="1" y="10137"/>
                    <a:pt x="3153" y="16563"/>
                    <a:pt x="8249" y="17576"/>
                  </a:cubicBezTo>
                  <a:cubicBezTo>
                    <a:pt x="9052" y="17733"/>
                    <a:pt x="9808" y="17799"/>
                    <a:pt x="10512" y="17799"/>
                  </a:cubicBezTo>
                  <a:cubicBezTo>
                    <a:pt x="14274" y="17799"/>
                    <a:pt x="16544" y="15912"/>
                    <a:pt x="16544" y="15912"/>
                  </a:cubicBezTo>
                  <a:cubicBezTo>
                    <a:pt x="16544" y="15912"/>
                    <a:pt x="18590" y="12322"/>
                    <a:pt x="19929" y="5180"/>
                  </a:cubicBezTo>
                  <a:lnTo>
                    <a:pt x="11337" y="1"/>
                  </a:lnTo>
                  <a:close/>
                </a:path>
              </a:pathLst>
            </a:custGeom>
            <a:solidFill>
              <a:srgbClr val="DA23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6723141" y="3971729"/>
              <a:ext cx="162098" cy="530288"/>
            </a:xfrm>
            <a:custGeom>
              <a:avLst/>
              <a:gdLst/>
              <a:ahLst/>
              <a:cxnLst/>
              <a:rect l="l" t="t" r="r" b="b"/>
              <a:pathLst>
                <a:path w="1916" h="6268" extrusionOk="0">
                  <a:moveTo>
                    <a:pt x="1916" y="0"/>
                  </a:moveTo>
                  <a:lnTo>
                    <a:pt x="0" y="6268"/>
                  </a:lnTo>
                  <a:cubicBezTo>
                    <a:pt x="567" y="6212"/>
                    <a:pt x="1079" y="6110"/>
                    <a:pt x="1562" y="5980"/>
                  </a:cubicBezTo>
                  <a:cubicBezTo>
                    <a:pt x="1888" y="3022"/>
                    <a:pt x="1916" y="19"/>
                    <a:pt x="1916" y="0"/>
                  </a:cubicBezTo>
                  <a:close/>
                </a:path>
              </a:pathLst>
            </a:custGeom>
            <a:solidFill>
              <a:srgbClr val="AB12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42"/>
            <p:cNvSpPr/>
            <p:nvPr/>
          </p:nvSpPr>
          <p:spPr>
            <a:xfrm>
              <a:off x="6418660" y="4185686"/>
              <a:ext cx="77157" cy="314806"/>
            </a:xfrm>
            <a:custGeom>
              <a:avLst/>
              <a:gdLst/>
              <a:ahLst/>
              <a:cxnLst/>
              <a:rect l="l" t="t" r="r" b="b"/>
              <a:pathLst>
                <a:path w="912" h="3721" extrusionOk="0">
                  <a:moveTo>
                    <a:pt x="707" y="1"/>
                  </a:moveTo>
                  <a:lnTo>
                    <a:pt x="0" y="3562"/>
                  </a:lnTo>
                  <a:cubicBezTo>
                    <a:pt x="19" y="3581"/>
                    <a:pt x="56" y="3581"/>
                    <a:pt x="93" y="3590"/>
                  </a:cubicBezTo>
                  <a:cubicBezTo>
                    <a:pt x="372" y="3637"/>
                    <a:pt x="651" y="3683"/>
                    <a:pt x="912" y="3720"/>
                  </a:cubicBezTo>
                  <a:cubicBezTo>
                    <a:pt x="856" y="1647"/>
                    <a:pt x="707" y="1"/>
                    <a:pt x="707" y="1"/>
                  </a:cubicBezTo>
                  <a:close/>
                </a:path>
              </a:pathLst>
            </a:custGeom>
            <a:solidFill>
              <a:srgbClr val="AB12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42"/>
            <p:cNvSpPr/>
            <p:nvPr/>
          </p:nvSpPr>
          <p:spPr>
            <a:xfrm>
              <a:off x="5941084" y="3385611"/>
              <a:ext cx="393486" cy="974029"/>
            </a:xfrm>
            <a:custGeom>
              <a:avLst/>
              <a:gdLst/>
              <a:ahLst/>
              <a:cxnLst/>
              <a:rect l="l" t="t" r="r" b="b"/>
              <a:pathLst>
                <a:path w="4651" h="11513" extrusionOk="0">
                  <a:moveTo>
                    <a:pt x="4650" y="0"/>
                  </a:moveTo>
                  <a:lnTo>
                    <a:pt x="1" y="9300"/>
                  </a:lnTo>
                  <a:cubicBezTo>
                    <a:pt x="679" y="10071"/>
                    <a:pt x="1470" y="10862"/>
                    <a:pt x="2372" y="11513"/>
                  </a:cubicBezTo>
                  <a:cubicBezTo>
                    <a:pt x="3925" y="6185"/>
                    <a:pt x="4650" y="1"/>
                    <a:pt x="4650" y="0"/>
                  </a:cubicBezTo>
                  <a:close/>
                </a:path>
              </a:pathLst>
            </a:custGeom>
            <a:solidFill>
              <a:srgbClr val="AB12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5729495" y="3000844"/>
              <a:ext cx="1685282" cy="1396618"/>
            </a:xfrm>
            <a:custGeom>
              <a:avLst/>
              <a:gdLst/>
              <a:ahLst/>
              <a:cxnLst/>
              <a:rect l="l" t="t" r="r" b="b"/>
              <a:pathLst>
                <a:path w="19920" h="16508" extrusionOk="0">
                  <a:moveTo>
                    <a:pt x="11327" y="1"/>
                  </a:moveTo>
                  <a:lnTo>
                    <a:pt x="5756" y="1080"/>
                  </a:lnTo>
                  <a:lnTo>
                    <a:pt x="1516" y="922"/>
                  </a:lnTo>
                  <a:lnTo>
                    <a:pt x="0" y="10146"/>
                  </a:lnTo>
                  <a:cubicBezTo>
                    <a:pt x="0" y="10146"/>
                    <a:pt x="540" y="11234"/>
                    <a:pt x="1516" y="12583"/>
                  </a:cubicBezTo>
                  <a:cubicBezTo>
                    <a:pt x="2531" y="7869"/>
                    <a:pt x="5674" y="4463"/>
                    <a:pt x="9092" y="4463"/>
                  </a:cubicBezTo>
                  <a:cubicBezTo>
                    <a:pt x="9275" y="4463"/>
                    <a:pt x="9459" y="4473"/>
                    <a:pt x="9643" y="4492"/>
                  </a:cubicBezTo>
                  <a:cubicBezTo>
                    <a:pt x="13633" y="4939"/>
                    <a:pt x="16358" y="9960"/>
                    <a:pt x="15734" y="15707"/>
                  </a:cubicBezTo>
                  <a:cubicBezTo>
                    <a:pt x="15697" y="15986"/>
                    <a:pt x="15660" y="16256"/>
                    <a:pt x="15614" y="16507"/>
                  </a:cubicBezTo>
                  <a:cubicBezTo>
                    <a:pt x="16218" y="16182"/>
                    <a:pt x="16534" y="15921"/>
                    <a:pt x="16534" y="15921"/>
                  </a:cubicBezTo>
                  <a:cubicBezTo>
                    <a:pt x="16534" y="15921"/>
                    <a:pt x="18580" y="12322"/>
                    <a:pt x="19919" y="5190"/>
                  </a:cubicBezTo>
                  <a:lnTo>
                    <a:pt x="11327" y="1"/>
                  </a:lnTo>
                  <a:close/>
                </a:path>
              </a:pathLst>
            </a:custGeom>
            <a:solidFill>
              <a:srgbClr val="AB12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5902505" y="3125970"/>
              <a:ext cx="432826" cy="560999"/>
            </a:xfrm>
            <a:custGeom>
              <a:avLst/>
              <a:gdLst/>
              <a:ahLst/>
              <a:cxnLst/>
              <a:rect l="l" t="t" r="r" b="b"/>
              <a:pathLst>
                <a:path w="5116" h="6631" extrusionOk="0">
                  <a:moveTo>
                    <a:pt x="5116" y="1"/>
                  </a:moveTo>
                  <a:lnTo>
                    <a:pt x="2344" y="121"/>
                  </a:lnTo>
                  <a:lnTo>
                    <a:pt x="1" y="6631"/>
                  </a:lnTo>
                  <a:cubicBezTo>
                    <a:pt x="1" y="6631"/>
                    <a:pt x="3014" y="3060"/>
                    <a:pt x="5116" y="1"/>
                  </a:cubicBezTo>
                  <a:close/>
                </a:path>
              </a:pathLst>
            </a:custGeom>
            <a:solidFill>
              <a:srgbClr val="940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6959096" y="3187306"/>
              <a:ext cx="173181" cy="591710"/>
            </a:xfrm>
            <a:custGeom>
              <a:avLst/>
              <a:gdLst/>
              <a:ahLst/>
              <a:cxnLst/>
              <a:rect l="l" t="t" r="r" b="b"/>
              <a:pathLst>
                <a:path w="2047" h="6994" extrusionOk="0">
                  <a:moveTo>
                    <a:pt x="1712" y="1"/>
                  </a:moveTo>
                  <a:lnTo>
                    <a:pt x="1" y="1582"/>
                  </a:lnTo>
                  <a:lnTo>
                    <a:pt x="2047" y="6994"/>
                  </a:lnTo>
                  <a:cubicBezTo>
                    <a:pt x="2047" y="6994"/>
                    <a:pt x="2028" y="3088"/>
                    <a:pt x="1712" y="1"/>
                  </a:cubicBezTo>
                  <a:close/>
                </a:path>
              </a:pathLst>
            </a:custGeom>
            <a:solidFill>
              <a:srgbClr val="940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7114932" y="3301433"/>
              <a:ext cx="327327" cy="1023606"/>
            </a:xfrm>
            <a:custGeom>
              <a:avLst/>
              <a:gdLst/>
              <a:ahLst/>
              <a:cxnLst/>
              <a:rect l="l" t="t" r="r" b="b"/>
              <a:pathLst>
                <a:path w="3869" h="12099" extrusionOk="0">
                  <a:moveTo>
                    <a:pt x="1442" y="0"/>
                  </a:moveTo>
                  <a:cubicBezTo>
                    <a:pt x="977" y="2372"/>
                    <a:pt x="0" y="8314"/>
                    <a:pt x="307" y="12099"/>
                  </a:cubicBezTo>
                  <a:cubicBezTo>
                    <a:pt x="800" y="11122"/>
                    <a:pt x="2743" y="7458"/>
                    <a:pt x="3869" y="1479"/>
                  </a:cubicBezTo>
                  <a:lnTo>
                    <a:pt x="14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7128299" y="3749059"/>
              <a:ext cx="203046" cy="575974"/>
            </a:xfrm>
            <a:custGeom>
              <a:avLst/>
              <a:gdLst/>
              <a:ahLst/>
              <a:cxnLst/>
              <a:rect l="l" t="t" r="r" b="b"/>
              <a:pathLst>
                <a:path w="2400" h="6808" extrusionOk="0">
                  <a:moveTo>
                    <a:pt x="1357" y="1"/>
                  </a:moveTo>
                  <a:cubicBezTo>
                    <a:pt x="1047" y="1"/>
                    <a:pt x="714" y="202"/>
                    <a:pt x="381" y="558"/>
                  </a:cubicBezTo>
                  <a:cubicBezTo>
                    <a:pt x="140" y="2716"/>
                    <a:pt x="0" y="5004"/>
                    <a:pt x="149" y="6808"/>
                  </a:cubicBezTo>
                  <a:cubicBezTo>
                    <a:pt x="474" y="6157"/>
                    <a:pt x="1451" y="4306"/>
                    <a:pt x="2399" y="1377"/>
                  </a:cubicBezTo>
                  <a:cubicBezTo>
                    <a:pt x="2241" y="624"/>
                    <a:pt x="1944" y="121"/>
                    <a:pt x="1516" y="19"/>
                  </a:cubicBezTo>
                  <a:cubicBezTo>
                    <a:pt x="1464" y="7"/>
                    <a:pt x="1411" y="1"/>
                    <a:pt x="1357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7113324" y="3300587"/>
              <a:ext cx="162944" cy="1023690"/>
            </a:xfrm>
            <a:custGeom>
              <a:avLst/>
              <a:gdLst/>
              <a:ahLst/>
              <a:cxnLst/>
              <a:rect l="l" t="t" r="r" b="b"/>
              <a:pathLst>
                <a:path w="1926" h="12100" extrusionOk="0">
                  <a:moveTo>
                    <a:pt x="1461" y="1"/>
                  </a:moveTo>
                  <a:cubicBezTo>
                    <a:pt x="996" y="2382"/>
                    <a:pt x="1" y="8324"/>
                    <a:pt x="335" y="12099"/>
                  </a:cubicBezTo>
                  <a:cubicBezTo>
                    <a:pt x="428" y="11904"/>
                    <a:pt x="586" y="11606"/>
                    <a:pt x="772" y="11225"/>
                  </a:cubicBezTo>
                  <a:cubicBezTo>
                    <a:pt x="670" y="7543"/>
                    <a:pt x="1488" y="2521"/>
                    <a:pt x="1925" y="280"/>
                  </a:cubicBezTo>
                  <a:lnTo>
                    <a:pt x="14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7136928" y="3759295"/>
              <a:ext cx="72504" cy="564975"/>
            </a:xfrm>
            <a:custGeom>
              <a:avLst/>
              <a:gdLst/>
              <a:ahLst/>
              <a:cxnLst/>
              <a:rect l="l" t="t" r="r" b="b"/>
              <a:pathLst>
                <a:path w="857" h="6678" extrusionOk="0">
                  <a:moveTo>
                    <a:pt x="856" y="0"/>
                  </a:moveTo>
                  <a:lnTo>
                    <a:pt x="856" y="0"/>
                  </a:lnTo>
                  <a:cubicBezTo>
                    <a:pt x="670" y="93"/>
                    <a:pt x="484" y="252"/>
                    <a:pt x="298" y="447"/>
                  </a:cubicBezTo>
                  <a:cubicBezTo>
                    <a:pt x="270" y="586"/>
                    <a:pt x="261" y="716"/>
                    <a:pt x="252" y="856"/>
                  </a:cubicBezTo>
                  <a:cubicBezTo>
                    <a:pt x="224" y="995"/>
                    <a:pt x="214" y="1116"/>
                    <a:pt x="205" y="1256"/>
                  </a:cubicBezTo>
                  <a:cubicBezTo>
                    <a:pt x="187" y="1395"/>
                    <a:pt x="177" y="1526"/>
                    <a:pt x="168" y="1665"/>
                  </a:cubicBezTo>
                  <a:cubicBezTo>
                    <a:pt x="121" y="2214"/>
                    <a:pt x="84" y="2762"/>
                    <a:pt x="47" y="3292"/>
                  </a:cubicBezTo>
                  <a:lnTo>
                    <a:pt x="47" y="3302"/>
                  </a:lnTo>
                  <a:cubicBezTo>
                    <a:pt x="38" y="3432"/>
                    <a:pt x="28" y="3562"/>
                    <a:pt x="28" y="3683"/>
                  </a:cubicBezTo>
                  <a:lnTo>
                    <a:pt x="28" y="3711"/>
                  </a:lnTo>
                  <a:cubicBezTo>
                    <a:pt x="28" y="3822"/>
                    <a:pt x="19" y="3953"/>
                    <a:pt x="19" y="4074"/>
                  </a:cubicBezTo>
                  <a:lnTo>
                    <a:pt x="19" y="4101"/>
                  </a:lnTo>
                  <a:cubicBezTo>
                    <a:pt x="1" y="4222"/>
                    <a:pt x="1" y="4334"/>
                    <a:pt x="1" y="4455"/>
                  </a:cubicBezTo>
                  <a:lnTo>
                    <a:pt x="1" y="4501"/>
                  </a:lnTo>
                  <a:lnTo>
                    <a:pt x="1" y="4845"/>
                  </a:lnTo>
                  <a:lnTo>
                    <a:pt x="1" y="4901"/>
                  </a:lnTo>
                  <a:lnTo>
                    <a:pt x="1" y="5236"/>
                  </a:lnTo>
                  <a:lnTo>
                    <a:pt x="1" y="5282"/>
                  </a:lnTo>
                  <a:lnTo>
                    <a:pt x="1" y="5608"/>
                  </a:lnTo>
                  <a:lnTo>
                    <a:pt x="1" y="5654"/>
                  </a:lnTo>
                  <a:cubicBezTo>
                    <a:pt x="1" y="5757"/>
                    <a:pt x="19" y="5878"/>
                    <a:pt x="19" y="5980"/>
                  </a:cubicBezTo>
                  <a:lnTo>
                    <a:pt x="19" y="6017"/>
                  </a:lnTo>
                  <a:cubicBezTo>
                    <a:pt x="19" y="6119"/>
                    <a:pt x="19" y="6231"/>
                    <a:pt x="28" y="6343"/>
                  </a:cubicBezTo>
                  <a:cubicBezTo>
                    <a:pt x="28" y="6343"/>
                    <a:pt x="28" y="6352"/>
                    <a:pt x="38" y="6352"/>
                  </a:cubicBezTo>
                  <a:cubicBezTo>
                    <a:pt x="47" y="6454"/>
                    <a:pt x="47" y="6566"/>
                    <a:pt x="66" y="6677"/>
                  </a:cubicBezTo>
                  <a:lnTo>
                    <a:pt x="94" y="6603"/>
                  </a:lnTo>
                  <a:cubicBezTo>
                    <a:pt x="121" y="6556"/>
                    <a:pt x="159" y="6501"/>
                    <a:pt x="187" y="6436"/>
                  </a:cubicBezTo>
                  <a:cubicBezTo>
                    <a:pt x="205" y="6398"/>
                    <a:pt x="214" y="6361"/>
                    <a:pt x="233" y="6324"/>
                  </a:cubicBezTo>
                  <a:cubicBezTo>
                    <a:pt x="261" y="6296"/>
                    <a:pt x="270" y="6240"/>
                    <a:pt x="298" y="6212"/>
                  </a:cubicBezTo>
                  <a:cubicBezTo>
                    <a:pt x="345" y="6138"/>
                    <a:pt x="372" y="6064"/>
                    <a:pt x="419" y="5971"/>
                  </a:cubicBezTo>
                  <a:cubicBezTo>
                    <a:pt x="438" y="5952"/>
                    <a:pt x="438" y="5933"/>
                    <a:pt x="447" y="5915"/>
                  </a:cubicBezTo>
                  <a:lnTo>
                    <a:pt x="484" y="5850"/>
                  </a:lnTo>
                  <a:cubicBezTo>
                    <a:pt x="484" y="5840"/>
                    <a:pt x="493" y="5840"/>
                    <a:pt x="493" y="5831"/>
                  </a:cubicBezTo>
                  <a:cubicBezTo>
                    <a:pt x="447" y="4046"/>
                    <a:pt x="624" y="1944"/>
                    <a:pt x="856" y="0"/>
                  </a:cubicBez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5732625" y="3045683"/>
              <a:ext cx="287225" cy="795517"/>
            </a:xfrm>
            <a:custGeom>
              <a:avLst/>
              <a:gdLst/>
              <a:ahLst/>
              <a:cxnLst/>
              <a:rect l="l" t="t" r="r" b="b"/>
              <a:pathLst>
                <a:path w="3395" h="9403" extrusionOk="0">
                  <a:moveTo>
                    <a:pt x="3395" y="1"/>
                  </a:moveTo>
                  <a:lnTo>
                    <a:pt x="1349" y="168"/>
                  </a:lnTo>
                  <a:lnTo>
                    <a:pt x="0" y="9403"/>
                  </a:lnTo>
                  <a:cubicBezTo>
                    <a:pt x="1423" y="7571"/>
                    <a:pt x="3283" y="3079"/>
                    <a:pt x="33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5732625" y="3405239"/>
              <a:ext cx="121997" cy="435957"/>
            </a:xfrm>
            <a:custGeom>
              <a:avLst/>
              <a:gdLst/>
              <a:ahLst/>
              <a:cxnLst/>
              <a:rect l="l" t="t" r="r" b="b"/>
              <a:pathLst>
                <a:path w="1442" h="5153" extrusionOk="0">
                  <a:moveTo>
                    <a:pt x="763" y="1"/>
                  </a:moveTo>
                  <a:lnTo>
                    <a:pt x="0" y="5153"/>
                  </a:lnTo>
                  <a:cubicBezTo>
                    <a:pt x="410" y="4632"/>
                    <a:pt x="847" y="3888"/>
                    <a:pt x="1284" y="3023"/>
                  </a:cubicBezTo>
                  <a:cubicBezTo>
                    <a:pt x="1442" y="1628"/>
                    <a:pt x="1246" y="494"/>
                    <a:pt x="763" y="1"/>
                  </a:cubicBezTo>
                  <a:close/>
                </a:path>
              </a:pathLst>
            </a:custGeom>
            <a:solidFill>
              <a:srgbClr val="531733">
                <a:alpha val="38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5731864" y="3044922"/>
              <a:ext cx="287225" cy="795517"/>
            </a:xfrm>
            <a:custGeom>
              <a:avLst/>
              <a:gdLst/>
              <a:ahLst/>
              <a:cxnLst/>
              <a:rect l="l" t="t" r="r" b="b"/>
              <a:pathLst>
                <a:path w="3395" h="9403" extrusionOk="0">
                  <a:moveTo>
                    <a:pt x="3394" y="1"/>
                  </a:moveTo>
                  <a:lnTo>
                    <a:pt x="3125" y="19"/>
                  </a:lnTo>
                  <a:cubicBezTo>
                    <a:pt x="2929" y="2818"/>
                    <a:pt x="1441" y="6603"/>
                    <a:pt x="112" y="8575"/>
                  </a:cubicBezTo>
                  <a:lnTo>
                    <a:pt x="0" y="9402"/>
                  </a:lnTo>
                  <a:cubicBezTo>
                    <a:pt x="1432" y="7561"/>
                    <a:pt x="3273" y="3079"/>
                    <a:pt x="33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5734148" y="3580702"/>
              <a:ext cx="111083" cy="259730"/>
            </a:xfrm>
            <a:custGeom>
              <a:avLst/>
              <a:gdLst/>
              <a:ahLst/>
              <a:cxnLst/>
              <a:rect l="l" t="t" r="r" b="b"/>
              <a:pathLst>
                <a:path w="1313" h="3070" extrusionOk="0">
                  <a:moveTo>
                    <a:pt x="1312" y="0"/>
                  </a:moveTo>
                  <a:lnTo>
                    <a:pt x="1312" y="0"/>
                  </a:lnTo>
                  <a:cubicBezTo>
                    <a:pt x="912" y="875"/>
                    <a:pt x="512" y="1646"/>
                    <a:pt x="113" y="2242"/>
                  </a:cubicBezTo>
                  <a:lnTo>
                    <a:pt x="1" y="3069"/>
                  </a:lnTo>
                  <a:cubicBezTo>
                    <a:pt x="47" y="3023"/>
                    <a:pt x="75" y="2967"/>
                    <a:pt x="122" y="2902"/>
                  </a:cubicBezTo>
                  <a:cubicBezTo>
                    <a:pt x="140" y="2902"/>
                    <a:pt x="140" y="2893"/>
                    <a:pt x="150" y="2883"/>
                  </a:cubicBezTo>
                  <a:cubicBezTo>
                    <a:pt x="187" y="2837"/>
                    <a:pt x="233" y="2781"/>
                    <a:pt x="261" y="2716"/>
                  </a:cubicBezTo>
                  <a:cubicBezTo>
                    <a:pt x="261" y="2707"/>
                    <a:pt x="280" y="2697"/>
                    <a:pt x="289" y="2688"/>
                  </a:cubicBezTo>
                  <a:cubicBezTo>
                    <a:pt x="326" y="2623"/>
                    <a:pt x="373" y="2567"/>
                    <a:pt x="401" y="2511"/>
                  </a:cubicBezTo>
                  <a:cubicBezTo>
                    <a:pt x="401" y="2502"/>
                    <a:pt x="419" y="2474"/>
                    <a:pt x="429" y="2465"/>
                  </a:cubicBezTo>
                  <a:cubicBezTo>
                    <a:pt x="466" y="2418"/>
                    <a:pt x="494" y="2363"/>
                    <a:pt x="531" y="2297"/>
                  </a:cubicBezTo>
                  <a:cubicBezTo>
                    <a:pt x="540" y="2279"/>
                    <a:pt x="559" y="2270"/>
                    <a:pt x="568" y="2242"/>
                  </a:cubicBezTo>
                  <a:cubicBezTo>
                    <a:pt x="587" y="2195"/>
                    <a:pt x="624" y="2139"/>
                    <a:pt x="661" y="2074"/>
                  </a:cubicBezTo>
                  <a:lnTo>
                    <a:pt x="698" y="2009"/>
                  </a:lnTo>
                  <a:lnTo>
                    <a:pt x="801" y="1832"/>
                  </a:lnTo>
                  <a:cubicBezTo>
                    <a:pt x="810" y="1805"/>
                    <a:pt x="838" y="1777"/>
                    <a:pt x="847" y="1739"/>
                  </a:cubicBezTo>
                  <a:cubicBezTo>
                    <a:pt x="866" y="1684"/>
                    <a:pt x="903" y="1628"/>
                    <a:pt x="940" y="1572"/>
                  </a:cubicBezTo>
                  <a:cubicBezTo>
                    <a:pt x="959" y="1535"/>
                    <a:pt x="977" y="1498"/>
                    <a:pt x="996" y="1460"/>
                  </a:cubicBezTo>
                  <a:cubicBezTo>
                    <a:pt x="1015" y="1414"/>
                    <a:pt x="1042" y="1386"/>
                    <a:pt x="1061" y="1340"/>
                  </a:cubicBezTo>
                  <a:cubicBezTo>
                    <a:pt x="1089" y="1274"/>
                    <a:pt x="1126" y="1228"/>
                    <a:pt x="1145" y="1172"/>
                  </a:cubicBezTo>
                  <a:cubicBezTo>
                    <a:pt x="1154" y="1135"/>
                    <a:pt x="1182" y="1107"/>
                    <a:pt x="1210" y="1051"/>
                  </a:cubicBezTo>
                  <a:cubicBezTo>
                    <a:pt x="1228" y="1023"/>
                    <a:pt x="1238" y="977"/>
                    <a:pt x="1266" y="940"/>
                  </a:cubicBezTo>
                  <a:cubicBezTo>
                    <a:pt x="1303" y="605"/>
                    <a:pt x="1312" y="289"/>
                    <a:pt x="1312" y="0"/>
                  </a:cubicBez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5852167" y="2775890"/>
              <a:ext cx="653893" cy="535280"/>
            </a:xfrm>
            <a:custGeom>
              <a:avLst/>
              <a:gdLst/>
              <a:ahLst/>
              <a:cxnLst/>
              <a:rect l="l" t="t" r="r" b="b"/>
              <a:pathLst>
                <a:path w="7729" h="6327" extrusionOk="0">
                  <a:moveTo>
                    <a:pt x="6882" y="0"/>
                  </a:moveTo>
                  <a:cubicBezTo>
                    <a:pt x="5924" y="781"/>
                    <a:pt x="3934" y="2809"/>
                    <a:pt x="3460" y="3041"/>
                  </a:cubicBezTo>
                  <a:cubicBezTo>
                    <a:pt x="2995" y="3274"/>
                    <a:pt x="261" y="3367"/>
                    <a:pt x="261" y="3367"/>
                  </a:cubicBezTo>
                  <a:lnTo>
                    <a:pt x="1" y="6063"/>
                  </a:lnTo>
                  <a:cubicBezTo>
                    <a:pt x="1" y="6063"/>
                    <a:pt x="1449" y="6326"/>
                    <a:pt x="2569" y="6326"/>
                  </a:cubicBezTo>
                  <a:cubicBezTo>
                    <a:pt x="2954" y="6326"/>
                    <a:pt x="3299" y="6295"/>
                    <a:pt x="3535" y="6212"/>
                  </a:cubicBezTo>
                  <a:cubicBezTo>
                    <a:pt x="4446" y="5887"/>
                    <a:pt x="6845" y="5366"/>
                    <a:pt x="6845" y="5366"/>
                  </a:cubicBezTo>
                  <a:lnTo>
                    <a:pt x="7729" y="1488"/>
                  </a:lnTo>
                  <a:lnTo>
                    <a:pt x="68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5854536" y="3066410"/>
              <a:ext cx="376143" cy="225296"/>
            </a:xfrm>
            <a:custGeom>
              <a:avLst/>
              <a:gdLst/>
              <a:ahLst/>
              <a:cxnLst/>
              <a:rect l="l" t="t" r="r" b="b"/>
              <a:pathLst>
                <a:path w="4446" h="2663" extrusionOk="0">
                  <a:moveTo>
                    <a:pt x="1081" y="0"/>
                  </a:moveTo>
                  <a:cubicBezTo>
                    <a:pt x="776" y="0"/>
                    <a:pt x="489" y="25"/>
                    <a:pt x="224" y="72"/>
                  </a:cubicBezTo>
                  <a:lnTo>
                    <a:pt x="1" y="2350"/>
                  </a:lnTo>
                  <a:cubicBezTo>
                    <a:pt x="419" y="2490"/>
                    <a:pt x="893" y="2592"/>
                    <a:pt x="1424" y="2639"/>
                  </a:cubicBezTo>
                  <a:cubicBezTo>
                    <a:pt x="1605" y="2655"/>
                    <a:pt x="1782" y="2662"/>
                    <a:pt x="1955" y="2662"/>
                  </a:cubicBezTo>
                  <a:cubicBezTo>
                    <a:pt x="3290" y="2662"/>
                    <a:pt x="4331" y="2203"/>
                    <a:pt x="4381" y="1569"/>
                  </a:cubicBezTo>
                  <a:cubicBezTo>
                    <a:pt x="4446" y="844"/>
                    <a:pt x="3209" y="147"/>
                    <a:pt x="1628" y="26"/>
                  </a:cubicBezTo>
                  <a:cubicBezTo>
                    <a:pt x="1441" y="9"/>
                    <a:pt x="1258" y="0"/>
                    <a:pt x="1081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42"/>
            <p:cNvSpPr/>
            <p:nvPr/>
          </p:nvSpPr>
          <p:spPr>
            <a:xfrm>
              <a:off x="6929993" y="2814383"/>
              <a:ext cx="556346" cy="786042"/>
            </a:xfrm>
            <a:custGeom>
              <a:avLst/>
              <a:gdLst/>
              <a:ahLst/>
              <a:cxnLst/>
              <a:rect l="l" t="t" r="r" b="b"/>
              <a:pathLst>
                <a:path w="6576" h="9291" extrusionOk="0">
                  <a:moveTo>
                    <a:pt x="1135" y="1"/>
                  </a:moveTo>
                  <a:lnTo>
                    <a:pt x="1" y="4641"/>
                  </a:lnTo>
                  <a:lnTo>
                    <a:pt x="1842" y="6873"/>
                  </a:lnTo>
                  <a:cubicBezTo>
                    <a:pt x="1842" y="6873"/>
                    <a:pt x="4251" y="9142"/>
                    <a:pt x="4399" y="9291"/>
                  </a:cubicBezTo>
                  <a:cubicBezTo>
                    <a:pt x="5655" y="9254"/>
                    <a:pt x="6436" y="8770"/>
                    <a:pt x="6575" y="7664"/>
                  </a:cubicBezTo>
                  <a:lnTo>
                    <a:pt x="3274" y="3730"/>
                  </a:lnTo>
                  <a:lnTo>
                    <a:pt x="113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42"/>
            <p:cNvSpPr/>
            <p:nvPr/>
          </p:nvSpPr>
          <p:spPr>
            <a:xfrm>
              <a:off x="7059856" y="3253633"/>
              <a:ext cx="424874" cy="353892"/>
            </a:xfrm>
            <a:custGeom>
              <a:avLst/>
              <a:gdLst/>
              <a:ahLst/>
              <a:cxnLst/>
              <a:rect l="l" t="t" r="r" b="b"/>
              <a:pathLst>
                <a:path w="5022" h="4183" extrusionOk="0">
                  <a:moveTo>
                    <a:pt x="844" y="1"/>
                  </a:moveTo>
                  <a:cubicBezTo>
                    <a:pt x="630" y="1"/>
                    <a:pt x="469" y="51"/>
                    <a:pt x="381" y="156"/>
                  </a:cubicBezTo>
                  <a:cubicBezTo>
                    <a:pt x="0" y="621"/>
                    <a:pt x="902" y="2183"/>
                    <a:pt x="2530" y="3513"/>
                  </a:cubicBezTo>
                  <a:cubicBezTo>
                    <a:pt x="2818" y="3764"/>
                    <a:pt x="3115" y="3978"/>
                    <a:pt x="3404" y="4183"/>
                  </a:cubicBezTo>
                  <a:cubicBezTo>
                    <a:pt x="4157" y="3978"/>
                    <a:pt x="4910" y="3290"/>
                    <a:pt x="5022" y="2472"/>
                  </a:cubicBezTo>
                  <a:lnTo>
                    <a:pt x="4622" y="1997"/>
                  </a:lnTo>
                  <a:cubicBezTo>
                    <a:pt x="4492" y="1876"/>
                    <a:pt x="4352" y="1765"/>
                    <a:pt x="4213" y="1644"/>
                  </a:cubicBezTo>
                  <a:cubicBezTo>
                    <a:pt x="2959" y="599"/>
                    <a:pt x="1582" y="1"/>
                    <a:pt x="844" y="1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6591755" y="4095924"/>
              <a:ext cx="238410" cy="743656"/>
            </a:xfrm>
            <a:custGeom>
              <a:avLst/>
              <a:gdLst/>
              <a:ahLst/>
              <a:cxnLst/>
              <a:rect l="l" t="t" r="r" b="b"/>
              <a:pathLst>
                <a:path w="2818" h="8790" extrusionOk="0">
                  <a:moveTo>
                    <a:pt x="2246" y="1"/>
                  </a:moveTo>
                  <a:cubicBezTo>
                    <a:pt x="1475" y="1"/>
                    <a:pt x="149" y="718"/>
                    <a:pt x="149" y="718"/>
                  </a:cubicBezTo>
                  <a:cubicBezTo>
                    <a:pt x="0" y="3210"/>
                    <a:pt x="567" y="8752"/>
                    <a:pt x="567" y="8752"/>
                  </a:cubicBezTo>
                  <a:lnTo>
                    <a:pt x="716" y="8789"/>
                  </a:lnTo>
                  <a:cubicBezTo>
                    <a:pt x="716" y="8789"/>
                    <a:pt x="2669" y="1852"/>
                    <a:pt x="2781" y="541"/>
                  </a:cubicBezTo>
                  <a:cubicBezTo>
                    <a:pt x="2818" y="140"/>
                    <a:pt x="2586" y="1"/>
                    <a:pt x="2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6600384" y="4094909"/>
              <a:ext cx="231134" cy="448816"/>
            </a:xfrm>
            <a:custGeom>
              <a:avLst/>
              <a:gdLst/>
              <a:ahLst/>
              <a:cxnLst/>
              <a:rect l="l" t="t" r="r" b="b"/>
              <a:pathLst>
                <a:path w="2732" h="5305" extrusionOk="0">
                  <a:moveTo>
                    <a:pt x="2162" y="0"/>
                  </a:moveTo>
                  <a:cubicBezTo>
                    <a:pt x="1388" y="0"/>
                    <a:pt x="56" y="720"/>
                    <a:pt x="56" y="720"/>
                  </a:cubicBezTo>
                  <a:cubicBezTo>
                    <a:pt x="0" y="1548"/>
                    <a:pt x="38" y="2710"/>
                    <a:pt x="93" y="3882"/>
                  </a:cubicBezTo>
                  <a:cubicBezTo>
                    <a:pt x="303" y="3542"/>
                    <a:pt x="528" y="3349"/>
                    <a:pt x="747" y="3349"/>
                  </a:cubicBezTo>
                  <a:cubicBezTo>
                    <a:pt x="762" y="3349"/>
                    <a:pt x="776" y="3350"/>
                    <a:pt x="791" y="3352"/>
                  </a:cubicBezTo>
                  <a:cubicBezTo>
                    <a:pt x="1209" y="3408"/>
                    <a:pt x="1488" y="4189"/>
                    <a:pt x="1572" y="5305"/>
                  </a:cubicBezTo>
                  <a:cubicBezTo>
                    <a:pt x="2093" y="3361"/>
                    <a:pt x="2641" y="1213"/>
                    <a:pt x="2697" y="534"/>
                  </a:cubicBezTo>
                  <a:cubicBezTo>
                    <a:pt x="2731" y="138"/>
                    <a:pt x="2500" y="0"/>
                    <a:pt x="2162" y="0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6021371" y="4093640"/>
              <a:ext cx="343063" cy="717598"/>
            </a:xfrm>
            <a:custGeom>
              <a:avLst/>
              <a:gdLst/>
              <a:ahLst/>
              <a:cxnLst/>
              <a:rect l="l" t="t" r="r" b="b"/>
              <a:pathLst>
                <a:path w="4055" h="8482" extrusionOk="0">
                  <a:moveTo>
                    <a:pt x="1395" y="1"/>
                  </a:moveTo>
                  <a:lnTo>
                    <a:pt x="0" y="8361"/>
                  </a:lnTo>
                  <a:lnTo>
                    <a:pt x="261" y="8482"/>
                  </a:lnTo>
                  <a:cubicBezTo>
                    <a:pt x="261" y="8482"/>
                    <a:pt x="3190" y="3534"/>
                    <a:pt x="4055" y="596"/>
                  </a:cubicBezTo>
                  <a:lnTo>
                    <a:pt x="139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6104703" y="4092878"/>
              <a:ext cx="258968" cy="448478"/>
            </a:xfrm>
            <a:custGeom>
              <a:avLst/>
              <a:gdLst/>
              <a:ahLst/>
              <a:cxnLst/>
              <a:rect l="l" t="t" r="r" b="b"/>
              <a:pathLst>
                <a:path w="3061" h="5301" extrusionOk="0">
                  <a:moveTo>
                    <a:pt x="391" y="0"/>
                  </a:moveTo>
                  <a:lnTo>
                    <a:pt x="1" y="2372"/>
                  </a:lnTo>
                  <a:cubicBezTo>
                    <a:pt x="207" y="2181"/>
                    <a:pt x="400" y="2078"/>
                    <a:pt x="576" y="2078"/>
                  </a:cubicBezTo>
                  <a:cubicBezTo>
                    <a:pt x="615" y="2078"/>
                    <a:pt x="652" y="2083"/>
                    <a:pt x="689" y="2093"/>
                  </a:cubicBezTo>
                  <a:cubicBezTo>
                    <a:pt x="1228" y="2260"/>
                    <a:pt x="1349" y="3590"/>
                    <a:pt x="1024" y="5301"/>
                  </a:cubicBezTo>
                  <a:cubicBezTo>
                    <a:pt x="1814" y="3767"/>
                    <a:pt x="2660" y="1962"/>
                    <a:pt x="3060" y="605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42"/>
            <p:cNvSpPr/>
            <p:nvPr/>
          </p:nvSpPr>
          <p:spPr>
            <a:xfrm>
              <a:off x="6070101" y="4136956"/>
              <a:ext cx="303300" cy="130034"/>
            </a:xfrm>
            <a:custGeom>
              <a:avLst/>
              <a:gdLst/>
              <a:ahLst/>
              <a:cxnLst/>
              <a:rect l="l" t="t" r="r" b="b"/>
              <a:pathLst>
                <a:path w="3585" h="1537" extrusionOk="0">
                  <a:moveTo>
                    <a:pt x="438" y="0"/>
                  </a:moveTo>
                  <a:cubicBezTo>
                    <a:pt x="438" y="0"/>
                    <a:pt x="1" y="446"/>
                    <a:pt x="233" y="763"/>
                  </a:cubicBezTo>
                  <a:cubicBezTo>
                    <a:pt x="296" y="845"/>
                    <a:pt x="356" y="875"/>
                    <a:pt x="411" y="875"/>
                  </a:cubicBezTo>
                  <a:cubicBezTo>
                    <a:pt x="561" y="875"/>
                    <a:pt x="670" y="651"/>
                    <a:pt x="670" y="651"/>
                  </a:cubicBezTo>
                  <a:cubicBezTo>
                    <a:pt x="670" y="651"/>
                    <a:pt x="670" y="949"/>
                    <a:pt x="1024" y="1051"/>
                  </a:cubicBezTo>
                  <a:cubicBezTo>
                    <a:pt x="1066" y="1064"/>
                    <a:pt x="1105" y="1069"/>
                    <a:pt x="1140" y="1069"/>
                  </a:cubicBezTo>
                  <a:cubicBezTo>
                    <a:pt x="1387" y="1069"/>
                    <a:pt x="1451" y="791"/>
                    <a:pt x="1451" y="791"/>
                  </a:cubicBezTo>
                  <a:cubicBezTo>
                    <a:pt x="1451" y="791"/>
                    <a:pt x="1535" y="1135"/>
                    <a:pt x="1758" y="1209"/>
                  </a:cubicBezTo>
                  <a:cubicBezTo>
                    <a:pt x="1784" y="1219"/>
                    <a:pt x="1810" y="1223"/>
                    <a:pt x="1836" y="1223"/>
                  </a:cubicBezTo>
                  <a:cubicBezTo>
                    <a:pt x="2025" y="1223"/>
                    <a:pt x="2205" y="986"/>
                    <a:pt x="2205" y="986"/>
                  </a:cubicBezTo>
                  <a:lnTo>
                    <a:pt x="2205" y="986"/>
                  </a:lnTo>
                  <a:cubicBezTo>
                    <a:pt x="2205" y="986"/>
                    <a:pt x="2195" y="1228"/>
                    <a:pt x="2502" y="1367"/>
                  </a:cubicBezTo>
                  <a:cubicBezTo>
                    <a:pt x="2556" y="1390"/>
                    <a:pt x="2604" y="1400"/>
                    <a:pt x="2646" y="1400"/>
                  </a:cubicBezTo>
                  <a:cubicBezTo>
                    <a:pt x="2842" y="1400"/>
                    <a:pt x="2930" y="1200"/>
                    <a:pt x="2930" y="1200"/>
                  </a:cubicBezTo>
                  <a:cubicBezTo>
                    <a:pt x="2930" y="1200"/>
                    <a:pt x="2949" y="1516"/>
                    <a:pt x="3228" y="1534"/>
                  </a:cubicBezTo>
                  <a:cubicBezTo>
                    <a:pt x="3239" y="1536"/>
                    <a:pt x="3250" y="1536"/>
                    <a:pt x="3261" y="1536"/>
                  </a:cubicBezTo>
                  <a:cubicBezTo>
                    <a:pt x="3521" y="1536"/>
                    <a:pt x="3585" y="1220"/>
                    <a:pt x="3451" y="809"/>
                  </a:cubicBezTo>
                  <a:lnTo>
                    <a:pt x="4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42"/>
            <p:cNvSpPr/>
            <p:nvPr/>
          </p:nvSpPr>
          <p:spPr>
            <a:xfrm>
              <a:off x="6568913" y="4213266"/>
              <a:ext cx="271489" cy="63875"/>
            </a:xfrm>
            <a:custGeom>
              <a:avLst/>
              <a:gdLst/>
              <a:ahLst/>
              <a:cxnLst/>
              <a:rect l="l" t="t" r="r" b="b"/>
              <a:pathLst>
                <a:path w="3209" h="755" extrusionOk="0">
                  <a:moveTo>
                    <a:pt x="298" y="0"/>
                  </a:moveTo>
                  <a:cubicBezTo>
                    <a:pt x="298" y="0"/>
                    <a:pt x="0" y="400"/>
                    <a:pt x="252" y="614"/>
                  </a:cubicBezTo>
                  <a:cubicBezTo>
                    <a:pt x="310" y="660"/>
                    <a:pt x="360" y="678"/>
                    <a:pt x="404" y="678"/>
                  </a:cubicBezTo>
                  <a:cubicBezTo>
                    <a:pt x="553" y="678"/>
                    <a:pt x="614" y="465"/>
                    <a:pt x="614" y="465"/>
                  </a:cubicBezTo>
                  <a:cubicBezTo>
                    <a:pt x="614" y="465"/>
                    <a:pt x="661" y="679"/>
                    <a:pt x="977" y="716"/>
                  </a:cubicBezTo>
                  <a:cubicBezTo>
                    <a:pt x="996" y="718"/>
                    <a:pt x="1014" y="719"/>
                    <a:pt x="1031" y="719"/>
                  </a:cubicBezTo>
                  <a:cubicBezTo>
                    <a:pt x="1294" y="719"/>
                    <a:pt x="1302" y="465"/>
                    <a:pt x="1302" y="465"/>
                  </a:cubicBezTo>
                  <a:cubicBezTo>
                    <a:pt x="1302" y="465"/>
                    <a:pt x="1423" y="707"/>
                    <a:pt x="1628" y="744"/>
                  </a:cubicBezTo>
                  <a:cubicBezTo>
                    <a:pt x="1638" y="745"/>
                    <a:pt x="1648" y="746"/>
                    <a:pt x="1657" y="746"/>
                  </a:cubicBezTo>
                  <a:cubicBezTo>
                    <a:pt x="1838" y="746"/>
                    <a:pt x="1972" y="512"/>
                    <a:pt x="1972" y="512"/>
                  </a:cubicBezTo>
                  <a:cubicBezTo>
                    <a:pt x="1972" y="512"/>
                    <a:pt x="2009" y="679"/>
                    <a:pt x="2288" y="744"/>
                  </a:cubicBezTo>
                  <a:cubicBezTo>
                    <a:pt x="2315" y="749"/>
                    <a:pt x="2340" y="752"/>
                    <a:pt x="2363" y="752"/>
                  </a:cubicBezTo>
                  <a:cubicBezTo>
                    <a:pt x="2577" y="752"/>
                    <a:pt x="2623" y="539"/>
                    <a:pt x="2623" y="539"/>
                  </a:cubicBezTo>
                  <a:cubicBezTo>
                    <a:pt x="2623" y="539"/>
                    <a:pt x="2692" y="754"/>
                    <a:pt x="2912" y="754"/>
                  </a:cubicBezTo>
                  <a:cubicBezTo>
                    <a:pt x="2921" y="754"/>
                    <a:pt x="2930" y="754"/>
                    <a:pt x="2939" y="753"/>
                  </a:cubicBezTo>
                  <a:cubicBezTo>
                    <a:pt x="3181" y="725"/>
                    <a:pt x="3209" y="465"/>
                    <a:pt x="3013" y="158"/>
                  </a:cubicBezTo>
                  <a:lnTo>
                    <a:pt x="29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6100050" y="3621649"/>
              <a:ext cx="864638" cy="614299"/>
            </a:xfrm>
            <a:custGeom>
              <a:avLst/>
              <a:gdLst/>
              <a:ahLst/>
              <a:cxnLst/>
              <a:rect l="l" t="t" r="r" b="b"/>
              <a:pathLst>
                <a:path w="10220" h="7261" extrusionOk="0">
                  <a:moveTo>
                    <a:pt x="1125" y="0"/>
                  </a:moveTo>
                  <a:lnTo>
                    <a:pt x="0" y="6165"/>
                  </a:lnTo>
                  <a:cubicBezTo>
                    <a:pt x="421" y="6537"/>
                    <a:pt x="2262" y="7047"/>
                    <a:pt x="2925" y="7047"/>
                  </a:cubicBezTo>
                  <a:cubicBezTo>
                    <a:pt x="3009" y="7047"/>
                    <a:pt x="3074" y="7039"/>
                    <a:pt x="3115" y="7021"/>
                  </a:cubicBezTo>
                  <a:cubicBezTo>
                    <a:pt x="3469" y="6882"/>
                    <a:pt x="5217" y="2260"/>
                    <a:pt x="5217" y="2260"/>
                  </a:cubicBezTo>
                  <a:lnTo>
                    <a:pt x="5635" y="2223"/>
                  </a:lnTo>
                  <a:lnTo>
                    <a:pt x="5635" y="2223"/>
                  </a:lnTo>
                  <a:cubicBezTo>
                    <a:pt x="5635" y="2223"/>
                    <a:pt x="5515" y="7105"/>
                    <a:pt x="5784" y="7198"/>
                  </a:cubicBezTo>
                  <a:cubicBezTo>
                    <a:pt x="5934" y="7249"/>
                    <a:pt x="6784" y="7261"/>
                    <a:pt x="7510" y="7261"/>
                  </a:cubicBezTo>
                  <a:cubicBezTo>
                    <a:pt x="8091" y="7261"/>
                    <a:pt x="8593" y="7253"/>
                    <a:pt x="8593" y="7253"/>
                  </a:cubicBezTo>
                  <a:cubicBezTo>
                    <a:pt x="8593" y="7253"/>
                    <a:pt x="9690" y="4464"/>
                    <a:pt x="10220" y="1209"/>
                  </a:cubicBezTo>
                  <a:lnTo>
                    <a:pt x="112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6592516" y="3930698"/>
              <a:ext cx="260491" cy="305077"/>
            </a:xfrm>
            <a:custGeom>
              <a:avLst/>
              <a:gdLst/>
              <a:ahLst/>
              <a:cxnLst/>
              <a:rect l="l" t="t" r="r" b="b"/>
              <a:pathLst>
                <a:path w="3079" h="3606" extrusionOk="0">
                  <a:moveTo>
                    <a:pt x="1899" y="1"/>
                  </a:moveTo>
                  <a:cubicBezTo>
                    <a:pt x="1191" y="1"/>
                    <a:pt x="403" y="1249"/>
                    <a:pt x="93" y="2884"/>
                  </a:cubicBezTo>
                  <a:cubicBezTo>
                    <a:pt x="56" y="3117"/>
                    <a:pt x="19" y="3340"/>
                    <a:pt x="0" y="3554"/>
                  </a:cubicBezTo>
                  <a:cubicBezTo>
                    <a:pt x="213" y="3597"/>
                    <a:pt x="945" y="3606"/>
                    <a:pt x="1602" y="3606"/>
                  </a:cubicBezTo>
                  <a:cubicBezTo>
                    <a:pt x="2096" y="3606"/>
                    <a:pt x="2547" y="3600"/>
                    <a:pt x="2707" y="3600"/>
                  </a:cubicBezTo>
                  <a:cubicBezTo>
                    <a:pt x="2716" y="3535"/>
                    <a:pt x="2744" y="3461"/>
                    <a:pt x="2753" y="3387"/>
                  </a:cubicBezTo>
                  <a:cubicBezTo>
                    <a:pt x="3078" y="1666"/>
                    <a:pt x="2744" y="150"/>
                    <a:pt x="2009" y="11"/>
                  </a:cubicBezTo>
                  <a:cubicBezTo>
                    <a:pt x="1973" y="4"/>
                    <a:pt x="1936" y="1"/>
                    <a:pt x="1899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6118070" y="3867416"/>
              <a:ext cx="232234" cy="348224"/>
            </a:xfrm>
            <a:custGeom>
              <a:avLst/>
              <a:gdLst/>
              <a:ahLst/>
              <a:cxnLst/>
              <a:rect l="l" t="t" r="r" b="b"/>
              <a:pathLst>
                <a:path w="2745" h="4116" extrusionOk="0">
                  <a:moveTo>
                    <a:pt x="1658" y="1"/>
                  </a:moveTo>
                  <a:cubicBezTo>
                    <a:pt x="1024" y="1"/>
                    <a:pt x="334" y="1456"/>
                    <a:pt x="1" y="3391"/>
                  </a:cubicBezTo>
                  <a:cubicBezTo>
                    <a:pt x="559" y="3698"/>
                    <a:pt x="1814" y="4051"/>
                    <a:pt x="2493" y="4116"/>
                  </a:cubicBezTo>
                  <a:cubicBezTo>
                    <a:pt x="2744" y="1949"/>
                    <a:pt x="2409" y="108"/>
                    <a:pt x="1721" y="6"/>
                  </a:cubicBezTo>
                  <a:cubicBezTo>
                    <a:pt x="1700" y="2"/>
                    <a:pt x="1679" y="1"/>
                    <a:pt x="1658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6158256" y="2634944"/>
              <a:ext cx="889849" cy="1269207"/>
            </a:xfrm>
            <a:custGeom>
              <a:avLst/>
              <a:gdLst/>
              <a:ahLst/>
              <a:cxnLst/>
              <a:rect l="l" t="t" r="r" b="b"/>
              <a:pathLst>
                <a:path w="10518" h="15002" extrusionOk="0">
                  <a:moveTo>
                    <a:pt x="6864" y="0"/>
                  </a:moveTo>
                  <a:cubicBezTo>
                    <a:pt x="5484" y="0"/>
                    <a:pt x="3274" y="1666"/>
                    <a:pt x="3274" y="1666"/>
                  </a:cubicBezTo>
                  <a:cubicBezTo>
                    <a:pt x="3274" y="1666"/>
                    <a:pt x="0" y="12379"/>
                    <a:pt x="47" y="12444"/>
                  </a:cubicBezTo>
                  <a:cubicBezTo>
                    <a:pt x="298" y="12816"/>
                    <a:pt x="4631" y="15001"/>
                    <a:pt x="4631" y="15001"/>
                  </a:cubicBezTo>
                  <a:cubicBezTo>
                    <a:pt x="4631" y="15001"/>
                    <a:pt x="8435" y="14165"/>
                    <a:pt x="9830" y="13318"/>
                  </a:cubicBezTo>
                  <a:cubicBezTo>
                    <a:pt x="9830" y="13318"/>
                    <a:pt x="10518" y="2578"/>
                    <a:pt x="10267" y="2150"/>
                  </a:cubicBezTo>
                  <a:cubicBezTo>
                    <a:pt x="10025" y="1694"/>
                    <a:pt x="8407" y="160"/>
                    <a:pt x="7049" y="11"/>
                  </a:cubicBezTo>
                  <a:cubicBezTo>
                    <a:pt x="6989" y="4"/>
                    <a:pt x="6928" y="0"/>
                    <a:pt x="68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42"/>
            <p:cNvSpPr/>
            <p:nvPr/>
          </p:nvSpPr>
          <p:spPr>
            <a:xfrm>
              <a:off x="6483972" y="2635028"/>
              <a:ext cx="548393" cy="297462"/>
            </a:xfrm>
            <a:custGeom>
              <a:avLst/>
              <a:gdLst/>
              <a:ahLst/>
              <a:cxnLst/>
              <a:rect l="l" t="t" r="r" b="b"/>
              <a:pathLst>
                <a:path w="6482" h="3516" extrusionOk="0">
                  <a:moveTo>
                    <a:pt x="3024" y="0"/>
                  </a:moveTo>
                  <a:cubicBezTo>
                    <a:pt x="2088" y="0"/>
                    <a:pt x="761" y="785"/>
                    <a:pt x="0" y="1275"/>
                  </a:cubicBezTo>
                  <a:cubicBezTo>
                    <a:pt x="391" y="2549"/>
                    <a:pt x="2046" y="3516"/>
                    <a:pt x="4027" y="3516"/>
                  </a:cubicBezTo>
                  <a:cubicBezTo>
                    <a:pt x="4947" y="3516"/>
                    <a:pt x="5794" y="3311"/>
                    <a:pt x="6482" y="2967"/>
                  </a:cubicBezTo>
                  <a:cubicBezTo>
                    <a:pt x="6463" y="2502"/>
                    <a:pt x="6454" y="2214"/>
                    <a:pt x="6417" y="2149"/>
                  </a:cubicBezTo>
                  <a:cubicBezTo>
                    <a:pt x="6175" y="1693"/>
                    <a:pt x="4557" y="159"/>
                    <a:pt x="3199" y="10"/>
                  </a:cubicBezTo>
                  <a:cubicBezTo>
                    <a:pt x="3143" y="3"/>
                    <a:pt x="3084" y="0"/>
                    <a:pt x="3024" y="0"/>
                  </a:cubicBezTo>
                  <a:close/>
                </a:path>
              </a:pathLst>
            </a:custGeom>
            <a:solidFill>
              <a:srgbClr val="531733">
                <a:alpha val="16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42"/>
            <p:cNvSpPr/>
            <p:nvPr/>
          </p:nvSpPr>
          <p:spPr>
            <a:xfrm>
              <a:off x="6159779" y="2960743"/>
              <a:ext cx="227496" cy="859984"/>
            </a:xfrm>
            <a:custGeom>
              <a:avLst/>
              <a:gdLst/>
              <a:ahLst/>
              <a:cxnLst/>
              <a:rect l="l" t="t" r="r" b="b"/>
              <a:pathLst>
                <a:path w="2689" h="10165" extrusionOk="0">
                  <a:moveTo>
                    <a:pt x="2595" y="1"/>
                  </a:moveTo>
                  <a:cubicBezTo>
                    <a:pt x="1638" y="3135"/>
                    <a:pt x="1" y="8547"/>
                    <a:pt x="38" y="8602"/>
                  </a:cubicBezTo>
                  <a:cubicBezTo>
                    <a:pt x="159" y="8807"/>
                    <a:pt x="1489" y="9532"/>
                    <a:pt x="2688" y="10165"/>
                  </a:cubicBezTo>
                  <a:cubicBezTo>
                    <a:pt x="1842" y="8026"/>
                    <a:pt x="1731" y="4278"/>
                    <a:pt x="2530" y="298"/>
                  </a:cubicBezTo>
                  <a:cubicBezTo>
                    <a:pt x="2558" y="205"/>
                    <a:pt x="2567" y="94"/>
                    <a:pt x="2595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42"/>
            <p:cNvSpPr/>
            <p:nvPr/>
          </p:nvSpPr>
          <p:spPr>
            <a:xfrm>
              <a:off x="6733378" y="2960743"/>
              <a:ext cx="296616" cy="896194"/>
            </a:xfrm>
            <a:custGeom>
              <a:avLst/>
              <a:gdLst/>
              <a:ahLst/>
              <a:cxnLst/>
              <a:rect l="l" t="t" r="r" b="b"/>
              <a:pathLst>
                <a:path w="3506" h="10593" extrusionOk="0">
                  <a:moveTo>
                    <a:pt x="3506" y="1"/>
                  </a:moveTo>
                  <a:lnTo>
                    <a:pt x="3506" y="1"/>
                  </a:lnTo>
                  <a:cubicBezTo>
                    <a:pt x="3422" y="958"/>
                    <a:pt x="3273" y="1944"/>
                    <a:pt x="3078" y="2958"/>
                  </a:cubicBezTo>
                  <a:cubicBezTo>
                    <a:pt x="2418" y="6278"/>
                    <a:pt x="1265" y="9040"/>
                    <a:pt x="0" y="10593"/>
                  </a:cubicBezTo>
                  <a:cubicBezTo>
                    <a:pt x="1097" y="10276"/>
                    <a:pt x="2343" y="9876"/>
                    <a:pt x="3022" y="9467"/>
                  </a:cubicBezTo>
                  <a:cubicBezTo>
                    <a:pt x="3022" y="9467"/>
                    <a:pt x="3422" y="3144"/>
                    <a:pt x="3506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42"/>
            <p:cNvSpPr/>
            <p:nvPr/>
          </p:nvSpPr>
          <p:spPr>
            <a:xfrm>
              <a:off x="6161386" y="3305325"/>
              <a:ext cx="830120" cy="599578"/>
            </a:xfrm>
            <a:custGeom>
              <a:avLst/>
              <a:gdLst/>
              <a:ahLst/>
              <a:cxnLst/>
              <a:rect l="l" t="t" r="r" b="b"/>
              <a:pathLst>
                <a:path w="9812" h="7087" extrusionOk="0">
                  <a:moveTo>
                    <a:pt x="4910" y="1"/>
                  </a:moveTo>
                  <a:lnTo>
                    <a:pt x="4278" y="6482"/>
                  </a:lnTo>
                  <a:cubicBezTo>
                    <a:pt x="2697" y="6157"/>
                    <a:pt x="884" y="4976"/>
                    <a:pt x="93" y="4185"/>
                  </a:cubicBezTo>
                  <a:cubicBezTo>
                    <a:pt x="19" y="4474"/>
                    <a:pt x="0" y="4511"/>
                    <a:pt x="19" y="4520"/>
                  </a:cubicBezTo>
                  <a:cubicBezTo>
                    <a:pt x="1088" y="5571"/>
                    <a:pt x="3292" y="6668"/>
                    <a:pt x="4594" y="7087"/>
                  </a:cubicBezTo>
                  <a:cubicBezTo>
                    <a:pt x="5385" y="7068"/>
                    <a:pt x="8807" y="6278"/>
                    <a:pt x="9793" y="5404"/>
                  </a:cubicBezTo>
                  <a:cubicBezTo>
                    <a:pt x="9793" y="5404"/>
                    <a:pt x="9802" y="5264"/>
                    <a:pt x="9811" y="5022"/>
                  </a:cubicBezTo>
                  <a:lnTo>
                    <a:pt x="9811" y="5022"/>
                  </a:lnTo>
                  <a:cubicBezTo>
                    <a:pt x="8853" y="5692"/>
                    <a:pt x="7272" y="6231"/>
                    <a:pt x="4790" y="6510"/>
                  </a:cubicBezTo>
                  <a:lnTo>
                    <a:pt x="5348" y="382"/>
                  </a:lnTo>
                  <a:lnTo>
                    <a:pt x="491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42"/>
            <p:cNvSpPr/>
            <p:nvPr/>
          </p:nvSpPr>
          <p:spPr>
            <a:xfrm>
              <a:off x="7253340" y="3398978"/>
              <a:ext cx="319544" cy="296870"/>
            </a:xfrm>
            <a:custGeom>
              <a:avLst/>
              <a:gdLst/>
              <a:ahLst/>
              <a:cxnLst/>
              <a:rect l="l" t="t" r="r" b="b"/>
              <a:pathLst>
                <a:path w="3777" h="3509" extrusionOk="0">
                  <a:moveTo>
                    <a:pt x="2284" y="0"/>
                  </a:moveTo>
                  <a:cubicBezTo>
                    <a:pt x="2135" y="0"/>
                    <a:pt x="1405" y="977"/>
                    <a:pt x="1405" y="977"/>
                  </a:cubicBezTo>
                  <a:lnTo>
                    <a:pt x="1870" y="1507"/>
                  </a:lnTo>
                  <a:lnTo>
                    <a:pt x="1805" y="1609"/>
                  </a:lnTo>
                  <a:cubicBezTo>
                    <a:pt x="1805" y="1609"/>
                    <a:pt x="1303" y="1172"/>
                    <a:pt x="1256" y="1135"/>
                  </a:cubicBezTo>
                  <a:cubicBezTo>
                    <a:pt x="1256" y="1134"/>
                    <a:pt x="1255" y="1134"/>
                    <a:pt x="1254" y="1134"/>
                  </a:cubicBezTo>
                  <a:cubicBezTo>
                    <a:pt x="1186" y="1134"/>
                    <a:pt x="1" y="2439"/>
                    <a:pt x="1" y="2604"/>
                  </a:cubicBezTo>
                  <a:cubicBezTo>
                    <a:pt x="1" y="2757"/>
                    <a:pt x="2320" y="3509"/>
                    <a:pt x="2618" y="3509"/>
                  </a:cubicBezTo>
                  <a:cubicBezTo>
                    <a:pt x="2629" y="3509"/>
                    <a:pt x="2636" y="3508"/>
                    <a:pt x="2642" y="3506"/>
                  </a:cubicBezTo>
                  <a:cubicBezTo>
                    <a:pt x="2791" y="3450"/>
                    <a:pt x="3628" y="2344"/>
                    <a:pt x="3776" y="2093"/>
                  </a:cubicBezTo>
                  <a:cubicBezTo>
                    <a:pt x="3776" y="2093"/>
                    <a:pt x="2465" y="10"/>
                    <a:pt x="2288" y="0"/>
                  </a:cubicBezTo>
                  <a:cubicBezTo>
                    <a:pt x="2287" y="0"/>
                    <a:pt x="2286" y="0"/>
                    <a:pt x="2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42"/>
            <p:cNvSpPr/>
            <p:nvPr/>
          </p:nvSpPr>
          <p:spPr>
            <a:xfrm>
              <a:off x="7307654" y="3398978"/>
              <a:ext cx="308799" cy="255923"/>
            </a:xfrm>
            <a:custGeom>
              <a:avLst/>
              <a:gdLst/>
              <a:ahLst/>
              <a:cxnLst/>
              <a:rect l="l" t="t" r="r" b="b"/>
              <a:pathLst>
                <a:path w="3650" h="3025" extrusionOk="0">
                  <a:moveTo>
                    <a:pt x="1652" y="0"/>
                  </a:moveTo>
                  <a:cubicBezTo>
                    <a:pt x="1503" y="0"/>
                    <a:pt x="772" y="977"/>
                    <a:pt x="772" y="977"/>
                  </a:cubicBezTo>
                  <a:lnTo>
                    <a:pt x="1237" y="1507"/>
                  </a:lnTo>
                  <a:lnTo>
                    <a:pt x="1172" y="1609"/>
                  </a:lnTo>
                  <a:cubicBezTo>
                    <a:pt x="1172" y="1609"/>
                    <a:pt x="670" y="1172"/>
                    <a:pt x="624" y="1135"/>
                  </a:cubicBezTo>
                  <a:cubicBezTo>
                    <a:pt x="623" y="1135"/>
                    <a:pt x="623" y="1135"/>
                    <a:pt x="623" y="1135"/>
                  </a:cubicBezTo>
                  <a:cubicBezTo>
                    <a:pt x="596" y="1135"/>
                    <a:pt x="294" y="1447"/>
                    <a:pt x="0" y="1777"/>
                  </a:cubicBezTo>
                  <a:cubicBezTo>
                    <a:pt x="382" y="2139"/>
                    <a:pt x="884" y="2446"/>
                    <a:pt x="1451" y="2679"/>
                  </a:cubicBezTo>
                  <a:cubicBezTo>
                    <a:pt x="1795" y="2818"/>
                    <a:pt x="2139" y="2911"/>
                    <a:pt x="2465" y="2967"/>
                  </a:cubicBezTo>
                  <a:cubicBezTo>
                    <a:pt x="2653" y="3007"/>
                    <a:pt x="2813" y="3025"/>
                    <a:pt x="2946" y="3025"/>
                  </a:cubicBezTo>
                  <a:cubicBezTo>
                    <a:pt x="3650" y="3025"/>
                    <a:pt x="3625" y="2523"/>
                    <a:pt x="3218" y="2093"/>
                  </a:cubicBezTo>
                  <a:cubicBezTo>
                    <a:pt x="3218" y="2093"/>
                    <a:pt x="1814" y="10"/>
                    <a:pt x="1656" y="0"/>
                  </a:cubicBezTo>
                  <a:cubicBezTo>
                    <a:pt x="1654" y="0"/>
                    <a:pt x="1653" y="0"/>
                    <a:pt x="1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42"/>
            <p:cNvSpPr/>
            <p:nvPr/>
          </p:nvSpPr>
          <p:spPr>
            <a:xfrm>
              <a:off x="6481604" y="2635028"/>
              <a:ext cx="489425" cy="804147"/>
            </a:xfrm>
            <a:custGeom>
              <a:avLst/>
              <a:gdLst/>
              <a:ahLst/>
              <a:cxnLst/>
              <a:rect l="l" t="t" r="r" b="b"/>
              <a:pathLst>
                <a:path w="5785" h="9505" extrusionOk="0">
                  <a:moveTo>
                    <a:pt x="3054" y="0"/>
                  </a:moveTo>
                  <a:cubicBezTo>
                    <a:pt x="2106" y="0"/>
                    <a:pt x="744" y="803"/>
                    <a:pt x="0" y="1293"/>
                  </a:cubicBezTo>
                  <a:cubicBezTo>
                    <a:pt x="1330" y="4018"/>
                    <a:pt x="846" y="9179"/>
                    <a:pt x="1172" y="9505"/>
                  </a:cubicBezTo>
                  <a:cubicBezTo>
                    <a:pt x="1637" y="8872"/>
                    <a:pt x="2902" y="4009"/>
                    <a:pt x="5784" y="1405"/>
                  </a:cubicBezTo>
                  <a:cubicBezTo>
                    <a:pt x="5124" y="810"/>
                    <a:pt x="4120" y="112"/>
                    <a:pt x="3227" y="10"/>
                  </a:cubicBezTo>
                  <a:cubicBezTo>
                    <a:pt x="3171" y="3"/>
                    <a:pt x="3113" y="0"/>
                    <a:pt x="30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42"/>
            <p:cNvSpPr/>
            <p:nvPr/>
          </p:nvSpPr>
          <p:spPr>
            <a:xfrm>
              <a:off x="6487864" y="2634944"/>
              <a:ext cx="483165" cy="281811"/>
            </a:xfrm>
            <a:custGeom>
              <a:avLst/>
              <a:gdLst/>
              <a:ahLst/>
              <a:cxnLst/>
              <a:rect l="l" t="t" r="r" b="b"/>
              <a:pathLst>
                <a:path w="5711" h="3331" extrusionOk="0">
                  <a:moveTo>
                    <a:pt x="2975" y="1"/>
                  </a:moveTo>
                  <a:cubicBezTo>
                    <a:pt x="2058" y="1"/>
                    <a:pt x="768" y="750"/>
                    <a:pt x="1" y="1239"/>
                  </a:cubicBezTo>
                  <a:cubicBezTo>
                    <a:pt x="233" y="2410"/>
                    <a:pt x="1647" y="3322"/>
                    <a:pt x="3330" y="3331"/>
                  </a:cubicBezTo>
                  <a:cubicBezTo>
                    <a:pt x="3590" y="3331"/>
                    <a:pt x="3860" y="3312"/>
                    <a:pt x="4120" y="3266"/>
                  </a:cubicBezTo>
                  <a:cubicBezTo>
                    <a:pt x="4585" y="2578"/>
                    <a:pt x="5115" y="1945"/>
                    <a:pt x="5710" y="1406"/>
                  </a:cubicBezTo>
                  <a:cubicBezTo>
                    <a:pt x="5050" y="811"/>
                    <a:pt x="4046" y="113"/>
                    <a:pt x="3153" y="11"/>
                  </a:cubicBezTo>
                  <a:cubicBezTo>
                    <a:pt x="3095" y="4"/>
                    <a:pt x="3036" y="1"/>
                    <a:pt x="2975" y="1"/>
                  </a:cubicBezTo>
                  <a:close/>
                </a:path>
              </a:pathLst>
            </a:custGeom>
            <a:solidFill>
              <a:srgbClr val="F5F5F7">
                <a:alpha val="3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42"/>
            <p:cNvSpPr/>
            <p:nvPr/>
          </p:nvSpPr>
          <p:spPr>
            <a:xfrm>
              <a:off x="6594885" y="2656940"/>
              <a:ext cx="222758" cy="639087"/>
            </a:xfrm>
            <a:custGeom>
              <a:avLst/>
              <a:gdLst/>
              <a:ahLst/>
              <a:cxnLst/>
              <a:rect l="l" t="t" r="r" b="b"/>
              <a:pathLst>
                <a:path w="2633" h="7554" extrusionOk="0">
                  <a:moveTo>
                    <a:pt x="1608" y="1"/>
                  </a:moveTo>
                  <a:cubicBezTo>
                    <a:pt x="1271" y="1"/>
                    <a:pt x="875" y="105"/>
                    <a:pt x="465" y="263"/>
                  </a:cubicBezTo>
                  <a:cubicBezTo>
                    <a:pt x="0" y="3778"/>
                    <a:pt x="28" y="7553"/>
                    <a:pt x="28" y="7553"/>
                  </a:cubicBezTo>
                  <a:cubicBezTo>
                    <a:pt x="28" y="7553"/>
                    <a:pt x="1563" y="3861"/>
                    <a:pt x="2632" y="263"/>
                  </a:cubicBezTo>
                  <a:cubicBezTo>
                    <a:pt x="2353" y="132"/>
                    <a:pt x="2065" y="49"/>
                    <a:pt x="1786" y="11"/>
                  </a:cubicBezTo>
                  <a:cubicBezTo>
                    <a:pt x="1729" y="4"/>
                    <a:pt x="1670" y="1"/>
                    <a:pt x="16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42"/>
            <p:cNvSpPr/>
            <p:nvPr/>
          </p:nvSpPr>
          <p:spPr>
            <a:xfrm>
              <a:off x="6619251" y="2774282"/>
              <a:ext cx="141709" cy="409984"/>
            </a:xfrm>
            <a:custGeom>
              <a:avLst/>
              <a:gdLst/>
              <a:ahLst/>
              <a:cxnLst/>
              <a:rect l="l" t="t" r="r" b="b"/>
              <a:pathLst>
                <a:path w="1675" h="4846" extrusionOk="0">
                  <a:moveTo>
                    <a:pt x="995" y="0"/>
                  </a:moveTo>
                  <a:cubicBezTo>
                    <a:pt x="780" y="0"/>
                    <a:pt x="535" y="70"/>
                    <a:pt x="289" y="177"/>
                  </a:cubicBezTo>
                  <a:cubicBezTo>
                    <a:pt x="1" y="2428"/>
                    <a:pt x="10" y="4846"/>
                    <a:pt x="10" y="4846"/>
                  </a:cubicBezTo>
                  <a:cubicBezTo>
                    <a:pt x="10" y="4846"/>
                    <a:pt x="986" y="2474"/>
                    <a:pt x="1674" y="159"/>
                  </a:cubicBezTo>
                  <a:cubicBezTo>
                    <a:pt x="1479" y="84"/>
                    <a:pt x="1293" y="38"/>
                    <a:pt x="1126" y="10"/>
                  </a:cubicBezTo>
                  <a:cubicBezTo>
                    <a:pt x="1084" y="4"/>
                    <a:pt x="1040" y="0"/>
                    <a:pt x="9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42"/>
            <p:cNvSpPr/>
            <p:nvPr/>
          </p:nvSpPr>
          <p:spPr>
            <a:xfrm>
              <a:off x="6612144" y="2657025"/>
              <a:ext cx="205499" cy="258968"/>
            </a:xfrm>
            <a:custGeom>
              <a:avLst/>
              <a:gdLst/>
              <a:ahLst/>
              <a:cxnLst/>
              <a:rect l="l" t="t" r="r" b="b"/>
              <a:pathLst>
                <a:path w="2429" h="3061" extrusionOk="0">
                  <a:moveTo>
                    <a:pt x="1410" y="0"/>
                  </a:moveTo>
                  <a:cubicBezTo>
                    <a:pt x="1065" y="0"/>
                    <a:pt x="668" y="111"/>
                    <a:pt x="271" y="262"/>
                  </a:cubicBezTo>
                  <a:cubicBezTo>
                    <a:pt x="159" y="1061"/>
                    <a:pt x="85" y="1889"/>
                    <a:pt x="10" y="2679"/>
                  </a:cubicBezTo>
                  <a:cubicBezTo>
                    <a:pt x="1" y="2865"/>
                    <a:pt x="1042" y="3051"/>
                    <a:pt x="1526" y="3061"/>
                  </a:cubicBezTo>
                  <a:cubicBezTo>
                    <a:pt x="1833" y="2168"/>
                    <a:pt x="2149" y="1219"/>
                    <a:pt x="2428" y="262"/>
                  </a:cubicBezTo>
                  <a:cubicBezTo>
                    <a:pt x="2149" y="131"/>
                    <a:pt x="1861" y="48"/>
                    <a:pt x="1582" y="10"/>
                  </a:cubicBezTo>
                  <a:cubicBezTo>
                    <a:pt x="1526" y="4"/>
                    <a:pt x="1469" y="0"/>
                    <a:pt x="1410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42"/>
            <p:cNvSpPr/>
            <p:nvPr/>
          </p:nvSpPr>
          <p:spPr>
            <a:xfrm>
              <a:off x="6505969" y="2609394"/>
              <a:ext cx="471321" cy="260745"/>
            </a:xfrm>
            <a:custGeom>
              <a:avLst/>
              <a:gdLst/>
              <a:ahLst/>
              <a:cxnLst/>
              <a:rect l="l" t="t" r="r" b="b"/>
              <a:pathLst>
                <a:path w="5571" h="3082" extrusionOk="0">
                  <a:moveTo>
                    <a:pt x="3040" y="1"/>
                  </a:moveTo>
                  <a:cubicBezTo>
                    <a:pt x="2144" y="1"/>
                    <a:pt x="1042" y="415"/>
                    <a:pt x="1" y="927"/>
                  </a:cubicBezTo>
                  <a:cubicBezTo>
                    <a:pt x="298" y="2080"/>
                    <a:pt x="893" y="2870"/>
                    <a:pt x="1935" y="3038"/>
                  </a:cubicBezTo>
                  <a:cubicBezTo>
                    <a:pt x="2099" y="3067"/>
                    <a:pt x="2260" y="3082"/>
                    <a:pt x="2417" y="3082"/>
                  </a:cubicBezTo>
                  <a:cubicBezTo>
                    <a:pt x="3647" y="3082"/>
                    <a:pt x="4664" y="2204"/>
                    <a:pt x="5571" y="843"/>
                  </a:cubicBezTo>
                  <a:cubicBezTo>
                    <a:pt x="4836" y="425"/>
                    <a:pt x="4055" y="99"/>
                    <a:pt x="3320" y="15"/>
                  </a:cubicBezTo>
                  <a:cubicBezTo>
                    <a:pt x="3229" y="6"/>
                    <a:pt x="3136" y="1"/>
                    <a:pt x="30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42"/>
            <p:cNvSpPr/>
            <p:nvPr/>
          </p:nvSpPr>
          <p:spPr>
            <a:xfrm>
              <a:off x="6592601" y="2618446"/>
              <a:ext cx="252369" cy="143486"/>
            </a:xfrm>
            <a:custGeom>
              <a:avLst/>
              <a:gdLst/>
              <a:ahLst/>
              <a:cxnLst/>
              <a:rect l="l" t="t" r="r" b="b"/>
              <a:pathLst>
                <a:path w="2983" h="1696" extrusionOk="0">
                  <a:moveTo>
                    <a:pt x="1650" y="1"/>
                  </a:moveTo>
                  <a:cubicBezTo>
                    <a:pt x="1627" y="1"/>
                    <a:pt x="1604" y="1"/>
                    <a:pt x="1580" y="1"/>
                  </a:cubicBezTo>
                  <a:cubicBezTo>
                    <a:pt x="790" y="29"/>
                    <a:pt x="102" y="392"/>
                    <a:pt x="55" y="792"/>
                  </a:cubicBezTo>
                  <a:cubicBezTo>
                    <a:pt x="1" y="1199"/>
                    <a:pt x="449" y="1695"/>
                    <a:pt x="1203" y="1695"/>
                  </a:cubicBezTo>
                  <a:cubicBezTo>
                    <a:pt x="1223" y="1695"/>
                    <a:pt x="1243" y="1695"/>
                    <a:pt x="1264" y="1694"/>
                  </a:cubicBezTo>
                  <a:cubicBezTo>
                    <a:pt x="2064" y="1657"/>
                    <a:pt x="2882" y="1099"/>
                    <a:pt x="2929" y="690"/>
                  </a:cubicBezTo>
                  <a:cubicBezTo>
                    <a:pt x="2983" y="293"/>
                    <a:pt x="2407" y="1"/>
                    <a:pt x="16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42"/>
            <p:cNvSpPr/>
            <p:nvPr/>
          </p:nvSpPr>
          <p:spPr>
            <a:xfrm>
              <a:off x="6505969" y="2664131"/>
              <a:ext cx="471321" cy="206007"/>
            </a:xfrm>
            <a:custGeom>
              <a:avLst/>
              <a:gdLst/>
              <a:ahLst/>
              <a:cxnLst/>
              <a:rect l="l" t="t" r="r" b="b"/>
              <a:pathLst>
                <a:path w="5571" h="2435" extrusionOk="0">
                  <a:moveTo>
                    <a:pt x="5217" y="1"/>
                  </a:moveTo>
                  <a:cubicBezTo>
                    <a:pt x="4947" y="985"/>
                    <a:pt x="3721" y="1723"/>
                    <a:pt x="2408" y="1723"/>
                  </a:cubicBezTo>
                  <a:cubicBezTo>
                    <a:pt x="2368" y="1723"/>
                    <a:pt x="2328" y="1723"/>
                    <a:pt x="2288" y="1721"/>
                  </a:cubicBezTo>
                  <a:cubicBezTo>
                    <a:pt x="1116" y="1684"/>
                    <a:pt x="252" y="1042"/>
                    <a:pt x="140" y="224"/>
                  </a:cubicBezTo>
                  <a:cubicBezTo>
                    <a:pt x="94" y="243"/>
                    <a:pt x="47" y="271"/>
                    <a:pt x="1" y="280"/>
                  </a:cubicBezTo>
                  <a:cubicBezTo>
                    <a:pt x="298" y="1433"/>
                    <a:pt x="893" y="2223"/>
                    <a:pt x="1935" y="2391"/>
                  </a:cubicBezTo>
                  <a:cubicBezTo>
                    <a:pt x="2099" y="2420"/>
                    <a:pt x="2260" y="2435"/>
                    <a:pt x="2417" y="2435"/>
                  </a:cubicBezTo>
                  <a:cubicBezTo>
                    <a:pt x="3647" y="2435"/>
                    <a:pt x="4664" y="1557"/>
                    <a:pt x="5571" y="196"/>
                  </a:cubicBezTo>
                  <a:cubicBezTo>
                    <a:pt x="5450" y="131"/>
                    <a:pt x="5338" y="57"/>
                    <a:pt x="5217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42"/>
            <p:cNvSpPr/>
            <p:nvPr/>
          </p:nvSpPr>
          <p:spPr>
            <a:xfrm>
              <a:off x="6620012" y="4781279"/>
              <a:ext cx="162183" cy="110998"/>
            </a:xfrm>
            <a:custGeom>
              <a:avLst/>
              <a:gdLst/>
              <a:ahLst/>
              <a:cxnLst/>
              <a:rect l="l" t="t" r="r" b="b"/>
              <a:pathLst>
                <a:path w="1917" h="1312" extrusionOk="0">
                  <a:moveTo>
                    <a:pt x="187" y="0"/>
                  </a:moveTo>
                  <a:cubicBezTo>
                    <a:pt x="47" y="447"/>
                    <a:pt x="1" y="1005"/>
                    <a:pt x="66" y="1311"/>
                  </a:cubicBezTo>
                  <a:lnTo>
                    <a:pt x="1721" y="1311"/>
                  </a:lnTo>
                  <a:cubicBezTo>
                    <a:pt x="1721" y="1311"/>
                    <a:pt x="1917" y="1218"/>
                    <a:pt x="1712" y="1060"/>
                  </a:cubicBezTo>
                  <a:cubicBezTo>
                    <a:pt x="1498" y="893"/>
                    <a:pt x="1089" y="986"/>
                    <a:pt x="810" y="781"/>
                  </a:cubicBezTo>
                  <a:cubicBezTo>
                    <a:pt x="531" y="567"/>
                    <a:pt x="522" y="177"/>
                    <a:pt x="522" y="177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42"/>
            <p:cNvSpPr/>
            <p:nvPr/>
          </p:nvSpPr>
          <p:spPr>
            <a:xfrm>
              <a:off x="5799460" y="4781279"/>
              <a:ext cx="253469" cy="112521"/>
            </a:xfrm>
            <a:custGeom>
              <a:avLst/>
              <a:gdLst/>
              <a:ahLst/>
              <a:cxnLst/>
              <a:rect l="l" t="t" r="r" b="b"/>
              <a:pathLst>
                <a:path w="2996" h="1330" extrusionOk="0">
                  <a:moveTo>
                    <a:pt x="2642" y="0"/>
                  </a:moveTo>
                  <a:cubicBezTo>
                    <a:pt x="2642" y="0"/>
                    <a:pt x="2344" y="540"/>
                    <a:pt x="1842" y="744"/>
                  </a:cubicBezTo>
                  <a:cubicBezTo>
                    <a:pt x="1626" y="836"/>
                    <a:pt x="1397" y="851"/>
                    <a:pt x="1177" y="851"/>
                  </a:cubicBezTo>
                  <a:cubicBezTo>
                    <a:pt x="1076" y="851"/>
                    <a:pt x="977" y="848"/>
                    <a:pt x="881" y="848"/>
                  </a:cubicBezTo>
                  <a:cubicBezTo>
                    <a:pt x="701" y="848"/>
                    <a:pt x="533" y="859"/>
                    <a:pt x="391" y="921"/>
                  </a:cubicBezTo>
                  <a:cubicBezTo>
                    <a:pt x="1" y="1079"/>
                    <a:pt x="270" y="1274"/>
                    <a:pt x="270" y="1274"/>
                  </a:cubicBezTo>
                  <a:lnTo>
                    <a:pt x="2725" y="1330"/>
                  </a:lnTo>
                  <a:cubicBezTo>
                    <a:pt x="2995" y="1005"/>
                    <a:pt x="2958" y="586"/>
                    <a:pt x="2995" y="130"/>
                  </a:cubicBezTo>
                  <a:lnTo>
                    <a:pt x="26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42"/>
            <p:cNvSpPr/>
            <p:nvPr/>
          </p:nvSpPr>
          <p:spPr>
            <a:xfrm>
              <a:off x="6514598" y="2978087"/>
              <a:ext cx="337649" cy="97039"/>
            </a:xfrm>
            <a:custGeom>
              <a:avLst/>
              <a:gdLst/>
              <a:ahLst/>
              <a:cxnLst/>
              <a:rect l="l" t="t" r="r" b="b"/>
              <a:pathLst>
                <a:path w="3991" h="1147" extrusionOk="0">
                  <a:moveTo>
                    <a:pt x="122" y="0"/>
                  </a:moveTo>
                  <a:lnTo>
                    <a:pt x="1" y="121"/>
                  </a:lnTo>
                  <a:cubicBezTo>
                    <a:pt x="28" y="139"/>
                    <a:pt x="1045" y="1147"/>
                    <a:pt x="2456" y="1147"/>
                  </a:cubicBezTo>
                  <a:cubicBezTo>
                    <a:pt x="2499" y="1147"/>
                    <a:pt x="2542" y="1146"/>
                    <a:pt x="2586" y="1144"/>
                  </a:cubicBezTo>
                  <a:cubicBezTo>
                    <a:pt x="3023" y="1135"/>
                    <a:pt x="3497" y="1005"/>
                    <a:pt x="3990" y="744"/>
                  </a:cubicBezTo>
                  <a:lnTo>
                    <a:pt x="3906" y="586"/>
                  </a:lnTo>
                  <a:cubicBezTo>
                    <a:pt x="3397" y="872"/>
                    <a:pt x="2907" y="980"/>
                    <a:pt x="2458" y="980"/>
                  </a:cubicBezTo>
                  <a:cubicBezTo>
                    <a:pt x="1112" y="980"/>
                    <a:pt x="136" y="14"/>
                    <a:pt x="1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42"/>
            <p:cNvSpPr/>
            <p:nvPr/>
          </p:nvSpPr>
          <p:spPr>
            <a:xfrm>
              <a:off x="5917480" y="2770390"/>
              <a:ext cx="617683" cy="303385"/>
            </a:xfrm>
            <a:custGeom>
              <a:avLst/>
              <a:gdLst/>
              <a:ahLst/>
              <a:cxnLst/>
              <a:rect l="l" t="t" r="r" b="b"/>
              <a:pathLst>
                <a:path w="7301" h="3586" extrusionOk="0">
                  <a:moveTo>
                    <a:pt x="6203" y="0"/>
                  </a:moveTo>
                  <a:cubicBezTo>
                    <a:pt x="4474" y="1358"/>
                    <a:pt x="2688" y="3162"/>
                    <a:pt x="1" y="3339"/>
                  </a:cubicBezTo>
                  <a:cubicBezTo>
                    <a:pt x="990" y="3510"/>
                    <a:pt x="1949" y="3586"/>
                    <a:pt x="2836" y="3586"/>
                  </a:cubicBezTo>
                  <a:cubicBezTo>
                    <a:pt x="4841" y="3586"/>
                    <a:pt x="6482" y="3199"/>
                    <a:pt x="7301" y="2651"/>
                  </a:cubicBezTo>
                  <a:cubicBezTo>
                    <a:pt x="7301" y="2651"/>
                    <a:pt x="6715" y="902"/>
                    <a:pt x="6203" y="0"/>
                  </a:cubicBezTo>
                  <a:close/>
                </a:path>
              </a:pathLst>
            </a:custGeom>
            <a:solidFill>
              <a:srgbClr val="5317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42"/>
            <p:cNvSpPr/>
            <p:nvPr/>
          </p:nvSpPr>
          <p:spPr>
            <a:xfrm>
              <a:off x="5916718" y="2771152"/>
              <a:ext cx="625551" cy="302962"/>
            </a:xfrm>
            <a:custGeom>
              <a:avLst/>
              <a:gdLst/>
              <a:ahLst/>
              <a:cxnLst/>
              <a:rect l="l" t="t" r="r" b="b"/>
              <a:pathLst>
                <a:path w="7394" h="3581" extrusionOk="0">
                  <a:moveTo>
                    <a:pt x="6194" y="1"/>
                  </a:moveTo>
                  <a:cubicBezTo>
                    <a:pt x="6129" y="56"/>
                    <a:pt x="6045" y="121"/>
                    <a:pt x="5980" y="177"/>
                  </a:cubicBezTo>
                  <a:cubicBezTo>
                    <a:pt x="6426" y="1116"/>
                    <a:pt x="6882" y="2446"/>
                    <a:pt x="6882" y="2446"/>
                  </a:cubicBezTo>
                  <a:cubicBezTo>
                    <a:pt x="6057" y="2991"/>
                    <a:pt x="4425" y="3370"/>
                    <a:pt x="2421" y="3370"/>
                  </a:cubicBezTo>
                  <a:cubicBezTo>
                    <a:pt x="1826" y="3370"/>
                    <a:pt x="1198" y="3337"/>
                    <a:pt x="549" y="3265"/>
                  </a:cubicBezTo>
                  <a:cubicBezTo>
                    <a:pt x="372" y="3292"/>
                    <a:pt x="186" y="3311"/>
                    <a:pt x="0" y="3330"/>
                  </a:cubicBezTo>
                  <a:cubicBezTo>
                    <a:pt x="1003" y="3504"/>
                    <a:pt x="1985" y="3581"/>
                    <a:pt x="2896" y="3581"/>
                  </a:cubicBezTo>
                  <a:cubicBezTo>
                    <a:pt x="4908" y="3581"/>
                    <a:pt x="6580" y="3204"/>
                    <a:pt x="7393" y="2660"/>
                  </a:cubicBezTo>
                  <a:cubicBezTo>
                    <a:pt x="7393" y="2660"/>
                    <a:pt x="6705" y="912"/>
                    <a:pt x="61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42"/>
            <p:cNvSpPr/>
            <p:nvPr/>
          </p:nvSpPr>
          <p:spPr>
            <a:xfrm>
              <a:off x="6782870" y="2805754"/>
              <a:ext cx="594079" cy="526397"/>
            </a:xfrm>
            <a:custGeom>
              <a:avLst/>
              <a:gdLst/>
              <a:ahLst/>
              <a:cxnLst/>
              <a:rect l="l" t="t" r="r" b="b"/>
              <a:pathLst>
                <a:path w="7022" h="6222" extrusionOk="0">
                  <a:moveTo>
                    <a:pt x="2809" y="1"/>
                  </a:moveTo>
                  <a:cubicBezTo>
                    <a:pt x="2047" y="707"/>
                    <a:pt x="1" y="2986"/>
                    <a:pt x="1" y="2986"/>
                  </a:cubicBezTo>
                  <a:cubicBezTo>
                    <a:pt x="959" y="3739"/>
                    <a:pt x="4502" y="4948"/>
                    <a:pt x="7022" y="6222"/>
                  </a:cubicBezTo>
                  <a:cubicBezTo>
                    <a:pt x="5869" y="4604"/>
                    <a:pt x="4372" y="1916"/>
                    <a:pt x="2809" y="1"/>
                  </a:cubicBezTo>
                  <a:close/>
                </a:path>
              </a:pathLst>
            </a:custGeom>
            <a:solidFill>
              <a:srgbClr val="5317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42"/>
            <p:cNvSpPr/>
            <p:nvPr/>
          </p:nvSpPr>
          <p:spPr>
            <a:xfrm>
              <a:off x="6776440" y="2805754"/>
              <a:ext cx="600509" cy="526397"/>
            </a:xfrm>
            <a:custGeom>
              <a:avLst/>
              <a:gdLst/>
              <a:ahLst/>
              <a:cxnLst/>
              <a:rect l="l" t="t" r="r" b="b"/>
              <a:pathLst>
                <a:path w="7098" h="6222" extrusionOk="0">
                  <a:moveTo>
                    <a:pt x="2885" y="1"/>
                  </a:moveTo>
                  <a:cubicBezTo>
                    <a:pt x="2116" y="695"/>
                    <a:pt x="1" y="2995"/>
                    <a:pt x="2" y="2995"/>
                  </a:cubicBezTo>
                  <a:cubicBezTo>
                    <a:pt x="2" y="2995"/>
                    <a:pt x="2" y="2995"/>
                    <a:pt x="2" y="2995"/>
                  </a:cubicBezTo>
                  <a:cubicBezTo>
                    <a:pt x="951" y="3758"/>
                    <a:pt x="4578" y="4948"/>
                    <a:pt x="7098" y="6222"/>
                  </a:cubicBezTo>
                  <a:cubicBezTo>
                    <a:pt x="6977" y="6045"/>
                    <a:pt x="6847" y="5850"/>
                    <a:pt x="6707" y="5645"/>
                  </a:cubicBezTo>
                  <a:cubicBezTo>
                    <a:pt x="4336" y="4557"/>
                    <a:pt x="1555" y="3553"/>
                    <a:pt x="728" y="2902"/>
                  </a:cubicBezTo>
                  <a:cubicBezTo>
                    <a:pt x="728" y="2902"/>
                    <a:pt x="2234" y="1247"/>
                    <a:pt x="3136" y="317"/>
                  </a:cubicBezTo>
                  <a:cubicBezTo>
                    <a:pt x="3053" y="205"/>
                    <a:pt x="2960" y="103"/>
                    <a:pt x="28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42"/>
            <p:cNvSpPr/>
            <p:nvPr/>
          </p:nvSpPr>
          <p:spPr>
            <a:xfrm>
              <a:off x="5701153" y="3031555"/>
              <a:ext cx="339171" cy="321659"/>
            </a:xfrm>
            <a:custGeom>
              <a:avLst/>
              <a:gdLst/>
              <a:ahLst/>
              <a:cxnLst/>
              <a:rect l="l" t="t" r="r" b="b"/>
              <a:pathLst>
                <a:path w="4009" h="3802" extrusionOk="0">
                  <a:moveTo>
                    <a:pt x="1005" y="1"/>
                  </a:moveTo>
                  <a:lnTo>
                    <a:pt x="0" y="1368"/>
                  </a:lnTo>
                  <a:cubicBezTo>
                    <a:pt x="18" y="1368"/>
                    <a:pt x="991" y="3802"/>
                    <a:pt x="2360" y="3802"/>
                  </a:cubicBezTo>
                  <a:cubicBezTo>
                    <a:pt x="2464" y="3802"/>
                    <a:pt x="2570" y="3788"/>
                    <a:pt x="2679" y="3757"/>
                  </a:cubicBezTo>
                  <a:cubicBezTo>
                    <a:pt x="4008" y="3386"/>
                    <a:pt x="3013" y="373"/>
                    <a:pt x="2827" y="205"/>
                  </a:cubicBezTo>
                  <a:cubicBezTo>
                    <a:pt x="2651" y="28"/>
                    <a:pt x="1005" y="1"/>
                    <a:pt x="10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42"/>
            <p:cNvSpPr/>
            <p:nvPr/>
          </p:nvSpPr>
          <p:spPr>
            <a:xfrm>
              <a:off x="5703522" y="3099997"/>
              <a:ext cx="304569" cy="253131"/>
            </a:xfrm>
            <a:custGeom>
              <a:avLst/>
              <a:gdLst/>
              <a:ahLst/>
              <a:cxnLst/>
              <a:rect l="l" t="t" r="r" b="b"/>
              <a:pathLst>
                <a:path w="3600" h="2992" extrusionOk="0">
                  <a:moveTo>
                    <a:pt x="391" y="1"/>
                  </a:moveTo>
                  <a:lnTo>
                    <a:pt x="0" y="559"/>
                  </a:lnTo>
                  <a:cubicBezTo>
                    <a:pt x="0" y="559"/>
                    <a:pt x="975" y="2991"/>
                    <a:pt x="2347" y="2991"/>
                  </a:cubicBezTo>
                  <a:cubicBezTo>
                    <a:pt x="2449" y="2991"/>
                    <a:pt x="2553" y="2978"/>
                    <a:pt x="2660" y="2948"/>
                  </a:cubicBezTo>
                  <a:cubicBezTo>
                    <a:pt x="3599" y="2697"/>
                    <a:pt x="3385" y="1098"/>
                    <a:pt x="3106" y="140"/>
                  </a:cubicBezTo>
                  <a:lnTo>
                    <a:pt x="3106" y="140"/>
                  </a:lnTo>
                  <a:cubicBezTo>
                    <a:pt x="3134" y="614"/>
                    <a:pt x="3013" y="1024"/>
                    <a:pt x="2697" y="1228"/>
                  </a:cubicBezTo>
                  <a:cubicBezTo>
                    <a:pt x="2555" y="1324"/>
                    <a:pt x="2387" y="1369"/>
                    <a:pt x="2207" y="1369"/>
                  </a:cubicBezTo>
                  <a:cubicBezTo>
                    <a:pt x="1671" y="1369"/>
                    <a:pt x="1020" y="967"/>
                    <a:pt x="568" y="298"/>
                  </a:cubicBezTo>
                  <a:cubicBezTo>
                    <a:pt x="502" y="196"/>
                    <a:pt x="437" y="103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42"/>
            <p:cNvSpPr/>
            <p:nvPr/>
          </p:nvSpPr>
          <p:spPr>
            <a:xfrm>
              <a:off x="5609868" y="2916666"/>
              <a:ext cx="216413" cy="274704"/>
            </a:xfrm>
            <a:custGeom>
              <a:avLst/>
              <a:gdLst/>
              <a:ahLst/>
              <a:cxnLst/>
              <a:rect l="l" t="t" r="r" b="b"/>
              <a:pathLst>
                <a:path w="2558" h="3247" extrusionOk="0">
                  <a:moveTo>
                    <a:pt x="1202" y="0"/>
                  </a:moveTo>
                  <a:cubicBezTo>
                    <a:pt x="884" y="0"/>
                    <a:pt x="351" y="518"/>
                    <a:pt x="177" y="829"/>
                  </a:cubicBezTo>
                  <a:cubicBezTo>
                    <a:pt x="1" y="1145"/>
                    <a:pt x="131" y="2242"/>
                    <a:pt x="289" y="2577"/>
                  </a:cubicBezTo>
                  <a:cubicBezTo>
                    <a:pt x="438" y="2921"/>
                    <a:pt x="1405" y="3246"/>
                    <a:pt x="1405" y="3246"/>
                  </a:cubicBezTo>
                  <a:lnTo>
                    <a:pt x="2558" y="1535"/>
                  </a:lnTo>
                  <a:cubicBezTo>
                    <a:pt x="2446" y="1070"/>
                    <a:pt x="1535" y="29"/>
                    <a:pt x="1219" y="1"/>
                  </a:cubicBezTo>
                  <a:cubicBezTo>
                    <a:pt x="1213" y="1"/>
                    <a:pt x="1208" y="0"/>
                    <a:pt x="1202" y="0"/>
                  </a:cubicBezTo>
                  <a:close/>
                </a:path>
              </a:pathLst>
            </a:custGeom>
            <a:solidFill>
              <a:srgbClr val="ECE3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42"/>
            <p:cNvSpPr/>
            <p:nvPr/>
          </p:nvSpPr>
          <p:spPr>
            <a:xfrm>
              <a:off x="5729495" y="2808207"/>
              <a:ext cx="112014" cy="287564"/>
            </a:xfrm>
            <a:custGeom>
              <a:avLst/>
              <a:gdLst/>
              <a:ahLst/>
              <a:cxnLst/>
              <a:rect l="l" t="t" r="r" b="b"/>
              <a:pathLst>
                <a:path w="1324" h="3399" extrusionOk="0">
                  <a:moveTo>
                    <a:pt x="369" y="1"/>
                  </a:moveTo>
                  <a:cubicBezTo>
                    <a:pt x="250" y="1"/>
                    <a:pt x="135" y="41"/>
                    <a:pt x="93" y="130"/>
                  </a:cubicBezTo>
                  <a:cubicBezTo>
                    <a:pt x="0" y="344"/>
                    <a:pt x="47" y="1794"/>
                    <a:pt x="65" y="1887"/>
                  </a:cubicBezTo>
                  <a:cubicBezTo>
                    <a:pt x="75" y="1980"/>
                    <a:pt x="344" y="3357"/>
                    <a:pt x="344" y="3357"/>
                  </a:cubicBezTo>
                  <a:cubicBezTo>
                    <a:pt x="384" y="3386"/>
                    <a:pt x="432" y="3399"/>
                    <a:pt x="485" y="3399"/>
                  </a:cubicBezTo>
                  <a:cubicBezTo>
                    <a:pt x="808" y="3399"/>
                    <a:pt x="1323" y="2924"/>
                    <a:pt x="1283" y="2668"/>
                  </a:cubicBezTo>
                  <a:cubicBezTo>
                    <a:pt x="1237" y="2120"/>
                    <a:pt x="958" y="1608"/>
                    <a:pt x="828" y="1367"/>
                  </a:cubicBezTo>
                  <a:cubicBezTo>
                    <a:pt x="698" y="1125"/>
                    <a:pt x="781" y="362"/>
                    <a:pt x="698" y="167"/>
                  </a:cubicBezTo>
                  <a:cubicBezTo>
                    <a:pt x="662" y="60"/>
                    <a:pt x="512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42"/>
            <p:cNvSpPr/>
            <p:nvPr/>
          </p:nvSpPr>
          <p:spPr>
            <a:xfrm>
              <a:off x="5602000" y="2915228"/>
              <a:ext cx="199154" cy="287141"/>
            </a:xfrm>
            <a:custGeom>
              <a:avLst/>
              <a:gdLst/>
              <a:ahLst/>
              <a:cxnLst/>
              <a:rect l="l" t="t" r="r" b="b"/>
              <a:pathLst>
                <a:path w="2354" h="3394" extrusionOk="0">
                  <a:moveTo>
                    <a:pt x="1316" y="1"/>
                  </a:moveTo>
                  <a:cubicBezTo>
                    <a:pt x="1167" y="1"/>
                    <a:pt x="1002" y="74"/>
                    <a:pt x="828" y="241"/>
                  </a:cubicBezTo>
                  <a:cubicBezTo>
                    <a:pt x="605" y="418"/>
                    <a:pt x="289" y="381"/>
                    <a:pt x="187" y="557"/>
                  </a:cubicBezTo>
                  <a:cubicBezTo>
                    <a:pt x="1" y="864"/>
                    <a:pt x="224" y="2278"/>
                    <a:pt x="373" y="2603"/>
                  </a:cubicBezTo>
                  <a:cubicBezTo>
                    <a:pt x="521" y="2938"/>
                    <a:pt x="1498" y="3394"/>
                    <a:pt x="1498" y="3394"/>
                  </a:cubicBezTo>
                  <a:lnTo>
                    <a:pt x="2214" y="3003"/>
                  </a:lnTo>
                  <a:cubicBezTo>
                    <a:pt x="2195" y="3003"/>
                    <a:pt x="1888" y="2603"/>
                    <a:pt x="1898" y="2584"/>
                  </a:cubicBezTo>
                  <a:cubicBezTo>
                    <a:pt x="2354" y="1460"/>
                    <a:pt x="1984" y="1"/>
                    <a:pt x="13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2"/>
            <p:cNvSpPr/>
            <p:nvPr/>
          </p:nvSpPr>
          <p:spPr>
            <a:xfrm>
              <a:off x="6433550" y="2298907"/>
              <a:ext cx="218021" cy="240863"/>
            </a:xfrm>
            <a:custGeom>
              <a:avLst/>
              <a:gdLst/>
              <a:ahLst/>
              <a:cxnLst/>
              <a:rect l="l" t="t" r="r" b="b"/>
              <a:pathLst>
                <a:path w="2577" h="2847" extrusionOk="0">
                  <a:moveTo>
                    <a:pt x="1812" y="1"/>
                  </a:moveTo>
                  <a:cubicBezTo>
                    <a:pt x="1435" y="1"/>
                    <a:pt x="982" y="45"/>
                    <a:pt x="671" y="226"/>
                  </a:cubicBezTo>
                  <a:cubicBezTo>
                    <a:pt x="1" y="598"/>
                    <a:pt x="196" y="1612"/>
                    <a:pt x="624" y="1770"/>
                  </a:cubicBezTo>
                  <a:cubicBezTo>
                    <a:pt x="624" y="1770"/>
                    <a:pt x="317" y="2756"/>
                    <a:pt x="1163" y="2830"/>
                  </a:cubicBezTo>
                  <a:cubicBezTo>
                    <a:pt x="1281" y="2842"/>
                    <a:pt x="1392" y="2847"/>
                    <a:pt x="1498" y="2847"/>
                  </a:cubicBezTo>
                  <a:cubicBezTo>
                    <a:pt x="2156" y="2847"/>
                    <a:pt x="2577" y="2653"/>
                    <a:pt x="2577" y="2653"/>
                  </a:cubicBezTo>
                  <a:lnTo>
                    <a:pt x="2493" y="40"/>
                  </a:lnTo>
                  <a:cubicBezTo>
                    <a:pt x="2493" y="40"/>
                    <a:pt x="2492" y="40"/>
                    <a:pt x="2490" y="40"/>
                  </a:cubicBezTo>
                  <a:cubicBezTo>
                    <a:pt x="2458" y="40"/>
                    <a:pt x="2170" y="1"/>
                    <a:pt x="1812" y="1"/>
                  </a:cubicBezTo>
                  <a:close/>
                </a:path>
              </a:pathLst>
            </a:custGeom>
            <a:solidFill>
              <a:srgbClr val="7528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2"/>
            <p:cNvSpPr/>
            <p:nvPr/>
          </p:nvSpPr>
          <p:spPr>
            <a:xfrm>
              <a:off x="6435157" y="2321919"/>
              <a:ext cx="80372" cy="178680"/>
            </a:xfrm>
            <a:custGeom>
              <a:avLst/>
              <a:gdLst/>
              <a:ahLst/>
              <a:cxnLst/>
              <a:rect l="l" t="t" r="r" b="b"/>
              <a:pathLst>
                <a:path w="950" h="2112" extrusionOk="0">
                  <a:moveTo>
                    <a:pt x="577" y="1"/>
                  </a:moveTo>
                  <a:cubicBezTo>
                    <a:pt x="1" y="410"/>
                    <a:pt x="187" y="1349"/>
                    <a:pt x="605" y="1507"/>
                  </a:cubicBezTo>
                  <a:cubicBezTo>
                    <a:pt x="605" y="1507"/>
                    <a:pt x="512" y="1823"/>
                    <a:pt x="577" y="2112"/>
                  </a:cubicBezTo>
                  <a:cubicBezTo>
                    <a:pt x="800" y="1870"/>
                    <a:pt x="949" y="1489"/>
                    <a:pt x="949" y="1051"/>
                  </a:cubicBezTo>
                  <a:cubicBezTo>
                    <a:pt x="949" y="624"/>
                    <a:pt x="810" y="242"/>
                    <a:pt x="577" y="1"/>
                  </a:cubicBezTo>
                  <a:close/>
                </a:path>
              </a:pathLst>
            </a:custGeom>
            <a:solidFill>
              <a:srgbClr val="9C40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42"/>
            <p:cNvSpPr/>
            <p:nvPr/>
          </p:nvSpPr>
          <p:spPr>
            <a:xfrm>
              <a:off x="6603515" y="2529615"/>
              <a:ext cx="228258" cy="218444"/>
            </a:xfrm>
            <a:custGeom>
              <a:avLst/>
              <a:gdLst/>
              <a:ahLst/>
              <a:cxnLst/>
              <a:rect l="l" t="t" r="r" b="b"/>
              <a:pathLst>
                <a:path w="2698" h="2582" extrusionOk="0">
                  <a:moveTo>
                    <a:pt x="205" y="1"/>
                  </a:moveTo>
                  <a:lnTo>
                    <a:pt x="1" y="1861"/>
                  </a:lnTo>
                  <a:cubicBezTo>
                    <a:pt x="1" y="1861"/>
                    <a:pt x="408" y="2581"/>
                    <a:pt x="1084" y="2581"/>
                  </a:cubicBezTo>
                  <a:cubicBezTo>
                    <a:pt x="1116" y="2581"/>
                    <a:pt x="1149" y="2580"/>
                    <a:pt x="1182" y="2577"/>
                  </a:cubicBezTo>
                  <a:cubicBezTo>
                    <a:pt x="1916" y="2511"/>
                    <a:pt x="2614" y="1740"/>
                    <a:pt x="2614" y="1740"/>
                  </a:cubicBezTo>
                  <a:lnTo>
                    <a:pt x="2697" y="122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rgbClr val="F971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42"/>
            <p:cNvSpPr/>
            <p:nvPr/>
          </p:nvSpPr>
          <p:spPr>
            <a:xfrm>
              <a:off x="6759266" y="2323442"/>
              <a:ext cx="278596" cy="281303"/>
            </a:xfrm>
            <a:custGeom>
              <a:avLst/>
              <a:gdLst/>
              <a:ahLst/>
              <a:cxnLst/>
              <a:rect l="l" t="t" r="r" b="b"/>
              <a:pathLst>
                <a:path w="3293" h="3325" extrusionOk="0">
                  <a:moveTo>
                    <a:pt x="22" y="0"/>
                  </a:moveTo>
                  <a:cubicBezTo>
                    <a:pt x="8" y="0"/>
                    <a:pt x="1" y="1"/>
                    <a:pt x="1" y="1"/>
                  </a:cubicBezTo>
                  <a:lnTo>
                    <a:pt x="1" y="2233"/>
                  </a:lnTo>
                  <a:lnTo>
                    <a:pt x="819" y="3182"/>
                  </a:lnTo>
                  <a:cubicBezTo>
                    <a:pt x="819" y="3182"/>
                    <a:pt x="1207" y="3324"/>
                    <a:pt x="1567" y="3324"/>
                  </a:cubicBezTo>
                  <a:cubicBezTo>
                    <a:pt x="1597" y="3324"/>
                    <a:pt x="1627" y="3323"/>
                    <a:pt x="1656" y="3321"/>
                  </a:cubicBezTo>
                  <a:cubicBezTo>
                    <a:pt x="2781" y="3237"/>
                    <a:pt x="2419" y="2261"/>
                    <a:pt x="2419" y="2261"/>
                  </a:cubicBezTo>
                  <a:cubicBezTo>
                    <a:pt x="3005" y="2168"/>
                    <a:pt x="3293" y="1099"/>
                    <a:pt x="2419" y="550"/>
                  </a:cubicBezTo>
                  <a:cubicBezTo>
                    <a:pt x="1655" y="73"/>
                    <a:pt x="211" y="0"/>
                    <a:pt x="22" y="0"/>
                  </a:cubicBezTo>
                  <a:close/>
                </a:path>
              </a:pathLst>
            </a:custGeom>
            <a:solidFill>
              <a:srgbClr val="7528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2"/>
            <p:cNvSpPr/>
            <p:nvPr/>
          </p:nvSpPr>
          <p:spPr>
            <a:xfrm>
              <a:off x="6811973" y="2484776"/>
              <a:ext cx="185787" cy="118528"/>
            </a:xfrm>
            <a:custGeom>
              <a:avLst/>
              <a:gdLst/>
              <a:ahLst/>
              <a:cxnLst/>
              <a:rect l="l" t="t" r="r" b="b"/>
              <a:pathLst>
                <a:path w="2196" h="1401" extrusionOk="0">
                  <a:moveTo>
                    <a:pt x="1545" y="1"/>
                  </a:moveTo>
                  <a:cubicBezTo>
                    <a:pt x="680" y="1"/>
                    <a:pt x="1" y="466"/>
                    <a:pt x="1" y="1042"/>
                  </a:cubicBezTo>
                  <a:lnTo>
                    <a:pt x="206" y="1256"/>
                  </a:lnTo>
                  <a:cubicBezTo>
                    <a:pt x="206" y="1256"/>
                    <a:pt x="579" y="1401"/>
                    <a:pt x="932" y="1401"/>
                  </a:cubicBezTo>
                  <a:cubicBezTo>
                    <a:pt x="969" y="1401"/>
                    <a:pt x="1006" y="1399"/>
                    <a:pt x="1042" y="1395"/>
                  </a:cubicBezTo>
                  <a:cubicBezTo>
                    <a:pt x="2168" y="1312"/>
                    <a:pt x="1805" y="335"/>
                    <a:pt x="1805" y="335"/>
                  </a:cubicBezTo>
                  <a:cubicBezTo>
                    <a:pt x="1963" y="317"/>
                    <a:pt x="2103" y="224"/>
                    <a:pt x="2196" y="94"/>
                  </a:cubicBezTo>
                  <a:cubicBezTo>
                    <a:pt x="2000" y="38"/>
                    <a:pt x="1777" y="1"/>
                    <a:pt x="1545" y="1"/>
                  </a:cubicBezTo>
                  <a:close/>
                </a:path>
              </a:pathLst>
            </a:custGeom>
            <a:solidFill>
              <a:srgbClr val="9C40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2"/>
            <p:cNvSpPr/>
            <p:nvPr/>
          </p:nvSpPr>
          <p:spPr>
            <a:xfrm>
              <a:off x="6525597" y="2282579"/>
              <a:ext cx="278596" cy="410238"/>
            </a:xfrm>
            <a:custGeom>
              <a:avLst/>
              <a:gdLst/>
              <a:ahLst/>
              <a:cxnLst/>
              <a:rect l="l" t="t" r="r" b="b"/>
              <a:pathLst>
                <a:path w="3293" h="4849" extrusionOk="0">
                  <a:moveTo>
                    <a:pt x="364" y="1"/>
                  </a:moveTo>
                  <a:lnTo>
                    <a:pt x="1" y="3944"/>
                  </a:lnTo>
                  <a:lnTo>
                    <a:pt x="661" y="4846"/>
                  </a:lnTo>
                  <a:cubicBezTo>
                    <a:pt x="701" y="4848"/>
                    <a:pt x="741" y="4849"/>
                    <a:pt x="782" y="4849"/>
                  </a:cubicBezTo>
                  <a:cubicBezTo>
                    <a:pt x="1862" y="4849"/>
                    <a:pt x="3219" y="4157"/>
                    <a:pt x="3219" y="4157"/>
                  </a:cubicBezTo>
                  <a:lnTo>
                    <a:pt x="3293" y="512"/>
                  </a:lnTo>
                  <a:lnTo>
                    <a:pt x="36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42"/>
            <p:cNvSpPr/>
            <p:nvPr/>
          </p:nvSpPr>
          <p:spPr>
            <a:xfrm>
              <a:off x="6625596" y="2365996"/>
              <a:ext cx="160576" cy="324197"/>
            </a:xfrm>
            <a:custGeom>
              <a:avLst/>
              <a:gdLst/>
              <a:ahLst/>
              <a:cxnLst/>
              <a:rect l="l" t="t" r="r" b="b"/>
              <a:pathLst>
                <a:path w="1898" h="3832" extrusionOk="0">
                  <a:moveTo>
                    <a:pt x="949" y="0"/>
                  </a:moveTo>
                  <a:cubicBezTo>
                    <a:pt x="418" y="0"/>
                    <a:pt x="539" y="1200"/>
                    <a:pt x="539" y="2846"/>
                  </a:cubicBezTo>
                  <a:cubicBezTo>
                    <a:pt x="539" y="3134"/>
                    <a:pt x="0" y="3571"/>
                    <a:pt x="28" y="3832"/>
                  </a:cubicBezTo>
                  <a:cubicBezTo>
                    <a:pt x="790" y="3729"/>
                    <a:pt x="1581" y="3385"/>
                    <a:pt x="1897" y="3246"/>
                  </a:cubicBezTo>
                  <a:lnTo>
                    <a:pt x="1897" y="3004"/>
                  </a:lnTo>
                  <a:cubicBezTo>
                    <a:pt x="1897" y="1349"/>
                    <a:pt x="1469" y="0"/>
                    <a:pt x="9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42"/>
            <p:cNvSpPr/>
            <p:nvPr/>
          </p:nvSpPr>
          <p:spPr>
            <a:xfrm>
              <a:off x="6546916" y="2283341"/>
              <a:ext cx="257276" cy="315567"/>
            </a:xfrm>
            <a:custGeom>
              <a:avLst/>
              <a:gdLst/>
              <a:ahLst/>
              <a:cxnLst/>
              <a:rect l="l" t="t" r="r" b="b"/>
              <a:pathLst>
                <a:path w="3041" h="3730" extrusionOk="0">
                  <a:moveTo>
                    <a:pt x="112" y="1"/>
                  </a:moveTo>
                  <a:lnTo>
                    <a:pt x="0" y="1098"/>
                  </a:lnTo>
                  <a:cubicBezTo>
                    <a:pt x="121" y="1061"/>
                    <a:pt x="484" y="940"/>
                    <a:pt x="595" y="940"/>
                  </a:cubicBezTo>
                  <a:cubicBezTo>
                    <a:pt x="1674" y="940"/>
                    <a:pt x="2948" y="1340"/>
                    <a:pt x="2976" y="3730"/>
                  </a:cubicBezTo>
                  <a:lnTo>
                    <a:pt x="3041" y="512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42"/>
            <p:cNvSpPr/>
            <p:nvPr/>
          </p:nvSpPr>
          <p:spPr>
            <a:xfrm>
              <a:off x="6808843" y="2440361"/>
              <a:ext cx="96616" cy="80880"/>
            </a:xfrm>
            <a:custGeom>
              <a:avLst/>
              <a:gdLst/>
              <a:ahLst/>
              <a:cxnLst/>
              <a:rect l="l" t="t" r="r" b="b"/>
              <a:pathLst>
                <a:path w="1142" h="956" extrusionOk="0">
                  <a:moveTo>
                    <a:pt x="597" y="0"/>
                  </a:moveTo>
                  <a:cubicBezTo>
                    <a:pt x="172" y="0"/>
                    <a:pt x="1" y="944"/>
                    <a:pt x="1" y="944"/>
                  </a:cubicBezTo>
                  <a:cubicBezTo>
                    <a:pt x="55" y="952"/>
                    <a:pt x="106" y="955"/>
                    <a:pt x="156" y="955"/>
                  </a:cubicBezTo>
                  <a:cubicBezTo>
                    <a:pt x="893" y="955"/>
                    <a:pt x="1142" y="162"/>
                    <a:pt x="689" y="14"/>
                  </a:cubicBezTo>
                  <a:cubicBezTo>
                    <a:pt x="657" y="5"/>
                    <a:pt x="627" y="0"/>
                    <a:pt x="597" y="0"/>
                  </a:cubicBezTo>
                  <a:close/>
                </a:path>
              </a:pathLst>
            </a:custGeom>
            <a:solidFill>
              <a:srgbClr val="FFA8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42"/>
            <p:cNvSpPr/>
            <p:nvPr/>
          </p:nvSpPr>
          <p:spPr>
            <a:xfrm>
              <a:off x="6427289" y="1805597"/>
              <a:ext cx="193571" cy="453469"/>
            </a:xfrm>
            <a:custGeom>
              <a:avLst/>
              <a:gdLst/>
              <a:ahLst/>
              <a:cxnLst/>
              <a:rect l="l" t="t" r="r" b="b"/>
              <a:pathLst>
                <a:path w="2288" h="5360" extrusionOk="0">
                  <a:moveTo>
                    <a:pt x="183" y="1"/>
                  </a:moveTo>
                  <a:cubicBezTo>
                    <a:pt x="140" y="1"/>
                    <a:pt x="109" y="17"/>
                    <a:pt x="94" y="50"/>
                  </a:cubicBezTo>
                  <a:cubicBezTo>
                    <a:pt x="1" y="226"/>
                    <a:pt x="1898" y="1649"/>
                    <a:pt x="2167" y="5350"/>
                  </a:cubicBezTo>
                  <a:lnTo>
                    <a:pt x="2279" y="5360"/>
                  </a:lnTo>
                  <a:cubicBezTo>
                    <a:pt x="2287" y="1694"/>
                    <a:pt x="615" y="1"/>
                    <a:pt x="18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42"/>
            <p:cNvSpPr/>
            <p:nvPr/>
          </p:nvSpPr>
          <p:spPr>
            <a:xfrm>
              <a:off x="6389557" y="1918370"/>
              <a:ext cx="223520" cy="346193"/>
            </a:xfrm>
            <a:custGeom>
              <a:avLst/>
              <a:gdLst/>
              <a:ahLst/>
              <a:cxnLst/>
              <a:rect l="l" t="t" r="r" b="b"/>
              <a:pathLst>
                <a:path w="2642" h="4092" extrusionOk="0">
                  <a:moveTo>
                    <a:pt x="182" y="1"/>
                  </a:moveTo>
                  <a:cubicBezTo>
                    <a:pt x="107" y="1"/>
                    <a:pt x="59" y="27"/>
                    <a:pt x="47" y="75"/>
                  </a:cubicBezTo>
                  <a:cubicBezTo>
                    <a:pt x="0" y="251"/>
                    <a:pt x="1711" y="856"/>
                    <a:pt x="2539" y="4092"/>
                  </a:cubicBezTo>
                  <a:lnTo>
                    <a:pt x="2641" y="4092"/>
                  </a:lnTo>
                  <a:cubicBezTo>
                    <a:pt x="2114" y="970"/>
                    <a:pt x="642" y="1"/>
                    <a:pt x="1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2"/>
            <p:cNvSpPr/>
            <p:nvPr/>
          </p:nvSpPr>
          <p:spPr>
            <a:xfrm>
              <a:off x="6619251" y="1925477"/>
              <a:ext cx="227496" cy="344586"/>
            </a:xfrm>
            <a:custGeom>
              <a:avLst/>
              <a:gdLst/>
              <a:ahLst/>
              <a:cxnLst/>
              <a:rect l="l" t="t" r="r" b="b"/>
              <a:pathLst>
                <a:path w="2689" h="4073" extrusionOk="0">
                  <a:moveTo>
                    <a:pt x="2461" y="1"/>
                  </a:moveTo>
                  <a:cubicBezTo>
                    <a:pt x="1940" y="1"/>
                    <a:pt x="510" y="892"/>
                    <a:pt x="1" y="4054"/>
                  </a:cubicBezTo>
                  <a:lnTo>
                    <a:pt x="112" y="4073"/>
                  </a:lnTo>
                  <a:cubicBezTo>
                    <a:pt x="940" y="707"/>
                    <a:pt x="2688" y="288"/>
                    <a:pt x="2651" y="102"/>
                  </a:cubicBezTo>
                  <a:cubicBezTo>
                    <a:pt x="2637" y="39"/>
                    <a:pt x="2568" y="1"/>
                    <a:pt x="24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42"/>
            <p:cNvSpPr/>
            <p:nvPr/>
          </p:nvSpPr>
          <p:spPr>
            <a:xfrm>
              <a:off x="6621619" y="1984275"/>
              <a:ext cx="334687" cy="280288"/>
            </a:xfrm>
            <a:custGeom>
              <a:avLst/>
              <a:gdLst/>
              <a:ahLst/>
              <a:cxnLst/>
              <a:rect l="l" t="t" r="r" b="b"/>
              <a:pathLst>
                <a:path w="3956" h="3313" extrusionOk="0">
                  <a:moveTo>
                    <a:pt x="3536" y="1"/>
                  </a:moveTo>
                  <a:cubicBezTo>
                    <a:pt x="2764" y="1"/>
                    <a:pt x="1069" y="699"/>
                    <a:pt x="1" y="3266"/>
                  </a:cubicBezTo>
                  <a:lnTo>
                    <a:pt x="103" y="3313"/>
                  </a:lnTo>
                  <a:cubicBezTo>
                    <a:pt x="1674" y="421"/>
                    <a:pt x="3925" y="449"/>
                    <a:pt x="3943" y="198"/>
                  </a:cubicBezTo>
                  <a:cubicBezTo>
                    <a:pt x="3955" y="82"/>
                    <a:pt x="3799" y="1"/>
                    <a:pt x="35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42"/>
            <p:cNvSpPr/>
            <p:nvPr/>
          </p:nvSpPr>
          <p:spPr>
            <a:xfrm>
              <a:off x="6620012" y="1791976"/>
              <a:ext cx="215652" cy="436464"/>
            </a:xfrm>
            <a:custGeom>
              <a:avLst/>
              <a:gdLst/>
              <a:ahLst/>
              <a:cxnLst/>
              <a:rect l="l" t="t" r="r" b="b"/>
              <a:pathLst>
                <a:path w="2549" h="5159" extrusionOk="0">
                  <a:moveTo>
                    <a:pt x="2327" y="0"/>
                  </a:moveTo>
                  <a:cubicBezTo>
                    <a:pt x="1826" y="0"/>
                    <a:pt x="421" y="1147"/>
                    <a:pt x="1" y="5149"/>
                  </a:cubicBezTo>
                  <a:lnTo>
                    <a:pt x="113" y="5158"/>
                  </a:lnTo>
                  <a:cubicBezTo>
                    <a:pt x="819" y="936"/>
                    <a:pt x="2549" y="360"/>
                    <a:pt x="2502" y="118"/>
                  </a:cubicBezTo>
                  <a:cubicBezTo>
                    <a:pt x="2487" y="44"/>
                    <a:pt x="2424" y="0"/>
                    <a:pt x="232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42"/>
            <p:cNvSpPr/>
            <p:nvPr/>
          </p:nvSpPr>
          <p:spPr>
            <a:xfrm>
              <a:off x="6498862" y="1751875"/>
              <a:ext cx="169713" cy="507953"/>
            </a:xfrm>
            <a:custGeom>
              <a:avLst/>
              <a:gdLst/>
              <a:ahLst/>
              <a:cxnLst/>
              <a:rect l="l" t="t" r="r" b="b"/>
              <a:pathLst>
                <a:path w="2006" h="6004" extrusionOk="0">
                  <a:moveTo>
                    <a:pt x="211" y="0"/>
                  </a:moveTo>
                  <a:cubicBezTo>
                    <a:pt x="162" y="0"/>
                    <a:pt x="125" y="21"/>
                    <a:pt x="103" y="62"/>
                  </a:cubicBezTo>
                  <a:cubicBezTo>
                    <a:pt x="1" y="276"/>
                    <a:pt x="1610" y="1578"/>
                    <a:pt x="1275" y="5967"/>
                  </a:cubicBezTo>
                  <a:lnTo>
                    <a:pt x="1396" y="6004"/>
                  </a:lnTo>
                  <a:cubicBezTo>
                    <a:pt x="2006" y="1657"/>
                    <a:pt x="647" y="0"/>
                    <a:pt x="2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42"/>
            <p:cNvSpPr/>
            <p:nvPr/>
          </p:nvSpPr>
          <p:spPr>
            <a:xfrm>
              <a:off x="6407662" y="2102632"/>
              <a:ext cx="240017" cy="211252"/>
            </a:xfrm>
            <a:custGeom>
              <a:avLst/>
              <a:gdLst/>
              <a:ahLst/>
              <a:cxnLst/>
              <a:rect l="l" t="t" r="r" b="b"/>
              <a:pathLst>
                <a:path w="2837" h="2497" extrusionOk="0">
                  <a:moveTo>
                    <a:pt x="673" y="1"/>
                  </a:moveTo>
                  <a:cubicBezTo>
                    <a:pt x="634" y="1"/>
                    <a:pt x="599" y="9"/>
                    <a:pt x="567" y="26"/>
                  </a:cubicBezTo>
                  <a:cubicBezTo>
                    <a:pt x="0" y="333"/>
                    <a:pt x="1023" y="2444"/>
                    <a:pt x="1153" y="2490"/>
                  </a:cubicBezTo>
                  <a:cubicBezTo>
                    <a:pt x="1165" y="2495"/>
                    <a:pt x="1189" y="2497"/>
                    <a:pt x="1223" y="2497"/>
                  </a:cubicBezTo>
                  <a:cubicBezTo>
                    <a:pt x="1555" y="2497"/>
                    <a:pt x="2836" y="2314"/>
                    <a:pt x="2836" y="2314"/>
                  </a:cubicBezTo>
                  <a:cubicBezTo>
                    <a:pt x="2836" y="2314"/>
                    <a:pt x="1319" y="1"/>
                    <a:pt x="6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42"/>
            <p:cNvSpPr/>
            <p:nvPr/>
          </p:nvSpPr>
          <p:spPr>
            <a:xfrm>
              <a:off x="6487103" y="2260583"/>
              <a:ext cx="160576" cy="53300"/>
            </a:xfrm>
            <a:custGeom>
              <a:avLst/>
              <a:gdLst/>
              <a:ahLst/>
              <a:cxnLst/>
              <a:rect l="l" t="t" r="r" b="b"/>
              <a:pathLst>
                <a:path w="1898" h="630" extrusionOk="0">
                  <a:moveTo>
                    <a:pt x="1591" y="0"/>
                  </a:moveTo>
                  <a:cubicBezTo>
                    <a:pt x="1360" y="250"/>
                    <a:pt x="993" y="376"/>
                    <a:pt x="581" y="376"/>
                  </a:cubicBezTo>
                  <a:cubicBezTo>
                    <a:pt x="394" y="376"/>
                    <a:pt x="198" y="350"/>
                    <a:pt x="0" y="298"/>
                  </a:cubicBezTo>
                  <a:lnTo>
                    <a:pt x="0" y="298"/>
                  </a:lnTo>
                  <a:cubicBezTo>
                    <a:pt x="93" y="484"/>
                    <a:pt x="177" y="605"/>
                    <a:pt x="214" y="623"/>
                  </a:cubicBezTo>
                  <a:cubicBezTo>
                    <a:pt x="226" y="628"/>
                    <a:pt x="250" y="630"/>
                    <a:pt x="284" y="630"/>
                  </a:cubicBezTo>
                  <a:cubicBezTo>
                    <a:pt x="616" y="630"/>
                    <a:pt x="1897" y="447"/>
                    <a:pt x="1897" y="447"/>
                  </a:cubicBezTo>
                  <a:cubicBezTo>
                    <a:pt x="1897" y="447"/>
                    <a:pt x="1776" y="261"/>
                    <a:pt x="15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42"/>
            <p:cNvSpPr/>
            <p:nvPr/>
          </p:nvSpPr>
          <p:spPr>
            <a:xfrm>
              <a:off x="6586256" y="2164053"/>
              <a:ext cx="518529" cy="269713"/>
            </a:xfrm>
            <a:custGeom>
              <a:avLst/>
              <a:gdLst/>
              <a:ahLst/>
              <a:cxnLst/>
              <a:rect l="l" t="t" r="r" b="b"/>
              <a:pathLst>
                <a:path w="6129" h="3188" extrusionOk="0">
                  <a:moveTo>
                    <a:pt x="2739" y="0"/>
                  </a:moveTo>
                  <a:cubicBezTo>
                    <a:pt x="1747" y="0"/>
                    <a:pt x="726" y="289"/>
                    <a:pt x="0" y="853"/>
                  </a:cubicBezTo>
                  <a:lnTo>
                    <a:pt x="391" y="1578"/>
                  </a:lnTo>
                  <a:cubicBezTo>
                    <a:pt x="391" y="1578"/>
                    <a:pt x="3301" y="3159"/>
                    <a:pt x="5942" y="3187"/>
                  </a:cubicBezTo>
                  <a:cubicBezTo>
                    <a:pt x="5942" y="3187"/>
                    <a:pt x="6128" y="1560"/>
                    <a:pt x="5198" y="788"/>
                  </a:cubicBezTo>
                  <a:cubicBezTo>
                    <a:pt x="4588" y="259"/>
                    <a:pt x="3676" y="0"/>
                    <a:pt x="2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42"/>
            <p:cNvSpPr/>
            <p:nvPr/>
          </p:nvSpPr>
          <p:spPr>
            <a:xfrm>
              <a:off x="6612144" y="2284187"/>
              <a:ext cx="481642" cy="149577"/>
            </a:xfrm>
            <a:custGeom>
              <a:avLst/>
              <a:gdLst/>
              <a:ahLst/>
              <a:cxnLst/>
              <a:rect l="l" t="t" r="r" b="b"/>
              <a:pathLst>
                <a:path w="5693" h="1768" extrusionOk="0">
                  <a:moveTo>
                    <a:pt x="1" y="0"/>
                  </a:moveTo>
                  <a:lnTo>
                    <a:pt x="85" y="158"/>
                  </a:lnTo>
                  <a:cubicBezTo>
                    <a:pt x="85" y="158"/>
                    <a:pt x="2995" y="1739"/>
                    <a:pt x="5636" y="1767"/>
                  </a:cubicBezTo>
                  <a:cubicBezTo>
                    <a:pt x="5636" y="1767"/>
                    <a:pt x="5692" y="1163"/>
                    <a:pt x="5543" y="512"/>
                  </a:cubicBezTo>
                  <a:cubicBezTo>
                    <a:pt x="5059" y="687"/>
                    <a:pt x="4413" y="784"/>
                    <a:pt x="3680" y="784"/>
                  </a:cubicBezTo>
                  <a:cubicBezTo>
                    <a:pt x="3287" y="784"/>
                    <a:pt x="2869" y="756"/>
                    <a:pt x="2437" y="698"/>
                  </a:cubicBezTo>
                  <a:cubicBezTo>
                    <a:pt x="1498" y="577"/>
                    <a:pt x="643" y="316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42"/>
            <p:cNvSpPr/>
            <p:nvPr/>
          </p:nvSpPr>
          <p:spPr>
            <a:xfrm>
              <a:off x="6583041" y="2214137"/>
              <a:ext cx="47293" cy="78765"/>
            </a:xfrm>
            <a:custGeom>
              <a:avLst/>
              <a:gdLst/>
              <a:ahLst/>
              <a:cxnLst/>
              <a:rect l="l" t="t" r="r" b="b"/>
              <a:pathLst>
                <a:path w="559" h="931" extrusionOk="0">
                  <a:moveTo>
                    <a:pt x="280" y="1"/>
                  </a:moveTo>
                  <a:cubicBezTo>
                    <a:pt x="131" y="1"/>
                    <a:pt x="1" y="215"/>
                    <a:pt x="1" y="466"/>
                  </a:cubicBezTo>
                  <a:cubicBezTo>
                    <a:pt x="1" y="726"/>
                    <a:pt x="131" y="931"/>
                    <a:pt x="280" y="931"/>
                  </a:cubicBezTo>
                  <a:cubicBezTo>
                    <a:pt x="438" y="931"/>
                    <a:pt x="559" y="726"/>
                    <a:pt x="559" y="466"/>
                  </a:cubicBezTo>
                  <a:cubicBezTo>
                    <a:pt x="559" y="215"/>
                    <a:pt x="438" y="1"/>
                    <a:pt x="2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42"/>
            <p:cNvSpPr/>
            <p:nvPr/>
          </p:nvSpPr>
          <p:spPr>
            <a:xfrm>
              <a:off x="6741162" y="3021318"/>
              <a:ext cx="70897" cy="70897"/>
            </a:xfrm>
            <a:custGeom>
              <a:avLst/>
              <a:gdLst/>
              <a:ahLst/>
              <a:cxnLst/>
              <a:rect l="l" t="t" r="r" b="b"/>
              <a:pathLst>
                <a:path w="838" h="838" extrusionOk="0">
                  <a:moveTo>
                    <a:pt x="419" y="1"/>
                  </a:moveTo>
                  <a:cubicBezTo>
                    <a:pt x="187" y="1"/>
                    <a:pt x="1" y="187"/>
                    <a:pt x="1" y="419"/>
                  </a:cubicBezTo>
                  <a:cubicBezTo>
                    <a:pt x="1" y="652"/>
                    <a:pt x="187" y="838"/>
                    <a:pt x="419" y="838"/>
                  </a:cubicBezTo>
                  <a:cubicBezTo>
                    <a:pt x="652" y="838"/>
                    <a:pt x="838" y="652"/>
                    <a:pt x="838" y="419"/>
                  </a:cubicBezTo>
                  <a:cubicBezTo>
                    <a:pt x="838" y="187"/>
                    <a:pt x="652" y="1"/>
                    <a:pt x="4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42"/>
            <p:cNvSpPr/>
            <p:nvPr/>
          </p:nvSpPr>
          <p:spPr>
            <a:xfrm>
              <a:off x="6505208" y="2958375"/>
              <a:ext cx="70897" cy="70897"/>
            </a:xfrm>
            <a:custGeom>
              <a:avLst/>
              <a:gdLst/>
              <a:ahLst/>
              <a:cxnLst/>
              <a:rect l="l" t="t" r="r" b="b"/>
              <a:pathLst>
                <a:path w="838" h="838" extrusionOk="0">
                  <a:moveTo>
                    <a:pt x="419" y="1"/>
                  </a:moveTo>
                  <a:cubicBezTo>
                    <a:pt x="186" y="1"/>
                    <a:pt x="0" y="187"/>
                    <a:pt x="0" y="419"/>
                  </a:cubicBezTo>
                  <a:cubicBezTo>
                    <a:pt x="0" y="652"/>
                    <a:pt x="186" y="838"/>
                    <a:pt x="419" y="838"/>
                  </a:cubicBezTo>
                  <a:cubicBezTo>
                    <a:pt x="651" y="838"/>
                    <a:pt x="837" y="652"/>
                    <a:pt x="837" y="419"/>
                  </a:cubicBezTo>
                  <a:cubicBezTo>
                    <a:pt x="837" y="187"/>
                    <a:pt x="633" y="1"/>
                    <a:pt x="4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42"/>
            <p:cNvSpPr/>
            <p:nvPr/>
          </p:nvSpPr>
          <p:spPr>
            <a:xfrm>
              <a:off x="6598016" y="3276983"/>
              <a:ext cx="188156" cy="137817"/>
            </a:xfrm>
            <a:custGeom>
              <a:avLst/>
              <a:gdLst/>
              <a:ahLst/>
              <a:cxnLst/>
              <a:rect l="l" t="t" r="r" b="b"/>
              <a:pathLst>
                <a:path w="2224" h="1629" extrusionOk="0">
                  <a:moveTo>
                    <a:pt x="1461" y="1"/>
                  </a:moveTo>
                  <a:lnTo>
                    <a:pt x="912" y="522"/>
                  </a:lnTo>
                  <a:lnTo>
                    <a:pt x="1" y="475"/>
                  </a:lnTo>
                  <a:lnTo>
                    <a:pt x="1" y="1117"/>
                  </a:lnTo>
                  <a:lnTo>
                    <a:pt x="912" y="1070"/>
                  </a:lnTo>
                  <a:lnTo>
                    <a:pt x="1461" y="1628"/>
                  </a:lnTo>
                  <a:lnTo>
                    <a:pt x="2223" y="838"/>
                  </a:lnTo>
                  <a:lnTo>
                    <a:pt x="14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42"/>
            <p:cNvSpPr/>
            <p:nvPr/>
          </p:nvSpPr>
          <p:spPr>
            <a:xfrm>
              <a:off x="6417053" y="3261247"/>
              <a:ext cx="188156" cy="138579"/>
            </a:xfrm>
            <a:custGeom>
              <a:avLst/>
              <a:gdLst/>
              <a:ahLst/>
              <a:cxnLst/>
              <a:rect l="l" t="t" r="r" b="b"/>
              <a:pathLst>
                <a:path w="2224" h="1638" extrusionOk="0">
                  <a:moveTo>
                    <a:pt x="773" y="1"/>
                  </a:moveTo>
                  <a:lnTo>
                    <a:pt x="1" y="745"/>
                  </a:lnTo>
                  <a:lnTo>
                    <a:pt x="773" y="1638"/>
                  </a:lnTo>
                  <a:lnTo>
                    <a:pt x="1321" y="1135"/>
                  </a:lnTo>
                  <a:lnTo>
                    <a:pt x="2223" y="1303"/>
                  </a:lnTo>
                  <a:lnTo>
                    <a:pt x="2223" y="661"/>
                  </a:lnTo>
                  <a:lnTo>
                    <a:pt x="1321" y="605"/>
                  </a:lnTo>
                  <a:lnTo>
                    <a:pt x="77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42"/>
            <p:cNvSpPr/>
            <p:nvPr/>
          </p:nvSpPr>
          <p:spPr>
            <a:xfrm>
              <a:off x="6696323" y="3321907"/>
              <a:ext cx="45770" cy="46531"/>
            </a:xfrm>
            <a:custGeom>
              <a:avLst/>
              <a:gdLst/>
              <a:ahLst/>
              <a:cxnLst/>
              <a:rect l="l" t="t" r="r" b="b"/>
              <a:pathLst>
                <a:path w="541" h="550" extrusionOk="0">
                  <a:moveTo>
                    <a:pt x="271" y="0"/>
                  </a:moveTo>
                  <a:cubicBezTo>
                    <a:pt x="122" y="9"/>
                    <a:pt x="1" y="130"/>
                    <a:pt x="1" y="279"/>
                  </a:cubicBezTo>
                  <a:cubicBezTo>
                    <a:pt x="1" y="423"/>
                    <a:pt x="114" y="549"/>
                    <a:pt x="256" y="549"/>
                  </a:cubicBezTo>
                  <a:cubicBezTo>
                    <a:pt x="261" y="549"/>
                    <a:pt x="266" y="549"/>
                    <a:pt x="271" y="549"/>
                  </a:cubicBezTo>
                  <a:cubicBezTo>
                    <a:pt x="419" y="539"/>
                    <a:pt x="540" y="418"/>
                    <a:pt x="540" y="270"/>
                  </a:cubicBezTo>
                  <a:cubicBezTo>
                    <a:pt x="540" y="121"/>
                    <a:pt x="410" y="0"/>
                    <a:pt x="2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42"/>
            <p:cNvSpPr/>
            <p:nvPr/>
          </p:nvSpPr>
          <p:spPr>
            <a:xfrm>
              <a:off x="6461891" y="3309301"/>
              <a:ext cx="44924" cy="46447"/>
            </a:xfrm>
            <a:custGeom>
              <a:avLst/>
              <a:gdLst/>
              <a:ahLst/>
              <a:cxnLst/>
              <a:rect l="l" t="t" r="r" b="b"/>
              <a:pathLst>
                <a:path w="531" h="549" extrusionOk="0">
                  <a:moveTo>
                    <a:pt x="261" y="0"/>
                  </a:moveTo>
                  <a:cubicBezTo>
                    <a:pt x="112" y="10"/>
                    <a:pt x="1" y="130"/>
                    <a:pt x="1" y="279"/>
                  </a:cubicBezTo>
                  <a:cubicBezTo>
                    <a:pt x="1" y="428"/>
                    <a:pt x="112" y="549"/>
                    <a:pt x="261" y="549"/>
                  </a:cubicBezTo>
                  <a:cubicBezTo>
                    <a:pt x="419" y="530"/>
                    <a:pt x="531" y="419"/>
                    <a:pt x="531" y="270"/>
                  </a:cubicBezTo>
                  <a:cubicBezTo>
                    <a:pt x="531" y="112"/>
                    <a:pt x="419" y="0"/>
                    <a:pt x="2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42"/>
            <p:cNvSpPr/>
            <p:nvPr/>
          </p:nvSpPr>
          <p:spPr>
            <a:xfrm>
              <a:off x="6576781" y="3451685"/>
              <a:ext cx="188071" cy="138579"/>
            </a:xfrm>
            <a:custGeom>
              <a:avLst/>
              <a:gdLst/>
              <a:ahLst/>
              <a:cxnLst/>
              <a:rect l="l" t="t" r="r" b="b"/>
              <a:pathLst>
                <a:path w="2223" h="1638" extrusionOk="0">
                  <a:moveTo>
                    <a:pt x="1451" y="0"/>
                  </a:moveTo>
                  <a:lnTo>
                    <a:pt x="902" y="540"/>
                  </a:lnTo>
                  <a:lnTo>
                    <a:pt x="0" y="493"/>
                  </a:lnTo>
                  <a:lnTo>
                    <a:pt x="0" y="1126"/>
                  </a:lnTo>
                  <a:lnTo>
                    <a:pt x="902" y="1079"/>
                  </a:lnTo>
                  <a:lnTo>
                    <a:pt x="1451" y="1637"/>
                  </a:lnTo>
                  <a:lnTo>
                    <a:pt x="2223" y="837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42"/>
            <p:cNvSpPr/>
            <p:nvPr/>
          </p:nvSpPr>
          <p:spPr>
            <a:xfrm>
              <a:off x="6395818" y="3436711"/>
              <a:ext cx="188156" cy="140948"/>
            </a:xfrm>
            <a:custGeom>
              <a:avLst/>
              <a:gdLst/>
              <a:ahLst/>
              <a:cxnLst/>
              <a:rect l="l" t="t" r="r" b="b"/>
              <a:pathLst>
                <a:path w="2224" h="1666" extrusionOk="0">
                  <a:moveTo>
                    <a:pt x="763" y="1"/>
                  </a:moveTo>
                  <a:lnTo>
                    <a:pt x="1" y="735"/>
                  </a:lnTo>
                  <a:lnTo>
                    <a:pt x="642" y="1665"/>
                  </a:lnTo>
                  <a:lnTo>
                    <a:pt x="1312" y="1145"/>
                  </a:lnTo>
                  <a:lnTo>
                    <a:pt x="2223" y="1303"/>
                  </a:lnTo>
                  <a:lnTo>
                    <a:pt x="2223" y="670"/>
                  </a:lnTo>
                  <a:lnTo>
                    <a:pt x="1312" y="596"/>
                  </a:lnTo>
                  <a:lnTo>
                    <a:pt x="76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42"/>
            <p:cNvSpPr/>
            <p:nvPr/>
          </p:nvSpPr>
          <p:spPr>
            <a:xfrm>
              <a:off x="6675088" y="3497285"/>
              <a:ext cx="44924" cy="45855"/>
            </a:xfrm>
            <a:custGeom>
              <a:avLst/>
              <a:gdLst/>
              <a:ahLst/>
              <a:cxnLst/>
              <a:rect l="l" t="t" r="r" b="b"/>
              <a:pathLst>
                <a:path w="531" h="542" extrusionOk="0">
                  <a:moveTo>
                    <a:pt x="271" y="1"/>
                  </a:moveTo>
                  <a:cubicBezTo>
                    <a:pt x="112" y="10"/>
                    <a:pt x="1" y="122"/>
                    <a:pt x="1" y="280"/>
                  </a:cubicBezTo>
                  <a:cubicBezTo>
                    <a:pt x="1" y="419"/>
                    <a:pt x="99" y="542"/>
                    <a:pt x="241" y="542"/>
                  </a:cubicBezTo>
                  <a:cubicBezTo>
                    <a:pt x="250" y="542"/>
                    <a:pt x="260" y="541"/>
                    <a:pt x="271" y="540"/>
                  </a:cubicBezTo>
                  <a:cubicBezTo>
                    <a:pt x="419" y="531"/>
                    <a:pt x="531" y="419"/>
                    <a:pt x="531" y="261"/>
                  </a:cubicBezTo>
                  <a:cubicBezTo>
                    <a:pt x="531" y="122"/>
                    <a:pt x="401" y="10"/>
                    <a:pt x="2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42"/>
            <p:cNvSpPr/>
            <p:nvPr/>
          </p:nvSpPr>
          <p:spPr>
            <a:xfrm>
              <a:off x="6439895" y="3485525"/>
              <a:ext cx="45685" cy="45685"/>
            </a:xfrm>
            <a:custGeom>
              <a:avLst/>
              <a:gdLst/>
              <a:ahLst/>
              <a:cxnLst/>
              <a:rect l="l" t="t" r="r" b="b"/>
              <a:pathLst>
                <a:path w="540" h="540" extrusionOk="0">
                  <a:moveTo>
                    <a:pt x="270" y="0"/>
                  </a:moveTo>
                  <a:cubicBezTo>
                    <a:pt x="121" y="10"/>
                    <a:pt x="0" y="121"/>
                    <a:pt x="0" y="279"/>
                  </a:cubicBezTo>
                  <a:cubicBezTo>
                    <a:pt x="0" y="428"/>
                    <a:pt x="121" y="540"/>
                    <a:pt x="270" y="540"/>
                  </a:cubicBezTo>
                  <a:cubicBezTo>
                    <a:pt x="419" y="530"/>
                    <a:pt x="540" y="419"/>
                    <a:pt x="540" y="261"/>
                  </a:cubicBezTo>
                  <a:cubicBezTo>
                    <a:pt x="540" y="112"/>
                    <a:pt x="419" y="0"/>
                    <a:pt x="2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42"/>
            <p:cNvSpPr/>
            <p:nvPr/>
          </p:nvSpPr>
          <p:spPr>
            <a:xfrm>
              <a:off x="6557914" y="3633409"/>
              <a:ext cx="188071" cy="137733"/>
            </a:xfrm>
            <a:custGeom>
              <a:avLst/>
              <a:gdLst/>
              <a:ahLst/>
              <a:cxnLst/>
              <a:rect l="l" t="t" r="r" b="b"/>
              <a:pathLst>
                <a:path w="2223" h="1628" extrusionOk="0">
                  <a:moveTo>
                    <a:pt x="1488" y="1"/>
                  </a:moveTo>
                  <a:lnTo>
                    <a:pt x="921" y="512"/>
                  </a:lnTo>
                  <a:lnTo>
                    <a:pt x="28" y="438"/>
                  </a:lnTo>
                  <a:lnTo>
                    <a:pt x="0" y="1061"/>
                  </a:lnTo>
                  <a:lnTo>
                    <a:pt x="912" y="1061"/>
                  </a:lnTo>
                  <a:lnTo>
                    <a:pt x="1423" y="1628"/>
                  </a:lnTo>
                  <a:lnTo>
                    <a:pt x="2223" y="875"/>
                  </a:lnTo>
                  <a:lnTo>
                    <a:pt x="148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42"/>
            <p:cNvSpPr/>
            <p:nvPr/>
          </p:nvSpPr>
          <p:spPr>
            <a:xfrm>
              <a:off x="6379320" y="3609043"/>
              <a:ext cx="186549" cy="137733"/>
            </a:xfrm>
            <a:custGeom>
              <a:avLst/>
              <a:gdLst/>
              <a:ahLst/>
              <a:cxnLst/>
              <a:rect l="l" t="t" r="r" b="b"/>
              <a:pathLst>
                <a:path w="2205" h="1628" extrusionOk="0">
                  <a:moveTo>
                    <a:pt x="791" y="0"/>
                  </a:moveTo>
                  <a:lnTo>
                    <a:pt x="0" y="707"/>
                  </a:lnTo>
                  <a:lnTo>
                    <a:pt x="726" y="1628"/>
                  </a:lnTo>
                  <a:lnTo>
                    <a:pt x="1284" y="1163"/>
                  </a:lnTo>
                  <a:lnTo>
                    <a:pt x="2186" y="1358"/>
                  </a:lnTo>
                  <a:lnTo>
                    <a:pt x="2204" y="726"/>
                  </a:lnTo>
                  <a:lnTo>
                    <a:pt x="1312" y="614"/>
                  </a:lnTo>
                  <a:lnTo>
                    <a:pt x="7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42"/>
            <p:cNvSpPr/>
            <p:nvPr/>
          </p:nvSpPr>
          <p:spPr>
            <a:xfrm>
              <a:off x="6656222" y="3679855"/>
              <a:ext cx="46531" cy="45685"/>
            </a:xfrm>
            <a:custGeom>
              <a:avLst/>
              <a:gdLst/>
              <a:ahLst/>
              <a:cxnLst/>
              <a:rect l="l" t="t" r="r" b="b"/>
              <a:pathLst>
                <a:path w="550" h="540" extrusionOk="0">
                  <a:moveTo>
                    <a:pt x="280" y="0"/>
                  </a:moveTo>
                  <a:cubicBezTo>
                    <a:pt x="131" y="0"/>
                    <a:pt x="10" y="121"/>
                    <a:pt x="1" y="270"/>
                  </a:cubicBezTo>
                  <a:cubicBezTo>
                    <a:pt x="1" y="409"/>
                    <a:pt x="103" y="540"/>
                    <a:pt x="252" y="540"/>
                  </a:cubicBezTo>
                  <a:cubicBezTo>
                    <a:pt x="410" y="540"/>
                    <a:pt x="521" y="419"/>
                    <a:pt x="540" y="270"/>
                  </a:cubicBezTo>
                  <a:cubicBezTo>
                    <a:pt x="549" y="121"/>
                    <a:pt x="428" y="0"/>
                    <a:pt x="2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42"/>
            <p:cNvSpPr/>
            <p:nvPr/>
          </p:nvSpPr>
          <p:spPr>
            <a:xfrm>
              <a:off x="6421790" y="3658620"/>
              <a:ext cx="46531" cy="44924"/>
            </a:xfrm>
            <a:custGeom>
              <a:avLst/>
              <a:gdLst/>
              <a:ahLst/>
              <a:cxnLst/>
              <a:rect l="l" t="t" r="r" b="b"/>
              <a:pathLst>
                <a:path w="550" h="531" extrusionOk="0">
                  <a:moveTo>
                    <a:pt x="289" y="0"/>
                  </a:moveTo>
                  <a:cubicBezTo>
                    <a:pt x="131" y="0"/>
                    <a:pt x="19" y="112"/>
                    <a:pt x="0" y="260"/>
                  </a:cubicBezTo>
                  <a:cubicBezTo>
                    <a:pt x="0" y="400"/>
                    <a:pt x="112" y="530"/>
                    <a:pt x="261" y="530"/>
                  </a:cubicBezTo>
                  <a:cubicBezTo>
                    <a:pt x="410" y="530"/>
                    <a:pt x="531" y="419"/>
                    <a:pt x="540" y="260"/>
                  </a:cubicBezTo>
                  <a:cubicBezTo>
                    <a:pt x="549" y="112"/>
                    <a:pt x="438" y="0"/>
                    <a:pt x="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42"/>
            <p:cNvSpPr/>
            <p:nvPr/>
          </p:nvSpPr>
          <p:spPr>
            <a:xfrm>
              <a:off x="6759266" y="3039423"/>
              <a:ext cx="33926" cy="33926"/>
            </a:xfrm>
            <a:custGeom>
              <a:avLst/>
              <a:gdLst/>
              <a:ahLst/>
              <a:cxnLst/>
              <a:rect l="l" t="t" r="r" b="b"/>
              <a:pathLst>
                <a:path w="401" h="401" extrusionOk="0">
                  <a:moveTo>
                    <a:pt x="196" y="1"/>
                  </a:moveTo>
                  <a:cubicBezTo>
                    <a:pt x="94" y="1"/>
                    <a:pt x="1" y="84"/>
                    <a:pt x="1" y="205"/>
                  </a:cubicBezTo>
                  <a:cubicBezTo>
                    <a:pt x="1" y="307"/>
                    <a:pt x="94" y="400"/>
                    <a:pt x="196" y="400"/>
                  </a:cubicBezTo>
                  <a:cubicBezTo>
                    <a:pt x="308" y="400"/>
                    <a:pt x="401" y="317"/>
                    <a:pt x="401" y="205"/>
                  </a:cubicBezTo>
                  <a:cubicBezTo>
                    <a:pt x="401" y="84"/>
                    <a:pt x="308" y="1"/>
                    <a:pt x="1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42"/>
            <p:cNvSpPr/>
            <p:nvPr/>
          </p:nvSpPr>
          <p:spPr>
            <a:xfrm>
              <a:off x="6522466" y="2976479"/>
              <a:ext cx="33926" cy="33926"/>
            </a:xfrm>
            <a:custGeom>
              <a:avLst/>
              <a:gdLst/>
              <a:ahLst/>
              <a:cxnLst/>
              <a:rect l="l" t="t" r="r" b="b"/>
              <a:pathLst>
                <a:path w="401" h="401" extrusionOk="0">
                  <a:moveTo>
                    <a:pt x="196" y="1"/>
                  </a:moveTo>
                  <a:cubicBezTo>
                    <a:pt x="94" y="1"/>
                    <a:pt x="1" y="94"/>
                    <a:pt x="1" y="205"/>
                  </a:cubicBezTo>
                  <a:cubicBezTo>
                    <a:pt x="1" y="308"/>
                    <a:pt x="84" y="401"/>
                    <a:pt x="196" y="401"/>
                  </a:cubicBezTo>
                  <a:cubicBezTo>
                    <a:pt x="308" y="401"/>
                    <a:pt x="401" y="317"/>
                    <a:pt x="401" y="205"/>
                  </a:cubicBezTo>
                  <a:cubicBezTo>
                    <a:pt x="401" y="94"/>
                    <a:pt x="308" y="1"/>
                    <a:pt x="1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42"/>
            <p:cNvSpPr/>
            <p:nvPr/>
          </p:nvSpPr>
          <p:spPr>
            <a:xfrm>
              <a:off x="5703522" y="2706601"/>
              <a:ext cx="60660" cy="347039"/>
            </a:xfrm>
            <a:custGeom>
              <a:avLst/>
              <a:gdLst/>
              <a:ahLst/>
              <a:cxnLst/>
              <a:rect l="l" t="t" r="r" b="b"/>
              <a:pathLst>
                <a:path w="717" h="4102" extrusionOk="0">
                  <a:moveTo>
                    <a:pt x="251" y="1"/>
                  </a:moveTo>
                  <a:lnTo>
                    <a:pt x="251" y="1"/>
                  </a:lnTo>
                  <a:cubicBezTo>
                    <a:pt x="465" y="2279"/>
                    <a:pt x="0" y="4102"/>
                    <a:pt x="0" y="4102"/>
                  </a:cubicBezTo>
                  <a:lnTo>
                    <a:pt x="716" y="4102"/>
                  </a:lnTo>
                  <a:cubicBezTo>
                    <a:pt x="716" y="4102"/>
                    <a:pt x="344" y="2279"/>
                    <a:pt x="475" y="280"/>
                  </a:cubicBezTo>
                  <a:lnTo>
                    <a:pt x="25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42"/>
            <p:cNvSpPr/>
            <p:nvPr/>
          </p:nvSpPr>
          <p:spPr>
            <a:xfrm>
              <a:off x="5652338" y="3041791"/>
              <a:ext cx="165313" cy="25296"/>
            </a:xfrm>
            <a:custGeom>
              <a:avLst/>
              <a:gdLst/>
              <a:ahLst/>
              <a:cxnLst/>
              <a:rect l="l" t="t" r="r" b="b"/>
              <a:pathLst>
                <a:path w="1954" h="299" extrusionOk="0">
                  <a:moveTo>
                    <a:pt x="977" y="0"/>
                  </a:moveTo>
                  <a:cubicBezTo>
                    <a:pt x="438" y="0"/>
                    <a:pt x="1" y="66"/>
                    <a:pt x="1" y="149"/>
                  </a:cubicBezTo>
                  <a:cubicBezTo>
                    <a:pt x="1" y="233"/>
                    <a:pt x="429" y="298"/>
                    <a:pt x="977" y="298"/>
                  </a:cubicBezTo>
                  <a:cubicBezTo>
                    <a:pt x="1507" y="298"/>
                    <a:pt x="1954" y="233"/>
                    <a:pt x="1954" y="149"/>
                  </a:cubicBezTo>
                  <a:cubicBezTo>
                    <a:pt x="1954" y="66"/>
                    <a:pt x="1507" y="0"/>
                    <a:pt x="977" y="0"/>
                  </a:cubicBezTo>
                  <a:close/>
                </a:path>
              </a:pathLst>
            </a:custGeom>
            <a:solidFill>
              <a:srgbClr val="F1E0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42"/>
            <p:cNvSpPr/>
            <p:nvPr/>
          </p:nvSpPr>
          <p:spPr>
            <a:xfrm>
              <a:off x="5656314" y="2450936"/>
              <a:ext cx="181811" cy="335280"/>
            </a:xfrm>
            <a:custGeom>
              <a:avLst/>
              <a:gdLst/>
              <a:ahLst/>
              <a:cxnLst/>
              <a:rect l="l" t="t" r="r" b="b"/>
              <a:pathLst>
                <a:path w="2149" h="3963" extrusionOk="0">
                  <a:moveTo>
                    <a:pt x="205" y="1"/>
                  </a:moveTo>
                  <a:cubicBezTo>
                    <a:pt x="205" y="1"/>
                    <a:pt x="0" y="2102"/>
                    <a:pt x="224" y="2753"/>
                  </a:cubicBezTo>
                  <a:cubicBezTo>
                    <a:pt x="316" y="3023"/>
                    <a:pt x="856" y="3962"/>
                    <a:pt x="856" y="3962"/>
                  </a:cubicBezTo>
                  <a:cubicBezTo>
                    <a:pt x="856" y="3962"/>
                    <a:pt x="1590" y="3414"/>
                    <a:pt x="1721" y="3218"/>
                  </a:cubicBezTo>
                  <a:cubicBezTo>
                    <a:pt x="2148" y="2558"/>
                    <a:pt x="1925" y="94"/>
                    <a:pt x="1925" y="94"/>
                  </a:cubicBezTo>
                  <a:lnTo>
                    <a:pt x="2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42"/>
            <p:cNvSpPr/>
            <p:nvPr/>
          </p:nvSpPr>
          <p:spPr>
            <a:xfrm>
              <a:off x="5675180" y="2480885"/>
              <a:ext cx="144078" cy="277750"/>
            </a:xfrm>
            <a:custGeom>
              <a:avLst/>
              <a:gdLst/>
              <a:ahLst/>
              <a:cxnLst/>
              <a:rect l="l" t="t" r="r" b="b"/>
              <a:pathLst>
                <a:path w="1703" h="3283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59" y="0"/>
                    <a:pt x="1" y="1748"/>
                    <a:pt x="168" y="2278"/>
                  </a:cubicBezTo>
                  <a:cubicBezTo>
                    <a:pt x="252" y="2502"/>
                    <a:pt x="679" y="3283"/>
                    <a:pt x="679" y="3283"/>
                  </a:cubicBezTo>
                  <a:cubicBezTo>
                    <a:pt x="679" y="3283"/>
                    <a:pt x="1265" y="2827"/>
                    <a:pt x="1367" y="2669"/>
                  </a:cubicBezTo>
                  <a:cubicBezTo>
                    <a:pt x="1702" y="2120"/>
                    <a:pt x="1526" y="84"/>
                    <a:pt x="1526" y="84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42"/>
            <p:cNvSpPr/>
            <p:nvPr/>
          </p:nvSpPr>
          <p:spPr>
            <a:xfrm>
              <a:off x="5683810" y="2480885"/>
              <a:ext cx="123604" cy="81049"/>
            </a:xfrm>
            <a:custGeom>
              <a:avLst/>
              <a:gdLst/>
              <a:ahLst/>
              <a:cxnLst/>
              <a:rect l="l" t="t" r="r" b="b"/>
              <a:pathLst>
                <a:path w="1461" h="958" extrusionOk="0">
                  <a:moveTo>
                    <a:pt x="57" y="0"/>
                  </a:moveTo>
                  <a:cubicBezTo>
                    <a:pt x="57" y="0"/>
                    <a:pt x="19" y="419"/>
                    <a:pt x="1" y="902"/>
                  </a:cubicBezTo>
                  <a:cubicBezTo>
                    <a:pt x="243" y="930"/>
                    <a:pt x="503" y="958"/>
                    <a:pt x="782" y="958"/>
                  </a:cubicBezTo>
                  <a:cubicBezTo>
                    <a:pt x="1024" y="958"/>
                    <a:pt x="1247" y="949"/>
                    <a:pt x="1461" y="921"/>
                  </a:cubicBezTo>
                  <a:cubicBezTo>
                    <a:pt x="1461" y="456"/>
                    <a:pt x="1424" y="84"/>
                    <a:pt x="1414" y="74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42"/>
            <p:cNvSpPr/>
            <p:nvPr/>
          </p:nvSpPr>
          <p:spPr>
            <a:xfrm>
              <a:off x="5630003" y="3016665"/>
              <a:ext cx="164806" cy="119120"/>
            </a:xfrm>
            <a:custGeom>
              <a:avLst/>
              <a:gdLst/>
              <a:ahLst/>
              <a:cxnLst/>
              <a:rect l="l" t="t" r="r" b="b"/>
              <a:pathLst>
                <a:path w="1948" h="1408" extrusionOk="0">
                  <a:moveTo>
                    <a:pt x="1635" y="0"/>
                  </a:moveTo>
                  <a:cubicBezTo>
                    <a:pt x="1397" y="0"/>
                    <a:pt x="910" y="114"/>
                    <a:pt x="813" y="130"/>
                  </a:cubicBezTo>
                  <a:cubicBezTo>
                    <a:pt x="693" y="167"/>
                    <a:pt x="302" y="474"/>
                    <a:pt x="209" y="623"/>
                  </a:cubicBezTo>
                  <a:cubicBezTo>
                    <a:pt x="1" y="950"/>
                    <a:pt x="96" y="1407"/>
                    <a:pt x="289" y="1407"/>
                  </a:cubicBezTo>
                  <a:cubicBezTo>
                    <a:pt x="338" y="1407"/>
                    <a:pt x="393" y="1378"/>
                    <a:pt x="451" y="1311"/>
                  </a:cubicBezTo>
                  <a:cubicBezTo>
                    <a:pt x="637" y="1088"/>
                    <a:pt x="1018" y="762"/>
                    <a:pt x="1018" y="762"/>
                  </a:cubicBezTo>
                  <a:cubicBezTo>
                    <a:pt x="1018" y="762"/>
                    <a:pt x="1762" y="679"/>
                    <a:pt x="1855" y="567"/>
                  </a:cubicBezTo>
                  <a:cubicBezTo>
                    <a:pt x="1948" y="446"/>
                    <a:pt x="1892" y="37"/>
                    <a:pt x="1725" y="9"/>
                  </a:cubicBezTo>
                  <a:cubicBezTo>
                    <a:pt x="1702" y="3"/>
                    <a:pt x="1672" y="0"/>
                    <a:pt x="16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42"/>
            <p:cNvSpPr/>
            <p:nvPr/>
          </p:nvSpPr>
          <p:spPr>
            <a:xfrm>
              <a:off x="5611222" y="2954821"/>
              <a:ext cx="163198" cy="125719"/>
            </a:xfrm>
            <a:custGeom>
              <a:avLst/>
              <a:gdLst/>
              <a:ahLst/>
              <a:cxnLst/>
              <a:rect l="l" t="t" r="r" b="b"/>
              <a:pathLst>
                <a:path w="1929" h="1486" extrusionOk="0">
                  <a:moveTo>
                    <a:pt x="1637" y="0"/>
                  </a:moveTo>
                  <a:cubicBezTo>
                    <a:pt x="1415" y="0"/>
                    <a:pt x="894" y="148"/>
                    <a:pt x="784" y="173"/>
                  </a:cubicBezTo>
                  <a:cubicBezTo>
                    <a:pt x="673" y="210"/>
                    <a:pt x="273" y="526"/>
                    <a:pt x="199" y="694"/>
                  </a:cubicBezTo>
                  <a:cubicBezTo>
                    <a:pt x="1" y="1089"/>
                    <a:pt x="120" y="1485"/>
                    <a:pt x="298" y="1485"/>
                  </a:cubicBezTo>
                  <a:cubicBezTo>
                    <a:pt x="355" y="1485"/>
                    <a:pt x="417" y="1446"/>
                    <a:pt x="478" y="1354"/>
                  </a:cubicBezTo>
                  <a:cubicBezTo>
                    <a:pt x="636" y="1112"/>
                    <a:pt x="1017" y="777"/>
                    <a:pt x="1017" y="777"/>
                  </a:cubicBezTo>
                  <a:cubicBezTo>
                    <a:pt x="1017" y="777"/>
                    <a:pt x="1761" y="666"/>
                    <a:pt x="1845" y="564"/>
                  </a:cubicBezTo>
                  <a:cubicBezTo>
                    <a:pt x="1928" y="443"/>
                    <a:pt x="1854" y="33"/>
                    <a:pt x="1696" y="6"/>
                  </a:cubicBezTo>
                  <a:cubicBezTo>
                    <a:pt x="1680" y="2"/>
                    <a:pt x="1660" y="0"/>
                    <a:pt x="16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42"/>
            <p:cNvSpPr/>
            <p:nvPr/>
          </p:nvSpPr>
          <p:spPr>
            <a:xfrm>
              <a:off x="5604453" y="2874196"/>
              <a:ext cx="157361" cy="158376"/>
            </a:xfrm>
            <a:custGeom>
              <a:avLst/>
              <a:gdLst/>
              <a:ahLst/>
              <a:cxnLst/>
              <a:rect l="l" t="t" r="r" b="b"/>
              <a:pathLst>
                <a:path w="1860" h="1872" extrusionOk="0">
                  <a:moveTo>
                    <a:pt x="1590" y="1"/>
                  </a:moveTo>
                  <a:cubicBezTo>
                    <a:pt x="1413" y="1"/>
                    <a:pt x="799" y="345"/>
                    <a:pt x="678" y="410"/>
                  </a:cubicBezTo>
                  <a:cubicBezTo>
                    <a:pt x="567" y="484"/>
                    <a:pt x="186" y="903"/>
                    <a:pt x="120" y="1070"/>
                  </a:cubicBezTo>
                  <a:cubicBezTo>
                    <a:pt x="0" y="1523"/>
                    <a:pt x="124" y="1871"/>
                    <a:pt x="272" y="1871"/>
                  </a:cubicBezTo>
                  <a:cubicBezTo>
                    <a:pt x="331" y="1871"/>
                    <a:pt x="393" y="1817"/>
                    <a:pt x="446" y="1693"/>
                  </a:cubicBezTo>
                  <a:cubicBezTo>
                    <a:pt x="576" y="1386"/>
                    <a:pt x="957" y="968"/>
                    <a:pt x="957" y="968"/>
                  </a:cubicBezTo>
                  <a:cubicBezTo>
                    <a:pt x="957" y="968"/>
                    <a:pt x="1692" y="670"/>
                    <a:pt x="1776" y="531"/>
                  </a:cubicBezTo>
                  <a:cubicBezTo>
                    <a:pt x="1859" y="391"/>
                    <a:pt x="1766" y="1"/>
                    <a:pt x="15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42"/>
            <p:cNvSpPr/>
            <p:nvPr/>
          </p:nvSpPr>
          <p:spPr>
            <a:xfrm>
              <a:off x="6534310" y="2395860"/>
              <a:ext cx="87394" cy="298139"/>
            </a:xfrm>
            <a:custGeom>
              <a:avLst/>
              <a:gdLst/>
              <a:ahLst/>
              <a:cxnLst/>
              <a:rect l="l" t="t" r="r" b="b"/>
              <a:pathLst>
                <a:path w="1033" h="3524" extrusionOk="0">
                  <a:moveTo>
                    <a:pt x="354" y="1"/>
                  </a:moveTo>
                  <a:cubicBezTo>
                    <a:pt x="103" y="1"/>
                    <a:pt x="37" y="1256"/>
                    <a:pt x="0" y="2753"/>
                  </a:cubicBezTo>
                  <a:lnTo>
                    <a:pt x="558" y="3516"/>
                  </a:lnTo>
                  <a:cubicBezTo>
                    <a:pt x="602" y="3522"/>
                    <a:pt x="645" y="3524"/>
                    <a:pt x="688" y="3524"/>
                  </a:cubicBezTo>
                  <a:cubicBezTo>
                    <a:pt x="785" y="3524"/>
                    <a:pt x="883" y="3513"/>
                    <a:pt x="986" y="3507"/>
                  </a:cubicBezTo>
                  <a:cubicBezTo>
                    <a:pt x="986" y="3404"/>
                    <a:pt x="1033" y="3302"/>
                    <a:pt x="986" y="3218"/>
                  </a:cubicBezTo>
                  <a:cubicBezTo>
                    <a:pt x="140" y="1451"/>
                    <a:pt x="633" y="1"/>
                    <a:pt x="3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42"/>
            <p:cNvSpPr/>
            <p:nvPr/>
          </p:nvSpPr>
          <p:spPr>
            <a:xfrm>
              <a:off x="6541332" y="2563963"/>
              <a:ext cx="192894" cy="21574"/>
            </a:xfrm>
            <a:custGeom>
              <a:avLst/>
              <a:gdLst/>
              <a:ahLst/>
              <a:cxnLst/>
              <a:rect l="l" t="t" r="r" b="b"/>
              <a:pathLst>
                <a:path w="2280" h="255" extrusionOk="0">
                  <a:moveTo>
                    <a:pt x="52" y="0"/>
                  </a:moveTo>
                  <a:cubicBezTo>
                    <a:pt x="43" y="0"/>
                    <a:pt x="32" y="5"/>
                    <a:pt x="20" y="13"/>
                  </a:cubicBezTo>
                  <a:cubicBezTo>
                    <a:pt x="1" y="22"/>
                    <a:pt x="1" y="41"/>
                    <a:pt x="10" y="69"/>
                  </a:cubicBezTo>
                  <a:cubicBezTo>
                    <a:pt x="20" y="78"/>
                    <a:pt x="85" y="171"/>
                    <a:pt x="159" y="181"/>
                  </a:cubicBezTo>
                  <a:lnTo>
                    <a:pt x="345" y="181"/>
                  </a:lnTo>
                  <a:cubicBezTo>
                    <a:pt x="463" y="181"/>
                    <a:pt x="622" y="176"/>
                    <a:pt x="754" y="176"/>
                  </a:cubicBezTo>
                  <a:cubicBezTo>
                    <a:pt x="819" y="176"/>
                    <a:pt x="878" y="177"/>
                    <a:pt x="922" y="181"/>
                  </a:cubicBezTo>
                  <a:cubicBezTo>
                    <a:pt x="940" y="181"/>
                    <a:pt x="987" y="199"/>
                    <a:pt x="1033" y="199"/>
                  </a:cubicBezTo>
                  <a:cubicBezTo>
                    <a:pt x="1210" y="218"/>
                    <a:pt x="1461" y="255"/>
                    <a:pt x="1721" y="255"/>
                  </a:cubicBezTo>
                  <a:cubicBezTo>
                    <a:pt x="1917" y="255"/>
                    <a:pt x="2103" y="227"/>
                    <a:pt x="2242" y="162"/>
                  </a:cubicBezTo>
                  <a:cubicBezTo>
                    <a:pt x="2270" y="153"/>
                    <a:pt x="2279" y="125"/>
                    <a:pt x="2270" y="106"/>
                  </a:cubicBezTo>
                  <a:cubicBezTo>
                    <a:pt x="2256" y="85"/>
                    <a:pt x="2242" y="75"/>
                    <a:pt x="2224" y="75"/>
                  </a:cubicBezTo>
                  <a:cubicBezTo>
                    <a:pt x="2218" y="75"/>
                    <a:pt x="2212" y="76"/>
                    <a:pt x="2205" y="78"/>
                  </a:cubicBezTo>
                  <a:cubicBezTo>
                    <a:pt x="2080" y="141"/>
                    <a:pt x="1908" y="160"/>
                    <a:pt x="1730" y="160"/>
                  </a:cubicBezTo>
                  <a:cubicBezTo>
                    <a:pt x="1484" y="160"/>
                    <a:pt x="1227" y="122"/>
                    <a:pt x="1070" y="106"/>
                  </a:cubicBezTo>
                  <a:cubicBezTo>
                    <a:pt x="1015" y="88"/>
                    <a:pt x="977" y="88"/>
                    <a:pt x="940" y="88"/>
                  </a:cubicBezTo>
                  <a:cubicBezTo>
                    <a:pt x="870" y="83"/>
                    <a:pt x="773" y="81"/>
                    <a:pt x="669" y="81"/>
                  </a:cubicBezTo>
                  <a:cubicBezTo>
                    <a:pt x="566" y="81"/>
                    <a:pt x="457" y="83"/>
                    <a:pt x="364" y="88"/>
                  </a:cubicBezTo>
                  <a:lnTo>
                    <a:pt x="178" y="88"/>
                  </a:lnTo>
                  <a:cubicBezTo>
                    <a:pt x="140" y="88"/>
                    <a:pt x="103" y="41"/>
                    <a:pt x="85" y="22"/>
                  </a:cubicBezTo>
                  <a:cubicBezTo>
                    <a:pt x="74" y="7"/>
                    <a:pt x="64" y="0"/>
                    <a:pt x="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42"/>
            <p:cNvSpPr/>
            <p:nvPr/>
          </p:nvSpPr>
          <p:spPr>
            <a:xfrm>
              <a:off x="6580588" y="2592897"/>
              <a:ext cx="72589" cy="12352"/>
            </a:xfrm>
            <a:custGeom>
              <a:avLst/>
              <a:gdLst/>
              <a:ahLst/>
              <a:cxnLst/>
              <a:rect l="l" t="t" r="r" b="b"/>
              <a:pathLst>
                <a:path w="858" h="146" extrusionOk="0">
                  <a:moveTo>
                    <a:pt x="343" y="1"/>
                  </a:moveTo>
                  <a:cubicBezTo>
                    <a:pt x="103" y="1"/>
                    <a:pt x="0" y="146"/>
                    <a:pt x="439" y="146"/>
                  </a:cubicBezTo>
                  <a:cubicBezTo>
                    <a:pt x="451" y="146"/>
                    <a:pt x="463" y="146"/>
                    <a:pt x="476" y="145"/>
                  </a:cubicBezTo>
                  <a:cubicBezTo>
                    <a:pt x="857" y="136"/>
                    <a:pt x="755" y="24"/>
                    <a:pt x="420" y="6"/>
                  </a:cubicBezTo>
                  <a:cubicBezTo>
                    <a:pt x="393" y="3"/>
                    <a:pt x="367" y="1"/>
                    <a:pt x="3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42"/>
            <p:cNvSpPr/>
            <p:nvPr/>
          </p:nvSpPr>
          <p:spPr>
            <a:xfrm>
              <a:off x="6630756" y="2427247"/>
              <a:ext cx="132572" cy="60491"/>
            </a:xfrm>
            <a:custGeom>
              <a:avLst/>
              <a:gdLst/>
              <a:ahLst/>
              <a:cxnLst/>
              <a:rect l="l" t="t" r="r" b="b"/>
              <a:pathLst>
                <a:path w="1567" h="715" extrusionOk="0">
                  <a:moveTo>
                    <a:pt x="627" y="1"/>
                  </a:moveTo>
                  <a:cubicBezTo>
                    <a:pt x="180" y="1"/>
                    <a:pt x="1" y="488"/>
                    <a:pt x="227" y="578"/>
                  </a:cubicBezTo>
                  <a:cubicBezTo>
                    <a:pt x="451" y="664"/>
                    <a:pt x="795" y="715"/>
                    <a:pt x="1096" y="715"/>
                  </a:cubicBezTo>
                  <a:cubicBezTo>
                    <a:pt x="1282" y="715"/>
                    <a:pt x="1452" y="695"/>
                    <a:pt x="1566" y="653"/>
                  </a:cubicBezTo>
                  <a:cubicBezTo>
                    <a:pt x="1566" y="653"/>
                    <a:pt x="1148" y="20"/>
                    <a:pt x="664" y="2"/>
                  </a:cubicBezTo>
                  <a:cubicBezTo>
                    <a:pt x="652" y="1"/>
                    <a:pt x="639" y="1"/>
                    <a:pt x="6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42"/>
            <p:cNvSpPr/>
            <p:nvPr/>
          </p:nvSpPr>
          <p:spPr>
            <a:xfrm>
              <a:off x="6649369" y="2435961"/>
              <a:ext cx="91878" cy="41032"/>
            </a:xfrm>
            <a:custGeom>
              <a:avLst/>
              <a:gdLst/>
              <a:ahLst/>
              <a:cxnLst/>
              <a:rect l="l" t="t" r="r" b="b"/>
              <a:pathLst>
                <a:path w="1086" h="485" extrusionOk="0">
                  <a:moveTo>
                    <a:pt x="450" y="1"/>
                  </a:moveTo>
                  <a:cubicBezTo>
                    <a:pt x="125" y="1"/>
                    <a:pt x="0" y="337"/>
                    <a:pt x="165" y="392"/>
                  </a:cubicBezTo>
                  <a:cubicBezTo>
                    <a:pt x="314" y="449"/>
                    <a:pt x="546" y="485"/>
                    <a:pt x="753" y="485"/>
                  </a:cubicBezTo>
                  <a:cubicBezTo>
                    <a:pt x="883" y="485"/>
                    <a:pt x="1003" y="470"/>
                    <a:pt x="1086" y="438"/>
                  </a:cubicBezTo>
                  <a:cubicBezTo>
                    <a:pt x="1086" y="438"/>
                    <a:pt x="788" y="10"/>
                    <a:pt x="463" y="1"/>
                  </a:cubicBezTo>
                  <a:cubicBezTo>
                    <a:pt x="458" y="1"/>
                    <a:pt x="454" y="1"/>
                    <a:pt x="4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42"/>
            <p:cNvSpPr/>
            <p:nvPr/>
          </p:nvSpPr>
          <p:spPr>
            <a:xfrm>
              <a:off x="6546070" y="2424202"/>
              <a:ext cx="62267" cy="53130"/>
            </a:xfrm>
            <a:custGeom>
              <a:avLst/>
              <a:gdLst/>
              <a:ahLst/>
              <a:cxnLst/>
              <a:rect l="l" t="t" r="r" b="b"/>
              <a:pathLst>
                <a:path w="736" h="628" extrusionOk="0">
                  <a:moveTo>
                    <a:pt x="413" y="0"/>
                  </a:moveTo>
                  <a:cubicBezTo>
                    <a:pt x="184" y="0"/>
                    <a:pt x="1" y="531"/>
                    <a:pt x="1" y="531"/>
                  </a:cubicBezTo>
                  <a:cubicBezTo>
                    <a:pt x="72" y="597"/>
                    <a:pt x="189" y="627"/>
                    <a:pt x="308" y="627"/>
                  </a:cubicBezTo>
                  <a:cubicBezTo>
                    <a:pt x="422" y="627"/>
                    <a:pt x="537" y="599"/>
                    <a:pt x="615" y="549"/>
                  </a:cubicBezTo>
                  <a:cubicBezTo>
                    <a:pt x="735" y="475"/>
                    <a:pt x="642" y="10"/>
                    <a:pt x="419" y="1"/>
                  </a:cubicBezTo>
                  <a:cubicBezTo>
                    <a:pt x="417" y="0"/>
                    <a:pt x="415" y="0"/>
                    <a:pt x="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42"/>
            <p:cNvSpPr/>
            <p:nvPr/>
          </p:nvSpPr>
          <p:spPr>
            <a:xfrm>
              <a:off x="6557914" y="2431308"/>
              <a:ext cx="41794" cy="36971"/>
            </a:xfrm>
            <a:custGeom>
              <a:avLst/>
              <a:gdLst/>
              <a:ahLst/>
              <a:cxnLst/>
              <a:rect l="l" t="t" r="r" b="b"/>
              <a:pathLst>
                <a:path w="494" h="437" extrusionOk="0">
                  <a:moveTo>
                    <a:pt x="279" y="0"/>
                  </a:moveTo>
                  <a:cubicBezTo>
                    <a:pt x="130" y="0"/>
                    <a:pt x="0" y="372"/>
                    <a:pt x="0" y="372"/>
                  </a:cubicBezTo>
                  <a:cubicBezTo>
                    <a:pt x="45" y="417"/>
                    <a:pt x="119" y="436"/>
                    <a:pt x="196" y="436"/>
                  </a:cubicBezTo>
                  <a:cubicBezTo>
                    <a:pt x="277" y="436"/>
                    <a:pt x="361" y="415"/>
                    <a:pt x="419" y="382"/>
                  </a:cubicBezTo>
                  <a:cubicBezTo>
                    <a:pt x="493" y="335"/>
                    <a:pt x="428" y="10"/>
                    <a:pt x="2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42"/>
            <p:cNvSpPr/>
            <p:nvPr/>
          </p:nvSpPr>
          <p:spPr>
            <a:xfrm>
              <a:off x="6832447" y="2460496"/>
              <a:ext cx="41032" cy="39340"/>
            </a:xfrm>
            <a:custGeom>
              <a:avLst/>
              <a:gdLst/>
              <a:ahLst/>
              <a:cxnLst/>
              <a:rect l="l" t="t" r="r" b="b"/>
              <a:pathLst>
                <a:path w="485" h="465" extrusionOk="0">
                  <a:moveTo>
                    <a:pt x="240" y="0"/>
                  </a:moveTo>
                  <a:cubicBezTo>
                    <a:pt x="127" y="0"/>
                    <a:pt x="50" y="138"/>
                    <a:pt x="1" y="269"/>
                  </a:cubicBezTo>
                  <a:cubicBezTo>
                    <a:pt x="10" y="264"/>
                    <a:pt x="22" y="262"/>
                    <a:pt x="33" y="262"/>
                  </a:cubicBezTo>
                  <a:cubicBezTo>
                    <a:pt x="45" y="262"/>
                    <a:pt x="57" y="264"/>
                    <a:pt x="66" y="269"/>
                  </a:cubicBezTo>
                  <a:cubicBezTo>
                    <a:pt x="159" y="288"/>
                    <a:pt x="196" y="371"/>
                    <a:pt x="196" y="464"/>
                  </a:cubicBezTo>
                  <a:cubicBezTo>
                    <a:pt x="428" y="362"/>
                    <a:pt x="484" y="74"/>
                    <a:pt x="289" y="9"/>
                  </a:cubicBezTo>
                  <a:cubicBezTo>
                    <a:pt x="272" y="3"/>
                    <a:pt x="256" y="0"/>
                    <a:pt x="240" y="0"/>
                  </a:cubicBezTo>
                  <a:close/>
                </a:path>
              </a:pathLst>
            </a:custGeom>
            <a:solidFill>
              <a:srgbClr val="E94E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42"/>
            <p:cNvSpPr/>
            <p:nvPr/>
          </p:nvSpPr>
          <p:spPr>
            <a:xfrm>
              <a:off x="6580672" y="2424963"/>
              <a:ext cx="56768" cy="114552"/>
            </a:xfrm>
            <a:custGeom>
              <a:avLst/>
              <a:gdLst/>
              <a:ahLst/>
              <a:cxnLst/>
              <a:rect l="l" t="t" r="r" b="b"/>
              <a:pathLst>
                <a:path w="671" h="1354" extrusionOk="0">
                  <a:moveTo>
                    <a:pt x="568" y="1"/>
                  </a:moveTo>
                  <a:cubicBezTo>
                    <a:pt x="568" y="1"/>
                    <a:pt x="1" y="1210"/>
                    <a:pt x="47" y="1266"/>
                  </a:cubicBezTo>
                  <a:cubicBezTo>
                    <a:pt x="81" y="1312"/>
                    <a:pt x="236" y="1354"/>
                    <a:pt x="427" y="1354"/>
                  </a:cubicBezTo>
                  <a:cubicBezTo>
                    <a:pt x="504" y="1354"/>
                    <a:pt x="587" y="1347"/>
                    <a:pt x="670" y="1331"/>
                  </a:cubicBezTo>
                  <a:lnTo>
                    <a:pt x="568" y="1"/>
                  </a:lnTo>
                  <a:close/>
                </a:path>
              </a:pathLst>
            </a:custGeom>
            <a:solidFill>
              <a:srgbClr val="F5EF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42"/>
            <p:cNvSpPr/>
            <p:nvPr/>
          </p:nvSpPr>
          <p:spPr>
            <a:xfrm>
              <a:off x="6608252" y="2340785"/>
              <a:ext cx="36294" cy="52792"/>
            </a:xfrm>
            <a:custGeom>
              <a:avLst/>
              <a:gdLst/>
              <a:ahLst/>
              <a:cxnLst/>
              <a:rect l="l" t="t" r="r" b="b"/>
              <a:pathLst>
                <a:path w="429" h="624" extrusionOk="0">
                  <a:moveTo>
                    <a:pt x="233" y="1"/>
                  </a:moveTo>
                  <a:cubicBezTo>
                    <a:pt x="112" y="1"/>
                    <a:pt x="19" y="140"/>
                    <a:pt x="10" y="308"/>
                  </a:cubicBezTo>
                  <a:cubicBezTo>
                    <a:pt x="0" y="484"/>
                    <a:pt x="84" y="624"/>
                    <a:pt x="196" y="624"/>
                  </a:cubicBezTo>
                  <a:cubicBezTo>
                    <a:pt x="317" y="624"/>
                    <a:pt x="410" y="484"/>
                    <a:pt x="419" y="308"/>
                  </a:cubicBezTo>
                  <a:cubicBezTo>
                    <a:pt x="428" y="140"/>
                    <a:pt x="344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42"/>
            <p:cNvSpPr/>
            <p:nvPr/>
          </p:nvSpPr>
          <p:spPr>
            <a:xfrm>
              <a:off x="6660959" y="2376994"/>
              <a:ext cx="7953" cy="17428"/>
            </a:xfrm>
            <a:custGeom>
              <a:avLst/>
              <a:gdLst/>
              <a:ahLst/>
              <a:cxnLst/>
              <a:rect l="l" t="t" r="r" b="b"/>
              <a:pathLst>
                <a:path w="94" h="206" extrusionOk="0">
                  <a:moveTo>
                    <a:pt x="47" y="1"/>
                  </a:moveTo>
                  <a:cubicBezTo>
                    <a:pt x="28" y="1"/>
                    <a:pt x="0" y="47"/>
                    <a:pt x="0" y="103"/>
                  </a:cubicBezTo>
                  <a:cubicBezTo>
                    <a:pt x="0" y="159"/>
                    <a:pt x="28" y="205"/>
                    <a:pt x="47" y="205"/>
                  </a:cubicBezTo>
                  <a:cubicBezTo>
                    <a:pt x="75" y="205"/>
                    <a:pt x="93" y="159"/>
                    <a:pt x="93" y="103"/>
                  </a:cubicBezTo>
                  <a:cubicBezTo>
                    <a:pt x="93" y="47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42"/>
            <p:cNvSpPr/>
            <p:nvPr/>
          </p:nvSpPr>
          <p:spPr>
            <a:xfrm>
              <a:off x="6656983" y="2339262"/>
              <a:ext cx="7953" cy="18190"/>
            </a:xfrm>
            <a:custGeom>
              <a:avLst/>
              <a:gdLst/>
              <a:ahLst/>
              <a:cxnLst/>
              <a:rect l="l" t="t" r="r" b="b"/>
              <a:pathLst>
                <a:path w="94" h="215" extrusionOk="0">
                  <a:moveTo>
                    <a:pt x="47" y="0"/>
                  </a:moveTo>
                  <a:cubicBezTo>
                    <a:pt x="20" y="0"/>
                    <a:pt x="1" y="47"/>
                    <a:pt x="1" y="112"/>
                  </a:cubicBezTo>
                  <a:cubicBezTo>
                    <a:pt x="1" y="168"/>
                    <a:pt x="20" y="214"/>
                    <a:pt x="47" y="214"/>
                  </a:cubicBezTo>
                  <a:cubicBezTo>
                    <a:pt x="75" y="214"/>
                    <a:pt x="94" y="168"/>
                    <a:pt x="94" y="112"/>
                  </a:cubicBezTo>
                  <a:cubicBezTo>
                    <a:pt x="94" y="47"/>
                    <a:pt x="75" y="0"/>
                    <a:pt x="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42"/>
            <p:cNvSpPr/>
            <p:nvPr/>
          </p:nvSpPr>
          <p:spPr>
            <a:xfrm>
              <a:off x="6621619" y="2311682"/>
              <a:ext cx="7953" cy="18274"/>
            </a:xfrm>
            <a:custGeom>
              <a:avLst/>
              <a:gdLst/>
              <a:ahLst/>
              <a:cxnLst/>
              <a:rect l="l" t="t" r="r" b="b"/>
              <a:pathLst>
                <a:path w="94" h="216" extrusionOk="0">
                  <a:moveTo>
                    <a:pt x="47" y="1"/>
                  </a:moveTo>
                  <a:cubicBezTo>
                    <a:pt x="28" y="1"/>
                    <a:pt x="1" y="47"/>
                    <a:pt x="1" y="112"/>
                  </a:cubicBezTo>
                  <a:cubicBezTo>
                    <a:pt x="1" y="172"/>
                    <a:pt x="24" y="216"/>
                    <a:pt x="42" y="216"/>
                  </a:cubicBezTo>
                  <a:cubicBezTo>
                    <a:pt x="44" y="216"/>
                    <a:pt x="45" y="215"/>
                    <a:pt x="47" y="215"/>
                  </a:cubicBezTo>
                  <a:cubicBezTo>
                    <a:pt x="75" y="215"/>
                    <a:pt x="94" y="168"/>
                    <a:pt x="94" y="112"/>
                  </a:cubicBezTo>
                  <a:cubicBezTo>
                    <a:pt x="94" y="47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42"/>
            <p:cNvSpPr/>
            <p:nvPr/>
          </p:nvSpPr>
          <p:spPr>
            <a:xfrm>
              <a:off x="6585410" y="2336893"/>
              <a:ext cx="7953" cy="17344"/>
            </a:xfrm>
            <a:custGeom>
              <a:avLst/>
              <a:gdLst/>
              <a:ahLst/>
              <a:cxnLst/>
              <a:rect l="l" t="t" r="r" b="b"/>
              <a:pathLst>
                <a:path w="94" h="205" extrusionOk="0">
                  <a:moveTo>
                    <a:pt x="47" y="0"/>
                  </a:moveTo>
                  <a:cubicBezTo>
                    <a:pt x="29" y="0"/>
                    <a:pt x="1" y="47"/>
                    <a:pt x="1" y="103"/>
                  </a:cubicBezTo>
                  <a:cubicBezTo>
                    <a:pt x="1" y="158"/>
                    <a:pt x="29" y="205"/>
                    <a:pt x="47" y="205"/>
                  </a:cubicBezTo>
                  <a:cubicBezTo>
                    <a:pt x="75" y="205"/>
                    <a:pt x="94" y="158"/>
                    <a:pt x="94" y="103"/>
                  </a:cubicBezTo>
                  <a:cubicBezTo>
                    <a:pt x="94" y="47"/>
                    <a:pt x="75" y="0"/>
                    <a:pt x="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42"/>
            <p:cNvSpPr/>
            <p:nvPr/>
          </p:nvSpPr>
          <p:spPr>
            <a:xfrm>
              <a:off x="6578388" y="2371495"/>
              <a:ext cx="7953" cy="18190"/>
            </a:xfrm>
            <a:custGeom>
              <a:avLst/>
              <a:gdLst/>
              <a:ahLst/>
              <a:cxnLst/>
              <a:rect l="l" t="t" r="r" b="b"/>
              <a:pathLst>
                <a:path w="94" h="215" extrusionOk="0">
                  <a:moveTo>
                    <a:pt x="47" y="0"/>
                  </a:moveTo>
                  <a:cubicBezTo>
                    <a:pt x="28" y="0"/>
                    <a:pt x="0" y="56"/>
                    <a:pt x="0" y="112"/>
                  </a:cubicBezTo>
                  <a:cubicBezTo>
                    <a:pt x="0" y="168"/>
                    <a:pt x="28" y="214"/>
                    <a:pt x="47" y="214"/>
                  </a:cubicBezTo>
                  <a:cubicBezTo>
                    <a:pt x="74" y="214"/>
                    <a:pt x="93" y="168"/>
                    <a:pt x="93" y="112"/>
                  </a:cubicBezTo>
                  <a:cubicBezTo>
                    <a:pt x="93" y="56"/>
                    <a:pt x="74" y="0"/>
                    <a:pt x="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42"/>
            <p:cNvSpPr/>
            <p:nvPr/>
          </p:nvSpPr>
          <p:spPr>
            <a:xfrm>
              <a:off x="6599623" y="2404574"/>
              <a:ext cx="7953" cy="17344"/>
            </a:xfrm>
            <a:custGeom>
              <a:avLst/>
              <a:gdLst/>
              <a:ahLst/>
              <a:cxnLst/>
              <a:rect l="l" t="t" r="r" b="b"/>
              <a:pathLst>
                <a:path w="94" h="205" extrusionOk="0">
                  <a:moveTo>
                    <a:pt x="47" y="0"/>
                  </a:moveTo>
                  <a:cubicBezTo>
                    <a:pt x="19" y="0"/>
                    <a:pt x="0" y="47"/>
                    <a:pt x="0" y="102"/>
                  </a:cubicBezTo>
                  <a:cubicBezTo>
                    <a:pt x="0" y="158"/>
                    <a:pt x="19" y="205"/>
                    <a:pt x="47" y="205"/>
                  </a:cubicBezTo>
                  <a:cubicBezTo>
                    <a:pt x="65" y="205"/>
                    <a:pt x="93" y="158"/>
                    <a:pt x="93" y="102"/>
                  </a:cubicBezTo>
                  <a:cubicBezTo>
                    <a:pt x="93" y="47"/>
                    <a:pt x="65" y="0"/>
                    <a:pt x="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42"/>
            <p:cNvSpPr/>
            <p:nvPr/>
          </p:nvSpPr>
          <p:spPr>
            <a:xfrm>
              <a:off x="6637355" y="2406097"/>
              <a:ext cx="7953" cy="18190"/>
            </a:xfrm>
            <a:custGeom>
              <a:avLst/>
              <a:gdLst/>
              <a:ahLst/>
              <a:cxnLst/>
              <a:rect l="l" t="t" r="r" b="b"/>
              <a:pathLst>
                <a:path w="94" h="215" extrusionOk="0">
                  <a:moveTo>
                    <a:pt x="47" y="1"/>
                  </a:moveTo>
                  <a:cubicBezTo>
                    <a:pt x="19" y="1"/>
                    <a:pt x="0" y="47"/>
                    <a:pt x="0" y="103"/>
                  </a:cubicBezTo>
                  <a:cubicBezTo>
                    <a:pt x="0" y="168"/>
                    <a:pt x="19" y="215"/>
                    <a:pt x="47" y="215"/>
                  </a:cubicBezTo>
                  <a:cubicBezTo>
                    <a:pt x="75" y="215"/>
                    <a:pt x="93" y="168"/>
                    <a:pt x="93" y="103"/>
                  </a:cubicBezTo>
                  <a:cubicBezTo>
                    <a:pt x="93" y="47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42"/>
            <p:cNvSpPr/>
            <p:nvPr/>
          </p:nvSpPr>
          <p:spPr>
            <a:xfrm>
              <a:off x="6587779" y="2163207"/>
              <a:ext cx="517006" cy="270559"/>
            </a:xfrm>
            <a:custGeom>
              <a:avLst/>
              <a:gdLst/>
              <a:ahLst/>
              <a:cxnLst/>
              <a:rect l="l" t="t" r="r" b="b"/>
              <a:pathLst>
                <a:path w="6111" h="3198" extrusionOk="0">
                  <a:moveTo>
                    <a:pt x="2736" y="1"/>
                  </a:moveTo>
                  <a:cubicBezTo>
                    <a:pt x="1742" y="1"/>
                    <a:pt x="720" y="292"/>
                    <a:pt x="1" y="863"/>
                  </a:cubicBezTo>
                  <a:lnTo>
                    <a:pt x="29" y="937"/>
                  </a:lnTo>
                  <a:cubicBezTo>
                    <a:pt x="746" y="451"/>
                    <a:pt x="1701" y="200"/>
                    <a:pt x="2628" y="200"/>
                  </a:cubicBezTo>
                  <a:cubicBezTo>
                    <a:pt x="3563" y="200"/>
                    <a:pt x="4471" y="456"/>
                    <a:pt x="5078" y="984"/>
                  </a:cubicBezTo>
                  <a:cubicBezTo>
                    <a:pt x="5813" y="1607"/>
                    <a:pt x="5841" y="2751"/>
                    <a:pt x="5831" y="3197"/>
                  </a:cubicBezTo>
                  <a:lnTo>
                    <a:pt x="5934" y="3197"/>
                  </a:lnTo>
                  <a:cubicBezTo>
                    <a:pt x="5934" y="3197"/>
                    <a:pt x="6110" y="1570"/>
                    <a:pt x="5190" y="779"/>
                  </a:cubicBezTo>
                  <a:cubicBezTo>
                    <a:pt x="4577" y="257"/>
                    <a:pt x="3669" y="1"/>
                    <a:pt x="27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42"/>
            <p:cNvSpPr/>
            <p:nvPr/>
          </p:nvSpPr>
          <p:spPr>
            <a:xfrm>
              <a:off x="6440656" y="2103478"/>
              <a:ext cx="164552" cy="147716"/>
            </a:xfrm>
            <a:custGeom>
              <a:avLst/>
              <a:gdLst/>
              <a:ahLst/>
              <a:cxnLst/>
              <a:rect l="l" t="t" r="r" b="b"/>
              <a:pathLst>
                <a:path w="1945" h="1746" extrusionOk="0">
                  <a:moveTo>
                    <a:pt x="282" y="1"/>
                  </a:moveTo>
                  <a:cubicBezTo>
                    <a:pt x="244" y="1"/>
                    <a:pt x="209" y="9"/>
                    <a:pt x="177" y="25"/>
                  </a:cubicBezTo>
                  <a:cubicBezTo>
                    <a:pt x="66" y="81"/>
                    <a:pt x="1" y="221"/>
                    <a:pt x="1" y="397"/>
                  </a:cubicBezTo>
                  <a:cubicBezTo>
                    <a:pt x="29" y="323"/>
                    <a:pt x="75" y="276"/>
                    <a:pt x="131" y="239"/>
                  </a:cubicBezTo>
                  <a:cubicBezTo>
                    <a:pt x="164" y="222"/>
                    <a:pt x="200" y="214"/>
                    <a:pt x="240" y="214"/>
                  </a:cubicBezTo>
                  <a:cubicBezTo>
                    <a:pt x="643" y="214"/>
                    <a:pt x="1351" y="1076"/>
                    <a:pt x="1851" y="1746"/>
                  </a:cubicBezTo>
                  <a:cubicBezTo>
                    <a:pt x="1879" y="1690"/>
                    <a:pt x="1907" y="1643"/>
                    <a:pt x="1944" y="1597"/>
                  </a:cubicBezTo>
                  <a:cubicBezTo>
                    <a:pt x="1442" y="908"/>
                    <a:pt x="691" y="1"/>
                    <a:pt x="2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1" name="Google Shape;2431;p42"/>
          <p:cNvGrpSpPr/>
          <p:nvPr/>
        </p:nvGrpSpPr>
        <p:grpSpPr>
          <a:xfrm>
            <a:off x="407561" y="4331140"/>
            <a:ext cx="941482" cy="775100"/>
            <a:chOff x="274636" y="4025615"/>
            <a:chExt cx="941482" cy="775100"/>
          </a:xfrm>
        </p:grpSpPr>
        <p:sp>
          <p:nvSpPr>
            <p:cNvPr id="2432" name="Google Shape;2432;p42"/>
            <p:cNvSpPr/>
            <p:nvPr/>
          </p:nvSpPr>
          <p:spPr>
            <a:xfrm flipH="1">
              <a:off x="640371" y="4386543"/>
              <a:ext cx="575747" cy="414171"/>
            </a:xfrm>
            <a:custGeom>
              <a:avLst/>
              <a:gdLst/>
              <a:ahLst/>
              <a:cxnLst/>
              <a:rect l="l" t="t" r="r" b="b"/>
              <a:pathLst>
                <a:path w="4433" h="3189" extrusionOk="0">
                  <a:moveTo>
                    <a:pt x="2886" y="0"/>
                  </a:moveTo>
                  <a:lnTo>
                    <a:pt x="769" y="584"/>
                  </a:lnTo>
                  <a:cubicBezTo>
                    <a:pt x="769" y="584"/>
                    <a:pt x="186" y="1330"/>
                    <a:pt x="144" y="1473"/>
                  </a:cubicBezTo>
                  <a:cubicBezTo>
                    <a:pt x="102" y="1621"/>
                    <a:pt x="0" y="2089"/>
                    <a:pt x="561" y="2446"/>
                  </a:cubicBezTo>
                  <a:cubicBezTo>
                    <a:pt x="1049" y="2758"/>
                    <a:pt x="2569" y="3188"/>
                    <a:pt x="2993" y="3188"/>
                  </a:cubicBezTo>
                  <a:cubicBezTo>
                    <a:pt x="3059" y="3188"/>
                    <a:pt x="3099" y="3177"/>
                    <a:pt x="3103" y="3154"/>
                  </a:cubicBezTo>
                  <a:cubicBezTo>
                    <a:pt x="3131" y="2978"/>
                    <a:pt x="3552" y="2478"/>
                    <a:pt x="4432" y="1399"/>
                  </a:cubicBezTo>
                  <a:lnTo>
                    <a:pt x="28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42"/>
            <p:cNvSpPr/>
            <p:nvPr/>
          </p:nvSpPr>
          <p:spPr>
            <a:xfrm flipH="1">
              <a:off x="641021" y="4386543"/>
              <a:ext cx="567954" cy="414171"/>
            </a:xfrm>
            <a:custGeom>
              <a:avLst/>
              <a:gdLst/>
              <a:ahLst/>
              <a:cxnLst/>
              <a:rect l="l" t="t" r="r" b="b"/>
              <a:pathLst>
                <a:path w="4373" h="3189" extrusionOk="0">
                  <a:moveTo>
                    <a:pt x="2831" y="0"/>
                  </a:moveTo>
                  <a:lnTo>
                    <a:pt x="714" y="584"/>
                  </a:lnTo>
                  <a:cubicBezTo>
                    <a:pt x="714" y="584"/>
                    <a:pt x="131" y="1325"/>
                    <a:pt x="89" y="1473"/>
                  </a:cubicBezTo>
                  <a:cubicBezTo>
                    <a:pt x="61" y="1575"/>
                    <a:pt x="1" y="1830"/>
                    <a:pt x="154" y="2094"/>
                  </a:cubicBezTo>
                  <a:cubicBezTo>
                    <a:pt x="177" y="1983"/>
                    <a:pt x="205" y="1867"/>
                    <a:pt x="237" y="1751"/>
                  </a:cubicBezTo>
                  <a:cubicBezTo>
                    <a:pt x="471" y="1081"/>
                    <a:pt x="958" y="622"/>
                    <a:pt x="1398" y="622"/>
                  </a:cubicBezTo>
                  <a:cubicBezTo>
                    <a:pt x="1463" y="622"/>
                    <a:pt x="1527" y="633"/>
                    <a:pt x="1589" y="653"/>
                  </a:cubicBezTo>
                  <a:cubicBezTo>
                    <a:pt x="2062" y="820"/>
                    <a:pt x="2238" y="1580"/>
                    <a:pt x="1969" y="2348"/>
                  </a:cubicBezTo>
                  <a:cubicBezTo>
                    <a:pt x="1895" y="2561"/>
                    <a:pt x="1798" y="2756"/>
                    <a:pt x="1682" y="2918"/>
                  </a:cubicBezTo>
                  <a:cubicBezTo>
                    <a:pt x="2198" y="3071"/>
                    <a:pt x="2714" y="3189"/>
                    <a:pt x="2932" y="3189"/>
                  </a:cubicBezTo>
                  <a:cubicBezTo>
                    <a:pt x="2997" y="3189"/>
                    <a:pt x="3036" y="3178"/>
                    <a:pt x="3039" y="3154"/>
                  </a:cubicBezTo>
                  <a:cubicBezTo>
                    <a:pt x="3071" y="2978"/>
                    <a:pt x="3493" y="2478"/>
                    <a:pt x="4373" y="1399"/>
                  </a:cubicBezTo>
                  <a:lnTo>
                    <a:pt x="2831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42"/>
            <p:cNvSpPr/>
            <p:nvPr/>
          </p:nvSpPr>
          <p:spPr>
            <a:xfrm flipH="1">
              <a:off x="653617" y="4458105"/>
              <a:ext cx="299627" cy="342610"/>
            </a:xfrm>
            <a:custGeom>
              <a:avLst/>
              <a:gdLst/>
              <a:ahLst/>
              <a:cxnLst/>
              <a:rect l="l" t="t" r="r" b="b"/>
              <a:pathLst>
                <a:path w="2307" h="2638" extrusionOk="0">
                  <a:moveTo>
                    <a:pt x="968" y="0"/>
                  </a:moveTo>
                  <a:cubicBezTo>
                    <a:pt x="841" y="0"/>
                    <a:pt x="719" y="29"/>
                    <a:pt x="607" y="89"/>
                  </a:cubicBezTo>
                  <a:cubicBezTo>
                    <a:pt x="84" y="376"/>
                    <a:pt x="0" y="1256"/>
                    <a:pt x="431" y="2057"/>
                  </a:cubicBezTo>
                  <a:cubicBezTo>
                    <a:pt x="551" y="2284"/>
                    <a:pt x="695" y="2474"/>
                    <a:pt x="857" y="2631"/>
                  </a:cubicBezTo>
                  <a:cubicBezTo>
                    <a:pt x="897" y="2635"/>
                    <a:pt x="933" y="2637"/>
                    <a:pt x="962" y="2637"/>
                  </a:cubicBezTo>
                  <a:cubicBezTo>
                    <a:pt x="1032" y="2637"/>
                    <a:pt x="1073" y="2626"/>
                    <a:pt x="1079" y="2603"/>
                  </a:cubicBezTo>
                  <a:cubicBezTo>
                    <a:pt x="1107" y="2437"/>
                    <a:pt x="1496" y="1960"/>
                    <a:pt x="2307" y="968"/>
                  </a:cubicBezTo>
                  <a:cubicBezTo>
                    <a:pt x="1965" y="376"/>
                    <a:pt x="1432" y="0"/>
                    <a:pt x="968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42"/>
            <p:cNvSpPr/>
            <p:nvPr/>
          </p:nvSpPr>
          <p:spPr>
            <a:xfrm flipH="1">
              <a:off x="794925" y="4498107"/>
              <a:ext cx="358722" cy="164552"/>
            </a:xfrm>
            <a:custGeom>
              <a:avLst/>
              <a:gdLst/>
              <a:ahLst/>
              <a:cxnLst/>
              <a:rect l="l" t="t" r="r" b="b"/>
              <a:pathLst>
                <a:path w="2762" h="1267" extrusionOk="0">
                  <a:moveTo>
                    <a:pt x="334" y="0"/>
                  </a:moveTo>
                  <a:cubicBezTo>
                    <a:pt x="196" y="0"/>
                    <a:pt x="105" y="29"/>
                    <a:pt x="80" y="91"/>
                  </a:cubicBezTo>
                  <a:cubicBezTo>
                    <a:pt x="1" y="267"/>
                    <a:pt x="524" y="656"/>
                    <a:pt x="1247" y="957"/>
                  </a:cubicBezTo>
                  <a:cubicBezTo>
                    <a:pt x="1723" y="1157"/>
                    <a:pt x="2167" y="1267"/>
                    <a:pt x="2433" y="1267"/>
                  </a:cubicBezTo>
                  <a:cubicBezTo>
                    <a:pt x="2568" y="1267"/>
                    <a:pt x="2658" y="1238"/>
                    <a:pt x="2682" y="1179"/>
                  </a:cubicBezTo>
                  <a:cubicBezTo>
                    <a:pt x="2761" y="999"/>
                    <a:pt x="2238" y="609"/>
                    <a:pt x="1515" y="308"/>
                  </a:cubicBezTo>
                  <a:cubicBezTo>
                    <a:pt x="1042" y="110"/>
                    <a:pt x="601" y="0"/>
                    <a:pt x="3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42"/>
            <p:cNvSpPr/>
            <p:nvPr/>
          </p:nvSpPr>
          <p:spPr>
            <a:xfrm flipH="1">
              <a:off x="680112" y="4520706"/>
              <a:ext cx="228714" cy="183513"/>
            </a:xfrm>
            <a:custGeom>
              <a:avLst/>
              <a:gdLst/>
              <a:ahLst/>
              <a:cxnLst/>
              <a:rect l="l" t="t" r="r" b="b"/>
              <a:pathLst>
                <a:path w="1761" h="1413" extrusionOk="0">
                  <a:moveTo>
                    <a:pt x="774" y="0"/>
                  </a:moveTo>
                  <a:cubicBezTo>
                    <a:pt x="774" y="0"/>
                    <a:pt x="1" y="1403"/>
                    <a:pt x="172" y="1413"/>
                  </a:cubicBezTo>
                  <a:cubicBezTo>
                    <a:pt x="175" y="1413"/>
                    <a:pt x="177" y="1413"/>
                    <a:pt x="180" y="1413"/>
                  </a:cubicBezTo>
                  <a:cubicBezTo>
                    <a:pt x="371" y="1413"/>
                    <a:pt x="1185" y="926"/>
                    <a:pt x="1761" y="227"/>
                  </a:cubicBezTo>
                  <a:lnTo>
                    <a:pt x="7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42"/>
            <p:cNvSpPr/>
            <p:nvPr/>
          </p:nvSpPr>
          <p:spPr>
            <a:xfrm flipH="1">
              <a:off x="275935" y="4025615"/>
              <a:ext cx="884855" cy="617815"/>
            </a:xfrm>
            <a:custGeom>
              <a:avLst/>
              <a:gdLst/>
              <a:ahLst/>
              <a:cxnLst/>
              <a:rect l="l" t="t" r="r" b="b"/>
              <a:pathLst>
                <a:path w="6813" h="4757" extrusionOk="0">
                  <a:moveTo>
                    <a:pt x="2890" y="0"/>
                  </a:moveTo>
                  <a:cubicBezTo>
                    <a:pt x="1494" y="0"/>
                    <a:pt x="827" y="1073"/>
                    <a:pt x="607" y="1311"/>
                  </a:cubicBezTo>
                  <a:cubicBezTo>
                    <a:pt x="325" y="1636"/>
                    <a:pt x="0" y="2585"/>
                    <a:pt x="468" y="3136"/>
                  </a:cubicBezTo>
                  <a:lnTo>
                    <a:pt x="93" y="3706"/>
                  </a:lnTo>
                  <a:cubicBezTo>
                    <a:pt x="93" y="3706"/>
                    <a:pt x="329" y="4007"/>
                    <a:pt x="584" y="4178"/>
                  </a:cubicBezTo>
                  <a:cubicBezTo>
                    <a:pt x="848" y="4359"/>
                    <a:pt x="1996" y="4752"/>
                    <a:pt x="2168" y="4757"/>
                  </a:cubicBezTo>
                  <a:cubicBezTo>
                    <a:pt x="2335" y="4757"/>
                    <a:pt x="2473" y="4493"/>
                    <a:pt x="2473" y="4493"/>
                  </a:cubicBezTo>
                  <a:cubicBezTo>
                    <a:pt x="2473" y="4493"/>
                    <a:pt x="2584" y="4489"/>
                    <a:pt x="2741" y="4489"/>
                  </a:cubicBezTo>
                  <a:cubicBezTo>
                    <a:pt x="2945" y="4489"/>
                    <a:pt x="3228" y="4496"/>
                    <a:pt x="3451" y="4530"/>
                  </a:cubicBezTo>
                  <a:cubicBezTo>
                    <a:pt x="3591" y="4553"/>
                    <a:pt x="3770" y="4581"/>
                    <a:pt x="3975" y="4581"/>
                  </a:cubicBezTo>
                  <a:cubicBezTo>
                    <a:pt x="4354" y="4581"/>
                    <a:pt x="4821" y="4484"/>
                    <a:pt x="5299" y="4076"/>
                  </a:cubicBezTo>
                  <a:cubicBezTo>
                    <a:pt x="6035" y="3442"/>
                    <a:pt x="6813" y="1436"/>
                    <a:pt x="4377" y="353"/>
                  </a:cubicBezTo>
                  <a:cubicBezTo>
                    <a:pt x="3808" y="100"/>
                    <a:pt x="3315" y="0"/>
                    <a:pt x="2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42"/>
            <p:cNvSpPr/>
            <p:nvPr/>
          </p:nvSpPr>
          <p:spPr>
            <a:xfrm flipH="1">
              <a:off x="274636" y="4026135"/>
              <a:ext cx="886154" cy="617945"/>
            </a:xfrm>
            <a:custGeom>
              <a:avLst/>
              <a:gdLst/>
              <a:ahLst/>
              <a:cxnLst/>
              <a:rect l="l" t="t" r="r" b="b"/>
              <a:pathLst>
                <a:path w="6823" h="4758" extrusionOk="0">
                  <a:moveTo>
                    <a:pt x="2895" y="1"/>
                  </a:moveTo>
                  <a:cubicBezTo>
                    <a:pt x="1499" y="1"/>
                    <a:pt x="833" y="1075"/>
                    <a:pt x="616" y="1317"/>
                  </a:cubicBezTo>
                  <a:cubicBezTo>
                    <a:pt x="329" y="1632"/>
                    <a:pt x="0" y="2581"/>
                    <a:pt x="468" y="3132"/>
                  </a:cubicBezTo>
                  <a:lnTo>
                    <a:pt x="93" y="3702"/>
                  </a:lnTo>
                  <a:cubicBezTo>
                    <a:pt x="93" y="3702"/>
                    <a:pt x="130" y="3748"/>
                    <a:pt x="190" y="3817"/>
                  </a:cubicBezTo>
                  <a:cubicBezTo>
                    <a:pt x="213" y="3771"/>
                    <a:pt x="232" y="3729"/>
                    <a:pt x="255" y="3683"/>
                  </a:cubicBezTo>
                  <a:cubicBezTo>
                    <a:pt x="389" y="3428"/>
                    <a:pt x="556" y="3201"/>
                    <a:pt x="728" y="3030"/>
                  </a:cubicBezTo>
                  <a:cubicBezTo>
                    <a:pt x="464" y="2715"/>
                    <a:pt x="288" y="2159"/>
                    <a:pt x="403" y="1840"/>
                  </a:cubicBezTo>
                  <a:cubicBezTo>
                    <a:pt x="583" y="1353"/>
                    <a:pt x="1049" y="648"/>
                    <a:pt x="1724" y="648"/>
                  </a:cubicBezTo>
                  <a:cubicBezTo>
                    <a:pt x="1831" y="648"/>
                    <a:pt x="1944" y="666"/>
                    <a:pt x="2061" y="705"/>
                  </a:cubicBezTo>
                  <a:cubicBezTo>
                    <a:pt x="4210" y="1437"/>
                    <a:pt x="3867" y="2535"/>
                    <a:pt x="3654" y="3104"/>
                  </a:cubicBezTo>
                  <a:cubicBezTo>
                    <a:pt x="3509" y="3500"/>
                    <a:pt x="2939" y="3772"/>
                    <a:pt x="2364" y="3772"/>
                  </a:cubicBezTo>
                  <a:cubicBezTo>
                    <a:pt x="2300" y="3772"/>
                    <a:pt x="2236" y="3769"/>
                    <a:pt x="2172" y="3762"/>
                  </a:cubicBezTo>
                  <a:cubicBezTo>
                    <a:pt x="2126" y="4012"/>
                    <a:pt x="2038" y="4285"/>
                    <a:pt x="1899" y="4549"/>
                  </a:cubicBezTo>
                  <a:cubicBezTo>
                    <a:pt x="1876" y="4591"/>
                    <a:pt x="1853" y="4633"/>
                    <a:pt x="1830" y="4679"/>
                  </a:cubicBezTo>
                  <a:cubicBezTo>
                    <a:pt x="1992" y="4730"/>
                    <a:pt x="2122" y="4758"/>
                    <a:pt x="2168" y="4758"/>
                  </a:cubicBezTo>
                  <a:cubicBezTo>
                    <a:pt x="2335" y="4758"/>
                    <a:pt x="2473" y="4494"/>
                    <a:pt x="2473" y="4494"/>
                  </a:cubicBezTo>
                  <a:cubicBezTo>
                    <a:pt x="2473" y="4494"/>
                    <a:pt x="2584" y="4489"/>
                    <a:pt x="2741" y="4489"/>
                  </a:cubicBezTo>
                  <a:cubicBezTo>
                    <a:pt x="2945" y="4489"/>
                    <a:pt x="3228" y="4497"/>
                    <a:pt x="3451" y="4531"/>
                  </a:cubicBezTo>
                  <a:cubicBezTo>
                    <a:pt x="3591" y="4553"/>
                    <a:pt x="3770" y="4582"/>
                    <a:pt x="3975" y="4582"/>
                  </a:cubicBezTo>
                  <a:cubicBezTo>
                    <a:pt x="4354" y="4582"/>
                    <a:pt x="4821" y="4485"/>
                    <a:pt x="5299" y="4077"/>
                  </a:cubicBezTo>
                  <a:cubicBezTo>
                    <a:pt x="6040" y="3447"/>
                    <a:pt x="6822" y="1437"/>
                    <a:pt x="4382" y="353"/>
                  </a:cubicBezTo>
                  <a:cubicBezTo>
                    <a:pt x="3813" y="100"/>
                    <a:pt x="3320" y="1"/>
                    <a:pt x="2895" y="1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42"/>
            <p:cNvSpPr/>
            <p:nvPr/>
          </p:nvSpPr>
          <p:spPr>
            <a:xfrm flipH="1">
              <a:off x="896619" y="4174454"/>
              <a:ext cx="193777" cy="194033"/>
            </a:xfrm>
            <a:custGeom>
              <a:avLst/>
              <a:gdLst/>
              <a:ahLst/>
              <a:cxnLst/>
              <a:rect l="l" t="t" r="r" b="b"/>
              <a:pathLst>
                <a:path w="1492" h="1494" extrusionOk="0">
                  <a:moveTo>
                    <a:pt x="732" y="0"/>
                  </a:moveTo>
                  <a:cubicBezTo>
                    <a:pt x="586" y="0"/>
                    <a:pt x="450" y="74"/>
                    <a:pt x="287" y="346"/>
                  </a:cubicBezTo>
                  <a:cubicBezTo>
                    <a:pt x="14" y="804"/>
                    <a:pt x="0" y="1295"/>
                    <a:pt x="264" y="1448"/>
                  </a:cubicBezTo>
                  <a:cubicBezTo>
                    <a:pt x="316" y="1479"/>
                    <a:pt x="374" y="1494"/>
                    <a:pt x="436" y="1494"/>
                  </a:cubicBezTo>
                  <a:cubicBezTo>
                    <a:pt x="684" y="1494"/>
                    <a:pt x="1000" y="1263"/>
                    <a:pt x="1218" y="897"/>
                  </a:cubicBezTo>
                  <a:cubicBezTo>
                    <a:pt x="1492" y="439"/>
                    <a:pt x="1431" y="142"/>
                    <a:pt x="1042" y="59"/>
                  </a:cubicBezTo>
                  <a:cubicBezTo>
                    <a:pt x="927" y="31"/>
                    <a:pt x="827" y="0"/>
                    <a:pt x="7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42"/>
            <p:cNvSpPr/>
            <p:nvPr/>
          </p:nvSpPr>
          <p:spPr>
            <a:xfrm flipH="1">
              <a:off x="912853" y="4223158"/>
              <a:ext cx="155333" cy="144681"/>
            </a:xfrm>
            <a:custGeom>
              <a:avLst/>
              <a:gdLst/>
              <a:ahLst/>
              <a:cxnLst/>
              <a:rect l="l" t="t" r="r" b="b"/>
              <a:pathLst>
                <a:path w="1196" h="1114" extrusionOk="0">
                  <a:moveTo>
                    <a:pt x="654" y="1"/>
                  </a:moveTo>
                  <a:cubicBezTo>
                    <a:pt x="507" y="1"/>
                    <a:pt x="372" y="74"/>
                    <a:pt x="209" y="346"/>
                  </a:cubicBezTo>
                  <a:cubicBezTo>
                    <a:pt x="79" y="568"/>
                    <a:pt x="10" y="795"/>
                    <a:pt x="1" y="985"/>
                  </a:cubicBezTo>
                  <a:cubicBezTo>
                    <a:pt x="24" y="1018"/>
                    <a:pt x="52" y="1041"/>
                    <a:pt x="89" y="1064"/>
                  </a:cubicBezTo>
                  <a:cubicBezTo>
                    <a:pt x="143" y="1098"/>
                    <a:pt x="204" y="1114"/>
                    <a:pt x="270" y="1114"/>
                  </a:cubicBezTo>
                  <a:cubicBezTo>
                    <a:pt x="520" y="1114"/>
                    <a:pt x="831" y="885"/>
                    <a:pt x="1047" y="522"/>
                  </a:cubicBezTo>
                  <a:cubicBezTo>
                    <a:pt x="1121" y="388"/>
                    <a:pt x="1172" y="272"/>
                    <a:pt x="1195" y="170"/>
                  </a:cubicBezTo>
                  <a:cubicBezTo>
                    <a:pt x="1140" y="119"/>
                    <a:pt x="1066" y="82"/>
                    <a:pt x="964" y="59"/>
                  </a:cubicBezTo>
                  <a:cubicBezTo>
                    <a:pt x="849" y="32"/>
                    <a:pt x="749" y="1"/>
                    <a:pt x="6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42"/>
            <p:cNvSpPr/>
            <p:nvPr/>
          </p:nvSpPr>
          <p:spPr>
            <a:xfrm flipH="1">
              <a:off x="713101" y="4256796"/>
              <a:ext cx="210661" cy="204553"/>
            </a:xfrm>
            <a:custGeom>
              <a:avLst/>
              <a:gdLst/>
              <a:ahLst/>
              <a:cxnLst/>
              <a:rect l="l" t="t" r="r" b="b"/>
              <a:pathLst>
                <a:path w="1622" h="1575" extrusionOk="0">
                  <a:moveTo>
                    <a:pt x="817" y="0"/>
                  </a:moveTo>
                  <a:cubicBezTo>
                    <a:pt x="625" y="0"/>
                    <a:pt x="440" y="147"/>
                    <a:pt x="273" y="434"/>
                  </a:cubicBezTo>
                  <a:cubicBezTo>
                    <a:pt x="0" y="893"/>
                    <a:pt x="19" y="1384"/>
                    <a:pt x="315" y="1532"/>
                  </a:cubicBezTo>
                  <a:cubicBezTo>
                    <a:pt x="372" y="1561"/>
                    <a:pt x="436" y="1574"/>
                    <a:pt x="503" y="1574"/>
                  </a:cubicBezTo>
                  <a:cubicBezTo>
                    <a:pt x="783" y="1574"/>
                    <a:pt x="1127" y="1336"/>
                    <a:pt x="1348" y="962"/>
                  </a:cubicBezTo>
                  <a:cubicBezTo>
                    <a:pt x="1621" y="504"/>
                    <a:pt x="1413" y="383"/>
                    <a:pt x="1176" y="166"/>
                  </a:cubicBezTo>
                  <a:cubicBezTo>
                    <a:pt x="1055" y="55"/>
                    <a:pt x="935" y="0"/>
                    <a:pt x="8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42"/>
            <p:cNvSpPr/>
            <p:nvPr/>
          </p:nvSpPr>
          <p:spPr>
            <a:xfrm flipH="1">
              <a:off x="737777" y="4313682"/>
              <a:ext cx="167412" cy="147408"/>
            </a:xfrm>
            <a:custGeom>
              <a:avLst/>
              <a:gdLst/>
              <a:ahLst/>
              <a:cxnLst/>
              <a:rect l="l" t="t" r="r" b="b"/>
              <a:pathLst>
                <a:path w="1289" h="1135" extrusionOk="0">
                  <a:moveTo>
                    <a:pt x="728" y="0"/>
                  </a:moveTo>
                  <a:cubicBezTo>
                    <a:pt x="536" y="0"/>
                    <a:pt x="351" y="147"/>
                    <a:pt x="181" y="432"/>
                  </a:cubicBezTo>
                  <a:cubicBezTo>
                    <a:pt x="84" y="598"/>
                    <a:pt x="24" y="770"/>
                    <a:pt x="1" y="923"/>
                  </a:cubicBezTo>
                  <a:cubicBezTo>
                    <a:pt x="42" y="1001"/>
                    <a:pt x="98" y="1057"/>
                    <a:pt x="167" y="1094"/>
                  </a:cubicBezTo>
                  <a:cubicBezTo>
                    <a:pt x="223" y="1121"/>
                    <a:pt x="285" y="1134"/>
                    <a:pt x="351" y="1134"/>
                  </a:cubicBezTo>
                  <a:cubicBezTo>
                    <a:pt x="632" y="1134"/>
                    <a:pt x="979" y="896"/>
                    <a:pt x="1200" y="524"/>
                  </a:cubicBezTo>
                  <a:cubicBezTo>
                    <a:pt x="1233" y="460"/>
                    <a:pt x="1265" y="404"/>
                    <a:pt x="1288" y="358"/>
                  </a:cubicBezTo>
                  <a:cubicBezTo>
                    <a:pt x="1233" y="293"/>
                    <a:pt x="1158" y="233"/>
                    <a:pt x="1084" y="168"/>
                  </a:cubicBezTo>
                  <a:cubicBezTo>
                    <a:pt x="965" y="55"/>
                    <a:pt x="845" y="0"/>
                    <a:pt x="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42"/>
            <p:cNvSpPr/>
            <p:nvPr/>
          </p:nvSpPr>
          <p:spPr>
            <a:xfrm flipH="1">
              <a:off x="959350" y="4356671"/>
              <a:ext cx="104941" cy="133771"/>
            </a:xfrm>
            <a:custGeom>
              <a:avLst/>
              <a:gdLst/>
              <a:ahLst/>
              <a:cxnLst/>
              <a:rect l="l" t="t" r="r" b="b"/>
              <a:pathLst>
                <a:path w="808" h="1030" extrusionOk="0">
                  <a:moveTo>
                    <a:pt x="748" y="0"/>
                  </a:moveTo>
                  <a:cubicBezTo>
                    <a:pt x="639" y="0"/>
                    <a:pt x="0" y="733"/>
                    <a:pt x="45" y="809"/>
                  </a:cubicBezTo>
                  <a:cubicBezTo>
                    <a:pt x="71" y="852"/>
                    <a:pt x="120" y="861"/>
                    <a:pt x="158" y="861"/>
                  </a:cubicBezTo>
                  <a:cubicBezTo>
                    <a:pt x="186" y="861"/>
                    <a:pt x="207" y="856"/>
                    <a:pt x="207" y="856"/>
                  </a:cubicBezTo>
                  <a:cubicBezTo>
                    <a:pt x="207" y="856"/>
                    <a:pt x="295" y="971"/>
                    <a:pt x="415" y="1027"/>
                  </a:cubicBezTo>
                  <a:cubicBezTo>
                    <a:pt x="419" y="1029"/>
                    <a:pt x="422" y="1030"/>
                    <a:pt x="426" y="1030"/>
                  </a:cubicBezTo>
                  <a:cubicBezTo>
                    <a:pt x="547" y="1030"/>
                    <a:pt x="807" y="44"/>
                    <a:pt x="758" y="3"/>
                  </a:cubicBezTo>
                  <a:cubicBezTo>
                    <a:pt x="755" y="1"/>
                    <a:pt x="752" y="0"/>
                    <a:pt x="7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42"/>
            <p:cNvSpPr/>
            <p:nvPr/>
          </p:nvSpPr>
          <p:spPr>
            <a:xfrm flipH="1">
              <a:off x="959349" y="4356671"/>
              <a:ext cx="56497" cy="133771"/>
            </a:xfrm>
            <a:custGeom>
              <a:avLst/>
              <a:gdLst/>
              <a:ahLst/>
              <a:cxnLst/>
              <a:rect l="l" t="t" r="r" b="b"/>
              <a:pathLst>
                <a:path w="435" h="1030" extrusionOk="0">
                  <a:moveTo>
                    <a:pt x="375" y="1"/>
                  </a:moveTo>
                  <a:cubicBezTo>
                    <a:pt x="331" y="1"/>
                    <a:pt x="215" y="109"/>
                    <a:pt x="84" y="244"/>
                  </a:cubicBezTo>
                  <a:cubicBezTo>
                    <a:pt x="33" y="393"/>
                    <a:pt x="1" y="564"/>
                    <a:pt x="1" y="754"/>
                  </a:cubicBezTo>
                  <a:cubicBezTo>
                    <a:pt x="1" y="846"/>
                    <a:pt x="5" y="939"/>
                    <a:pt x="19" y="1022"/>
                  </a:cubicBezTo>
                  <a:cubicBezTo>
                    <a:pt x="24" y="1022"/>
                    <a:pt x="33" y="1027"/>
                    <a:pt x="33" y="1027"/>
                  </a:cubicBezTo>
                  <a:cubicBezTo>
                    <a:pt x="37" y="1029"/>
                    <a:pt x="41" y="1030"/>
                    <a:pt x="45" y="1030"/>
                  </a:cubicBezTo>
                  <a:cubicBezTo>
                    <a:pt x="174" y="1030"/>
                    <a:pt x="434" y="44"/>
                    <a:pt x="385" y="3"/>
                  </a:cubicBezTo>
                  <a:cubicBezTo>
                    <a:pt x="382" y="1"/>
                    <a:pt x="379" y="1"/>
                    <a:pt x="3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42"/>
            <p:cNvSpPr/>
            <p:nvPr/>
          </p:nvSpPr>
          <p:spPr>
            <a:xfrm flipH="1">
              <a:off x="319830" y="4180169"/>
              <a:ext cx="371839" cy="426639"/>
            </a:xfrm>
            <a:custGeom>
              <a:avLst/>
              <a:gdLst/>
              <a:ahLst/>
              <a:cxnLst/>
              <a:rect l="l" t="t" r="r" b="b"/>
              <a:pathLst>
                <a:path w="2863" h="3285" extrusionOk="0">
                  <a:moveTo>
                    <a:pt x="1950" y="1"/>
                  </a:moveTo>
                  <a:lnTo>
                    <a:pt x="1950" y="1"/>
                  </a:lnTo>
                  <a:cubicBezTo>
                    <a:pt x="1645" y="61"/>
                    <a:pt x="1242" y="135"/>
                    <a:pt x="881" y="413"/>
                  </a:cubicBezTo>
                  <a:cubicBezTo>
                    <a:pt x="455" y="747"/>
                    <a:pt x="237" y="2034"/>
                    <a:pt x="61" y="2701"/>
                  </a:cubicBezTo>
                  <a:cubicBezTo>
                    <a:pt x="1" y="2914"/>
                    <a:pt x="552" y="2970"/>
                    <a:pt x="732" y="2993"/>
                  </a:cubicBezTo>
                  <a:cubicBezTo>
                    <a:pt x="732" y="2993"/>
                    <a:pt x="830" y="3178"/>
                    <a:pt x="1024" y="3284"/>
                  </a:cubicBezTo>
                  <a:cubicBezTo>
                    <a:pt x="1242" y="3210"/>
                    <a:pt x="1460" y="3081"/>
                    <a:pt x="1687" y="2891"/>
                  </a:cubicBezTo>
                  <a:cubicBezTo>
                    <a:pt x="2265" y="2400"/>
                    <a:pt x="2863" y="1071"/>
                    <a:pt x="1950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42"/>
            <p:cNvSpPr/>
            <p:nvPr/>
          </p:nvSpPr>
          <p:spPr>
            <a:xfrm flipH="1">
              <a:off x="547117" y="4030291"/>
              <a:ext cx="361709" cy="133252"/>
            </a:xfrm>
            <a:custGeom>
              <a:avLst/>
              <a:gdLst/>
              <a:ahLst/>
              <a:cxnLst/>
              <a:rect l="l" t="t" r="r" b="b"/>
              <a:pathLst>
                <a:path w="2785" h="1026" extrusionOk="0">
                  <a:moveTo>
                    <a:pt x="873" y="0"/>
                  </a:moveTo>
                  <a:cubicBezTo>
                    <a:pt x="558" y="0"/>
                    <a:pt x="304" y="60"/>
                    <a:pt x="195" y="178"/>
                  </a:cubicBezTo>
                  <a:cubicBezTo>
                    <a:pt x="1" y="391"/>
                    <a:pt x="376" y="715"/>
                    <a:pt x="1034" y="900"/>
                  </a:cubicBezTo>
                  <a:cubicBezTo>
                    <a:pt x="1334" y="984"/>
                    <a:pt x="1641" y="1025"/>
                    <a:pt x="1906" y="1025"/>
                  </a:cubicBezTo>
                  <a:cubicBezTo>
                    <a:pt x="2224" y="1025"/>
                    <a:pt x="2481" y="966"/>
                    <a:pt x="2590" y="849"/>
                  </a:cubicBezTo>
                  <a:cubicBezTo>
                    <a:pt x="2784" y="636"/>
                    <a:pt x="2409" y="312"/>
                    <a:pt x="1747" y="127"/>
                  </a:cubicBezTo>
                  <a:cubicBezTo>
                    <a:pt x="1446" y="42"/>
                    <a:pt x="1138" y="0"/>
                    <a:pt x="873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42"/>
            <p:cNvSpPr/>
            <p:nvPr/>
          </p:nvSpPr>
          <p:spPr>
            <a:xfrm flipH="1">
              <a:off x="368533" y="4227834"/>
              <a:ext cx="184816" cy="299492"/>
            </a:xfrm>
            <a:custGeom>
              <a:avLst/>
              <a:gdLst/>
              <a:ahLst/>
              <a:cxnLst/>
              <a:rect l="l" t="t" r="r" b="b"/>
              <a:pathLst>
                <a:path w="1423" h="2306" extrusionOk="0">
                  <a:moveTo>
                    <a:pt x="835" y="1"/>
                  </a:moveTo>
                  <a:cubicBezTo>
                    <a:pt x="514" y="1"/>
                    <a:pt x="195" y="457"/>
                    <a:pt x="98" y="1065"/>
                  </a:cubicBezTo>
                  <a:cubicBezTo>
                    <a:pt x="1" y="1699"/>
                    <a:pt x="200" y="2255"/>
                    <a:pt x="538" y="2301"/>
                  </a:cubicBezTo>
                  <a:cubicBezTo>
                    <a:pt x="556" y="2304"/>
                    <a:pt x="574" y="2306"/>
                    <a:pt x="592" y="2306"/>
                  </a:cubicBezTo>
                  <a:cubicBezTo>
                    <a:pt x="913" y="2306"/>
                    <a:pt x="1233" y="1846"/>
                    <a:pt x="1325" y="1246"/>
                  </a:cubicBezTo>
                  <a:cubicBezTo>
                    <a:pt x="1423" y="606"/>
                    <a:pt x="1228" y="51"/>
                    <a:pt x="885" y="4"/>
                  </a:cubicBezTo>
                  <a:cubicBezTo>
                    <a:pt x="869" y="2"/>
                    <a:pt x="852" y="1"/>
                    <a:pt x="835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42"/>
            <p:cNvSpPr/>
            <p:nvPr/>
          </p:nvSpPr>
          <p:spPr>
            <a:xfrm flipH="1">
              <a:off x="989870" y="4557980"/>
              <a:ext cx="29612" cy="55457"/>
            </a:xfrm>
            <a:custGeom>
              <a:avLst/>
              <a:gdLst/>
              <a:ahLst/>
              <a:cxnLst/>
              <a:rect l="l" t="t" r="r" b="b"/>
              <a:pathLst>
                <a:path w="228" h="427" extrusionOk="0">
                  <a:moveTo>
                    <a:pt x="228" y="0"/>
                  </a:moveTo>
                  <a:cubicBezTo>
                    <a:pt x="228" y="0"/>
                    <a:pt x="107" y="172"/>
                    <a:pt x="1" y="357"/>
                  </a:cubicBezTo>
                  <a:lnTo>
                    <a:pt x="163" y="42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42"/>
            <p:cNvSpPr/>
            <p:nvPr/>
          </p:nvSpPr>
          <p:spPr>
            <a:xfrm flipH="1">
              <a:off x="1065070" y="4569929"/>
              <a:ext cx="28963" cy="39222"/>
            </a:xfrm>
            <a:custGeom>
              <a:avLst/>
              <a:gdLst/>
              <a:ahLst/>
              <a:cxnLst/>
              <a:rect l="l" t="t" r="r" b="b"/>
              <a:pathLst>
                <a:path w="223" h="302" extrusionOk="0">
                  <a:moveTo>
                    <a:pt x="61" y="1"/>
                  </a:moveTo>
                  <a:lnTo>
                    <a:pt x="0" y="302"/>
                  </a:lnTo>
                  <a:cubicBezTo>
                    <a:pt x="0" y="302"/>
                    <a:pt x="126" y="200"/>
                    <a:pt x="223" y="80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42"/>
            <p:cNvSpPr/>
            <p:nvPr/>
          </p:nvSpPr>
          <p:spPr>
            <a:xfrm flipH="1">
              <a:off x="1090266" y="4501354"/>
              <a:ext cx="34418" cy="53768"/>
            </a:xfrm>
            <a:custGeom>
              <a:avLst/>
              <a:gdLst/>
              <a:ahLst/>
              <a:cxnLst/>
              <a:rect l="l" t="t" r="r" b="b"/>
              <a:pathLst>
                <a:path w="265" h="414" extrusionOk="0">
                  <a:moveTo>
                    <a:pt x="264" y="1"/>
                  </a:moveTo>
                  <a:lnTo>
                    <a:pt x="264" y="1"/>
                  </a:lnTo>
                  <a:lnTo>
                    <a:pt x="264" y="1"/>
                  </a:lnTo>
                  <a:cubicBezTo>
                    <a:pt x="264" y="1"/>
                    <a:pt x="264" y="1"/>
                    <a:pt x="264" y="1"/>
                  </a:cubicBezTo>
                  <a:close/>
                  <a:moveTo>
                    <a:pt x="264" y="1"/>
                  </a:moveTo>
                  <a:cubicBezTo>
                    <a:pt x="259" y="11"/>
                    <a:pt x="128" y="152"/>
                    <a:pt x="0" y="311"/>
                  </a:cubicBezTo>
                  <a:lnTo>
                    <a:pt x="121" y="413"/>
                  </a:lnTo>
                  <a:lnTo>
                    <a:pt x="26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42"/>
            <p:cNvSpPr/>
            <p:nvPr/>
          </p:nvSpPr>
          <p:spPr>
            <a:xfrm flipH="1">
              <a:off x="1047017" y="4532654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cubicBezTo>
                    <a:pt x="202" y="1"/>
                    <a:pt x="92" y="175"/>
                    <a:pt x="1" y="357"/>
                  </a:cubicBezTo>
                  <a:lnTo>
                    <a:pt x="140" y="431"/>
                  </a:lnTo>
                  <a:lnTo>
                    <a:pt x="205" y="1"/>
                  </a:lnTo>
                  <a:cubicBezTo>
                    <a:pt x="205" y="1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42"/>
            <p:cNvSpPr/>
            <p:nvPr/>
          </p:nvSpPr>
          <p:spPr>
            <a:xfrm flipH="1">
              <a:off x="926100" y="4583177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lnTo>
                    <a:pt x="205" y="1"/>
                  </a:lnTo>
                  <a:cubicBezTo>
                    <a:pt x="205" y="1"/>
                    <a:pt x="93" y="168"/>
                    <a:pt x="1" y="353"/>
                  </a:cubicBezTo>
                  <a:lnTo>
                    <a:pt x="140" y="432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42"/>
            <p:cNvSpPr/>
            <p:nvPr/>
          </p:nvSpPr>
          <p:spPr>
            <a:xfrm flipH="1">
              <a:off x="985065" y="4612659"/>
              <a:ext cx="25326" cy="55457"/>
            </a:xfrm>
            <a:custGeom>
              <a:avLst/>
              <a:gdLst/>
              <a:ahLst/>
              <a:cxnLst/>
              <a:rect l="l" t="t" r="r" b="b"/>
              <a:pathLst>
                <a:path w="195" h="427" extrusionOk="0">
                  <a:moveTo>
                    <a:pt x="56" y="1"/>
                  </a:moveTo>
                  <a:lnTo>
                    <a:pt x="0" y="427"/>
                  </a:lnTo>
                  <a:cubicBezTo>
                    <a:pt x="0" y="427"/>
                    <a:pt x="111" y="255"/>
                    <a:pt x="195" y="70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42"/>
            <p:cNvSpPr/>
            <p:nvPr/>
          </p:nvSpPr>
          <p:spPr>
            <a:xfrm flipH="1">
              <a:off x="916489" y="4639153"/>
              <a:ext cx="25456" cy="55457"/>
            </a:xfrm>
            <a:custGeom>
              <a:avLst/>
              <a:gdLst/>
              <a:ahLst/>
              <a:cxnLst/>
              <a:rect l="l" t="t" r="r" b="b"/>
              <a:pathLst>
                <a:path w="196" h="427" extrusionOk="0">
                  <a:moveTo>
                    <a:pt x="57" y="1"/>
                  </a:moveTo>
                  <a:lnTo>
                    <a:pt x="1" y="425"/>
                  </a:lnTo>
                  <a:lnTo>
                    <a:pt x="1" y="425"/>
                  </a:lnTo>
                  <a:cubicBezTo>
                    <a:pt x="8" y="408"/>
                    <a:pt x="108" y="245"/>
                    <a:pt x="196" y="70"/>
                  </a:cubicBezTo>
                  <a:lnTo>
                    <a:pt x="57" y="1"/>
                  </a:lnTo>
                  <a:close/>
                  <a:moveTo>
                    <a:pt x="1" y="425"/>
                  </a:moveTo>
                  <a:cubicBezTo>
                    <a:pt x="1" y="426"/>
                    <a:pt x="1" y="427"/>
                    <a:pt x="1" y="427"/>
                  </a:cubicBezTo>
                  <a:lnTo>
                    <a:pt x="1" y="4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42"/>
            <p:cNvSpPr/>
            <p:nvPr/>
          </p:nvSpPr>
          <p:spPr>
            <a:xfrm flipH="1">
              <a:off x="1105332" y="4539928"/>
              <a:ext cx="27794" cy="28443"/>
            </a:xfrm>
            <a:custGeom>
              <a:avLst/>
              <a:gdLst/>
              <a:ahLst/>
              <a:cxnLst/>
              <a:rect l="l" t="t" r="r" b="b"/>
              <a:pathLst>
                <a:path w="214" h="219" extrusionOk="0">
                  <a:moveTo>
                    <a:pt x="93" y="0"/>
                  </a:moveTo>
                  <a:lnTo>
                    <a:pt x="1" y="218"/>
                  </a:lnTo>
                  <a:lnTo>
                    <a:pt x="1" y="218"/>
                  </a:lnTo>
                  <a:cubicBezTo>
                    <a:pt x="7" y="213"/>
                    <a:pt x="121" y="159"/>
                    <a:pt x="213" y="79"/>
                  </a:cubicBezTo>
                  <a:lnTo>
                    <a:pt x="93" y="0"/>
                  </a:lnTo>
                  <a:close/>
                  <a:moveTo>
                    <a:pt x="1" y="218"/>
                  </a:moveTo>
                  <a:cubicBezTo>
                    <a:pt x="0" y="218"/>
                    <a:pt x="0" y="218"/>
                    <a:pt x="0" y="218"/>
                  </a:cubicBezTo>
                  <a:lnTo>
                    <a:pt x="1" y="21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6" name="Google Shape;3316;p53"/>
          <p:cNvSpPr txBox="1">
            <a:spLocks noGrp="1"/>
          </p:cNvSpPr>
          <p:nvPr>
            <p:ph type="title"/>
          </p:nvPr>
        </p:nvSpPr>
        <p:spPr>
          <a:xfrm>
            <a:off x="1388100" y="1481400"/>
            <a:ext cx="6367800" cy="20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 dirty="0">
                <a:solidFill>
                  <a:schemeClr val="dk1"/>
                </a:solidFill>
              </a:rPr>
              <a:t>Без богатых подарков  в Рим не ездили - взятки брали не только кардиналы, но и са</a:t>
            </a:r>
            <a:r>
              <a:rPr lang="ru-RU" sz="3200" dirty="0"/>
              <a:t>м папа.</a:t>
            </a:r>
            <a:endParaRPr sz="3200" dirty="0">
              <a:solidFill>
                <a:schemeClr val="dk1"/>
              </a:solidFill>
            </a:endParaRPr>
          </a:p>
        </p:txBody>
      </p:sp>
      <p:grpSp>
        <p:nvGrpSpPr>
          <p:cNvPr id="3317" name="Google Shape;3317;p53"/>
          <p:cNvGrpSpPr/>
          <p:nvPr/>
        </p:nvGrpSpPr>
        <p:grpSpPr>
          <a:xfrm>
            <a:off x="357328" y="3189878"/>
            <a:ext cx="1375058" cy="1740426"/>
            <a:chOff x="369532" y="3328472"/>
            <a:chExt cx="1284261" cy="1625503"/>
          </a:xfrm>
        </p:grpSpPr>
        <p:sp>
          <p:nvSpPr>
            <p:cNvPr id="3318" name="Google Shape;3318;p53"/>
            <p:cNvSpPr/>
            <p:nvPr/>
          </p:nvSpPr>
          <p:spPr>
            <a:xfrm>
              <a:off x="852887" y="3328472"/>
              <a:ext cx="216570" cy="137871"/>
            </a:xfrm>
            <a:custGeom>
              <a:avLst/>
              <a:gdLst/>
              <a:ahLst/>
              <a:cxnLst/>
              <a:rect l="l" t="t" r="r" b="b"/>
              <a:pathLst>
                <a:path w="2372" h="1510" extrusionOk="0">
                  <a:moveTo>
                    <a:pt x="1186" y="0"/>
                  </a:moveTo>
                  <a:cubicBezTo>
                    <a:pt x="533" y="0"/>
                    <a:pt x="0" y="399"/>
                    <a:pt x="0" y="904"/>
                  </a:cubicBezTo>
                  <a:cubicBezTo>
                    <a:pt x="0" y="1093"/>
                    <a:pt x="79" y="1274"/>
                    <a:pt x="218" y="1418"/>
                  </a:cubicBezTo>
                  <a:cubicBezTo>
                    <a:pt x="278" y="1481"/>
                    <a:pt x="359" y="1509"/>
                    <a:pt x="440" y="1509"/>
                  </a:cubicBezTo>
                  <a:cubicBezTo>
                    <a:pt x="579" y="1509"/>
                    <a:pt x="717" y="1425"/>
                    <a:pt x="746" y="1288"/>
                  </a:cubicBezTo>
                  <a:cubicBezTo>
                    <a:pt x="797" y="1029"/>
                    <a:pt x="996" y="765"/>
                    <a:pt x="1621" y="765"/>
                  </a:cubicBezTo>
                  <a:cubicBezTo>
                    <a:pt x="1918" y="765"/>
                    <a:pt x="2177" y="904"/>
                    <a:pt x="2335" y="1126"/>
                  </a:cubicBezTo>
                  <a:cubicBezTo>
                    <a:pt x="2362" y="1047"/>
                    <a:pt x="2372" y="973"/>
                    <a:pt x="2372" y="899"/>
                  </a:cubicBezTo>
                  <a:cubicBezTo>
                    <a:pt x="2372" y="399"/>
                    <a:pt x="1839" y="0"/>
                    <a:pt x="1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53"/>
            <p:cNvSpPr/>
            <p:nvPr/>
          </p:nvSpPr>
          <p:spPr>
            <a:xfrm>
              <a:off x="845674" y="3418499"/>
              <a:ext cx="47021" cy="47479"/>
            </a:xfrm>
            <a:custGeom>
              <a:avLst/>
              <a:gdLst/>
              <a:ahLst/>
              <a:cxnLst/>
              <a:rect l="l" t="t" r="r" b="b"/>
              <a:pathLst>
                <a:path w="515" h="520" extrusionOk="0">
                  <a:moveTo>
                    <a:pt x="1" y="1"/>
                  </a:moveTo>
                  <a:lnTo>
                    <a:pt x="1" y="520"/>
                  </a:lnTo>
                  <a:lnTo>
                    <a:pt x="515" y="520"/>
                  </a:lnTo>
                  <a:lnTo>
                    <a:pt x="515" y="1"/>
                  </a:lnTo>
                  <a:close/>
                </a:path>
              </a:pathLst>
            </a:custGeom>
            <a:solidFill>
              <a:srgbClr val="2C1F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53"/>
            <p:cNvSpPr/>
            <p:nvPr/>
          </p:nvSpPr>
          <p:spPr>
            <a:xfrm>
              <a:off x="810157" y="3328472"/>
              <a:ext cx="197122" cy="137871"/>
            </a:xfrm>
            <a:custGeom>
              <a:avLst/>
              <a:gdLst/>
              <a:ahLst/>
              <a:cxnLst/>
              <a:rect l="l" t="t" r="r" b="b"/>
              <a:pathLst>
                <a:path w="2159" h="1510" extrusionOk="0">
                  <a:moveTo>
                    <a:pt x="1080" y="0"/>
                  </a:moveTo>
                  <a:cubicBezTo>
                    <a:pt x="487" y="0"/>
                    <a:pt x="1" y="399"/>
                    <a:pt x="1" y="904"/>
                  </a:cubicBezTo>
                  <a:cubicBezTo>
                    <a:pt x="1" y="1093"/>
                    <a:pt x="75" y="1274"/>
                    <a:pt x="195" y="1418"/>
                  </a:cubicBezTo>
                  <a:cubicBezTo>
                    <a:pt x="251" y="1481"/>
                    <a:pt x="326" y="1509"/>
                    <a:pt x="400" y="1509"/>
                  </a:cubicBezTo>
                  <a:cubicBezTo>
                    <a:pt x="526" y="1509"/>
                    <a:pt x="650" y="1425"/>
                    <a:pt x="677" y="1288"/>
                  </a:cubicBezTo>
                  <a:cubicBezTo>
                    <a:pt x="723" y="1029"/>
                    <a:pt x="908" y="765"/>
                    <a:pt x="1473" y="765"/>
                  </a:cubicBezTo>
                  <a:cubicBezTo>
                    <a:pt x="1742" y="765"/>
                    <a:pt x="1978" y="904"/>
                    <a:pt x="2122" y="1126"/>
                  </a:cubicBezTo>
                  <a:cubicBezTo>
                    <a:pt x="2145" y="1047"/>
                    <a:pt x="2159" y="973"/>
                    <a:pt x="2159" y="899"/>
                  </a:cubicBezTo>
                  <a:cubicBezTo>
                    <a:pt x="2159" y="399"/>
                    <a:pt x="1677" y="0"/>
                    <a:pt x="10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53"/>
            <p:cNvSpPr/>
            <p:nvPr/>
          </p:nvSpPr>
          <p:spPr>
            <a:xfrm>
              <a:off x="412718" y="3328472"/>
              <a:ext cx="216570" cy="137871"/>
            </a:xfrm>
            <a:custGeom>
              <a:avLst/>
              <a:gdLst/>
              <a:ahLst/>
              <a:cxnLst/>
              <a:rect l="l" t="t" r="r" b="b"/>
              <a:pathLst>
                <a:path w="2372" h="1510" extrusionOk="0">
                  <a:moveTo>
                    <a:pt x="1186" y="0"/>
                  </a:moveTo>
                  <a:cubicBezTo>
                    <a:pt x="533" y="0"/>
                    <a:pt x="0" y="399"/>
                    <a:pt x="0" y="904"/>
                  </a:cubicBezTo>
                  <a:cubicBezTo>
                    <a:pt x="0" y="1093"/>
                    <a:pt x="79" y="1274"/>
                    <a:pt x="218" y="1418"/>
                  </a:cubicBezTo>
                  <a:cubicBezTo>
                    <a:pt x="278" y="1481"/>
                    <a:pt x="359" y="1509"/>
                    <a:pt x="440" y="1509"/>
                  </a:cubicBezTo>
                  <a:cubicBezTo>
                    <a:pt x="578" y="1509"/>
                    <a:pt x="717" y="1425"/>
                    <a:pt x="746" y="1288"/>
                  </a:cubicBezTo>
                  <a:cubicBezTo>
                    <a:pt x="797" y="1029"/>
                    <a:pt x="996" y="765"/>
                    <a:pt x="1621" y="765"/>
                  </a:cubicBezTo>
                  <a:cubicBezTo>
                    <a:pt x="1913" y="765"/>
                    <a:pt x="2177" y="904"/>
                    <a:pt x="2330" y="1126"/>
                  </a:cubicBezTo>
                  <a:cubicBezTo>
                    <a:pt x="2362" y="1047"/>
                    <a:pt x="2371" y="973"/>
                    <a:pt x="2371" y="899"/>
                  </a:cubicBezTo>
                  <a:cubicBezTo>
                    <a:pt x="2371" y="399"/>
                    <a:pt x="1839" y="0"/>
                    <a:pt x="1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53"/>
            <p:cNvSpPr/>
            <p:nvPr/>
          </p:nvSpPr>
          <p:spPr>
            <a:xfrm>
              <a:off x="405961" y="3418499"/>
              <a:ext cx="47021" cy="47479"/>
            </a:xfrm>
            <a:custGeom>
              <a:avLst/>
              <a:gdLst/>
              <a:ahLst/>
              <a:cxnLst/>
              <a:rect l="l" t="t" r="r" b="b"/>
              <a:pathLst>
                <a:path w="515" h="520" extrusionOk="0">
                  <a:moveTo>
                    <a:pt x="0" y="1"/>
                  </a:moveTo>
                  <a:lnTo>
                    <a:pt x="0" y="520"/>
                  </a:lnTo>
                  <a:lnTo>
                    <a:pt x="514" y="520"/>
                  </a:lnTo>
                  <a:lnTo>
                    <a:pt x="514" y="1"/>
                  </a:lnTo>
                  <a:close/>
                </a:path>
              </a:pathLst>
            </a:custGeom>
            <a:solidFill>
              <a:srgbClr val="2C1F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53"/>
            <p:cNvSpPr/>
            <p:nvPr/>
          </p:nvSpPr>
          <p:spPr>
            <a:xfrm>
              <a:off x="1402528" y="3991894"/>
              <a:ext cx="160784" cy="354903"/>
            </a:xfrm>
            <a:custGeom>
              <a:avLst/>
              <a:gdLst/>
              <a:ahLst/>
              <a:cxnLst/>
              <a:rect l="l" t="t" r="r" b="b"/>
              <a:pathLst>
                <a:path w="1761" h="3887" extrusionOk="0">
                  <a:moveTo>
                    <a:pt x="682" y="1"/>
                  </a:moveTo>
                  <a:cubicBezTo>
                    <a:pt x="672" y="1284"/>
                    <a:pt x="469" y="2580"/>
                    <a:pt x="1" y="3886"/>
                  </a:cubicBezTo>
                  <a:lnTo>
                    <a:pt x="1075" y="3886"/>
                  </a:lnTo>
                  <a:cubicBezTo>
                    <a:pt x="404" y="2321"/>
                    <a:pt x="756" y="1066"/>
                    <a:pt x="17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53"/>
            <p:cNvSpPr/>
            <p:nvPr/>
          </p:nvSpPr>
          <p:spPr>
            <a:xfrm>
              <a:off x="1170437" y="3991894"/>
              <a:ext cx="123989" cy="354903"/>
            </a:xfrm>
            <a:custGeom>
              <a:avLst/>
              <a:gdLst/>
              <a:ahLst/>
              <a:cxnLst/>
              <a:rect l="l" t="t" r="r" b="b"/>
              <a:pathLst>
                <a:path w="1358" h="3887" extrusionOk="0">
                  <a:moveTo>
                    <a:pt x="278" y="1"/>
                  </a:moveTo>
                  <a:cubicBezTo>
                    <a:pt x="399" y="1284"/>
                    <a:pt x="329" y="2580"/>
                    <a:pt x="0" y="3886"/>
                  </a:cubicBezTo>
                  <a:lnTo>
                    <a:pt x="1079" y="3886"/>
                  </a:lnTo>
                  <a:cubicBezTo>
                    <a:pt x="246" y="2321"/>
                    <a:pt x="468" y="1066"/>
                    <a:pt x="13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53"/>
            <p:cNvSpPr/>
            <p:nvPr/>
          </p:nvSpPr>
          <p:spPr>
            <a:xfrm>
              <a:off x="1385637" y="3991894"/>
              <a:ext cx="160784" cy="354903"/>
            </a:xfrm>
            <a:custGeom>
              <a:avLst/>
              <a:gdLst/>
              <a:ahLst/>
              <a:cxnLst/>
              <a:rect l="l" t="t" r="r" b="b"/>
              <a:pathLst>
                <a:path w="1761" h="3887" extrusionOk="0">
                  <a:moveTo>
                    <a:pt x="681" y="1"/>
                  </a:moveTo>
                  <a:cubicBezTo>
                    <a:pt x="672" y="1284"/>
                    <a:pt x="468" y="2580"/>
                    <a:pt x="1" y="3886"/>
                  </a:cubicBezTo>
                  <a:lnTo>
                    <a:pt x="1075" y="3886"/>
                  </a:lnTo>
                  <a:cubicBezTo>
                    <a:pt x="404" y="2321"/>
                    <a:pt x="760" y="1066"/>
                    <a:pt x="17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53"/>
            <p:cNvSpPr/>
            <p:nvPr/>
          </p:nvSpPr>
          <p:spPr>
            <a:xfrm>
              <a:off x="1153546" y="3991894"/>
              <a:ext cx="123989" cy="354903"/>
            </a:xfrm>
            <a:custGeom>
              <a:avLst/>
              <a:gdLst/>
              <a:ahLst/>
              <a:cxnLst/>
              <a:rect l="l" t="t" r="r" b="b"/>
              <a:pathLst>
                <a:path w="1358" h="3887" extrusionOk="0">
                  <a:moveTo>
                    <a:pt x="278" y="1"/>
                  </a:moveTo>
                  <a:cubicBezTo>
                    <a:pt x="398" y="1284"/>
                    <a:pt x="329" y="2580"/>
                    <a:pt x="0" y="3886"/>
                  </a:cubicBezTo>
                  <a:lnTo>
                    <a:pt x="1079" y="3886"/>
                  </a:lnTo>
                  <a:cubicBezTo>
                    <a:pt x="246" y="2321"/>
                    <a:pt x="468" y="1066"/>
                    <a:pt x="13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53"/>
            <p:cNvSpPr/>
            <p:nvPr/>
          </p:nvSpPr>
          <p:spPr>
            <a:xfrm>
              <a:off x="1153090" y="3985138"/>
              <a:ext cx="428848" cy="46657"/>
            </a:xfrm>
            <a:custGeom>
              <a:avLst/>
              <a:gdLst/>
              <a:ahLst/>
              <a:cxnLst/>
              <a:rect l="l" t="t" r="r" b="b"/>
              <a:pathLst>
                <a:path w="4697" h="511" extrusionOk="0">
                  <a:moveTo>
                    <a:pt x="288" y="1"/>
                  </a:moveTo>
                  <a:cubicBezTo>
                    <a:pt x="163" y="1"/>
                    <a:pt x="47" y="98"/>
                    <a:pt x="28" y="218"/>
                  </a:cubicBezTo>
                  <a:lnTo>
                    <a:pt x="19" y="288"/>
                  </a:lnTo>
                  <a:cubicBezTo>
                    <a:pt x="1" y="408"/>
                    <a:pt x="79" y="510"/>
                    <a:pt x="204" y="510"/>
                  </a:cubicBezTo>
                  <a:lnTo>
                    <a:pt x="4405" y="510"/>
                  </a:lnTo>
                  <a:cubicBezTo>
                    <a:pt x="4525" y="510"/>
                    <a:pt x="4641" y="408"/>
                    <a:pt x="4664" y="288"/>
                  </a:cubicBezTo>
                  <a:lnTo>
                    <a:pt x="4678" y="218"/>
                  </a:lnTo>
                  <a:cubicBezTo>
                    <a:pt x="4697" y="98"/>
                    <a:pt x="4613" y="1"/>
                    <a:pt x="44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53"/>
            <p:cNvSpPr/>
            <p:nvPr/>
          </p:nvSpPr>
          <p:spPr>
            <a:xfrm>
              <a:off x="1495657" y="3985138"/>
              <a:ext cx="86281" cy="46657"/>
            </a:xfrm>
            <a:custGeom>
              <a:avLst/>
              <a:gdLst/>
              <a:ahLst/>
              <a:cxnLst/>
              <a:rect l="l" t="t" r="r" b="b"/>
              <a:pathLst>
                <a:path w="945" h="511" extrusionOk="0">
                  <a:moveTo>
                    <a:pt x="296" y="1"/>
                  </a:moveTo>
                  <a:cubicBezTo>
                    <a:pt x="171" y="1"/>
                    <a:pt x="55" y="98"/>
                    <a:pt x="32" y="218"/>
                  </a:cubicBezTo>
                  <a:lnTo>
                    <a:pt x="23" y="288"/>
                  </a:lnTo>
                  <a:cubicBezTo>
                    <a:pt x="0" y="415"/>
                    <a:pt x="75" y="510"/>
                    <a:pt x="199" y="510"/>
                  </a:cubicBezTo>
                  <a:cubicBezTo>
                    <a:pt x="202" y="510"/>
                    <a:pt x="205" y="510"/>
                    <a:pt x="208" y="510"/>
                  </a:cubicBezTo>
                  <a:lnTo>
                    <a:pt x="653" y="510"/>
                  </a:lnTo>
                  <a:cubicBezTo>
                    <a:pt x="773" y="510"/>
                    <a:pt x="889" y="408"/>
                    <a:pt x="912" y="288"/>
                  </a:cubicBezTo>
                  <a:lnTo>
                    <a:pt x="926" y="218"/>
                  </a:lnTo>
                  <a:cubicBezTo>
                    <a:pt x="945" y="98"/>
                    <a:pt x="861" y="1"/>
                    <a:pt x="7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53"/>
            <p:cNvSpPr/>
            <p:nvPr/>
          </p:nvSpPr>
          <p:spPr>
            <a:xfrm>
              <a:off x="1122229" y="3918759"/>
              <a:ext cx="531563" cy="85918"/>
            </a:xfrm>
            <a:custGeom>
              <a:avLst/>
              <a:gdLst/>
              <a:ahLst/>
              <a:cxnLst/>
              <a:rect l="l" t="t" r="r" b="b"/>
              <a:pathLst>
                <a:path w="5822" h="941" extrusionOk="0">
                  <a:moveTo>
                    <a:pt x="598" y="1"/>
                  </a:moveTo>
                  <a:cubicBezTo>
                    <a:pt x="339" y="1"/>
                    <a:pt x="93" y="209"/>
                    <a:pt x="47" y="464"/>
                  </a:cubicBezTo>
                  <a:lnTo>
                    <a:pt x="47" y="478"/>
                  </a:lnTo>
                  <a:cubicBezTo>
                    <a:pt x="0" y="732"/>
                    <a:pt x="176" y="941"/>
                    <a:pt x="431" y="941"/>
                  </a:cubicBezTo>
                  <a:lnTo>
                    <a:pt x="5224" y="941"/>
                  </a:lnTo>
                  <a:cubicBezTo>
                    <a:pt x="5484" y="941"/>
                    <a:pt x="5729" y="732"/>
                    <a:pt x="5776" y="478"/>
                  </a:cubicBezTo>
                  <a:lnTo>
                    <a:pt x="5776" y="464"/>
                  </a:lnTo>
                  <a:cubicBezTo>
                    <a:pt x="5822" y="209"/>
                    <a:pt x="5646" y="1"/>
                    <a:pt x="53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53"/>
            <p:cNvSpPr/>
            <p:nvPr/>
          </p:nvSpPr>
          <p:spPr>
            <a:xfrm>
              <a:off x="1174272" y="3918759"/>
              <a:ext cx="474043" cy="57796"/>
            </a:xfrm>
            <a:custGeom>
              <a:avLst/>
              <a:gdLst/>
              <a:ahLst/>
              <a:cxnLst/>
              <a:rect l="l" t="t" r="r" b="b"/>
              <a:pathLst>
                <a:path w="5192" h="633" extrusionOk="0">
                  <a:moveTo>
                    <a:pt x="121" y="1"/>
                  </a:moveTo>
                  <a:cubicBezTo>
                    <a:pt x="42" y="65"/>
                    <a:pt x="0" y="135"/>
                    <a:pt x="5" y="200"/>
                  </a:cubicBezTo>
                  <a:cubicBezTo>
                    <a:pt x="32" y="473"/>
                    <a:pt x="838" y="633"/>
                    <a:pt x="1975" y="633"/>
                  </a:cubicBezTo>
                  <a:cubicBezTo>
                    <a:pt x="2379" y="633"/>
                    <a:pt x="2825" y="613"/>
                    <a:pt x="3293" y="570"/>
                  </a:cubicBezTo>
                  <a:cubicBezTo>
                    <a:pt x="4011" y="501"/>
                    <a:pt x="4664" y="390"/>
                    <a:pt x="5192" y="265"/>
                  </a:cubicBezTo>
                  <a:cubicBezTo>
                    <a:pt x="5141" y="107"/>
                    <a:pt x="5006" y="1"/>
                    <a:pt x="4821" y="1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53"/>
            <p:cNvSpPr/>
            <p:nvPr/>
          </p:nvSpPr>
          <p:spPr>
            <a:xfrm>
              <a:off x="1517204" y="3919581"/>
              <a:ext cx="135767" cy="85553"/>
            </a:xfrm>
            <a:custGeom>
              <a:avLst/>
              <a:gdLst/>
              <a:ahLst/>
              <a:cxnLst/>
              <a:rect l="l" t="t" r="r" b="b"/>
              <a:pathLst>
                <a:path w="1487" h="937" extrusionOk="0">
                  <a:moveTo>
                    <a:pt x="597" y="1"/>
                  </a:moveTo>
                  <a:cubicBezTo>
                    <a:pt x="338" y="1"/>
                    <a:pt x="93" y="205"/>
                    <a:pt x="46" y="464"/>
                  </a:cubicBezTo>
                  <a:lnTo>
                    <a:pt x="46" y="473"/>
                  </a:lnTo>
                  <a:cubicBezTo>
                    <a:pt x="0" y="728"/>
                    <a:pt x="176" y="936"/>
                    <a:pt x="431" y="936"/>
                  </a:cubicBezTo>
                  <a:lnTo>
                    <a:pt x="894" y="936"/>
                  </a:lnTo>
                  <a:cubicBezTo>
                    <a:pt x="1153" y="936"/>
                    <a:pt x="1394" y="728"/>
                    <a:pt x="1440" y="473"/>
                  </a:cubicBezTo>
                  <a:lnTo>
                    <a:pt x="1440" y="464"/>
                  </a:lnTo>
                  <a:cubicBezTo>
                    <a:pt x="1487" y="205"/>
                    <a:pt x="1315" y="1"/>
                    <a:pt x="1061" y="1"/>
                  </a:cubicBezTo>
                  <a:close/>
                </a:path>
              </a:pathLst>
            </a:custGeom>
            <a:solidFill>
              <a:srgbClr val="F5F5F7">
                <a:alpha val="5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53"/>
            <p:cNvSpPr/>
            <p:nvPr/>
          </p:nvSpPr>
          <p:spPr>
            <a:xfrm>
              <a:off x="471882" y="3355133"/>
              <a:ext cx="687599" cy="896889"/>
            </a:xfrm>
            <a:custGeom>
              <a:avLst/>
              <a:gdLst/>
              <a:ahLst/>
              <a:cxnLst/>
              <a:rect l="l" t="t" r="r" b="b"/>
              <a:pathLst>
                <a:path w="7531" h="9823" extrusionOk="0">
                  <a:moveTo>
                    <a:pt x="1" y="0"/>
                  </a:moveTo>
                  <a:cubicBezTo>
                    <a:pt x="626" y="616"/>
                    <a:pt x="1228" y="5071"/>
                    <a:pt x="1223" y="9823"/>
                  </a:cubicBezTo>
                  <a:lnTo>
                    <a:pt x="7531" y="9823"/>
                  </a:lnTo>
                  <a:cubicBezTo>
                    <a:pt x="7531" y="5562"/>
                    <a:pt x="6957" y="653"/>
                    <a:pt x="63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53"/>
            <p:cNvSpPr/>
            <p:nvPr/>
          </p:nvSpPr>
          <p:spPr>
            <a:xfrm>
              <a:off x="471882" y="3355133"/>
              <a:ext cx="145993" cy="896889"/>
            </a:xfrm>
            <a:custGeom>
              <a:avLst/>
              <a:gdLst/>
              <a:ahLst/>
              <a:cxnLst/>
              <a:rect l="l" t="t" r="r" b="b"/>
              <a:pathLst>
                <a:path w="1599" h="9823" extrusionOk="0">
                  <a:moveTo>
                    <a:pt x="1" y="0"/>
                  </a:moveTo>
                  <a:cubicBezTo>
                    <a:pt x="621" y="621"/>
                    <a:pt x="1223" y="5076"/>
                    <a:pt x="1223" y="9823"/>
                  </a:cubicBezTo>
                  <a:lnTo>
                    <a:pt x="1598" y="9823"/>
                  </a:lnTo>
                  <a:cubicBezTo>
                    <a:pt x="1589" y="5192"/>
                    <a:pt x="1029" y="866"/>
                    <a:pt x="4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53"/>
            <p:cNvSpPr/>
            <p:nvPr/>
          </p:nvSpPr>
          <p:spPr>
            <a:xfrm>
              <a:off x="570397" y="3381703"/>
              <a:ext cx="590818" cy="808597"/>
            </a:xfrm>
            <a:custGeom>
              <a:avLst/>
              <a:gdLst/>
              <a:ahLst/>
              <a:cxnLst/>
              <a:rect l="l" t="t" r="r" b="b"/>
              <a:pathLst>
                <a:path w="6471" h="8856" extrusionOk="0">
                  <a:moveTo>
                    <a:pt x="404" y="1"/>
                  </a:moveTo>
                  <a:cubicBezTo>
                    <a:pt x="163" y="1"/>
                    <a:pt x="1" y="242"/>
                    <a:pt x="89" y="464"/>
                  </a:cubicBezTo>
                  <a:cubicBezTo>
                    <a:pt x="529" y="1705"/>
                    <a:pt x="904" y="4993"/>
                    <a:pt x="927" y="8518"/>
                  </a:cubicBezTo>
                  <a:cubicBezTo>
                    <a:pt x="927" y="8703"/>
                    <a:pt x="1080" y="8856"/>
                    <a:pt x="1265" y="8856"/>
                  </a:cubicBezTo>
                  <a:lnTo>
                    <a:pt x="6132" y="8856"/>
                  </a:lnTo>
                  <a:cubicBezTo>
                    <a:pt x="6318" y="8856"/>
                    <a:pt x="6471" y="8698"/>
                    <a:pt x="6471" y="8513"/>
                  </a:cubicBezTo>
                  <a:cubicBezTo>
                    <a:pt x="6438" y="5026"/>
                    <a:pt x="6017" y="1177"/>
                    <a:pt x="5507" y="182"/>
                  </a:cubicBezTo>
                  <a:cubicBezTo>
                    <a:pt x="5456" y="70"/>
                    <a:pt x="5336" y="1"/>
                    <a:pt x="5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53"/>
            <p:cNvSpPr/>
            <p:nvPr/>
          </p:nvSpPr>
          <p:spPr>
            <a:xfrm>
              <a:off x="630474" y="3381703"/>
              <a:ext cx="512572" cy="503182"/>
            </a:xfrm>
            <a:custGeom>
              <a:avLst/>
              <a:gdLst/>
              <a:ahLst/>
              <a:cxnLst/>
              <a:rect l="l" t="t" r="r" b="b"/>
              <a:pathLst>
                <a:path w="5614" h="5511" extrusionOk="0">
                  <a:moveTo>
                    <a:pt x="0" y="1"/>
                  </a:moveTo>
                  <a:cubicBezTo>
                    <a:pt x="10" y="473"/>
                    <a:pt x="70" y="960"/>
                    <a:pt x="172" y="1455"/>
                  </a:cubicBezTo>
                  <a:cubicBezTo>
                    <a:pt x="703" y="3814"/>
                    <a:pt x="2265" y="5511"/>
                    <a:pt x="3803" y="5511"/>
                  </a:cubicBezTo>
                  <a:cubicBezTo>
                    <a:pt x="3953" y="5511"/>
                    <a:pt x="4103" y="5495"/>
                    <a:pt x="4252" y="5461"/>
                  </a:cubicBezTo>
                  <a:cubicBezTo>
                    <a:pt x="4798" y="5341"/>
                    <a:pt x="5261" y="4998"/>
                    <a:pt x="5613" y="4507"/>
                  </a:cubicBezTo>
                  <a:cubicBezTo>
                    <a:pt x="5433" y="2488"/>
                    <a:pt x="5155" y="788"/>
                    <a:pt x="4845" y="182"/>
                  </a:cubicBezTo>
                  <a:cubicBezTo>
                    <a:pt x="4789" y="70"/>
                    <a:pt x="4669" y="1"/>
                    <a:pt x="4548" y="1"/>
                  </a:cubicBezTo>
                  <a:close/>
                </a:path>
              </a:pathLst>
            </a:custGeom>
            <a:solidFill>
              <a:srgbClr val="A24141">
                <a:alpha val="38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53"/>
            <p:cNvSpPr/>
            <p:nvPr/>
          </p:nvSpPr>
          <p:spPr>
            <a:xfrm>
              <a:off x="618605" y="3406264"/>
              <a:ext cx="518050" cy="759566"/>
            </a:xfrm>
            <a:custGeom>
              <a:avLst/>
              <a:gdLst/>
              <a:ahLst/>
              <a:cxnLst/>
              <a:rect l="l" t="t" r="r" b="b"/>
              <a:pathLst>
                <a:path w="5674" h="8319" extrusionOk="0">
                  <a:moveTo>
                    <a:pt x="4535" y="121"/>
                  </a:moveTo>
                  <a:cubicBezTo>
                    <a:pt x="4623" y="121"/>
                    <a:pt x="4697" y="172"/>
                    <a:pt x="4738" y="255"/>
                  </a:cubicBezTo>
                  <a:cubicBezTo>
                    <a:pt x="5160" y="1140"/>
                    <a:pt x="5535" y="4664"/>
                    <a:pt x="5558" y="7948"/>
                  </a:cubicBezTo>
                  <a:cubicBezTo>
                    <a:pt x="5558" y="8017"/>
                    <a:pt x="5530" y="8087"/>
                    <a:pt x="5484" y="8133"/>
                  </a:cubicBezTo>
                  <a:cubicBezTo>
                    <a:pt x="5442" y="8179"/>
                    <a:pt x="5387" y="8202"/>
                    <a:pt x="5327" y="8202"/>
                  </a:cubicBezTo>
                  <a:lnTo>
                    <a:pt x="1117" y="8202"/>
                  </a:lnTo>
                  <a:cubicBezTo>
                    <a:pt x="992" y="8202"/>
                    <a:pt x="885" y="8087"/>
                    <a:pt x="885" y="7948"/>
                  </a:cubicBezTo>
                  <a:cubicBezTo>
                    <a:pt x="871" y="4826"/>
                    <a:pt x="561" y="1682"/>
                    <a:pt x="158" y="464"/>
                  </a:cubicBezTo>
                  <a:cubicBezTo>
                    <a:pt x="130" y="376"/>
                    <a:pt x="140" y="283"/>
                    <a:pt x="191" y="214"/>
                  </a:cubicBezTo>
                  <a:cubicBezTo>
                    <a:pt x="232" y="153"/>
                    <a:pt x="302" y="121"/>
                    <a:pt x="371" y="121"/>
                  </a:cubicBezTo>
                  <a:close/>
                  <a:moveTo>
                    <a:pt x="371" y="1"/>
                  </a:moveTo>
                  <a:cubicBezTo>
                    <a:pt x="260" y="1"/>
                    <a:pt x="163" y="52"/>
                    <a:pt x="93" y="144"/>
                  </a:cubicBezTo>
                  <a:cubicBezTo>
                    <a:pt x="19" y="251"/>
                    <a:pt x="1" y="380"/>
                    <a:pt x="42" y="505"/>
                  </a:cubicBezTo>
                  <a:cubicBezTo>
                    <a:pt x="441" y="1714"/>
                    <a:pt x="746" y="4845"/>
                    <a:pt x="765" y="7948"/>
                  </a:cubicBezTo>
                  <a:cubicBezTo>
                    <a:pt x="765" y="8152"/>
                    <a:pt x="922" y="8318"/>
                    <a:pt x="1112" y="8318"/>
                  </a:cubicBezTo>
                  <a:lnTo>
                    <a:pt x="5322" y="8318"/>
                  </a:lnTo>
                  <a:cubicBezTo>
                    <a:pt x="5415" y="8318"/>
                    <a:pt x="5503" y="8277"/>
                    <a:pt x="5563" y="8216"/>
                  </a:cubicBezTo>
                  <a:cubicBezTo>
                    <a:pt x="5632" y="8147"/>
                    <a:pt x="5674" y="8045"/>
                    <a:pt x="5674" y="7943"/>
                  </a:cubicBezTo>
                  <a:cubicBezTo>
                    <a:pt x="5651" y="4641"/>
                    <a:pt x="5271" y="1098"/>
                    <a:pt x="4840" y="195"/>
                  </a:cubicBezTo>
                  <a:cubicBezTo>
                    <a:pt x="4785" y="75"/>
                    <a:pt x="4660" y="1"/>
                    <a:pt x="4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53"/>
            <p:cNvSpPr/>
            <p:nvPr/>
          </p:nvSpPr>
          <p:spPr>
            <a:xfrm>
              <a:off x="1300634" y="4324244"/>
              <a:ext cx="286781" cy="629731"/>
            </a:xfrm>
            <a:custGeom>
              <a:avLst/>
              <a:gdLst/>
              <a:ahLst/>
              <a:cxnLst/>
              <a:rect l="l" t="t" r="r" b="b"/>
              <a:pathLst>
                <a:path w="3141" h="6897" extrusionOk="0">
                  <a:moveTo>
                    <a:pt x="1" y="1"/>
                  </a:moveTo>
                  <a:lnTo>
                    <a:pt x="1" y="617"/>
                  </a:lnTo>
                  <a:cubicBezTo>
                    <a:pt x="2043" y="1335"/>
                    <a:pt x="2108" y="6897"/>
                    <a:pt x="2108" y="6897"/>
                  </a:cubicBezTo>
                  <a:lnTo>
                    <a:pt x="3141" y="6897"/>
                  </a:lnTo>
                  <a:lnTo>
                    <a:pt x="3141" y="6809"/>
                  </a:lnTo>
                  <a:cubicBezTo>
                    <a:pt x="3141" y="6512"/>
                    <a:pt x="2932" y="6272"/>
                    <a:pt x="2655" y="6211"/>
                  </a:cubicBezTo>
                  <a:cubicBezTo>
                    <a:pt x="2076" y="4697"/>
                    <a:pt x="2154" y="1"/>
                    <a:pt x="21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53"/>
            <p:cNvSpPr/>
            <p:nvPr/>
          </p:nvSpPr>
          <p:spPr>
            <a:xfrm>
              <a:off x="992397" y="4324244"/>
              <a:ext cx="162062" cy="629731"/>
            </a:xfrm>
            <a:custGeom>
              <a:avLst/>
              <a:gdLst/>
              <a:ahLst/>
              <a:cxnLst/>
              <a:rect l="l" t="t" r="r" b="b"/>
              <a:pathLst>
                <a:path w="1775" h="6897" extrusionOk="0">
                  <a:moveTo>
                    <a:pt x="348" y="1"/>
                  </a:moveTo>
                  <a:cubicBezTo>
                    <a:pt x="348" y="1"/>
                    <a:pt x="450" y="5257"/>
                    <a:pt x="1" y="6443"/>
                  </a:cubicBezTo>
                  <a:lnTo>
                    <a:pt x="320" y="6897"/>
                  </a:lnTo>
                  <a:lnTo>
                    <a:pt x="441" y="6897"/>
                  </a:lnTo>
                  <a:cubicBezTo>
                    <a:pt x="441" y="6897"/>
                    <a:pt x="427" y="1335"/>
                    <a:pt x="1774" y="617"/>
                  </a:cubicBezTo>
                  <a:lnTo>
                    <a:pt x="17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53"/>
            <p:cNvSpPr/>
            <p:nvPr/>
          </p:nvSpPr>
          <p:spPr>
            <a:xfrm>
              <a:off x="970028" y="4890518"/>
              <a:ext cx="57977" cy="63457"/>
            </a:xfrm>
            <a:custGeom>
              <a:avLst/>
              <a:gdLst/>
              <a:ahLst/>
              <a:cxnLst/>
              <a:rect l="l" t="t" r="r" b="b"/>
              <a:pathLst>
                <a:path w="635" h="695" extrusionOk="0">
                  <a:moveTo>
                    <a:pt x="403" y="0"/>
                  </a:moveTo>
                  <a:cubicBezTo>
                    <a:pt x="176" y="0"/>
                    <a:pt x="0" y="273"/>
                    <a:pt x="0" y="607"/>
                  </a:cubicBezTo>
                  <a:lnTo>
                    <a:pt x="0" y="695"/>
                  </a:lnTo>
                  <a:lnTo>
                    <a:pt x="635" y="695"/>
                  </a:lnTo>
                  <a:lnTo>
                    <a:pt x="6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53"/>
            <p:cNvSpPr/>
            <p:nvPr/>
          </p:nvSpPr>
          <p:spPr>
            <a:xfrm>
              <a:off x="516711" y="4324244"/>
              <a:ext cx="180231" cy="629731"/>
            </a:xfrm>
            <a:custGeom>
              <a:avLst/>
              <a:gdLst/>
              <a:ahLst/>
              <a:cxnLst/>
              <a:rect l="l" t="t" r="r" b="b"/>
              <a:pathLst>
                <a:path w="1974" h="6897" extrusionOk="0">
                  <a:moveTo>
                    <a:pt x="552" y="1"/>
                  </a:moveTo>
                  <a:cubicBezTo>
                    <a:pt x="552" y="1"/>
                    <a:pt x="487" y="5257"/>
                    <a:pt x="1" y="6443"/>
                  </a:cubicBezTo>
                  <a:lnTo>
                    <a:pt x="302" y="6897"/>
                  </a:lnTo>
                  <a:lnTo>
                    <a:pt x="422" y="6897"/>
                  </a:lnTo>
                  <a:cubicBezTo>
                    <a:pt x="422" y="6897"/>
                    <a:pt x="584" y="1335"/>
                    <a:pt x="1960" y="617"/>
                  </a:cubicBezTo>
                  <a:lnTo>
                    <a:pt x="19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53"/>
            <p:cNvSpPr/>
            <p:nvPr/>
          </p:nvSpPr>
          <p:spPr>
            <a:xfrm>
              <a:off x="493064" y="4890518"/>
              <a:ext cx="58434" cy="63457"/>
            </a:xfrm>
            <a:custGeom>
              <a:avLst/>
              <a:gdLst/>
              <a:ahLst/>
              <a:cxnLst/>
              <a:rect l="l" t="t" r="r" b="b"/>
              <a:pathLst>
                <a:path w="640" h="695" extrusionOk="0">
                  <a:moveTo>
                    <a:pt x="417" y="0"/>
                  </a:moveTo>
                  <a:cubicBezTo>
                    <a:pt x="190" y="0"/>
                    <a:pt x="5" y="273"/>
                    <a:pt x="0" y="607"/>
                  </a:cubicBezTo>
                  <a:lnTo>
                    <a:pt x="0" y="695"/>
                  </a:lnTo>
                  <a:lnTo>
                    <a:pt x="630" y="695"/>
                  </a:lnTo>
                  <a:lnTo>
                    <a:pt x="6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53"/>
            <p:cNvSpPr/>
            <p:nvPr/>
          </p:nvSpPr>
          <p:spPr>
            <a:xfrm>
              <a:off x="868956" y="4324244"/>
              <a:ext cx="289338" cy="629731"/>
            </a:xfrm>
            <a:custGeom>
              <a:avLst/>
              <a:gdLst/>
              <a:ahLst/>
              <a:cxnLst/>
              <a:rect l="l" t="t" r="r" b="b"/>
              <a:pathLst>
                <a:path w="3169" h="6897" extrusionOk="0">
                  <a:moveTo>
                    <a:pt x="0" y="1"/>
                  </a:moveTo>
                  <a:lnTo>
                    <a:pt x="0" y="617"/>
                  </a:lnTo>
                  <a:cubicBezTo>
                    <a:pt x="2047" y="1335"/>
                    <a:pt x="2112" y="6897"/>
                    <a:pt x="2112" y="6897"/>
                  </a:cubicBezTo>
                  <a:lnTo>
                    <a:pt x="3168" y="6897"/>
                  </a:lnTo>
                  <a:lnTo>
                    <a:pt x="3168" y="6809"/>
                  </a:lnTo>
                  <a:cubicBezTo>
                    <a:pt x="3168" y="6508"/>
                    <a:pt x="2950" y="6258"/>
                    <a:pt x="2659" y="6211"/>
                  </a:cubicBezTo>
                  <a:cubicBezTo>
                    <a:pt x="2080" y="4692"/>
                    <a:pt x="2159" y="1"/>
                    <a:pt x="21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53"/>
            <p:cNvSpPr/>
            <p:nvPr/>
          </p:nvSpPr>
          <p:spPr>
            <a:xfrm>
              <a:off x="1029192" y="4324244"/>
              <a:ext cx="414057" cy="80440"/>
            </a:xfrm>
            <a:custGeom>
              <a:avLst/>
              <a:gdLst/>
              <a:ahLst/>
              <a:cxnLst/>
              <a:rect l="l" t="t" r="r" b="b"/>
              <a:pathLst>
                <a:path w="4535" h="881" extrusionOk="0">
                  <a:moveTo>
                    <a:pt x="1" y="1"/>
                  </a:moveTo>
                  <a:lnTo>
                    <a:pt x="1" y="881"/>
                  </a:lnTo>
                  <a:lnTo>
                    <a:pt x="4535" y="881"/>
                  </a:lnTo>
                  <a:lnTo>
                    <a:pt x="4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53"/>
            <p:cNvSpPr/>
            <p:nvPr/>
          </p:nvSpPr>
          <p:spPr>
            <a:xfrm>
              <a:off x="566654" y="4324244"/>
              <a:ext cx="413966" cy="80440"/>
            </a:xfrm>
            <a:custGeom>
              <a:avLst/>
              <a:gdLst/>
              <a:ahLst/>
              <a:cxnLst/>
              <a:rect l="l" t="t" r="r" b="b"/>
              <a:pathLst>
                <a:path w="4534" h="881" extrusionOk="0">
                  <a:moveTo>
                    <a:pt x="0" y="1"/>
                  </a:moveTo>
                  <a:lnTo>
                    <a:pt x="0" y="881"/>
                  </a:lnTo>
                  <a:lnTo>
                    <a:pt x="4534" y="881"/>
                  </a:lnTo>
                  <a:lnTo>
                    <a:pt x="453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53"/>
            <p:cNvSpPr/>
            <p:nvPr/>
          </p:nvSpPr>
          <p:spPr>
            <a:xfrm>
              <a:off x="520546" y="4211848"/>
              <a:ext cx="601318" cy="118057"/>
            </a:xfrm>
            <a:custGeom>
              <a:avLst/>
              <a:gdLst/>
              <a:ahLst/>
              <a:cxnLst/>
              <a:rect l="l" t="t" r="r" b="b"/>
              <a:pathLst>
                <a:path w="6586" h="1293" extrusionOk="0">
                  <a:moveTo>
                    <a:pt x="686" y="0"/>
                  </a:moveTo>
                  <a:cubicBezTo>
                    <a:pt x="0" y="0"/>
                    <a:pt x="0" y="1292"/>
                    <a:pt x="686" y="1292"/>
                  </a:cubicBezTo>
                  <a:lnTo>
                    <a:pt x="5914" y="1292"/>
                  </a:lnTo>
                  <a:cubicBezTo>
                    <a:pt x="6586" y="1292"/>
                    <a:pt x="6586" y="0"/>
                    <a:pt x="59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53"/>
            <p:cNvSpPr/>
            <p:nvPr/>
          </p:nvSpPr>
          <p:spPr>
            <a:xfrm>
              <a:off x="957337" y="4211848"/>
              <a:ext cx="601775" cy="118057"/>
            </a:xfrm>
            <a:custGeom>
              <a:avLst/>
              <a:gdLst/>
              <a:ahLst/>
              <a:cxnLst/>
              <a:rect l="l" t="t" r="r" b="b"/>
              <a:pathLst>
                <a:path w="6591" h="1293" extrusionOk="0">
                  <a:moveTo>
                    <a:pt x="690" y="0"/>
                  </a:moveTo>
                  <a:cubicBezTo>
                    <a:pt x="0" y="0"/>
                    <a:pt x="0" y="1292"/>
                    <a:pt x="690" y="1292"/>
                  </a:cubicBezTo>
                  <a:lnTo>
                    <a:pt x="5919" y="1292"/>
                  </a:lnTo>
                  <a:cubicBezTo>
                    <a:pt x="6591" y="1292"/>
                    <a:pt x="6591" y="0"/>
                    <a:pt x="59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53"/>
            <p:cNvSpPr/>
            <p:nvPr/>
          </p:nvSpPr>
          <p:spPr>
            <a:xfrm>
              <a:off x="763684" y="3991894"/>
              <a:ext cx="152749" cy="354903"/>
            </a:xfrm>
            <a:custGeom>
              <a:avLst/>
              <a:gdLst/>
              <a:ahLst/>
              <a:cxnLst/>
              <a:rect l="l" t="t" r="r" b="b"/>
              <a:pathLst>
                <a:path w="1673" h="3887" extrusionOk="0">
                  <a:moveTo>
                    <a:pt x="0" y="1"/>
                  </a:moveTo>
                  <a:cubicBezTo>
                    <a:pt x="408" y="1284"/>
                    <a:pt x="630" y="2580"/>
                    <a:pt x="593" y="3886"/>
                  </a:cubicBezTo>
                  <a:lnTo>
                    <a:pt x="1672" y="3886"/>
                  </a:lnTo>
                  <a:cubicBezTo>
                    <a:pt x="486" y="2321"/>
                    <a:pt x="426" y="1066"/>
                    <a:pt x="10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53"/>
            <p:cNvSpPr/>
            <p:nvPr/>
          </p:nvSpPr>
          <p:spPr>
            <a:xfrm>
              <a:off x="494342" y="3991894"/>
              <a:ext cx="190366" cy="354903"/>
            </a:xfrm>
            <a:custGeom>
              <a:avLst/>
              <a:gdLst/>
              <a:ahLst/>
              <a:cxnLst/>
              <a:rect l="l" t="t" r="r" b="b"/>
              <a:pathLst>
                <a:path w="2085" h="3887" extrusionOk="0">
                  <a:moveTo>
                    <a:pt x="0" y="1"/>
                  </a:moveTo>
                  <a:cubicBezTo>
                    <a:pt x="551" y="1284"/>
                    <a:pt x="912" y="2580"/>
                    <a:pt x="1010" y="3886"/>
                  </a:cubicBezTo>
                  <a:lnTo>
                    <a:pt x="2084" y="3886"/>
                  </a:lnTo>
                  <a:cubicBezTo>
                    <a:pt x="732" y="2321"/>
                    <a:pt x="542" y="1066"/>
                    <a:pt x="10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53"/>
            <p:cNvSpPr/>
            <p:nvPr/>
          </p:nvSpPr>
          <p:spPr>
            <a:xfrm>
              <a:off x="743780" y="3991894"/>
              <a:ext cx="153206" cy="354903"/>
            </a:xfrm>
            <a:custGeom>
              <a:avLst/>
              <a:gdLst/>
              <a:ahLst/>
              <a:cxnLst/>
              <a:rect l="l" t="t" r="r" b="b"/>
              <a:pathLst>
                <a:path w="1678" h="3887" extrusionOk="0">
                  <a:moveTo>
                    <a:pt x="1" y="1"/>
                  </a:moveTo>
                  <a:cubicBezTo>
                    <a:pt x="413" y="1284"/>
                    <a:pt x="635" y="2580"/>
                    <a:pt x="598" y="3886"/>
                  </a:cubicBezTo>
                  <a:lnTo>
                    <a:pt x="1677" y="3886"/>
                  </a:lnTo>
                  <a:cubicBezTo>
                    <a:pt x="487" y="2321"/>
                    <a:pt x="431" y="1066"/>
                    <a:pt x="1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53"/>
            <p:cNvSpPr/>
            <p:nvPr/>
          </p:nvSpPr>
          <p:spPr>
            <a:xfrm>
              <a:off x="474895" y="3991894"/>
              <a:ext cx="190366" cy="354903"/>
            </a:xfrm>
            <a:custGeom>
              <a:avLst/>
              <a:gdLst/>
              <a:ahLst/>
              <a:cxnLst/>
              <a:rect l="l" t="t" r="r" b="b"/>
              <a:pathLst>
                <a:path w="2085" h="3887" extrusionOk="0">
                  <a:moveTo>
                    <a:pt x="0" y="1"/>
                  </a:moveTo>
                  <a:cubicBezTo>
                    <a:pt x="551" y="1284"/>
                    <a:pt x="908" y="2580"/>
                    <a:pt x="1010" y="3886"/>
                  </a:cubicBezTo>
                  <a:lnTo>
                    <a:pt x="2084" y="3886"/>
                  </a:lnTo>
                  <a:cubicBezTo>
                    <a:pt x="732" y="2321"/>
                    <a:pt x="537" y="1066"/>
                    <a:pt x="10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53"/>
            <p:cNvSpPr/>
            <p:nvPr/>
          </p:nvSpPr>
          <p:spPr>
            <a:xfrm>
              <a:off x="453712" y="3985138"/>
              <a:ext cx="428848" cy="46657"/>
            </a:xfrm>
            <a:custGeom>
              <a:avLst/>
              <a:gdLst/>
              <a:ahLst/>
              <a:cxnLst/>
              <a:rect l="l" t="t" r="r" b="b"/>
              <a:pathLst>
                <a:path w="4697" h="511" extrusionOk="0">
                  <a:moveTo>
                    <a:pt x="209" y="1"/>
                  </a:moveTo>
                  <a:cubicBezTo>
                    <a:pt x="89" y="1"/>
                    <a:pt x="1" y="98"/>
                    <a:pt x="19" y="218"/>
                  </a:cubicBezTo>
                  <a:lnTo>
                    <a:pt x="28" y="288"/>
                  </a:lnTo>
                  <a:cubicBezTo>
                    <a:pt x="47" y="408"/>
                    <a:pt x="163" y="510"/>
                    <a:pt x="283" y="510"/>
                  </a:cubicBezTo>
                  <a:lnTo>
                    <a:pt x="4488" y="510"/>
                  </a:lnTo>
                  <a:cubicBezTo>
                    <a:pt x="4613" y="510"/>
                    <a:pt x="4697" y="408"/>
                    <a:pt x="4678" y="288"/>
                  </a:cubicBezTo>
                  <a:lnTo>
                    <a:pt x="4669" y="218"/>
                  </a:lnTo>
                  <a:cubicBezTo>
                    <a:pt x="4650" y="98"/>
                    <a:pt x="4534" y="1"/>
                    <a:pt x="44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53"/>
            <p:cNvSpPr/>
            <p:nvPr/>
          </p:nvSpPr>
          <p:spPr>
            <a:xfrm>
              <a:off x="793266" y="3985138"/>
              <a:ext cx="89750" cy="46657"/>
            </a:xfrm>
            <a:custGeom>
              <a:avLst/>
              <a:gdLst/>
              <a:ahLst/>
              <a:cxnLst/>
              <a:rect l="l" t="t" r="r" b="b"/>
              <a:pathLst>
                <a:path w="983" h="511" extrusionOk="0">
                  <a:moveTo>
                    <a:pt x="209" y="1"/>
                  </a:moveTo>
                  <a:cubicBezTo>
                    <a:pt x="79" y="1"/>
                    <a:pt x="0" y="98"/>
                    <a:pt x="14" y="218"/>
                  </a:cubicBezTo>
                  <a:lnTo>
                    <a:pt x="28" y="288"/>
                  </a:lnTo>
                  <a:cubicBezTo>
                    <a:pt x="46" y="415"/>
                    <a:pt x="157" y="510"/>
                    <a:pt x="275" y="510"/>
                  </a:cubicBezTo>
                  <a:cubicBezTo>
                    <a:pt x="277" y="510"/>
                    <a:pt x="280" y="510"/>
                    <a:pt x="283" y="510"/>
                  </a:cubicBezTo>
                  <a:lnTo>
                    <a:pt x="774" y="510"/>
                  </a:lnTo>
                  <a:cubicBezTo>
                    <a:pt x="903" y="510"/>
                    <a:pt x="982" y="408"/>
                    <a:pt x="964" y="288"/>
                  </a:cubicBezTo>
                  <a:lnTo>
                    <a:pt x="954" y="218"/>
                  </a:lnTo>
                  <a:cubicBezTo>
                    <a:pt x="936" y="98"/>
                    <a:pt x="820" y="1"/>
                    <a:pt x="7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53"/>
            <p:cNvSpPr/>
            <p:nvPr/>
          </p:nvSpPr>
          <p:spPr>
            <a:xfrm>
              <a:off x="408883" y="3918759"/>
              <a:ext cx="530376" cy="85918"/>
            </a:xfrm>
            <a:custGeom>
              <a:avLst/>
              <a:gdLst/>
              <a:ahLst/>
              <a:cxnLst/>
              <a:rect l="l" t="t" r="r" b="b"/>
              <a:pathLst>
                <a:path w="5809" h="941" extrusionOk="0">
                  <a:moveTo>
                    <a:pt x="436" y="1"/>
                  </a:moveTo>
                  <a:cubicBezTo>
                    <a:pt x="181" y="1"/>
                    <a:pt x="1" y="209"/>
                    <a:pt x="42" y="464"/>
                  </a:cubicBezTo>
                  <a:lnTo>
                    <a:pt x="42" y="478"/>
                  </a:lnTo>
                  <a:cubicBezTo>
                    <a:pt x="79" y="732"/>
                    <a:pt x="325" y="941"/>
                    <a:pt x="580" y="941"/>
                  </a:cubicBezTo>
                  <a:lnTo>
                    <a:pt x="5373" y="941"/>
                  </a:lnTo>
                  <a:cubicBezTo>
                    <a:pt x="5628" y="941"/>
                    <a:pt x="5808" y="732"/>
                    <a:pt x="5766" y="478"/>
                  </a:cubicBezTo>
                  <a:lnTo>
                    <a:pt x="5766" y="464"/>
                  </a:lnTo>
                  <a:cubicBezTo>
                    <a:pt x="5725" y="209"/>
                    <a:pt x="5484" y="1"/>
                    <a:pt x="52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53"/>
            <p:cNvSpPr/>
            <p:nvPr/>
          </p:nvSpPr>
          <p:spPr>
            <a:xfrm>
              <a:off x="804223" y="3919581"/>
              <a:ext cx="135036" cy="85553"/>
            </a:xfrm>
            <a:custGeom>
              <a:avLst/>
              <a:gdLst/>
              <a:ahLst/>
              <a:cxnLst/>
              <a:rect l="l" t="t" r="r" b="b"/>
              <a:pathLst>
                <a:path w="1479" h="937" extrusionOk="0">
                  <a:moveTo>
                    <a:pt x="436" y="1"/>
                  </a:moveTo>
                  <a:cubicBezTo>
                    <a:pt x="181" y="1"/>
                    <a:pt x="1" y="205"/>
                    <a:pt x="42" y="464"/>
                  </a:cubicBezTo>
                  <a:lnTo>
                    <a:pt x="42" y="473"/>
                  </a:lnTo>
                  <a:cubicBezTo>
                    <a:pt x="80" y="728"/>
                    <a:pt x="320" y="936"/>
                    <a:pt x="580" y="936"/>
                  </a:cubicBezTo>
                  <a:lnTo>
                    <a:pt x="1043" y="936"/>
                  </a:lnTo>
                  <a:cubicBezTo>
                    <a:pt x="1298" y="936"/>
                    <a:pt x="1478" y="728"/>
                    <a:pt x="1436" y="473"/>
                  </a:cubicBezTo>
                  <a:lnTo>
                    <a:pt x="1436" y="464"/>
                  </a:lnTo>
                  <a:cubicBezTo>
                    <a:pt x="1395" y="205"/>
                    <a:pt x="1154" y="1"/>
                    <a:pt x="899" y="1"/>
                  </a:cubicBezTo>
                  <a:close/>
                </a:path>
              </a:pathLst>
            </a:custGeom>
            <a:solidFill>
              <a:srgbClr val="F5F5F7">
                <a:alpha val="5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53"/>
            <p:cNvSpPr/>
            <p:nvPr/>
          </p:nvSpPr>
          <p:spPr>
            <a:xfrm>
              <a:off x="369532" y="3328472"/>
              <a:ext cx="197579" cy="137871"/>
            </a:xfrm>
            <a:custGeom>
              <a:avLst/>
              <a:gdLst/>
              <a:ahLst/>
              <a:cxnLst/>
              <a:rect l="l" t="t" r="r" b="b"/>
              <a:pathLst>
                <a:path w="2164" h="1510" extrusionOk="0">
                  <a:moveTo>
                    <a:pt x="1085" y="0"/>
                  </a:moveTo>
                  <a:cubicBezTo>
                    <a:pt x="487" y="0"/>
                    <a:pt x="10" y="399"/>
                    <a:pt x="1" y="904"/>
                  </a:cubicBezTo>
                  <a:cubicBezTo>
                    <a:pt x="1" y="1093"/>
                    <a:pt x="80" y="1274"/>
                    <a:pt x="200" y="1418"/>
                  </a:cubicBezTo>
                  <a:cubicBezTo>
                    <a:pt x="255" y="1481"/>
                    <a:pt x="329" y="1509"/>
                    <a:pt x="403" y="1509"/>
                  </a:cubicBezTo>
                  <a:cubicBezTo>
                    <a:pt x="529" y="1509"/>
                    <a:pt x="655" y="1425"/>
                    <a:pt x="682" y="1288"/>
                  </a:cubicBezTo>
                  <a:cubicBezTo>
                    <a:pt x="728" y="1029"/>
                    <a:pt x="913" y="765"/>
                    <a:pt x="1478" y="765"/>
                  </a:cubicBezTo>
                  <a:cubicBezTo>
                    <a:pt x="1747" y="765"/>
                    <a:pt x="1983" y="904"/>
                    <a:pt x="2127" y="1126"/>
                  </a:cubicBezTo>
                  <a:cubicBezTo>
                    <a:pt x="2150" y="1047"/>
                    <a:pt x="2164" y="973"/>
                    <a:pt x="2164" y="899"/>
                  </a:cubicBezTo>
                  <a:cubicBezTo>
                    <a:pt x="2164" y="399"/>
                    <a:pt x="1682" y="0"/>
                    <a:pt x="10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53"/>
            <p:cNvSpPr/>
            <p:nvPr/>
          </p:nvSpPr>
          <p:spPr>
            <a:xfrm>
              <a:off x="1011023" y="4211848"/>
              <a:ext cx="532841" cy="57979"/>
            </a:xfrm>
            <a:custGeom>
              <a:avLst/>
              <a:gdLst/>
              <a:ahLst/>
              <a:cxnLst/>
              <a:rect l="l" t="t" r="r" b="b"/>
              <a:pathLst>
                <a:path w="5836" h="635" extrusionOk="0">
                  <a:moveTo>
                    <a:pt x="102" y="0"/>
                  </a:moveTo>
                  <a:cubicBezTo>
                    <a:pt x="70" y="0"/>
                    <a:pt x="33" y="5"/>
                    <a:pt x="0" y="19"/>
                  </a:cubicBezTo>
                  <a:cubicBezTo>
                    <a:pt x="5" y="329"/>
                    <a:pt x="176" y="635"/>
                    <a:pt x="515" y="635"/>
                  </a:cubicBezTo>
                  <a:lnTo>
                    <a:pt x="5743" y="635"/>
                  </a:lnTo>
                  <a:cubicBezTo>
                    <a:pt x="5776" y="635"/>
                    <a:pt x="5803" y="630"/>
                    <a:pt x="5836" y="625"/>
                  </a:cubicBezTo>
                  <a:cubicBezTo>
                    <a:pt x="5827" y="306"/>
                    <a:pt x="5660" y="0"/>
                    <a:pt x="5331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53"/>
            <p:cNvSpPr/>
            <p:nvPr/>
          </p:nvSpPr>
          <p:spPr>
            <a:xfrm>
              <a:off x="1011023" y="4397471"/>
              <a:ext cx="148093" cy="556504"/>
            </a:xfrm>
            <a:custGeom>
              <a:avLst/>
              <a:gdLst/>
              <a:ahLst/>
              <a:cxnLst/>
              <a:rect l="l" t="t" r="r" b="b"/>
              <a:pathLst>
                <a:path w="1622" h="6095" extrusionOk="0">
                  <a:moveTo>
                    <a:pt x="603" y="0"/>
                  </a:moveTo>
                  <a:cubicBezTo>
                    <a:pt x="283" y="287"/>
                    <a:pt x="61" y="1051"/>
                    <a:pt x="0" y="2038"/>
                  </a:cubicBezTo>
                  <a:cubicBezTo>
                    <a:pt x="538" y="3858"/>
                    <a:pt x="561" y="6095"/>
                    <a:pt x="561" y="6095"/>
                  </a:cubicBezTo>
                  <a:lnTo>
                    <a:pt x="1621" y="6095"/>
                  </a:lnTo>
                  <a:lnTo>
                    <a:pt x="1621" y="6007"/>
                  </a:lnTo>
                  <a:cubicBezTo>
                    <a:pt x="1621" y="5706"/>
                    <a:pt x="1399" y="5456"/>
                    <a:pt x="1112" y="5409"/>
                  </a:cubicBezTo>
                  <a:cubicBezTo>
                    <a:pt x="677" y="4284"/>
                    <a:pt x="607" y="1403"/>
                    <a:pt x="603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53"/>
            <p:cNvSpPr/>
            <p:nvPr/>
          </p:nvSpPr>
          <p:spPr>
            <a:xfrm>
              <a:off x="1450736" y="4398749"/>
              <a:ext cx="137593" cy="555226"/>
            </a:xfrm>
            <a:custGeom>
              <a:avLst/>
              <a:gdLst/>
              <a:ahLst/>
              <a:cxnLst/>
              <a:rect l="l" t="t" r="r" b="b"/>
              <a:pathLst>
                <a:path w="1507" h="6081" extrusionOk="0">
                  <a:moveTo>
                    <a:pt x="510" y="0"/>
                  </a:moveTo>
                  <a:cubicBezTo>
                    <a:pt x="219" y="343"/>
                    <a:pt x="33" y="1227"/>
                    <a:pt x="1" y="2362"/>
                  </a:cubicBezTo>
                  <a:cubicBezTo>
                    <a:pt x="446" y="4113"/>
                    <a:pt x="469" y="6081"/>
                    <a:pt x="469" y="6081"/>
                  </a:cubicBezTo>
                  <a:lnTo>
                    <a:pt x="1506" y="6081"/>
                  </a:lnTo>
                  <a:lnTo>
                    <a:pt x="1506" y="5993"/>
                  </a:lnTo>
                  <a:cubicBezTo>
                    <a:pt x="1506" y="5696"/>
                    <a:pt x="1298" y="5456"/>
                    <a:pt x="1020" y="5395"/>
                  </a:cubicBezTo>
                  <a:cubicBezTo>
                    <a:pt x="589" y="4275"/>
                    <a:pt x="515" y="1413"/>
                    <a:pt x="510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9" name="Google Shape;3359;p53"/>
          <p:cNvGrpSpPr/>
          <p:nvPr/>
        </p:nvGrpSpPr>
        <p:grpSpPr>
          <a:xfrm>
            <a:off x="1920905" y="3436759"/>
            <a:ext cx="343888" cy="354900"/>
            <a:chOff x="2125050" y="3688300"/>
            <a:chExt cx="225678" cy="232935"/>
          </a:xfrm>
        </p:grpSpPr>
        <p:sp>
          <p:nvSpPr>
            <p:cNvPr id="3360" name="Google Shape;3360;p53"/>
            <p:cNvSpPr/>
            <p:nvPr/>
          </p:nvSpPr>
          <p:spPr>
            <a:xfrm>
              <a:off x="2231970" y="3751536"/>
              <a:ext cx="11248" cy="150278"/>
            </a:xfrm>
            <a:custGeom>
              <a:avLst/>
              <a:gdLst/>
              <a:ahLst/>
              <a:cxnLst/>
              <a:rect l="l" t="t" r="r" b="b"/>
              <a:pathLst>
                <a:path w="172" h="2298" extrusionOk="0">
                  <a:moveTo>
                    <a:pt x="1" y="1"/>
                  </a:moveTo>
                  <a:lnTo>
                    <a:pt x="1" y="2298"/>
                  </a:lnTo>
                  <a:lnTo>
                    <a:pt x="172" y="2298"/>
                  </a:lnTo>
                  <a:lnTo>
                    <a:pt x="17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53"/>
            <p:cNvSpPr/>
            <p:nvPr/>
          </p:nvSpPr>
          <p:spPr>
            <a:xfrm>
              <a:off x="2231970" y="3726098"/>
              <a:ext cx="11248" cy="90637"/>
            </a:xfrm>
            <a:custGeom>
              <a:avLst/>
              <a:gdLst/>
              <a:ahLst/>
              <a:cxnLst/>
              <a:rect l="l" t="t" r="r" b="b"/>
              <a:pathLst>
                <a:path w="172" h="1386" extrusionOk="0">
                  <a:moveTo>
                    <a:pt x="1" y="1"/>
                  </a:moveTo>
                  <a:lnTo>
                    <a:pt x="1" y="1386"/>
                  </a:lnTo>
                  <a:lnTo>
                    <a:pt x="172" y="1386"/>
                  </a:lnTo>
                  <a:lnTo>
                    <a:pt x="172" y="1"/>
                  </a:ln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53"/>
            <p:cNvSpPr/>
            <p:nvPr/>
          </p:nvSpPr>
          <p:spPr>
            <a:xfrm>
              <a:off x="2190183" y="3893311"/>
              <a:ext cx="94823" cy="27924"/>
            </a:xfrm>
            <a:custGeom>
              <a:avLst/>
              <a:gdLst/>
              <a:ahLst/>
              <a:cxnLst/>
              <a:rect l="l" t="t" r="r" b="b"/>
              <a:pathLst>
                <a:path w="1450" h="427" extrusionOk="0">
                  <a:moveTo>
                    <a:pt x="663" y="0"/>
                  </a:moveTo>
                  <a:lnTo>
                    <a:pt x="0" y="426"/>
                  </a:lnTo>
                  <a:lnTo>
                    <a:pt x="1450" y="426"/>
                  </a:lnTo>
                  <a:lnTo>
                    <a:pt x="7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53"/>
            <p:cNvSpPr/>
            <p:nvPr/>
          </p:nvSpPr>
          <p:spPr>
            <a:xfrm>
              <a:off x="2125050" y="3688300"/>
              <a:ext cx="225678" cy="88479"/>
            </a:xfrm>
            <a:custGeom>
              <a:avLst/>
              <a:gdLst/>
              <a:ahLst/>
              <a:cxnLst/>
              <a:rect l="l" t="t" r="r" b="b"/>
              <a:pathLst>
                <a:path w="3451" h="1353" extrusionOk="0">
                  <a:moveTo>
                    <a:pt x="1" y="0"/>
                  </a:moveTo>
                  <a:lnTo>
                    <a:pt x="1575" y="1352"/>
                  </a:lnTo>
                  <a:lnTo>
                    <a:pt x="1867" y="1352"/>
                  </a:lnTo>
                  <a:lnTo>
                    <a:pt x="34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53"/>
            <p:cNvSpPr/>
            <p:nvPr/>
          </p:nvSpPr>
          <p:spPr>
            <a:xfrm>
              <a:off x="2166575" y="3704649"/>
              <a:ext cx="142103" cy="55782"/>
            </a:xfrm>
            <a:custGeom>
              <a:avLst/>
              <a:gdLst/>
              <a:ahLst/>
              <a:cxnLst/>
              <a:rect l="l" t="t" r="r" b="b"/>
              <a:pathLst>
                <a:path w="2173" h="853" extrusionOk="0">
                  <a:moveTo>
                    <a:pt x="0" y="0"/>
                  </a:moveTo>
                  <a:lnTo>
                    <a:pt x="996" y="852"/>
                  </a:lnTo>
                  <a:lnTo>
                    <a:pt x="1181" y="852"/>
                  </a:lnTo>
                  <a:lnTo>
                    <a:pt x="217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5" name="Google Shape;3365;p53"/>
          <p:cNvGrpSpPr/>
          <p:nvPr/>
        </p:nvGrpSpPr>
        <p:grpSpPr>
          <a:xfrm>
            <a:off x="1887229" y="3791803"/>
            <a:ext cx="885210" cy="1139895"/>
            <a:chOff x="4077908" y="3634329"/>
            <a:chExt cx="988068" cy="1272346"/>
          </a:xfrm>
        </p:grpSpPr>
        <p:sp>
          <p:nvSpPr>
            <p:cNvPr id="3366" name="Google Shape;3366;p53"/>
            <p:cNvSpPr/>
            <p:nvPr/>
          </p:nvSpPr>
          <p:spPr>
            <a:xfrm>
              <a:off x="4545404" y="4384650"/>
              <a:ext cx="52036" cy="522025"/>
            </a:xfrm>
            <a:custGeom>
              <a:avLst/>
              <a:gdLst/>
              <a:ahLst/>
              <a:cxnLst/>
              <a:rect l="l" t="t" r="r" b="b"/>
              <a:pathLst>
                <a:path w="501" h="5026" extrusionOk="0">
                  <a:moveTo>
                    <a:pt x="102" y="1"/>
                  </a:moveTo>
                  <a:lnTo>
                    <a:pt x="1" y="5026"/>
                  </a:lnTo>
                  <a:lnTo>
                    <a:pt x="501" y="5026"/>
                  </a:lnTo>
                  <a:lnTo>
                    <a:pt x="4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53"/>
            <p:cNvSpPr/>
            <p:nvPr/>
          </p:nvSpPr>
          <p:spPr>
            <a:xfrm>
              <a:off x="4251986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3071" y="1"/>
                  </a:moveTo>
                  <a:cubicBezTo>
                    <a:pt x="3050" y="1"/>
                    <a:pt x="0" y="567"/>
                    <a:pt x="0" y="5299"/>
                  </a:cubicBezTo>
                  <a:lnTo>
                    <a:pt x="487" y="5299"/>
                  </a:lnTo>
                  <a:cubicBezTo>
                    <a:pt x="487" y="2804"/>
                    <a:pt x="1736" y="458"/>
                    <a:pt x="3019" y="458"/>
                  </a:cubicBezTo>
                  <a:cubicBezTo>
                    <a:pt x="3036" y="458"/>
                    <a:pt x="3054" y="458"/>
                    <a:pt x="3071" y="459"/>
                  </a:cubicBezTo>
                  <a:lnTo>
                    <a:pt x="3071" y="1"/>
                  </a:lnTo>
                  <a:cubicBezTo>
                    <a:pt x="3071" y="1"/>
                    <a:pt x="3071" y="1"/>
                    <a:pt x="3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53"/>
            <p:cNvSpPr/>
            <p:nvPr/>
          </p:nvSpPr>
          <p:spPr>
            <a:xfrm>
              <a:off x="4571890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459"/>
                  </a:lnTo>
                  <a:cubicBezTo>
                    <a:pt x="18" y="458"/>
                    <a:pt x="35" y="458"/>
                    <a:pt x="53" y="458"/>
                  </a:cubicBezTo>
                  <a:cubicBezTo>
                    <a:pt x="1340" y="458"/>
                    <a:pt x="2584" y="2804"/>
                    <a:pt x="2584" y="5299"/>
                  </a:cubicBezTo>
                  <a:lnTo>
                    <a:pt x="3071" y="5299"/>
                  </a:lnTo>
                  <a:cubicBezTo>
                    <a:pt x="3071" y="567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53"/>
            <p:cNvSpPr/>
            <p:nvPr/>
          </p:nvSpPr>
          <p:spPr>
            <a:xfrm>
              <a:off x="4403006" y="3729989"/>
              <a:ext cx="336834" cy="708152"/>
            </a:xfrm>
            <a:custGeom>
              <a:avLst/>
              <a:gdLst/>
              <a:ahLst/>
              <a:cxnLst/>
              <a:rect l="l" t="t" r="r" b="b"/>
              <a:pathLst>
                <a:path w="3243" h="6818" extrusionOk="0">
                  <a:moveTo>
                    <a:pt x="1" y="1"/>
                  </a:moveTo>
                  <a:cubicBezTo>
                    <a:pt x="1" y="658"/>
                    <a:pt x="348" y="946"/>
                    <a:pt x="807" y="946"/>
                  </a:cubicBezTo>
                  <a:cubicBezTo>
                    <a:pt x="825" y="2664"/>
                    <a:pt x="1552" y="1863"/>
                    <a:pt x="1566" y="3391"/>
                  </a:cubicBezTo>
                  <a:cubicBezTo>
                    <a:pt x="1566" y="3391"/>
                    <a:pt x="1372" y="3576"/>
                    <a:pt x="1372" y="3771"/>
                  </a:cubicBezTo>
                  <a:cubicBezTo>
                    <a:pt x="1372" y="3960"/>
                    <a:pt x="1524" y="4076"/>
                    <a:pt x="1524" y="4076"/>
                  </a:cubicBezTo>
                  <a:cubicBezTo>
                    <a:pt x="1524" y="4076"/>
                    <a:pt x="1246" y="4169"/>
                    <a:pt x="1246" y="4419"/>
                  </a:cubicBezTo>
                  <a:cubicBezTo>
                    <a:pt x="1246" y="4664"/>
                    <a:pt x="1427" y="4711"/>
                    <a:pt x="1427" y="4711"/>
                  </a:cubicBezTo>
                  <a:cubicBezTo>
                    <a:pt x="1427" y="4711"/>
                    <a:pt x="1460" y="5169"/>
                    <a:pt x="1177" y="5304"/>
                  </a:cubicBezTo>
                  <a:cubicBezTo>
                    <a:pt x="691" y="5530"/>
                    <a:pt x="292" y="5845"/>
                    <a:pt x="292" y="6818"/>
                  </a:cubicBezTo>
                  <a:lnTo>
                    <a:pt x="1626" y="6295"/>
                  </a:lnTo>
                  <a:lnTo>
                    <a:pt x="2965" y="6818"/>
                  </a:lnTo>
                  <a:cubicBezTo>
                    <a:pt x="2965" y="5970"/>
                    <a:pt x="2566" y="5530"/>
                    <a:pt x="2080" y="5304"/>
                  </a:cubicBezTo>
                  <a:cubicBezTo>
                    <a:pt x="1788" y="5169"/>
                    <a:pt x="1830" y="4711"/>
                    <a:pt x="1830" y="4711"/>
                  </a:cubicBezTo>
                  <a:cubicBezTo>
                    <a:pt x="1830" y="4711"/>
                    <a:pt x="2011" y="4664"/>
                    <a:pt x="2011" y="4419"/>
                  </a:cubicBezTo>
                  <a:cubicBezTo>
                    <a:pt x="2011" y="4169"/>
                    <a:pt x="1733" y="4076"/>
                    <a:pt x="1733" y="4076"/>
                  </a:cubicBezTo>
                  <a:cubicBezTo>
                    <a:pt x="1733" y="4076"/>
                    <a:pt x="1881" y="3960"/>
                    <a:pt x="1881" y="3771"/>
                  </a:cubicBezTo>
                  <a:cubicBezTo>
                    <a:pt x="1881" y="3581"/>
                    <a:pt x="1691" y="3391"/>
                    <a:pt x="1691" y="3391"/>
                  </a:cubicBezTo>
                  <a:cubicBezTo>
                    <a:pt x="1691" y="1863"/>
                    <a:pt x="2423" y="2664"/>
                    <a:pt x="2437" y="946"/>
                  </a:cubicBezTo>
                  <a:cubicBezTo>
                    <a:pt x="2895" y="946"/>
                    <a:pt x="3243" y="658"/>
                    <a:pt x="3243" y="1"/>
                  </a:cubicBezTo>
                  <a:lnTo>
                    <a:pt x="3243" y="1"/>
                  </a:lnTo>
                  <a:lnTo>
                    <a:pt x="1622" y="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53"/>
            <p:cNvSpPr/>
            <p:nvPr/>
          </p:nvSpPr>
          <p:spPr>
            <a:xfrm>
              <a:off x="4402590" y="3729989"/>
              <a:ext cx="337250" cy="232034"/>
            </a:xfrm>
            <a:custGeom>
              <a:avLst/>
              <a:gdLst/>
              <a:ahLst/>
              <a:cxnLst/>
              <a:rect l="l" t="t" r="r" b="b"/>
              <a:pathLst>
                <a:path w="3247" h="2234" extrusionOk="0">
                  <a:moveTo>
                    <a:pt x="0" y="1"/>
                  </a:moveTo>
                  <a:cubicBezTo>
                    <a:pt x="0" y="658"/>
                    <a:pt x="347" y="946"/>
                    <a:pt x="806" y="946"/>
                  </a:cubicBezTo>
                  <a:cubicBezTo>
                    <a:pt x="811" y="1506"/>
                    <a:pt x="889" y="1802"/>
                    <a:pt x="1000" y="1992"/>
                  </a:cubicBezTo>
                  <a:cubicBezTo>
                    <a:pt x="1112" y="1951"/>
                    <a:pt x="1218" y="1927"/>
                    <a:pt x="1334" y="1927"/>
                  </a:cubicBezTo>
                  <a:cubicBezTo>
                    <a:pt x="1593" y="1927"/>
                    <a:pt x="1839" y="2039"/>
                    <a:pt x="2066" y="2233"/>
                  </a:cubicBezTo>
                  <a:cubicBezTo>
                    <a:pt x="2251" y="2025"/>
                    <a:pt x="2431" y="1793"/>
                    <a:pt x="2441" y="946"/>
                  </a:cubicBezTo>
                  <a:cubicBezTo>
                    <a:pt x="2904" y="946"/>
                    <a:pt x="3247" y="658"/>
                    <a:pt x="3242" y="1"/>
                  </a:cubicBezTo>
                  <a:lnTo>
                    <a:pt x="3242" y="1"/>
                  </a:lnTo>
                  <a:lnTo>
                    <a:pt x="1621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53"/>
            <p:cNvSpPr/>
            <p:nvPr/>
          </p:nvSpPr>
          <p:spPr>
            <a:xfrm>
              <a:off x="4135553" y="3705996"/>
              <a:ext cx="872674" cy="58788"/>
            </a:xfrm>
            <a:custGeom>
              <a:avLst/>
              <a:gdLst/>
              <a:ahLst/>
              <a:cxnLst/>
              <a:rect l="l" t="t" r="r" b="b"/>
              <a:pathLst>
                <a:path w="8402" h="566" extrusionOk="0">
                  <a:moveTo>
                    <a:pt x="228" y="0"/>
                  </a:moveTo>
                  <a:cubicBezTo>
                    <a:pt x="98" y="0"/>
                    <a:pt x="1" y="125"/>
                    <a:pt x="1" y="283"/>
                  </a:cubicBezTo>
                  <a:cubicBezTo>
                    <a:pt x="1" y="440"/>
                    <a:pt x="103" y="565"/>
                    <a:pt x="232" y="565"/>
                  </a:cubicBezTo>
                  <a:lnTo>
                    <a:pt x="8170" y="565"/>
                  </a:lnTo>
                  <a:cubicBezTo>
                    <a:pt x="8295" y="565"/>
                    <a:pt x="8402" y="440"/>
                    <a:pt x="8402" y="283"/>
                  </a:cubicBezTo>
                  <a:cubicBezTo>
                    <a:pt x="8402" y="125"/>
                    <a:pt x="8295" y="0"/>
                    <a:pt x="8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53"/>
            <p:cNvSpPr/>
            <p:nvPr/>
          </p:nvSpPr>
          <p:spPr>
            <a:xfrm>
              <a:off x="4077908" y="3634329"/>
              <a:ext cx="988068" cy="103450"/>
            </a:xfrm>
            <a:custGeom>
              <a:avLst/>
              <a:gdLst/>
              <a:ahLst/>
              <a:cxnLst/>
              <a:rect l="l" t="t" r="r" b="b"/>
              <a:pathLst>
                <a:path w="9513" h="996" extrusionOk="0">
                  <a:moveTo>
                    <a:pt x="102" y="0"/>
                  </a:moveTo>
                  <a:cubicBezTo>
                    <a:pt x="46" y="0"/>
                    <a:pt x="0" y="47"/>
                    <a:pt x="0" y="107"/>
                  </a:cubicBezTo>
                  <a:lnTo>
                    <a:pt x="0" y="894"/>
                  </a:lnTo>
                  <a:cubicBezTo>
                    <a:pt x="0" y="950"/>
                    <a:pt x="46" y="996"/>
                    <a:pt x="102" y="996"/>
                  </a:cubicBezTo>
                  <a:lnTo>
                    <a:pt x="9406" y="996"/>
                  </a:lnTo>
                  <a:cubicBezTo>
                    <a:pt x="9466" y="996"/>
                    <a:pt x="9512" y="950"/>
                    <a:pt x="9512" y="894"/>
                  </a:cubicBezTo>
                  <a:lnTo>
                    <a:pt x="9512" y="107"/>
                  </a:lnTo>
                  <a:cubicBezTo>
                    <a:pt x="9512" y="47"/>
                    <a:pt x="9466" y="0"/>
                    <a:pt x="9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53"/>
            <p:cNvSpPr/>
            <p:nvPr/>
          </p:nvSpPr>
          <p:spPr>
            <a:xfrm>
              <a:off x="4159650" y="3634329"/>
              <a:ext cx="700881" cy="103034"/>
            </a:xfrm>
            <a:custGeom>
              <a:avLst/>
              <a:gdLst/>
              <a:ahLst/>
              <a:cxnLst/>
              <a:rect l="l" t="t" r="r" b="b"/>
              <a:pathLst>
                <a:path w="6748" h="992" extrusionOk="0">
                  <a:moveTo>
                    <a:pt x="84" y="0"/>
                  </a:moveTo>
                  <a:cubicBezTo>
                    <a:pt x="42" y="0"/>
                    <a:pt x="5" y="42"/>
                    <a:pt x="0" y="88"/>
                  </a:cubicBezTo>
                  <a:lnTo>
                    <a:pt x="0" y="903"/>
                  </a:lnTo>
                  <a:cubicBezTo>
                    <a:pt x="0" y="950"/>
                    <a:pt x="37" y="991"/>
                    <a:pt x="84" y="991"/>
                  </a:cubicBezTo>
                  <a:lnTo>
                    <a:pt x="6665" y="991"/>
                  </a:lnTo>
                  <a:cubicBezTo>
                    <a:pt x="6711" y="991"/>
                    <a:pt x="6748" y="950"/>
                    <a:pt x="6748" y="903"/>
                  </a:cubicBezTo>
                  <a:lnTo>
                    <a:pt x="6748" y="88"/>
                  </a:lnTo>
                  <a:cubicBezTo>
                    <a:pt x="6748" y="42"/>
                    <a:pt x="6711" y="0"/>
                    <a:pt x="6665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53"/>
            <p:cNvSpPr/>
            <p:nvPr/>
          </p:nvSpPr>
          <p:spPr>
            <a:xfrm>
              <a:off x="4212102" y="3634329"/>
              <a:ext cx="277631" cy="102515"/>
            </a:xfrm>
            <a:custGeom>
              <a:avLst/>
              <a:gdLst/>
              <a:ahLst/>
              <a:cxnLst/>
              <a:rect l="l" t="t" r="r" b="b"/>
              <a:pathLst>
                <a:path w="2673" h="987" extrusionOk="0">
                  <a:moveTo>
                    <a:pt x="56" y="0"/>
                  </a:moveTo>
                  <a:cubicBezTo>
                    <a:pt x="28" y="0"/>
                    <a:pt x="0" y="28"/>
                    <a:pt x="5" y="51"/>
                  </a:cubicBezTo>
                  <a:lnTo>
                    <a:pt x="5" y="931"/>
                  </a:lnTo>
                  <a:cubicBezTo>
                    <a:pt x="5" y="964"/>
                    <a:pt x="28" y="987"/>
                    <a:pt x="56" y="987"/>
                  </a:cubicBezTo>
                  <a:lnTo>
                    <a:pt x="2621" y="987"/>
                  </a:lnTo>
                  <a:cubicBezTo>
                    <a:pt x="2649" y="987"/>
                    <a:pt x="2672" y="964"/>
                    <a:pt x="2672" y="931"/>
                  </a:cubicBezTo>
                  <a:lnTo>
                    <a:pt x="2672" y="51"/>
                  </a:lnTo>
                  <a:cubicBezTo>
                    <a:pt x="2672" y="23"/>
                    <a:pt x="2649" y="0"/>
                    <a:pt x="262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53"/>
            <p:cNvSpPr/>
            <p:nvPr/>
          </p:nvSpPr>
          <p:spPr>
            <a:xfrm>
              <a:off x="4577187" y="3634329"/>
              <a:ext cx="93375" cy="102515"/>
            </a:xfrm>
            <a:custGeom>
              <a:avLst/>
              <a:gdLst/>
              <a:ahLst/>
              <a:cxnLst/>
              <a:rect l="l" t="t" r="r" b="b"/>
              <a:pathLst>
                <a:path w="899" h="987" extrusionOk="0">
                  <a:moveTo>
                    <a:pt x="33" y="0"/>
                  </a:moveTo>
                  <a:cubicBezTo>
                    <a:pt x="14" y="0"/>
                    <a:pt x="0" y="19"/>
                    <a:pt x="0" y="28"/>
                  </a:cubicBezTo>
                  <a:lnTo>
                    <a:pt x="0" y="954"/>
                  </a:lnTo>
                  <a:cubicBezTo>
                    <a:pt x="0" y="973"/>
                    <a:pt x="14" y="987"/>
                    <a:pt x="33" y="987"/>
                  </a:cubicBezTo>
                  <a:lnTo>
                    <a:pt x="871" y="987"/>
                  </a:lnTo>
                  <a:cubicBezTo>
                    <a:pt x="889" y="987"/>
                    <a:pt x="899" y="973"/>
                    <a:pt x="899" y="954"/>
                  </a:cubicBezTo>
                  <a:lnTo>
                    <a:pt x="899" y="28"/>
                  </a:lnTo>
                  <a:cubicBezTo>
                    <a:pt x="899" y="14"/>
                    <a:pt x="889" y="0"/>
                    <a:pt x="87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53"/>
            <p:cNvSpPr/>
            <p:nvPr/>
          </p:nvSpPr>
          <p:spPr>
            <a:xfrm>
              <a:off x="4540107" y="4160094"/>
              <a:ext cx="57853" cy="48193"/>
            </a:xfrm>
            <a:custGeom>
              <a:avLst/>
              <a:gdLst/>
              <a:ahLst/>
              <a:cxnLst/>
              <a:rect l="l" t="t" r="r" b="b"/>
              <a:pathLst>
                <a:path w="557" h="464" extrusionOk="0">
                  <a:moveTo>
                    <a:pt x="278" y="0"/>
                  </a:moveTo>
                  <a:cubicBezTo>
                    <a:pt x="126" y="0"/>
                    <a:pt x="1" y="102"/>
                    <a:pt x="1" y="232"/>
                  </a:cubicBezTo>
                  <a:cubicBezTo>
                    <a:pt x="1" y="357"/>
                    <a:pt x="126" y="463"/>
                    <a:pt x="278" y="463"/>
                  </a:cubicBezTo>
                  <a:cubicBezTo>
                    <a:pt x="431" y="463"/>
                    <a:pt x="556" y="357"/>
                    <a:pt x="556" y="232"/>
                  </a:cubicBezTo>
                  <a:cubicBezTo>
                    <a:pt x="556" y="102"/>
                    <a:pt x="436" y="0"/>
                    <a:pt x="278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53"/>
            <p:cNvSpPr/>
            <p:nvPr/>
          </p:nvSpPr>
          <p:spPr>
            <a:xfrm>
              <a:off x="4558388" y="4115328"/>
              <a:ext cx="24201" cy="23162"/>
            </a:xfrm>
            <a:custGeom>
              <a:avLst/>
              <a:gdLst/>
              <a:ahLst/>
              <a:cxnLst/>
              <a:rect l="l" t="t" r="r" b="b"/>
              <a:pathLst>
                <a:path w="233" h="223" extrusionOk="0">
                  <a:moveTo>
                    <a:pt x="116" y="0"/>
                  </a:moveTo>
                  <a:cubicBezTo>
                    <a:pt x="52" y="0"/>
                    <a:pt x="1" y="51"/>
                    <a:pt x="1" y="112"/>
                  </a:cubicBezTo>
                  <a:cubicBezTo>
                    <a:pt x="1" y="167"/>
                    <a:pt x="52" y="223"/>
                    <a:pt x="116" y="223"/>
                  </a:cubicBezTo>
                  <a:cubicBezTo>
                    <a:pt x="177" y="223"/>
                    <a:pt x="232" y="167"/>
                    <a:pt x="232" y="112"/>
                  </a:cubicBezTo>
                  <a:cubicBezTo>
                    <a:pt x="232" y="47"/>
                    <a:pt x="177" y="0"/>
                    <a:pt x="116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53"/>
            <p:cNvSpPr/>
            <p:nvPr/>
          </p:nvSpPr>
          <p:spPr>
            <a:xfrm>
              <a:off x="4078324" y="3667982"/>
              <a:ext cx="987652" cy="12152"/>
            </a:xfrm>
            <a:custGeom>
              <a:avLst/>
              <a:gdLst/>
              <a:ahLst/>
              <a:cxnLst/>
              <a:rect l="l" t="t" r="r" b="b"/>
              <a:pathLst>
                <a:path w="9509" h="117" extrusionOk="0">
                  <a:moveTo>
                    <a:pt x="1" y="0"/>
                  </a:moveTo>
                  <a:lnTo>
                    <a:pt x="1" y="116"/>
                  </a:lnTo>
                  <a:lnTo>
                    <a:pt x="9508" y="116"/>
                  </a:lnTo>
                  <a:lnTo>
                    <a:pt x="95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79" name="Google Shape;3379;p53"/>
          <p:cNvGrpSpPr/>
          <p:nvPr/>
        </p:nvGrpSpPr>
        <p:grpSpPr>
          <a:xfrm>
            <a:off x="8448156" y="2425345"/>
            <a:ext cx="801838" cy="2546455"/>
            <a:chOff x="7174301" y="2366582"/>
            <a:chExt cx="801838" cy="2546455"/>
          </a:xfrm>
        </p:grpSpPr>
        <p:sp>
          <p:nvSpPr>
            <p:cNvPr id="3380" name="Google Shape;3380;p53"/>
            <p:cNvSpPr/>
            <p:nvPr/>
          </p:nvSpPr>
          <p:spPr>
            <a:xfrm>
              <a:off x="7792242" y="2937931"/>
              <a:ext cx="10062" cy="431336"/>
            </a:xfrm>
            <a:custGeom>
              <a:avLst/>
              <a:gdLst/>
              <a:ahLst/>
              <a:cxnLst/>
              <a:rect l="l" t="t" r="r" b="b"/>
              <a:pathLst>
                <a:path w="130" h="5573" extrusionOk="0">
                  <a:moveTo>
                    <a:pt x="0" y="1"/>
                  </a:moveTo>
                  <a:lnTo>
                    <a:pt x="0" y="5572"/>
                  </a:lnTo>
                  <a:lnTo>
                    <a:pt x="130" y="5572"/>
                  </a:lnTo>
                  <a:lnTo>
                    <a:pt x="13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53"/>
            <p:cNvSpPr/>
            <p:nvPr/>
          </p:nvSpPr>
          <p:spPr>
            <a:xfrm>
              <a:off x="7556335" y="2819667"/>
              <a:ext cx="24458" cy="2019533"/>
            </a:xfrm>
            <a:custGeom>
              <a:avLst/>
              <a:gdLst/>
              <a:ahLst/>
              <a:cxnLst/>
              <a:rect l="l" t="t" r="r" b="b"/>
              <a:pathLst>
                <a:path w="316" h="26093" extrusionOk="0">
                  <a:moveTo>
                    <a:pt x="1" y="1"/>
                  </a:moveTo>
                  <a:lnTo>
                    <a:pt x="1" y="26093"/>
                  </a:lnTo>
                  <a:lnTo>
                    <a:pt x="316" y="26093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53"/>
            <p:cNvSpPr/>
            <p:nvPr/>
          </p:nvSpPr>
          <p:spPr>
            <a:xfrm>
              <a:off x="7556335" y="2934061"/>
              <a:ext cx="24458" cy="440547"/>
            </a:xfrm>
            <a:custGeom>
              <a:avLst/>
              <a:gdLst/>
              <a:ahLst/>
              <a:cxnLst/>
              <a:rect l="l" t="t" r="r" b="b"/>
              <a:pathLst>
                <a:path w="316" h="5692" extrusionOk="0">
                  <a:moveTo>
                    <a:pt x="1" y="0"/>
                  </a:moveTo>
                  <a:lnTo>
                    <a:pt x="1" y="5692"/>
                  </a:lnTo>
                  <a:lnTo>
                    <a:pt x="316" y="5692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53"/>
            <p:cNvSpPr/>
            <p:nvPr/>
          </p:nvSpPr>
          <p:spPr>
            <a:xfrm>
              <a:off x="7556335" y="4027997"/>
              <a:ext cx="24458" cy="811203"/>
            </a:xfrm>
            <a:custGeom>
              <a:avLst/>
              <a:gdLst/>
              <a:ahLst/>
              <a:cxnLst/>
              <a:rect l="l" t="t" r="r" b="b"/>
              <a:pathLst>
                <a:path w="316" h="10481" extrusionOk="0">
                  <a:moveTo>
                    <a:pt x="1" y="0"/>
                  </a:moveTo>
                  <a:lnTo>
                    <a:pt x="1" y="10481"/>
                  </a:lnTo>
                  <a:lnTo>
                    <a:pt x="316" y="10481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53"/>
            <p:cNvSpPr/>
            <p:nvPr/>
          </p:nvSpPr>
          <p:spPr>
            <a:xfrm>
              <a:off x="7186452" y="2366582"/>
              <a:ext cx="763913" cy="515158"/>
            </a:xfrm>
            <a:custGeom>
              <a:avLst/>
              <a:gdLst/>
              <a:ahLst/>
              <a:cxnLst/>
              <a:rect l="l" t="t" r="r" b="b"/>
              <a:pathLst>
                <a:path w="9870" h="6656" extrusionOk="0">
                  <a:moveTo>
                    <a:pt x="1427" y="1"/>
                  </a:moveTo>
                  <a:cubicBezTo>
                    <a:pt x="973" y="1"/>
                    <a:pt x="0" y="3368"/>
                    <a:pt x="0" y="6656"/>
                  </a:cubicBezTo>
                  <a:lnTo>
                    <a:pt x="9870" y="6656"/>
                  </a:lnTo>
                  <a:cubicBezTo>
                    <a:pt x="9870" y="3877"/>
                    <a:pt x="8841" y="1"/>
                    <a:pt x="84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53"/>
            <p:cNvSpPr/>
            <p:nvPr/>
          </p:nvSpPr>
          <p:spPr>
            <a:xfrm>
              <a:off x="7174301" y="2862004"/>
              <a:ext cx="801838" cy="153557"/>
            </a:xfrm>
            <a:custGeom>
              <a:avLst/>
              <a:gdLst/>
              <a:ahLst/>
              <a:cxnLst/>
              <a:rect l="l" t="t" r="r" b="b"/>
              <a:pathLst>
                <a:path w="10360" h="1984" extrusionOk="0">
                  <a:moveTo>
                    <a:pt x="7452" y="1"/>
                  </a:moveTo>
                  <a:cubicBezTo>
                    <a:pt x="4533" y="1"/>
                    <a:pt x="176" y="5"/>
                    <a:pt x="176" y="5"/>
                  </a:cubicBezTo>
                  <a:cubicBezTo>
                    <a:pt x="153" y="528"/>
                    <a:pt x="14" y="792"/>
                    <a:pt x="5" y="1149"/>
                  </a:cubicBezTo>
                  <a:cubicBezTo>
                    <a:pt x="0" y="1325"/>
                    <a:pt x="69" y="1667"/>
                    <a:pt x="412" y="1672"/>
                  </a:cubicBezTo>
                  <a:cubicBezTo>
                    <a:pt x="418" y="1672"/>
                    <a:pt x="425" y="1672"/>
                    <a:pt x="431" y="1672"/>
                  </a:cubicBezTo>
                  <a:cubicBezTo>
                    <a:pt x="640" y="1672"/>
                    <a:pt x="807" y="1524"/>
                    <a:pt x="848" y="1371"/>
                  </a:cubicBezTo>
                  <a:cubicBezTo>
                    <a:pt x="858" y="1476"/>
                    <a:pt x="941" y="1648"/>
                    <a:pt x="1069" y="1648"/>
                  </a:cubicBezTo>
                  <a:cubicBezTo>
                    <a:pt x="1110" y="1648"/>
                    <a:pt x="1155" y="1631"/>
                    <a:pt x="1204" y="1589"/>
                  </a:cubicBezTo>
                  <a:lnTo>
                    <a:pt x="1204" y="1589"/>
                  </a:lnTo>
                  <a:cubicBezTo>
                    <a:pt x="1169" y="1795"/>
                    <a:pt x="1291" y="1886"/>
                    <a:pt x="1439" y="1886"/>
                  </a:cubicBezTo>
                  <a:cubicBezTo>
                    <a:pt x="1620" y="1886"/>
                    <a:pt x="1840" y="1749"/>
                    <a:pt x="1852" y="1519"/>
                  </a:cubicBezTo>
                  <a:cubicBezTo>
                    <a:pt x="1866" y="1603"/>
                    <a:pt x="1913" y="1718"/>
                    <a:pt x="2028" y="1737"/>
                  </a:cubicBezTo>
                  <a:cubicBezTo>
                    <a:pt x="2036" y="1738"/>
                    <a:pt x="2044" y="1738"/>
                    <a:pt x="2052" y="1738"/>
                  </a:cubicBezTo>
                  <a:cubicBezTo>
                    <a:pt x="2234" y="1738"/>
                    <a:pt x="2314" y="1478"/>
                    <a:pt x="2385" y="1385"/>
                  </a:cubicBezTo>
                  <a:cubicBezTo>
                    <a:pt x="2400" y="1459"/>
                    <a:pt x="2476" y="1541"/>
                    <a:pt x="2580" y="1541"/>
                  </a:cubicBezTo>
                  <a:cubicBezTo>
                    <a:pt x="2606" y="1541"/>
                    <a:pt x="2634" y="1536"/>
                    <a:pt x="2663" y="1524"/>
                  </a:cubicBezTo>
                  <a:lnTo>
                    <a:pt x="2663" y="1524"/>
                  </a:lnTo>
                  <a:cubicBezTo>
                    <a:pt x="2654" y="1667"/>
                    <a:pt x="2598" y="1899"/>
                    <a:pt x="2820" y="1968"/>
                  </a:cubicBezTo>
                  <a:cubicBezTo>
                    <a:pt x="2852" y="1979"/>
                    <a:pt x="2882" y="1983"/>
                    <a:pt x="2912" y="1983"/>
                  </a:cubicBezTo>
                  <a:cubicBezTo>
                    <a:pt x="3056" y="1983"/>
                    <a:pt x="3172" y="1872"/>
                    <a:pt x="3191" y="1760"/>
                  </a:cubicBezTo>
                  <a:cubicBezTo>
                    <a:pt x="3200" y="1873"/>
                    <a:pt x="3280" y="1978"/>
                    <a:pt x="3431" y="1978"/>
                  </a:cubicBezTo>
                  <a:cubicBezTo>
                    <a:pt x="3434" y="1978"/>
                    <a:pt x="3438" y="1978"/>
                    <a:pt x="3441" y="1978"/>
                  </a:cubicBezTo>
                  <a:cubicBezTo>
                    <a:pt x="3686" y="1964"/>
                    <a:pt x="3724" y="1658"/>
                    <a:pt x="3751" y="1519"/>
                  </a:cubicBezTo>
                  <a:cubicBezTo>
                    <a:pt x="3845" y="1685"/>
                    <a:pt x="3962" y="1765"/>
                    <a:pt x="4098" y="1765"/>
                  </a:cubicBezTo>
                  <a:cubicBezTo>
                    <a:pt x="4216" y="1765"/>
                    <a:pt x="4348" y="1705"/>
                    <a:pt x="4492" y="1589"/>
                  </a:cubicBezTo>
                  <a:cubicBezTo>
                    <a:pt x="4521" y="1732"/>
                    <a:pt x="4630" y="1886"/>
                    <a:pt x="4768" y="1886"/>
                  </a:cubicBezTo>
                  <a:cubicBezTo>
                    <a:pt x="4831" y="1886"/>
                    <a:pt x="4900" y="1854"/>
                    <a:pt x="4969" y="1774"/>
                  </a:cubicBezTo>
                  <a:cubicBezTo>
                    <a:pt x="4974" y="1899"/>
                    <a:pt x="5054" y="1955"/>
                    <a:pt x="5144" y="1955"/>
                  </a:cubicBezTo>
                  <a:cubicBezTo>
                    <a:pt x="5251" y="1955"/>
                    <a:pt x="5370" y="1878"/>
                    <a:pt x="5395" y="1751"/>
                  </a:cubicBezTo>
                  <a:cubicBezTo>
                    <a:pt x="5421" y="1772"/>
                    <a:pt x="5473" y="1789"/>
                    <a:pt x="5526" y="1789"/>
                  </a:cubicBezTo>
                  <a:cubicBezTo>
                    <a:pt x="5613" y="1789"/>
                    <a:pt x="5702" y="1740"/>
                    <a:pt x="5673" y="1575"/>
                  </a:cubicBezTo>
                  <a:lnTo>
                    <a:pt x="5673" y="1575"/>
                  </a:lnTo>
                  <a:cubicBezTo>
                    <a:pt x="5714" y="1597"/>
                    <a:pt x="5763" y="1607"/>
                    <a:pt x="5814" y="1607"/>
                  </a:cubicBezTo>
                  <a:cubicBezTo>
                    <a:pt x="5973" y="1607"/>
                    <a:pt x="6145" y="1507"/>
                    <a:pt x="6085" y="1366"/>
                  </a:cubicBezTo>
                  <a:lnTo>
                    <a:pt x="6085" y="1366"/>
                  </a:lnTo>
                  <a:cubicBezTo>
                    <a:pt x="6118" y="1425"/>
                    <a:pt x="6190" y="1462"/>
                    <a:pt x="6266" y="1462"/>
                  </a:cubicBezTo>
                  <a:cubicBezTo>
                    <a:pt x="6341" y="1462"/>
                    <a:pt x="6422" y="1426"/>
                    <a:pt x="6474" y="1339"/>
                  </a:cubicBezTo>
                  <a:cubicBezTo>
                    <a:pt x="6522" y="1469"/>
                    <a:pt x="6699" y="1604"/>
                    <a:pt x="6853" y="1604"/>
                  </a:cubicBezTo>
                  <a:cubicBezTo>
                    <a:pt x="6939" y="1604"/>
                    <a:pt x="7018" y="1562"/>
                    <a:pt x="7063" y="1454"/>
                  </a:cubicBezTo>
                  <a:cubicBezTo>
                    <a:pt x="7104" y="1621"/>
                    <a:pt x="7294" y="1867"/>
                    <a:pt x="7544" y="1867"/>
                  </a:cubicBezTo>
                  <a:cubicBezTo>
                    <a:pt x="7822" y="1867"/>
                    <a:pt x="7799" y="1681"/>
                    <a:pt x="7961" y="1570"/>
                  </a:cubicBezTo>
                  <a:cubicBezTo>
                    <a:pt x="8019" y="1664"/>
                    <a:pt x="8132" y="1705"/>
                    <a:pt x="8249" y="1705"/>
                  </a:cubicBezTo>
                  <a:cubicBezTo>
                    <a:pt x="8411" y="1705"/>
                    <a:pt x="8582" y="1626"/>
                    <a:pt x="8633" y="1491"/>
                  </a:cubicBezTo>
                  <a:cubicBezTo>
                    <a:pt x="8681" y="1575"/>
                    <a:pt x="8821" y="1645"/>
                    <a:pt x="8947" y="1645"/>
                  </a:cubicBezTo>
                  <a:cubicBezTo>
                    <a:pt x="9051" y="1645"/>
                    <a:pt x="9144" y="1596"/>
                    <a:pt x="9165" y="1468"/>
                  </a:cubicBezTo>
                  <a:lnTo>
                    <a:pt x="9165" y="1468"/>
                  </a:lnTo>
                  <a:cubicBezTo>
                    <a:pt x="9144" y="1780"/>
                    <a:pt x="9311" y="1908"/>
                    <a:pt x="9478" y="1908"/>
                  </a:cubicBezTo>
                  <a:cubicBezTo>
                    <a:pt x="9641" y="1908"/>
                    <a:pt x="9804" y="1787"/>
                    <a:pt x="9795" y="1598"/>
                  </a:cubicBezTo>
                  <a:lnTo>
                    <a:pt x="9795" y="1598"/>
                  </a:lnTo>
                  <a:cubicBezTo>
                    <a:pt x="9860" y="1651"/>
                    <a:pt x="9927" y="1675"/>
                    <a:pt x="9990" y="1675"/>
                  </a:cubicBezTo>
                  <a:cubicBezTo>
                    <a:pt x="10198" y="1675"/>
                    <a:pt x="10359" y="1413"/>
                    <a:pt x="10235" y="1047"/>
                  </a:cubicBezTo>
                  <a:cubicBezTo>
                    <a:pt x="10115" y="695"/>
                    <a:pt x="10027" y="398"/>
                    <a:pt x="10027" y="5"/>
                  </a:cubicBezTo>
                  <a:cubicBezTo>
                    <a:pt x="10011" y="2"/>
                    <a:pt x="8911" y="1"/>
                    <a:pt x="74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53"/>
            <p:cNvSpPr/>
            <p:nvPr/>
          </p:nvSpPr>
          <p:spPr>
            <a:xfrm>
              <a:off x="7174997" y="2855502"/>
              <a:ext cx="790770" cy="36299"/>
            </a:xfrm>
            <a:custGeom>
              <a:avLst/>
              <a:gdLst/>
              <a:ahLst/>
              <a:cxnLst/>
              <a:rect l="l" t="t" r="r" b="b"/>
              <a:pathLst>
                <a:path w="10217" h="469" extrusionOk="0">
                  <a:moveTo>
                    <a:pt x="93" y="1"/>
                  </a:moveTo>
                  <a:cubicBezTo>
                    <a:pt x="37" y="1"/>
                    <a:pt x="0" y="38"/>
                    <a:pt x="0" y="89"/>
                  </a:cubicBezTo>
                  <a:lnTo>
                    <a:pt x="0" y="376"/>
                  </a:lnTo>
                  <a:cubicBezTo>
                    <a:pt x="0" y="427"/>
                    <a:pt x="37" y="469"/>
                    <a:pt x="93" y="469"/>
                  </a:cubicBezTo>
                  <a:lnTo>
                    <a:pt x="10124" y="469"/>
                  </a:lnTo>
                  <a:cubicBezTo>
                    <a:pt x="10175" y="469"/>
                    <a:pt x="10217" y="427"/>
                    <a:pt x="10217" y="376"/>
                  </a:cubicBezTo>
                  <a:lnTo>
                    <a:pt x="10217" y="89"/>
                  </a:lnTo>
                  <a:cubicBezTo>
                    <a:pt x="10217" y="38"/>
                    <a:pt x="10175" y="1"/>
                    <a:pt x="101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53"/>
            <p:cNvSpPr/>
            <p:nvPr/>
          </p:nvSpPr>
          <p:spPr>
            <a:xfrm>
              <a:off x="7768946" y="3347286"/>
              <a:ext cx="56345" cy="61067"/>
            </a:xfrm>
            <a:custGeom>
              <a:avLst/>
              <a:gdLst/>
              <a:ahLst/>
              <a:cxnLst/>
              <a:rect l="l" t="t" r="r" b="b"/>
              <a:pathLst>
                <a:path w="728" h="789" extrusionOk="0">
                  <a:moveTo>
                    <a:pt x="366" y="1"/>
                  </a:moveTo>
                  <a:cubicBezTo>
                    <a:pt x="162" y="1"/>
                    <a:pt x="0" y="177"/>
                    <a:pt x="0" y="394"/>
                  </a:cubicBezTo>
                  <a:cubicBezTo>
                    <a:pt x="0" y="612"/>
                    <a:pt x="162" y="788"/>
                    <a:pt x="366" y="788"/>
                  </a:cubicBezTo>
                  <a:cubicBezTo>
                    <a:pt x="565" y="788"/>
                    <a:pt x="727" y="607"/>
                    <a:pt x="727" y="394"/>
                  </a:cubicBezTo>
                  <a:cubicBezTo>
                    <a:pt x="727" y="181"/>
                    <a:pt x="565" y="1"/>
                    <a:pt x="3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53"/>
            <p:cNvSpPr/>
            <p:nvPr/>
          </p:nvSpPr>
          <p:spPr>
            <a:xfrm>
              <a:off x="7249918" y="2366582"/>
              <a:ext cx="580017" cy="415702"/>
            </a:xfrm>
            <a:custGeom>
              <a:avLst/>
              <a:gdLst/>
              <a:ahLst/>
              <a:cxnLst/>
              <a:rect l="l" t="t" r="r" b="b"/>
              <a:pathLst>
                <a:path w="7494" h="5371" extrusionOk="0">
                  <a:moveTo>
                    <a:pt x="936" y="1"/>
                  </a:moveTo>
                  <a:cubicBezTo>
                    <a:pt x="695" y="1"/>
                    <a:pt x="297" y="1122"/>
                    <a:pt x="0" y="2701"/>
                  </a:cubicBezTo>
                  <a:cubicBezTo>
                    <a:pt x="2" y="4177"/>
                    <a:pt x="1734" y="5370"/>
                    <a:pt x="3532" y="5370"/>
                  </a:cubicBezTo>
                  <a:cubicBezTo>
                    <a:pt x="5474" y="5370"/>
                    <a:pt x="7493" y="3977"/>
                    <a:pt x="7493" y="43"/>
                  </a:cubicBezTo>
                  <a:cubicBezTo>
                    <a:pt x="7470" y="19"/>
                    <a:pt x="7447" y="1"/>
                    <a:pt x="7424" y="1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53"/>
            <p:cNvSpPr/>
            <p:nvPr/>
          </p:nvSpPr>
          <p:spPr>
            <a:xfrm>
              <a:off x="7176777" y="2922296"/>
              <a:ext cx="791544" cy="94193"/>
            </a:xfrm>
            <a:custGeom>
              <a:avLst/>
              <a:gdLst/>
              <a:ahLst/>
              <a:cxnLst/>
              <a:rect l="l" t="t" r="r" b="b"/>
              <a:pathLst>
                <a:path w="10227" h="1217" extrusionOk="0">
                  <a:moveTo>
                    <a:pt x="7352" y="0"/>
                  </a:moveTo>
                  <a:cubicBezTo>
                    <a:pt x="7205" y="0"/>
                    <a:pt x="7087" y="112"/>
                    <a:pt x="7068" y="221"/>
                  </a:cubicBezTo>
                  <a:cubicBezTo>
                    <a:pt x="7054" y="108"/>
                    <a:pt x="6978" y="8"/>
                    <a:pt x="6828" y="8"/>
                  </a:cubicBezTo>
                  <a:cubicBezTo>
                    <a:pt x="6824" y="8"/>
                    <a:pt x="6821" y="8"/>
                    <a:pt x="6818" y="8"/>
                  </a:cubicBezTo>
                  <a:cubicBezTo>
                    <a:pt x="6567" y="22"/>
                    <a:pt x="6535" y="328"/>
                    <a:pt x="6507" y="467"/>
                  </a:cubicBezTo>
                  <a:cubicBezTo>
                    <a:pt x="6413" y="299"/>
                    <a:pt x="6297" y="219"/>
                    <a:pt x="6162" y="219"/>
                  </a:cubicBezTo>
                  <a:cubicBezTo>
                    <a:pt x="6044" y="219"/>
                    <a:pt x="5911" y="281"/>
                    <a:pt x="5766" y="397"/>
                  </a:cubicBezTo>
                  <a:cubicBezTo>
                    <a:pt x="5738" y="254"/>
                    <a:pt x="5628" y="100"/>
                    <a:pt x="5491" y="100"/>
                  </a:cubicBezTo>
                  <a:cubicBezTo>
                    <a:pt x="5428" y="100"/>
                    <a:pt x="5359" y="132"/>
                    <a:pt x="5289" y="212"/>
                  </a:cubicBezTo>
                  <a:cubicBezTo>
                    <a:pt x="5285" y="87"/>
                    <a:pt x="5204" y="31"/>
                    <a:pt x="5114" y="31"/>
                  </a:cubicBezTo>
                  <a:cubicBezTo>
                    <a:pt x="5008" y="31"/>
                    <a:pt x="4888" y="108"/>
                    <a:pt x="4863" y="235"/>
                  </a:cubicBezTo>
                  <a:cubicBezTo>
                    <a:pt x="4837" y="213"/>
                    <a:pt x="4785" y="195"/>
                    <a:pt x="4732" y="195"/>
                  </a:cubicBezTo>
                  <a:cubicBezTo>
                    <a:pt x="4645" y="195"/>
                    <a:pt x="4556" y="245"/>
                    <a:pt x="4585" y="407"/>
                  </a:cubicBezTo>
                  <a:cubicBezTo>
                    <a:pt x="4544" y="384"/>
                    <a:pt x="4494" y="374"/>
                    <a:pt x="4442" y="374"/>
                  </a:cubicBezTo>
                  <a:cubicBezTo>
                    <a:pt x="4281" y="374"/>
                    <a:pt x="4110" y="475"/>
                    <a:pt x="4173" y="615"/>
                  </a:cubicBezTo>
                  <a:cubicBezTo>
                    <a:pt x="4141" y="558"/>
                    <a:pt x="4071" y="522"/>
                    <a:pt x="3996" y="522"/>
                  </a:cubicBezTo>
                  <a:cubicBezTo>
                    <a:pt x="3920" y="522"/>
                    <a:pt x="3838" y="559"/>
                    <a:pt x="3784" y="648"/>
                  </a:cubicBezTo>
                  <a:cubicBezTo>
                    <a:pt x="3737" y="517"/>
                    <a:pt x="3559" y="382"/>
                    <a:pt x="3405" y="382"/>
                  </a:cubicBezTo>
                  <a:cubicBezTo>
                    <a:pt x="3319" y="382"/>
                    <a:pt x="3241" y="424"/>
                    <a:pt x="3196" y="532"/>
                  </a:cubicBezTo>
                  <a:cubicBezTo>
                    <a:pt x="3154" y="360"/>
                    <a:pt x="2964" y="120"/>
                    <a:pt x="2714" y="120"/>
                  </a:cubicBezTo>
                  <a:cubicBezTo>
                    <a:pt x="2436" y="120"/>
                    <a:pt x="2460" y="305"/>
                    <a:pt x="2298" y="416"/>
                  </a:cubicBezTo>
                  <a:cubicBezTo>
                    <a:pt x="2239" y="323"/>
                    <a:pt x="2127" y="281"/>
                    <a:pt x="2010" y="281"/>
                  </a:cubicBezTo>
                  <a:cubicBezTo>
                    <a:pt x="1848" y="281"/>
                    <a:pt x="1677" y="360"/>
                    <a:pt x="1626" y="495"/>
                  </a:cubicBezTo>
                  <a:cubicBezTo>
                    <a:pt x="1578" y="409"/>
                    <a:pt x="1439" y="340"/>
                    <a:pt x="1314" y="340"/>
                  </a:cubicBezTo>
                  <a:cubicBezTo>
                    <a:pt x="1209" y="340"/>
                    <a:pt x="1115" y="389"/>
                    <a:pt x="1093" y="518"/>
                  </a:cubicBezTo>
                  <a:cubicBezTo>
                    <a:pt x="1115" y="203"/>
                    <a:pt x="948" y="76"/>
                    <a:pt x="780" y="76"/>
                  </a:cubicBezTo>
                  <a:cubicBezTo>
                    <a:pt x="618" y="76"/>
                    <a:pt x="454" y="196"/>
                    <a:pt x="464" y="384"/>
                  </a:cubicBezTo>
                  <a:cubicBezTo>
                    <a:pt x="403" y="335"/>
                    <a:pt x="339" y="313"/>
                    <a:pt x="278" y="313"/>
                  </a:cubicBezTo>
                  <a:cubicBezTo>
                    <a:pt x="153" y="313"/>
                    <a:pt x="41" y="407"/>
                    <a:pt x="0" y="560"/>
                  </a:cubicBezTo>
                  <a:cubicBezTo>
                    <a:pt x="37" y="726"/>
                    <a:pt x="139" y="902"/>
                    <a:pt x="380" y="907"/>
                  </a:cubicBezTo>
                  <a:cubicBezTo>
                    <a:pt x="384" y="907"/>
                    <a:pt x="387" y="907"/>
                    <a:pt x="390" y="907"/>
                  </a:cubicBezTo>
                  <a:cubicBezTo>
                    <a:pt x="608" y="907"/>
                    <a:pt x="774" y="761"/>
                    <a:pt x="816" y="606"/>
                  </a:cubicBezTo>
                  <a:cubicBezTo>
                    <a:pt x="829" y="711"/>
                    <a:pt x="912" y="881"/>
                    <a:pt x="1037" y="881"/>
                  </a:cubicBezTo>
                  <a:cubicBezTo>
                    <a:pt x="1078" y="881"/>
                    <a:pt x="1123" y="863"/>
                    <a:pt x="1172" y="819"/>
                  </a:cubicBezTo>
                  <a:lnTo>
                    <a:pt x="1172" y="819"/>
                  </a:lnTo>
                  <a:cubicBezTo>
                    <a:pt x="1137" y="1025"/>
                    <a:pt x="1259" y="1116"/>
                    <a:pt x="1407" y="1116"/>
                  </a:cubicBezTo>
                  <a:cubicBezTo>
                    <a:pt x="1588" y="1116"/>
                    <a:pt x="1808" y="979"/>
                    <a:pt x="1820" y="749"/>
                  </a:cubicBezTo>
                  <a:cubicBezTo>
                    <a:pt x="1834" y="837"/>
                    <a:pt x="1881" y="953"/>
                    <a:pt x="1996" y="972"/>
                  </a:cubicBezTo>
                  <a:cubicBezTo>
                    <a:pt x="2005" y="973"/>
                    <a:pt x="2012" y="973"/>
                    <a:pt x="2020" y="973"/>
                  </a:cubicBezTo>
                  <a:cubicBezTo>
                    <a:pt x="2206" y="973"/>
                    <a:pt x="2282" y="713"/>
                    <a:pt x="2353" y="615"/>
                  </a:cubicBezTo>
                  <a:cubicBezTo>
                    <a:pt x="2368" y="690"/>
                    <a:pt x="2447" y="774"/>
                    <a:pt x="2552" y="774"/>
                  </a:cubicBezTo>
                  <a:cubicBezTo>
                    <a:pt x="2577" y="774"/>
                    <a:pt x="2603" y="769"/>
                    <a:pt x="2631" y="759"/>
                  </a:cubicBezTo>
                  <a:lnTo>
                    <a:pt x="2631" y="759"/>
                  </a:lnTo>
                  <a:cubicBezTo>
                    <a:pt x="2622" y="902"/>
                    <a:pt x="2571" y="1134"/>
                    <a:pt x="2788" y="1203"/>
                  </a:cubicBezTo>
                  <a:cubicBezTo>
                    <a:pt x="2819" y="1212"/>
                    <a:pt x="2848" y="1216"/>
                    <a:pt x="2877" y="1216"/>
                  </a:cubicBezTo>
                  <a:cubicBezTo>
                    <a:pt x="3023" y="1216"/>
                    <a:pt x="3140" y="1107"/>
                    <a:pt x="3159" y="995"/>
                  </a:cubicBezTo>
                  <a:cubicBezTo>
                    <a:pt x="3173" y="1108"/>
                    <a:pt x="3248" y="1208"/>
                    <a:pt x="3399" y="1208"/>
                  </a:cubicBezTo>
                  <a:cubicBezTo>
                    <a:pt x="3402" y="1208"/>
                    <a:pt x="3406" y="1208"/>
                    <a:pt x="3409" y="1208"/>
                  </a:cubicBezTo>
                  <a:cubicBezTo>
                    <a:pt x="3659" y="1199"/>
                    <a:pt x="3692" y="888"/>
                    <a:pt x="3719" y="749"/>
                  </a:cubicBezTo>
                  <a:cubicBezTo>
                    <a:pt x="3813" y="917"/>
                    <a:pt x="3929" y="997"/>
                    <a:pt x="4064" y="997"/>
                  </a:cubicBezTo>
                  <a:cubicBezTo>
                    <a:pt x="4183" y="997"/>
                    <a:pt x="4315" y="936"/>
                    <a:pt x="4460" y="819"/>
                  </a:cubicBezTo>
                  <a:cubicBezTo>
                    <a:pt x="4489" y="962"/>
                    <a:pt x="4598" y="1116"/>
                    <a:pt x="4736" y="1116"/>
                  </a:cubicBezTo>
                  <a:cubicBezTo>
                    <a:pt x="4799" y="1116"/>
                    <a:pt x="4868" y="1084"/>
                    <a:pt x="4937" y="1004"/>
                  </a:cubicBezTo>
                  <a:cubicBezTo>
                    <a:pt x="4942" y="1130"/>
                    <a:pt x="5023" y="1186"/>
                    <a:pt x="5114" y="1186"/>
                  </a:cubicBezTo>
                  <a:cubicBezTo>
                    <a:pt x="5220" y="1186"/>
                    <a:pt x="5338" y="1111"/>
                    <a:pt x="5363" y="981"/>
                  </a:cubicBezTo>
                  <a:cubicBezTo>
                    <a:pt x="5389" y="1004"/>
                    <a:pt x="5442" y="1022"/>
                    <a:pt x="5494" y="1022"/>
                  </a:cubicBezTo>
                  <a:cubicBezTo>
                    <a:pt x="5582" y="1022"/>
                    <a:pt x="5670" y="972"/>
                    <a:pt x="5641" y="810"/>
                  </a:cubicBezTo>
                  <a:lnTo>
                    <a:pt x="5641" y="810"/>
                  </a:lnTo>
                  <a:cubicBezTo>
                    <a:pt x="5683" y="832"/>
                    <a:pt x="5733" y="842"/>
                    <a:pt x="5784" y="842"/>
                  </a:cubicBezTo>
                  <a:cubicBezTo>
                    <a:pt x="5945" y="842"/>
                    <a:pt x="6117" y="742"/>
                    <a:pt x="6053" y="601"/>
                  </a:cubicBezTo>
                  <a:lnTo>
                    <a:pt x="6053" y="601"/>
                  </a:lnTo>
                  <a:cubicBezTo>
                    <a:pt x="6086" y="659"/>
                    <a:pt x="6156" y="695"/>
                    <a:pt x="6232" y="695"/>
                  </a:cubicBezTo>
                  <a:cubicBezTo>
                    <a:pt x="6308" y="695"/>
                    <a:pt x="6389" y="659"/>
                    <a:pt x="6442" y="573"/>
                  </a:cubicBezTo>
                  <a:cubicBezTo>
                    <a:pt x="6490" y="702"/>
                    <a:pt x="6669" y="838"/>
                    <a:pt x="6823" y="838"/>
                  </a:cubicBezTo>
                  <a:cubicBezTo>
                    <a:pt x="6908" y="838"/>
                    <a:pt x="6986" y="796"/>
                    <a:pt x="7031" y="689"/>
                  </a:cubicBezTo>
                  <a:cubicBezTo>
                    <a:pt x="7072" y="856"/>
                    <a:pt x="7262" y="1097"/>
                    <a:pt x="7512" y="1097"/>
                  </a:cubicBezTo>
                  <a:cubicBezTo>
                    <a:pt x="7790" y="1097"/>
                    <a:pt x="7767" y="912"/>
                    <a:pt x="7929" y="805"/>
                  </a:cubicBezTo>
                  <a:cubicBezTo>
                    <a:pt x="7987" y="896"/>
                    <a:pt x="8098" y="937"/>
                    <a:pt x="8214" y="937"/>
                  </a:cubicBezTo>
                  <a:cubicBezTo>
                    <a:pt x="8377" y="937"/>
                    <a:pt x="8549" y="857"/>
                    <a:pt x="8601" y="722"/>
                  </a:cubicBezTo>
                  <a:cubicBezTo>
                    <a:pt x="8648" y="807"/>
                    <a:pt x="8788" y="876"/>
                    <a:pt x="8913" y="876"/>
                  </a:cubicBezTo>
                  <a:cubicBezTo>
                    <a:pt x="9017" y="876"/>
                    <a:pt x="9112" y="827"/>
                    <a:pt x="9133" y="698"/>
                  </a:cubicBezTo>
                  <a:lnTo>
                    <a:pt x="9133" y="698"/>
                  </a:lnTo>
                  <a:cubicBezTo>
                    <a:pt x="9112" y="1013"/>
                    <a:pt x="9279" y="1141"/>
                    <a:pt x="9446" y="1141"/>
                  </a:cubicBezTo>
                  <a:cubicBezTo>
                    <a:pt x="9609" y="1141"/>
                    <a:pt x="9772" y="1020"/>
                    <a:pt x="9763" y="833"/>
                  </a:cubicBezTo>
                  <a:lnTo>
                    <a:pt x="9763" y="833"/>
                  </a:lnTo>
                  <a:cubicBezTo>
                    <a:pt x="9827" y="880"/>
                    <a:pt x="9892" y="901"/>
                    <a:pt x="9953" y="901"/>
                  </a:cubicBezTo>
                  <a:cubicBezTo>
                    <a:pt x="10078" y="901"/>
                    <a:pt x="10186" y="810"/>
                    <a:pt x="10226" y="657"/>
                  </a:cubicBezTo>
                  <a:cubicBezTo>
                    <a:pt x="10189" y="490"/>
                    <a:pt x="10087" y="314"/>
                    <a:pt x="9846" y="309"/>
                  </a:cubicBezTo>
                  <a:cubicBezTo>
                    <a:pt x="9843" y="309"/>
                    <a:pt x="9840" y="309"/>
                    <a:pt x="9837" y="309"/>
                  </a:cubicBezTo>
                  <a:cubicBezTo>
                    <a:pt x="9619" y="309"/>
                    <a:pt x="9452" y="460"/>
                    <a:pt x="9411" y="610"/>
                  </a:cubicBezTo>
                  <a:cubicBezTo>
                    <a:pt x="9397" y="506"/>
                    <a:pt x="9315" y="335"/>
                    <a:pt x="9189" y="335"/>
                  </a:cubicBezTo>
                  <a:cubicBezTo>
                    <a:pt x="9149" y="335"/>
                    <a:pt x="9103" y="353"/>
                    <a:pt x="9054" y="397"/>
                  </a:cubicBezTo>
                  <a:cubicBezTo>
                    <a:pt x="9090" y="192"/>
                    <a:pt x="8967" y="100"/>
                    <a:pt x="8819" y="100"/>
                  </a:cubicBezTo>
                  <a:cubicBezTo>
                    <a:pt x="8638" y="100"/>
                    <a:pt x="8419" y="237"/>
                    <a:pt x="8406" y="467"/>
                  </a:cubicBezTo>
                  <a:cubicBezTo>
                    <a:pt x="8392" y="379"/>
                    <a:pt x="8346" y="263"/>
                    <a:pt x="8230" y="249"/>
                  </a:cubicBezTo>
                  <a:cubicBezTo>
                    <a:pt x="8222" y="248"/>
                    <a:pt x="8214" y="248"/>
                    <a:pt x="8206" y="248"/>
                  </a:cubicBezTo>
                  <a:cubicBezTo>
                    <a:pt x="8020" y="248"/>
                    <a:pt x="7945" y="508"/>
                    <a:pt x="7873" y="601"/>
                  </a:cubicBezTo>
                  <a:cubicBezTo>
                    <a:pt x="7859" y="527"/>
                    <a:pt x="7782" y="445"/>
                    <a:pt x="7679" y="445"/>
                  </a:cubicBezTo>
                  <a:cubicBezTo>
                    <a:pt x="7653" y="445"/>
                    <a:pt x="7625" y="450"/>
                    <a:pt x="7596" y="462"/>
                  </a:cubicBezTo>
                  <a:cubicBezTo>
                    <a:pt x="7605" y="314"/>
                    <a:pt x="7656" y="83"/>
                    <a:pt x="7438" y="13"/>
                  </a:cubicBezTo>
                  <a:cubicBezTo>
                    <a:pt x="7409" y="4"/>
                    <a:pt x="7380" y="0"/>
                    <a:pt x="7352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53"/>
            <p:cNvSpPr/>
            <p:nvPr/>
          </p:nvSpPr>
          <p:spPr>
            <a:xfrm>
              <a:off x="7505484" y="4777514"/>
              <a:ext cx="125539" cy="71747"/>
            </a:xfrm>
            <a:custGeom>
              <a:avLst/>
              <a:gdLst/>
              <a:ahLst/>
              <a:cxnLst/>
              <a:rect l="l" t="t" r="r" b="b"/>
              <a:pathLst>
                <a:path w="1622" h="927" extrusionOk="0">
                  <a:moveTo>
                    <a:pt x="412" y="0"/>
                  </a:moveTo>
                  <a:cubicBezTo>
                    <a:pt x="185" y="0"/>
                    <a:pt x="0" y="185"/>
                    <a:pt x="0" y="412"/>
                  </a:cubicBezTo>
                  <a:lnTo>
                    <a:pt x="0" y="926"/>
                  </a:lnTo>
                  <a:lnTo>
                    <a:pt x="1617" y="926"/>
                  </a:lnTo>
                  <a:lnTo>
                    <a:pt x="1617" y="412"/>
                  </a:lnTo>
                  <a:cubicBezTo>
                    <a:pt x="1621" y="181"/>
                    <a:pt x="1436" y="0"/>
                    <a:pt x="12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53"/>
            <p:cNvSpPr/>
            <p:nvPr/>
          </p:nvSpPr>
          <p:spPr>
            <a:xfrm>
              <a:off x="7303322" y="4827281"/>
              <a:ext cx="530560" cy="61067"/>
            </a:xfrm>
            <a:custGeom>
              <a:avLst/>
              <a:gdLst/>
              <a:ahLst/>
              <a:cxnLst/>
              <a:rect l="l" t="t" r="r" b="b"/>
              <a:pathLst>
                <a:path w="6855" h="789" extrusionOk="0">
                  <a:moveTo>
                    <a:pt x="2469" y="1"/>
                  </a:moveTo>
                  <a:lnTo>
                    <a:pt x="0" y="788"/>
                  </a:lnTo>
                  <a:lnTo>
                    <a:pt x="6854" y="788"/>
                  </a:lnTo>
                  <a:lnTo>
                    <a:pt x="43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53"/>
            <p:cNvSpPr/>
            <p:nvPr/>
          </p:nvSpPr>
          <p:spPr>
            <a:xfrm>
              <a:off x="7223371" y="2855502"/>
              <a:ext cx="407266" cy="35603"/>
            </a:xfrm>
            <a:custGeom>
              <a:avLst/>
              <a:gdLst/>
              <a:ahLst/>
              <a:cxnLst/>
              <a:rect l="l" t="t" r="r" b="b"/>
              <a:pathLst>
                <a:path w="5262" h="460" extrusionOk="0">
                  <a:moveTo>
                    <a:pt x="61" y="1"/>
                  </a:moveTo>
                  <a:cubicBezTo>
                    <a:pt x="28" y="1"/>
                    <a:pt x="0" y="29"/>
                    <a:pt x="0" y="61"/>
                  </a:cubicBezTo>
                  <a:lnTo>
                    <a:pt x="0" y="399"/>
                  </a:lnTo>
                  <a:cubicBezTo>
                    <a:pt x="0" y="431"/>
                    <a:pt x="28" y="459"/>
                    <a:pt x="61" y="459"/>
                  </a:cubicBezTo>
                  <a:lnTo>
                    <a:pt x="5197" y="459"/>
                  </a:lnTo>
                  <a:cubicBezTo>
                    <a:pt x="5234" y="459"/>
                    <a:pt x="5262" y="431"/>
                    <a:pt x="5262" y="399"/>
                  </a:cubicBezTo>
                  <a:lnTo>
                    <a:pt x="5262" y="61"/>
                  </a:lnTo>
                  <a:cubicBezTo>
                    <a:pt x="5262" y="29"/>
                    <a:pt x="5229" y="1"/>
                    <a:pt x="5197" y="1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53"/>
            <p:cNvSpPr/>
            <p:nvPr/>
          </p:nvSpPr>
          <p:spPr>
            <a:xfrm>
              <a:off x="7682880" y="2855502"/>
              <a:ext cx="230567" cy="35912"/>
            </a:xfrm>
            <a:custGeom>
              <a:avLst/>
              <a:gdLst/>
              <a:ahLst/>
              <a:cxnLst/>
              <a:rect l="l" t="t" r="r" b="b"/>
              <a:pathLst>
                <a:path w="2979" h="464" extrusionOk="0">
                  <a:moveTo>
                    <a:pt x="47" y="1"/>
                  </a:moveTo>
                  <a:cubicBezTo>
                    <a:pt x="19" y="1"/>
                    <a:pt x="1" y="24"/>
                    <a:pt x="1" y="47"/>
                  </a:cubicBezTo>
                  <a:lnTo>
                    <a:pt x="1" y="418"/>
                  </a:lnTo>
                  <a:cubicBezTo>
                    <a:pt x="1" y="445"/>
                    <a:pt x="24" y="464"/>
                    <a:pt x="47" y="464"/>
                  </a:cubicBezTo>
                  <a:lnTo>
                    <a:pt x="2923" y="464"/>
                  </a:lnTo>
                  <a:cubicBezTo>
                    <a:pt x="2955" y="464"/>
                    <a:pt x="2969" y="436"/>
                    <a:pt x="2969" y="418"/>
                  </a:cubicBezTo>
                  <a:lnTo>
                    <a:pt x="2969" y="47"/>
                  </a:lnTo>
                  <a:cubicBezTo>
                    <a:pt x="2979" y="24"/>
                    <a:pt x="2955" y="1"/>
                    <a:pt x="2923" y="1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53"/>
            <p:cNvSpPr/>
            <p:nvPr/>
          </p:nvSpPr>
          <p:spPr>
            <a:xfrm>
              <a:off x="7693251" y="2453345"/>
              <a:ext cx="184361" cy="327701"/>
            </a:xfrm>
            <a:custGeom>
              <a:avLst/>
              <a:gdLst/>
              <a:ahLst/>
              <a:cxnLst/>
              <a:rect l="l" t="t" r="r" b="b"/>
              <a:pathLst>
                <a:path w="2382" h="4234" extrusionOk="0">
                  <a:moveTo>
                    <a:pt x="1937" y="1"/>
                  </a:moveTo>
                  <a:lnTo>
                    <a:pt x="1937" y="1"/>
                  </a:lnTo>
                  <a:cubicBezTo>
                    <a:pt x="2187" y="2687"/>
                    <a:pt x="1" y="4233"/>
                    <a:pt x="1" y="4233"/>
                  </a:cubicBezTo>
                  <a:cubicBezTo>
                    <a:pt x="1" y="4233"/>
                    <a:pt x="1372" y="3664"/>
                    <a:pt x="1821" y="2469"/>
                  </a:cubicBezTo>
                  <a:cubicBezTo>
                    <a:pt x="2381" y="987"/>
                    <a:pt x="1937" y="1"/>
                    <a:pt x="1937" y="1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53"/>
            <p:cNvSpPr/>
            <p:nvPr/>
          </p:nvSpPr>
          <p:spPr>
            <a:xfrm>
              <a:off x="7240553" y="2641189"/>
              <a:ext cx="148835" cy="145817"/>
            </a:xfrm>
            <a:custGeom>
              <a:avLst/>
              <a:gdLst/>
              <a:ahLst/>
              <a:cxnLst/>
              <a:rect l="l" t="t" r="r" b="b"/>
              <a:pathLst>
                <a:path w="1923" h="1884" extrusionOk="0">
                  <a:moveTo>
                    <a:pt x="84" y="0"/>
                  </a:moveTo>
                  <a:cubicBezTo>
                    <a:pt x="84" y="1"/>
                    <a:pt x="1" y="829"/>
                    <a:pt x="552" y="1390"/>
                  </a:cubicBezTo>
                  <a:cubicBezTo>
                    <a:pt x="1001" y="1839"/>
                    <a:pt x="1611" y="1883"/>
                    <a:pt x="1835" y="1883"/>
                  </a:cubicBezTo>
                  <a:cubicBezTo>
                    <a:pt x="1891" y="1883"/>
                    <a:pt x="1923" y="1881"/>
                    <a:pt x="1923" y="1881"/>
                  </a:cubicBezTo>
                  <a:cubicBezTo>
                    <a:pt x="1923" y="1881"/>
                    <a:pt x="682" y="1441"/>
                    <a:pt x="84" y="0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53"/>
            <p:cNvSpPr/>
            <p:nvPr/>
          </p:nvSpPr>
          <p:spPr>
            <a:xfrm>
              <a:off x="7212612" y="2571299"/>
              <a:ext cx="706949" cy="40169"/>
            </a:xfrm>
            <a:custGeom>
              <a:avLst/>
              <a:gdLst/>
              <a:ahLst/>
              <a:cxnLst/>
              <a:rect l="l" t="t" r="r" b="b"/>
              <a:pathLst>
                <a:path w="9134" h="519" extrusionOk="0">
                  <a:moveTo>
                    <a:pt x="9045" y="0"/>
                  </a:moveTo>
                  <a:cubicBezTo>
                    <a:pt x="7605" y="65"/>
                    <a:pt x="6049" y="97"/>
                    <a:pt x="4428" y="97"/>
                  </a:cubicBezTo>
                  <a:cubicBezTo>
                    <a:pt x="2909" y="97"/>
                    <a:pt x="1445" y="70"/>
                    <a:pt x="79" y="14"/>
                  </a:cubicBezTo>
                  <a:cubicBezTo>
                    <a:pt x="51" y="153"/>
                    <a:pt x="24" y="287"/>
                    <a:pt x="1" y="436"/>
                  </a:cubicBezTo>
                  <a:cubicBezTo>
                    <a:pt x="1390" y="491"/>
                    <a:pt x="2877" y="519"/>
                    <a:pt x="4428" y="519"/>
                  </a:cubicBezTo>
                  <a:cubicBezTo>
                    <a:pt x="6081" y="519"/>
                    <a:pt x="7670" y="487"/>
                    <a:pt x="9133" y="422"/>
                  </a:cubicBezTo>
                  <a:cubicBezTo>
                    <a:pt x="9106" y="278"/>
                    <a:pt x="9078" y="139"/>
                    <a:pt x="90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53"/>
            <p:cNvSpPr/>
            <p:nvPr/>
          </p:nvSpPr>
          <p:spPr>
            <a:xfrm>
              <a:off x="7259902" y="4872481"/>
              <a:ext cx="617709" cy="40556"/>
            </a:xfrm>
            <a:custGeom>
              <a:avLst/>
              <a:gdLst/>
              <a:ahLst/>
              <a:cxnLst/>
              <a:rect l="l" t="t" r="r" b="b"/>
              <a:pathLst>
                <a:path w="7981" h="524" extrusionOk="0">
                  <a:moveTo>
                    <a:pt x="214" y="0"/>
                  </a:moveTo>
                  <a:cubicBezTo>
                    <a:pt x="93" y="0"/>
                    <a:pt x="1" y="98"/>
                    <a:pt x="1" y="214"/>
                  </a:cubicBezTo>
                  <a:lnTo>
                    <a:pt x="1" y="524"/>
                  </a:lnTo>
                  <a:lnTo>
                    <a:pt x="7980" y="524"/>
                  </a:lnTo>
                  <a:lnTo>
                    <a:pt x="7980" y="214"/>
                  </a:lnTo>
                  <a:cubicBezTo>
                    <a:pt x="7980" y="98"/>
                    <a:pt x="7879" y="0"/>
                    <a:pt x="77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8" name="Google Shape;3398;p53"/>
          <p:cNvGrpSpPr/>
          <p:nvPr/>
        </p:nvGrpSpPr>
        <p:grpSpPr>
          <a:xfrm flipH="1">
            <a:off x="7446503" y="3189878"/>
            <a:ext cx="1375058" cy="1740426"/>
            <a:chOff x="369532" y="3328472"/>
            <a:chExt cx="1284261" cy="1625503"/>
          </a:xfrm>
        </p:grpSpPr>
        <p:sp>
          <p:nvSpPr>
            <p:cNvPr id="3399" name="Google Shape;3399;p53"/>
            <p:cNvSpPr/>
            <p:nvPr/>
          </p:nvSpPr>
          <p:spPr>
            <a:xfrm>
              <a:off x="852887" y="3328472"/>
              <a:ext cx="216570" cy="137871"/>
            </a:xfrm>
            <a:custGeom>
              <a:avLst/>
              <a:gdLst/>
              <a:ahLst/>
              <a:cxnLst/>
              <a:rect l="l" t="t" r="r" b="b"/>
              <a:pathLst>
                <a:path w="2372" h="1510" extrusionOk="0">
                  <a:moveTo>
                    <a:pt x="1186" y="0"/>
                  </a:moveTo>
                  <a:cubicBezTo>
                    <a:pt x="533" y="0"/>
                    <a:pt x="0" y="399"/>
                    <a:pt x="0" y="904"/>
                  </a:cubicBezTo>
                  <a:cubicBezTo>
                    <a:pt x="0" y="1093"/>
                    <a:pt x="79" y="1274"/>
                    <a:pt x="218" y="1418"/>
                  </a:cubicBezTo>
                  <a:cubicBezTo>
                    <a:pt x="278" y="1481"/>
                    <a:pt x="359" y="1509"/>
                    <a:pt x="440" y="1509"/>
                  </a:cubicBezTo>
                  <a:cubicBezTo>
                    <a:pt x="579" y="1509"/>
                    <a:pt x="717" y="1425"/>
                    <a:pt x="746" y="1288"/>
                  </a:cubicBezTo>
                  <a:cubicBezTo>
                    <a:pt x="797" y="1029"/>
                    <a:pt x="996" y="765"/>
                    <a:pt x="1621" y="765"/>
                  </a:cubicBezTo>
                  <a:cubicBezTo>
                    <a:pt x="1918" y="765"/>
                    <a:pt x="2177" y="904"/>
                    <a:pt x="2335" y="1126"/>
                  </a:cubicBezTo>
                  <a:cubicBezTo>
                    <a:pt x="2362" y="1047"/>
                    <a:pt x="2372" y="973"/>
                    <a:pt x="2372" y="899"/>
                  </a:cubicBezTo>
                  <a:cubicBezTo>
                    <a:pt x="2372" y="399"/>
                    <a:pt x="1839" y="0"/>
                    <a:pt x="1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53"/>
            <p:cNvSpPr/>
            <p:nvPr/>
          </p:nvSpPr>
          <p:spPr>
            <a:xfrm>
              <a:off x="845674" y="3418499"/>
              <a:ext cx="47021" cy="47479"/>
            </a:xfrm>
            <a:custGeom>
              <a:avLst/>
              <a:gdLst/>
              <a:ahLst/>
              <a:cxnLst/>
              <a:rect l="l" t="t" r="r" b="b"/>
              <a:pathLst>
                <a:path w="515" h="520" extrusionOk="0">
                  <a:moveTo>
                    <a:pt x="1" y="1"/>
                  </a:moveTo>
                  <a:lnTo>
                    <a:pt x="1" y="520"/>
                  </a:lnTo>
                  <a:lnTo>
                    <a:pt x="515" y="520"/>
                  </a:lnTo>
                  <a:lnTo>
                    <a:pt x="515" y="1"/>
                  </a:lnTo>
                  <a:close/>
                </a:path>
              </a:pathLst>
            </a:custGeom>
            <a:solidFill>
              <a:srgbClr val="2C1F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53"/>
            <p:cNvSpPr/>
            <p:nvPr/>
          </p:nvSpPr>
          <p:spPr>
            <a:xfrm>
              <a:off x="810157" y="3328472"/>
              <a:ext cx="197122" cy="137871"/>
            </a:xfrm>
            <a:custGeom>
              <a:avLst/>
              <a:gdLst/>
              <a:ahLst/>
              <a:cxnLst/>
              <a:rect l="l" t="t" r="r" b="b"/>
              <a:pathLst>
                <a:path w="2159" h="1510" extrusionOk="0">
                  <a:moveTo>
                    <a:pt x="1080" y="0"/>
                  </a:moveTo>
                  <a:cubicBezTo>
                    <a:pt x="487" y="0"/>
                    <a:pt x="1" y="399"/>
                    <a:pt x="1" y="904"/>
                  </a:cubicBezTo>
                  <a:cubicBezTo>
                    <a:pt x="1" y="1093"/>
                    <a:pt x="75" y="1274"/>
                    <a:pt x="195" y="1418"/>
                  </a:cubicBezTo>
                  <a:cubicBezTo>
                    <a:pt x="251" y="1481"/>
                    <a:pt x="326" y="1509"/>
                    <a:pt x="400" y="1509"/>
                  </a:cubicBezTo>
                  <a:cubicBezTo>
                    <a:pt x="526" y="1509"/>
                    <a:pt x="650" y="1425"/>
                    <a:pt x="677" y="1288"/>
                  </a:cubicBezTo>
                  <a:cubicBezTo>
                    <a:pt x="723" y="1029"/>
                    <a:pt x="908" y="765"/>
                    <a:pt x="1473" y="765"/>
                  </a:cubicBezTo>
                  <a:cubicBezTo>
                    <a:pt x="1742" y="765"/>
                    <a:pt x="1978" y="904"/>
                    <a:pt x="2122" y="1126"/>
                  </a:cubicBezTo>
                  <a:cubicBezTo>
                    <a:pt x="2145" y="1047"/>
                    <a:pt x="2159" y="973"/>
                    <a:pt x="2159" y="899"/>
                  </a:cubicBezTo>
                  <a:cubicBezTo>
                    <a:pt x="2159" y="399"/>
                    <a:pt x="1677" y="0"/>
                    <a:pt x="10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53"/>
            <p:cNvSpPr/>
            <p:nvPr/>
          </p:nvSpPr>
          <p:spPr>
            <a:xfrm>
              <a:off x="412718" y="3328472"/>
              <a:ext cx="216570" cy="137871"/>
            </a:xfrm>
            <a:custGeom>
              <a:avLst/>
              <a:gdLst/>
              <a:ahLst/>
              <a:cxnLst/>
              <a:rect l="l" t="t" r="r" b="b"/>
              <a:pathLst>
                <a:path w="2372" h="1510" extrusionOk="0">
                  <a:moveTo>
                    <a:pt x="1186" y="0"/>
                  </a:moveTo>
                  <a:cubicBezTo>
                    <a:pt x="533" y="0"/>
                    <a:pt x="0" y="399"/>
                    <a:pt x="0" y="904"/>
                  </a:cubicBezTo>
                  <a:cubicBezTo>
                    <a:pt x="0" y="1093"/>
                    <a:pt x="79" y="1274"/>
                    <a:pt x="218" y="1418"/>
                  </a:cubicBezTo>
                  <a:cubicBezTo>
                    <a:pt x="278" y="1481"/>
                    <a:pt x="359" y="1509"/>
                    <a:pt x="440" y="1509"/>
                  </a:cubicBezTo>
                  <a:cubicBezTo>
                    <a:pt x="578" y="1509"/>
                    <a:pt x="717" y="1425"/>
                    <a:pt x="746" y="1288"/>
                  </a:cubicBezTo>
                  <a:cubicBezTo>
                    <a:pt x="797" y="1029"/>
                    <a:pt x="996" y="765"/>
                    <a:pt x="1621" y="765"/>
                  </a:cubicBezTo>
                  <a:cubicBezTo>
                    <a:pt x="1913" y="765"/>
                    <a:pt x="2177" y="904"/>
                    <a:pt x="2330" y="1126"/>
                  </a:cubicBezTo>
                  <a:cubicBezTo>
                    <a:pt x="2362" y="1047"/>
                    <a:pt x="2371" y="973"/>
                    <a:pt x="2371" y="899"/>
                  </a:cubicBezTo>
                  <a:cubicBezTo>
                    <a:pt x="2371" y="399"/>
                    <a:pt x="1839" y="0"/>
                    <a:pt x="1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53"/>
            <p:cNvSpPr/>
            <p:nvPr/>
          </p:nvSpPr>
          <p:spPr>
            <a:xfrm>
              <a:off x="405961" y="3418499"/>
              <a:ext cx="47021" cy="47479"/>
            </a:xfrm>
            <a:custGeom>
              <a:avLst/>
              <a:gdLst/>
              <a:ahLst/>
              <a:cxnLst/>
              <a:rect l="l" t="t" r="r" b="b"/>
              <a:pathLst>
                <a:path w="515" h="520" extrusionOk="0">
                  <a:moveTo>
                    <a:pt x="0" y="1"/>
                  </a:moveTo>
                  <a:lnTo>
                    <a:pt x="0" y="520"/>
                  </a:lnTo>
                  <a:lnTo>
                    <a:pt x="514" y="520"/>
                  </a:lnTo>
                  <a:lnTo>
                    <a:pt x="514" y="1"/>
                  </a:lnTo>
                  <a:close/>
                </a:path>
              </a:pathLst>
            </a:custGeom>
            <a:solidFill>
              <a:srgbClr val="2C1F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53"/>
            <p:cNvSpPr/>
            <p:nvPr/>
          </p:nvSpPr>
          <p:spPr>
            <a:xfrm>
              <a:off x="1402528" y="3991894"/>
              <a:ext cx="160784" cy="354903"/>
            </a:xfrm>
            <a:custGeom>
              <a:avLst/>
              <a:gdLst/>
              <a:ahLst/>
              <a:cxnLst/>
              <a:rect l="l" t="t" r="r" b="b"/>
              <a:pathLst>
                <a:path w="1761" h="3887" extrusionOk="0">
                  <a:moveTo>
                    <a:pt x="682" y="1"/>
                  </a:moveTo>
                  <a:cubicBezTo>
                    <a:pt x="672" y="1284"/>
                    <a:pt x="469" y="2580"/>
                    <a:pt x="1" y="3886"/>
                  </a:cubicBezTo>
                  <a:lnTo>
                    <a:pt x="1075" y="3886"/>
                  </a:lnTo>
                  <a:cubicBezTo>
                    <a:pt x="404" y="2321"/>
                    <a:pt x="756" y="1066"/>
                    <a:pt x="17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53"/>
            <p:cNvSpPr/>
            <p:nvPr/>
          </p:nvSpPr>
          <p:spPr>
            <a:xfrm>
              <a:off x="1170437" y="3991894"/>
              <a:ext cx="123989" cy="354903"/>
            </a:xfrm>
            <a:custGeom>
              <a:avLst/>
              <a:gdLst/>
              <a:ahLst/>
              <a:cxnLst/>
              <a:rect l="l" t="t" r="r" b="b"/>
              <a:pathLst>
                <a:path w="1358" h="3887" extrusionOk="0">
                  <a:moveTo>
                    <a:pt x="278" y="1"/>
                  </a:moveTo>
                  <a:cubicBezTo>
                    <a:pt x="399" y="1284"/>
                    <a:pt x="329" y="2580"/>
                    <a:pt x="0" y="3886"/>
                  </a:cubicBezTo>
                  <a:lnTo>
                    <a:pt x="1079" y="3886"/>
                  </a:lnTo>
                  <a:cubicBezTo>
                    <a:pt x="246" y="2321"/>
                    <a:pt x="468" y="1066"/>
                    <a:pt x="13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53"/>
            <p:cNvSpPr/>
            <p:nvPr/>
          </p:nvSpPr>
          <p:spPr>
            <a:xfrm>
              <a:off x="1385637" y="3991894"/>
              <a:ext cx="160784" cy="354903"/>
            </a:xfrm>
            <a:custGeom>
              <a:avLst/>
              <a:gdLst/>
              <a:ahLst/>
              <a:cxnLst/>
              <a:rect l="l" t="t" r="r" b="b"/>
              <a:pathLst>
                <a:path w="1761" h="3887" extrusionOk="0">
                  <a:moveTo>
                    <a:pt x="681" y="1"/>
                  </a:moveTo>
                  <a:cubicBezTo>
                    <a:pt x="672" y="1284"/>
                    <a:pt x="468" y="2580"/>
                    <a:pt x="1" y="3886"/>
                  </a:cubicBezTo>
                  <a:lnTo>
                    <a:pt x="1075" y="3886"/>
                  </a:lnTo>
                  <a:cubicBezTo>
                    <a:pt x="404" y="2321"/>
                    <a:pt x="760" y="1066"/>
                    <a:pt x="17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53"/>
            <p:cNvSpPr/>
            <p:nvPr/>
          </p:nvSpPr>
          <p:spPr>
            <a:xfrm>
              <a:off x="1153546" y="3991894"/>
              <a:ext cx="123989" cy="354903"/>
            </a:xfrm>
            <a:custGeom>
              <a:avLst/>
              <a:gdLst/>
              <a:ahLst/>
              <a:cxnLst/>
              <a:rect l="l" t="t" r="r" b="b"/>
              <a:pathLst>
                <a:path w="1358" h="3887" extrusionOk="0">
                  <a:moveTo>
                    <a:pt x="278" y="1"/>
                  </a:moveTo>
                  <a:cubicBezTo>
                    <a:pt x="398" y="1284"/>
                    <a:pt x="329" y="2580"/>
                    <a:pt x="0" y="3886"/>
                  </a:cubicBezTo>
                  <a:lnTo>
                    <a:pt x="1079" y="3886"/>
                  </a:lnTo>
                  <a:cubicBezTo>
                    <a:pt x="246" y="2321"/>
                    <a:pt x="468" y="1066"/>
                    <a:pt x="13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53"/>
            <p:cNvSpPr/>
            <p:nvPr/>
          </p:nvSpPr>
          <p:spPr>
            <a:xfrm>
              <a:off x="1153090" y="3985138"/>
              <a:ext cx="428848" cy="46657"/>
            </a:xfrm>
            <a:custGeom>
              <a:avLst/>
              <a:gdLst/>
              <a:ahLst/>
              <a:cxnLst/>
              <a:rect l="l" t="t" r="r" b="b"/>
              <a:pathLst>
                <a:path w="4697" h="511" extrusionOk="0">
                  <a:moveTo>
                    <a:pt x="288" y="1"/>
                  </a:moveTo>
                  <a:cubicBezTo>
                    <a:pt x="163" y="1"/>
                    <a:pt x="47" y="98"/>
                    <a:pt x="28" y="218"/>
                  </a:cubicBezTo>
                  <a:lnTo>
                    <a:pt x="19" y="288"/>
                  </a:lnTo>
                  <a:cubicBezTo>
                    <a:pt x="1" y="408"/>
                    <a:pt x="79" y="510"/>
                    <a:pt x="204" y="510"/>
                  </a:cubicBezTo>
                  <a:lnTo>
                    <a:pt x="4405" y="510"/>
                  </a:lnTo>
                  <a:cubicBezTo>
                    <a:pt x="4525" y="510"/>
                    <a:pt x="4641" y="408"/>
                    <a:pt x="4664" y="288"/>
                  </a:cubicBezTo>
                  <a:lnTo>
                    <a:pt x="4678" y="218"/>
                  </a:lnTo>
                  <a:cubicBezTo>
                    <a:pt x="4697" y="98"/>
                    <a:pt x="4613" y="1"/>
                    <a:pt x="44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53"/>
            <p:cNvSpPr/>
            <p:nvPr/>
          </p:nvSpPr>
          <p:spPr>
            <a:xfrm>
              <a:off x="1495657" y="3985138"/>
              <a:ext cx="86281" cy="46657"/>
            </a:xfrm>
            <a:custGeom>
              <a:avLst/>
              <a:gdLst/>
              <a:ahLst/>
              <a:cxnLst/>
              <a:rect l="l" t="t" r="r" b="b"/>
              <a:pathLst>
                <a:path w="945" h="511" extrusionOk="0">
                  <a:moveTo>
                    <a:pt x="296" y="1"/>
                  </a:moveTo>
                  <a:cubicBezTo>
                    <a:pt x="171" y="1"/>
                    <a:pt x="55" y="98"/>
                    <a:pt x="32" y="218"/>
                  </a:cubicBezTo>
                  <a:lnTo>
                    <a:pt x="23" y="288"/>
                  </a:lnTo>
                  <a:cubicBezTo>
                    <a:pt x="0" y="415"/>
                    <a:pt x="75" y="510"/>
                    <a:pt x="199" y="510"/>
                  </a:cubicBezTo>
                  <a:cubicBezTo>
                    <a:pt x="202" y="510"/>
                    <a:pt x="205" y="510"/>
                    <a:pt x="208" y="510"/>
                  </a:cubicBezTo>
                  <a:lnTo>
                    <a:pt x="653" y="510"/>
                  </a:lnTo>
                  <a:cubicBezTo>
                    <a:pt x="773" y="510"/>
                    <a:pt x="889" y="408"/>
                    <a:pt x="912" y="288"/>
                  </a:cubicBezTo>
                  <a:lnTo>
                    <a:pt x="926" y="218"/>
                  </a:lnTo>
                  <a:cubicBezTo>
                    <a:pt x="945" y="98"/>
                    <a:pt x="861" y="1"/>
                    <a:pt x="7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53"/>
            <p:cNvSpPr/>
            <p:nvPr/>
          </p:nvSpPr>
          <p:spPr>
            <a:xfrm>
              <a:off x="1122229" y="3918759"/>
              <a:ext cx="531563" cy="85918"/>
            </a:xfrm>
            <a:custGeom>
              <a:avLst/>
              <a:gdLst/>
              <a:ahLst/>
              <a:cxnLst/>
              <a:rect l="l" t="t" r="r" b="b"/>
              <a:pathLst>
                <a:path w="5822" h="941" extrusionOk="0">
                  <a:moveTo>
                    <a:pt x="598" y="1"/>
                  </a:moveTo>
                  <a:cubicBezTo>
                    <a:pt x="339" y="1"/>
                    <a:pt x="93" y="209"/>
                    <a:pt x="47" y="464"/>
                  </a:cubicBezTo>
                  <a:lnTo>
                    <a:pt x="47" y="478"/>
                  </a:lnTo>
                  <a:cubicBezTo>
                    <a:pt x="0" y="732"/>
                    <a:pt x="176" y="941"/>
                    <a:pt x="431" y="941"/>
                  </a:cubicBezTo>
                  <a:lnTo>
                    <a:pt x="5224" y="941"/>
                  </a:lnTo>
                  <a:cubicBezTo>
                    <a:pt x="5484" y="941"/>
                    <a:pt x="5729" y="732"/>
                    <a:pt x="5776" y="478"/>
                  </a:cubicBezTo>
                  <a:lnTo>
                    <a:pt x="5776" y="464"/>
                  </a:lnTo>
                  <a:cubicBezTo>
                    <a:pt x="5822" y="209"/>
                    <a:pt x="5646" y="1"/>
                    <a:pt x="53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53"/>
            <p:cNvSpPr/>
            <p:nvPr/>
          </p:nvSpPr>
          <p:spPr>
            <a:xfrm>
              <a:off x="1174272" y="3918759"/>
              <a:ext cx="474043" cy="57796"/>
            </a:xfrm>
            <a:custGeom>
              <a:avLst/>
              <a:gdLst/>
              <a:ahLst/>
              <a:cxnLst/>
              <a:rect l="l" t="t" r="r" b="b"/>
              <a:pathLst>
                <a:path w="5192" h="633" extrusionOk="0">
                  <a:moveTo>
                    <a:pt x="121" y="1"/>
                  </a:moveTo>
                  <a:cubicBezTo>
                    <a:pt x="42" y="65"/>
                    <a:pt x="0" y="135"/>
                    <a:pt x="5" y="200"/>
                  </a:cubicBezTo>
                  <a:cubicBezTo>
                    <a:pt x="32" y="473"/>
                    <a:pt x="838" y="633"/>
                    <a:pt x="1975" y="633"/>
                  </a:cubicBezTo>
                  <a:cubicBezTo>
                    <a:pt x="2379" y="633"/>
                    <a:pt x="2825" y="613"/>
                    <a:pt x="3293" y="570"/>
                  </a:cubicBezTo>
                  <a:cubicBezTo>
                    <a:pt x="4011" y="501"/>
                    <a:pt x="4664" y="390"/>
                    <a:pt x="5192" y="265"/>
                  </a:cubicBezTo>
                  <a:cubicBezTo>
                    <a:pt x="5141" y="107"/>
                    <a:pt x="5006" y="1"/>
                    <a:pt x="4821" y="1"/>
                  </a:cubicBezTo>
                  <a:close/>
                </a:path>
              </a:pathLst>
            </a:custGeom>
            <a:solidFill>
              <a:srgbClr val="F5F5F7">
                <a:alpha val="2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53"/>
            <p:cNvSpPr/>
            <p:nvPr/>
          </p:nvSpPr>
          <p:spPr>
            <a:xfrm>
              <a:off x="1517204" y="3919581"/>
              <a:ext cx="135767" cy="85553"/>
            </a:xfrm>
            <a:custGeom>
              <a:avLst/>
              <a:gdLst/>
              <a:ahLst/>
              <a:cxnLst/>
              <a:rect l="l" t="t" r="r" b="b"/>
              <a:pathLst>
                <a:path w="1487" h="937" extrusionOk="0">
                  <a:moveTo>
                    <a:pt x="597" y="1"/>
                  </a:moveTo>
                  <a:cubicBezTo>
                    <a:pt x="338" y="1"/>
                    <a:pt x="93" y="205"/>
                    <a:pt x="46" y="464"/>
                  </a:cubicBezTo>
                  <a:lnTo>
                    <a:pt x="46" y="473"/>
                  </a:lnTo>
                  <a:cubicBezTo>
                    <a:pt x="0" y="728"/>
                    <a:pt x="176" y="936"/>
                    <a:pt x="431" y="936"/>
                  </a:cubicBezTo>
                  <a:lnTo>
                    <a:pt x="894" y="936"/>
                  </a:lnTo>
                  <a:cubicBezTo>
                    <a:pt x="1153" y="936"/>
                    <a:pt x="1394" y="728"/>
                    <a:pt x="1440" y="473"/>
                  </a:cubicBezTo>
                  <a:lnTo>
                    <a:pt x="1440" y="464"/>
                  </a:lnTo>
                  <a:cubicBezTo>
                    <a:pt x="1487" y="205"/>
                    <a:pt x="1315" y="1"/>
                    <a:pt x="1061" y="1"/>
                  </a:cubicBezTo>
                  <a:close/>
                </a:path>
              </a:pathLst>
            </a:custGeom>
            <a:solidFill>
              <a:srgbClr val="F5F5F7">
                <a:alpha val="5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53"/>
            <p:cNvSpPr/>
            <p:nvPr/>
          </p:nvSpPr>
          <p:spPr>
            <a:xfrm>
              <a:off x="471882" y="3355133"/>
              <a:ext cx="687599" cy="896889"/>
            </a:xfrm>
            <a:custGeom>
              <a:avLst/>
              <a:gdLst/>
              <a:ahLst/>
              <a:cxnLst/>
              <a:rect l="l" t="t" r="r" b="b"/>
              <a:pathLst>
                <a:path w="7531" h="9823" extrusionOk="0">
                  <a:moveTo>
                    <a:pt x="1" y="0"/>
                  </a:moveTo>
                  <a:cubicBezTo>
                    <a:pt x="626" y="616"/>
                    <a:pt x="1228" y="5071"/>
                    <a:pt x="1223" y="9823"/>
                  </a:cubicBezTo>
                  <a:lnTo>
                    <a:pt x="7531" y="9823"/>
                  </a:lnTo>
                  <a:cubicBezTo>
                    <a:pt x="7531" y="5562"/>
                    <a:pt x="6957" y="653"/>
                    <a:pt x="63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53"/>
            <p:cNvSpPr/>
            <p:nvPr/>
          </p:nvSpPr>
          <p:spPr>
            <a:xfrm>
              <a:off x="471882" y="3355133"/>
              <a:ext cx="145993" cy="896889"/>
            </a:xfrm>
            <a:custGeom>
              <a:avLst/>
              <a:gdLst/>
              <a:ahLst/>
              <a:cxnLst/>
              <a:rect l="l" t="t" r="r" b="b"/>
              <a:pathLst>
                <a:path w="1599" h="9823" extrusionOk="0">
                  <a:moveTo>
                    <a:pt x="1" y="0"/>
                  </a:moveTo>
                  <a:cubicBezTo>
                    <a:pt x="621" y="621"/>
                    <a:pt x="1223" y="5076"/>
                    <a:pt x="1223" y="9823"/>
                  </a:cubicBezTo>
                  <a:lnTo>
                    <a:pt x="1598" y="9823"/>
                  </a:lnTo>
                  <a:cubicBezTo>
                    <a:pt x="1589" y="5192"/>
                    <a:pt x="1029" y="866"/>
                    <a:pt x="4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53"/>
            <p:cNvSpPr/>
            <p:nvPr/>
          </p:nvSpPr>
          <p:spPr>
            <a:xfrm>
              <a:off x="570397" y="3381703"/>
              <a:ext cx="590818" cy="808597"/>
            </a:xfrm>
            <a:custGeom>
              <a:avLst/>
              <a:gdLst/>
              <a:ahLst/>
              <a:cxnLst/>
              <a:rect l="l" t="t" r="r" b="b"/>
              <a:pathLst>
                <a:path w="6471" h="8856" extrusionOk="0">
                  <a:moveTo>
                    <a:pt x="404" y="1"/>
                  </a:moveTo>
                  <a:cubicBezTo>
                    <a:pt x="163" y="1"/>
                    <a:pt x="1" y="242"/>
                    <a:pt x="89" y="464"/>
                  </a:cubicBezTo>
                  <a:cubicBezTo>
                    <a:pt x="529" y="1705"/>
                    <a:pt x="904" y="4993"/>
                    <a:pt x="927" y="8518"/>
                  </a:cubicBezTo>
                  <a:cubicBezTo>
                    <a:pt x="927" y="8703"/>
                    <a:pt x="1080" y="8856"/>
                    <a:pt x="1265" y="8856"/>
                  </a:cubicBezTo>
                  <a:lnTo>
                    <a:pt x="6132" y="8856"/>
                  </a:lnTo>
                  <a:cubicBezTo>
                    <a:pt x="6318" y="8856"/>
                    <a:pt x="6471" y="8698"/>
                    <a:pt x="6471" y="8513"/>
                  </a:cubicBezTo>
                  <a:cubicBezTo>
                    <a:pt x="6438" y="5026"/>
                    <a:pt x="6017" y="1177"/>
                    <a:pt x="5507" y="182"/>
                  </a:cubicBezTo>
                  <a:cubicBezTo>
                    <a:pt x="5456" y="70"/>
                    <a:pt x="5336" y="1"/>
                    <a:pt x="5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53"/>
            <p:cNvSpPr/>
            <p:nvPr/>
          </p:nvSpPr>
          <p:spPr>
            <a:xfrm>
              <a:off x="630474" y="3381703"/>
              <a:ext cx="512572" cy="503182"/>
            </a:xfrm>
            <a:custGeom>
              <a:avLst/>
              <a:gdLst/>
              <a:ahLst/>
              <a:cxnLst/>
              <a:rect l="l" t="t" r="r" b="b"/>
              <a:pathLst>
                <a:path w="5614" h="5511" extrusionOk="0">
                  <a:moveTo>
                    <a:pt x="0" y="1"/>
                  </a:moveTo>
                  <a:cubicBezTo>
                    <a:pt x="10" y="473"/>
                    <a:pt x="70" y="960"/>
                    <a:pt x="172" y="1455"/>
                  </a:cubicBezTo>
                  <a:cubicBezTo>
                    <a:pt x="703" y="3814"/>
                    <a:pt x="2265" y="5511"/>
                    <a:pt x="3803" y="5511"/>
                  </a:cubicBezTo>
                  <a:cubicBezTo>
                    <a:pt x="3953" y="5511"/>
                    <a:pt x="4103" y="5495"/>
                    <a:pt x="4252" y="5461"/>
                  </a:cubicBezTo>
                  <a:cubicBezTo>
                    <a:pt x="4798" y="5341"/>
                    <a:pt x="5261" y="4998"/>
                    <a:pt x="5613" y="4507"/>
                  </a:cubicBezTo>
                  <a:cubicBezTo>
                    <a:pt x="5433" y="2488"/>
                    <a:pt x="5155" y="788"/>
                    <a:pt x="4845" y="182"/>
                  </a:cubicBezTo>
                  <a:cubicBezTo>
                    <a:pt x="4789" y="70"/>
                    <a:pt x="4669" y="1"/>
                    <a:pt x="4548" y="1"/>
                  </a:cubicBezTo>
                  <a:close/>
                </a:path>
              </a:pathLst>
            </a:custGeom>
            <a:solidFill>
              <a:srgbClr val="A24141">
                <a:alpha val="38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53"/>
            <p:cNvSpPr/>
            <p:nvPr/>
          </p:nvSpPr>
          <p:spPr>
            <a:xfrm>
              <a:off x="618605" y="3406264"/>
              <a:ext cx="518050" cy="759566"/>
            </a:xfrm>
            <a:custGeom>
              <a:avLst/>
              <a:gdLst/>
              <a:ahLst/>
              <a:cxnLst/>
              <a:rect l="l" t="t" r="r" b="b"/>
              <a:pathLst>
                <a:path w="5674" h="8319" extrusionOk="0">
                  <a:moveTo>
                    <a:pt x="4535" y="121"/>
                  </a:moveTo>
                  <a:cubicBezTo>
                    <a:pt x="4623" y="121"/>
                    <a:pt x="4697" y="172"/>
                    <a:pt x="4738" y="255"/>
                  </a:cubicBezTo>
                  <a:cubicBezTo>
                    <a:pt x="5160" y="1140"/>
                    <a:pt x="5535" y="4664"/>
                    <a:pt x="5558" y="7948"/>
                  </a:cubicBezTo>
                  <a:cubicBezTo>
                    <a:pt x="5558" y="8017"/>
                    <a:pt x="5530" y="8087"/>
                    <a:pt x="5484" y="8133"/>
                  </a:cubicBezTo>
                  <a:cubicBezTo>
                    <a:pt x="5442" y="8179"/>
                    <a:pt x="5387" y="8202"/>
                    <a:pt x="5327" y="8202"/>
                  </a:cubicBezTo>
                  <a:lnTo>
                    <a:pt x="1117" y="8202"/>
                  </a:lnTo>
                  <a:cubicBezTo>
                    <a:pt x="992" y="8202"/>
                    <a:pt x="885" y="8087"/>
                    <a:pt x="885" y="7948"/>
                  </a:cubicBezTo>
                  <a:cubicBezTo>
                    <a:pt x="871" y="4826"/>
                    <a:pt x="561" y="1682"/>
                    <a:pt x="158" y="464"/>
                  </a:cubicBezTo>
                  <a:cubicBezTo>
                    <a:pt x="130" y="376"/>
                    <a:pt x="140" y="283"/>
                    <a:pt x="191" y="214"/>
                  </a:cubicBezTo>
                  <a:cubicBezTo>
                    <a:pt x="232" y="153"/>
                    <a:pt x="302" y="121"/>
                    <a:pt x="371" y="121"/>
                  </a:cubicBezTo>
                  <a:close/>
                  <a:moveTo>
                    <a:pt x="371" y="1"/>
                  </a:moveTo>
                  <a:cubicBezTo>
                    <a:pt x="260" y="1"/>
                    <a:pt x="163" y="52"/>
                    <a:pt x="93" y="144"/>
                  </a:cubicBezTo>
                  <a:cubicBezTo>
                    <a:pt x="19" y="251"/>
                    <a:pt x="1" y="380"/>
                    <a:pt x="42" y="505"/>
                  </a:cubicBezTo>
                  <a:cubicBezTo>
                    <a:pt x="441" y="1714"/>
                    <a:pt x="746" y="4845"/>
                    <a:pt x="765" y="7948"/>
                  </a:cubicBezTo>
                  <a:cubicBezTo>
                    <a:pt x="765" y="8152"/>
                    <a:pt x="922" y="8318"/>
                    <a:pt x="1112" y="8318"/>
                  </a:cubicBezTo>
                  <a:lnTo>
                    <a:pt x="5322" y="8318"/>
                  </a:lnTo>
                  <a:cubicBezTo>
                    <a:pt x="5415" y="8318"/>
                    <a:pt x="5503" y="8277"/>
                    <a:pt x="5563" y="8216"/>
                  </a:cubicBezTo>
                  <a:cubicBezTo>
                    <a:pt x="5632" y="8147"/>
                    <a:pt x="5674" y="8045"/>
                    <a:pt x="5674" y="7943"/>
                  </a:cubicBezTo>
                  <a:cubicBezTo>
                    <a:pt x="5651" y="4641"/>
                    <a:pt x="5271" y="1098"/>
                    <a:pt x="4840" y="195"/>
                  </a:cubicBezTo>
                  <a:cubicBezTo>
                    <a:pt x="4785" y="75"/>
                    <a:pt x="4660" y="1"/>
                    <a:pt x="4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53"/>
            <p:cNvSpPr/>
            <p:nvPr/>
          </p:nvSpPr>
          <p:spPr>
            <a:xfrm>
              <a:off x="1300634" y="4324244"/>
              <a:ext cx="286781" cy="629731"/>
            </a:xfrm>
            <a:custGeom>
              <a:avLst/>
              <a:gdLst/>
              <a:ahLst/>
              <a:cxnLst/>
              <a:rect l="l" t="t" r="r" b="b"/>
              <a:pathLst>
                <a:path w="3141" h="6897" extrusionOk="0">
                  <a:moveTo>
                    <a:pt x="1" y="1"/>
                  </a:moveTo>
                  <a:lnTo>
                    <a:pt x="1" y="617"/>
                  </a:lnTo>
                  <a:cubicBezTo>
                    <a:pt x="2043" y="1335"/>
                    <a:pt x="2108" y="6897"/>
                    <a:pt x="2108" y="6897"/>
                  </a:cubicBezTo>
                  <a:lnTo>
                    <a:pt x="3141" y="6897"/>
                  </a:lnTo>
                  <a:lnTo>
                    <a:pt x="3141" y="6809"/>
                  </a:lnTo>
                  <a:cubicBezTo>
                    <a:pt x="3141" y="6512"/>
                    <a:pt x="2932" y="6272"/>
                    <a:pt x="2655" y="6211"/>
                  </a:cubicBezTo>
                  <a:cubicBezTo>
                    <a:pt x="2076" y="4697"/>
                    <a:pt x="2154" y="1"/>
                    <a:pt x="21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53"/>
            <p:cNvSpPr/>
            <p:nvPr/>
          </p:nvSpPr>
          <p:spPr>
            <a:xfrm>
              <a:off x="992397" y="4324244"/>
              <a:ext cx="162062" cy="629731"/>
            </a:xfrm>
            <a:custGeom>
              <a:avLst/>
              <a:gdLst/>
              <a:ahLst/>
              <a:cxnLst/>
              <a:rect l="l" t="t" r="r" b="b"/>
              <a:pathLst>
                <a:path w="1775" h="6897" extrusionOk="0">
                  <a:moveTo>
                    <a:pt x="348" y="1"/>
                  </a:moveTo>
                  <a:cubicBezTo>
                    <a:pt x="348" y="1"/>
                    <a:pt x="450" y="5257"/>
                    <a:pt x="1" y="6443"/>
                  </a:cubicBezTo>
                  <a:lnTo>
                    <a:pt x="320" y="6897"/>
                  </a:lnTo>
                  <a:lnTo>
                    <a:pt x="441" y="6897"/>
                  </a:lnTo>
                  <a:cubicBezTo>
                    <a:pt x="441" y="6897"/>
                    <a:pt x="427" y="1335"/>
                    <a:pt x="1774" y="617"/>
                  </a:cubicBezTo>
                  <a:lnTo>
                    <a:pt x="17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53"/>
            <p:cNvSpPr/>
            <p:nvPr/>
          </p:nvSpPr>
          <p:spPr>
            <a:xfrm>
              <a:off x="970028" y="4890518"/>
              <a:ext cx="57977" cy="63457"/>
            </a:xfrm>
            <a:custGeom>
              <a:avLst/>
              <a:gdLst/>
              <a:ahLst/>
              <a:cxnLst/>
              <a:rect l="l" t="t" r="r" b="b"/>
              <a:pathLst>
                <a:path w="635" h="695" extrusionOk="0">
                  <a:moveTo>
                    <a:pt x="403" y="0"/>
                  </a:moveTo>
                  <a:cubicBezTo>
                    <a:pt x="176" y="0"/>
                    <a:pt x="0" y="273"/>
                    <a:pt x="0" y="607"/>
                  </a:cubicBezTo>
                  <a:lnTo>
                    <a:pt x="0" y="695"/>
                  </a:lnTo>
                  <a:lnTo>
                    <a:pt x="635" y="695"/>
                  </a:lnTo>
                  <a:lnTo>
                    <a:pt x="6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53"/>
            <p:cNvSpPr/>
            <p:nvPr/>
          </p:nvSpPr>
          <p:spPr>
            <a:xfrm>
              <a:off x="516711" y="4324244"/>
              <a:ext cx="180231" cy="629731"/>
            </a:xfrm>
            <a:custGeom>
              <a:avLst/>
              <a:gdLst/>
              <a:ahLst/>
              <a:cxnLst/>
              <a:rect l="l" t="t" r="r" b="b"/>
              <a:pathLst>
                <a:path w="1974" h="6897" extrusionOk="0">
                  <a:moveTo>
                    <a:pt x="552" y="1"/>
                  </a:moveTo>
                  <a:cubicBezTo>
                    <a:pt x="552" y="1"/>
                    <a:pt x="487" y="5257"/>
                    <a:pt x="1" y="6443"/>
                  </a:cubicBezTo>
                  <a:lnTo>
                    <a:pt x="302" y="6897"/>
                  </a:lnTo>
                  <a:lnTo>
                    <a:pt x="422" y="6897"/>
                  </a:lnTo>
                  <a:cubicBezTo>
                    <a:pt x="422" y="6897"/>
                    <a:pt x="584" y="1335"/>
                    <a:pt x="1960" y="617"/>
                  </a:cubicBezTo>
                  <a:lnTo>
                    <a:pt x="19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53"/>
            <p:cNvSpPr/>
            <p:nvPr/>
          </p:nvSpPr>
          <p:spPr>
            <a:xfrm>
              <a:off x="493064" y="4890518"/>
              <a:ext cx="58434" cy="63457"/>
            </a:xfrm>
            <a:custGeom>
              <a:avLst/>
              <a:gdLst/>
              <a:ahLst/>
              <a:cxnLst/>
              <a:rect l="l" t="t" r="r" b="b"/>
              <a:pathLst>
                <a:path w="640" h="695" extrusionOk="0">
                  <a:moveTo>
                    <a:pt x="417" y="0"/>
                  </a:moveTo>
                  <a:cubicBezTo>
                    <a:pt x="190" y="0"/>
                    <a:pt x="5" y="273"/>
                    <a:pt x="0" y="607"/>
                  </a:cubicBezTo>
                  <a:lnTo>
                    <a:pt x="0" y="695"/>
                  </a:lnTo>
                  <a:lnTo>
                    <a:pt x="630" y="695"/>
                  </a:lnTo>
                  <a:lnTo>
                    <a:pt x="6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53"/>
            <p:cNvSpPr/>
            <p:nvPr/>
          </p:nvSpPr>
          <p:spPr>
            <a:xfrm>
              <a:off x="868956" y="4324244"/>
              <a:ext cx="289338" cy="629731"/>
            </a:xfrm>
            <a:custGeom>
              <a:avLst/>
              <a:gdLst/>
              <a:ahLst/>
              <a:cxnLst/>
              <a:rect l="l" t="t" r="r" b="b"/>
              <a:pathLst>
                <a:path w="3169" h="6897" extrusionOk="0">
                  <a:moveTo>
                    <a:pt x="0" y="1"/>
                  </a:moveTo>
                  <a:lnTo>
                    <a:pt x="0" y="617"/>
                  </a:lnTo>
                  <a:cubicBezTo>
                    <a:pt x="2047" y="1335"/>
                    <a:pt x="2112" y="6897"/>
                    <a:pt x="2112" y="6897"/>
                  </a:cubicBezTo>
                  <a:lnTo>
                    <a:pt x="3168" y="6897"/>
                  </a:lnTo>
                  <a:lnTo>
                    <a:pt x="3168" y="6809"/>
                  </a:lnTo>
                  <a:cubicBezTo>
                    <a:pt x="3168" y="6508"/>
                    <a:pt x="2950" y="6258"/>
                    <a:pt x="2659" y="6211"/>
                  </a:cubicBezTo>
                  <a:cubicBezTo>
                    <a:pt x="2080" y="4692"/>
                    <a:pt x="2159" y="1"/>
                    <a:pt x="21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53"/>
            <p:cNvSpPr/>
            <p:nvPr/>
          </p:nvSpPr>
          <p:spPr>
            <a:xfrm>
              <a:off x="1029192" y="4324244"/>
              <a:ext cx="414057" cy="80440"/>
            </a:xfrm>
            <a:custGeom>
              <a:avLst/>
              <a:gdLst/>
              <a:ahLst/>
              <a:cxnLst/>
              <a:rect l="l" t="t" r="r" b="b"/>
              <a:pathLst>
                <a:path w="4535" h="881" extrusionOk="0">
                  <a:moveTo>
                    <a:pt x="1" y="1"/>
                  </a:moveTo>
                  <a:lnTo>
                    <a:pt x="1" y="881"/>
                  </a:lnTo>
                  <a:lnTo>
                    <a:pt x="4535" y="881"/>
                  </a:lnTo>
                  <a:lnTo>
                    <a:pt x="4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53"/>
            <p:cNvSpPr/>
            <p:nvPr/>
          </p:nvSpPr>
          <p:spPr>
            <a:xfrm>
              <a:off x="566654" y="4324244"/>
              <a:ext cx="413966" cy="80440"/>
            </a:xfrm>
            <a:custGeom>
              <a:avLst/>
              <a:gdLst/>
              <a:ahLst/>
              <a:cxnLst/>
              <a:rect l="l" t="t" r="r" b="b"/>
              <a:pathLst>
                <a:path w="4534" h="881" extrusionOk="0">
                  <a:moveTo>
                    <a:pt x="0" y="1"/>
                  </a:moveTo>
                  <a:lnTo>
                    <a:pt x="0" y="881"/>
                  </a:lnTo>
                  <a:lnTo>
                    <a:pt x="4534" y="881"/>
                  </a:lnTo>
                  <a:lnTo>
                    <a:pt x="453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53"/>
            <p:cNvSpPr/>
            <p:nvPr/>
          </p:nvSpPr>
          <p:spPr>
            <a:xfrm>
              <a:off x="520546" y="4211848"/>
              <a:ext cx="601318" cy="118057"/>
            </a:xfrm>
            <a:custGeom>
              <a:avLst/>
              <a:gdLst/>
              <a:ahLst/>
              <a:cxnLst/>
              <a:rect l="l" t="t" r="r" b="b"/>
              <a:pathLst>
                <a:path w="6586" h="1293" extrusionOk="0">
                  <a:moveTo>
                    <a:pt x="686" y="0"/>
                  </a:moveTo>
                  <a:cubicBezTo>
                    <a:pt x="0" y="0"/>
                    <a:pt x="0" y="1292"/>
                    <a:pt x="686" y="1292"/>
                  </a:cubicBezTo>
                  <a:lnTo>
                    <a:pt x="5914" y="1292"/>
                  </a:lnTo>
                  <a:cubicBezTo>
                    <a:pt x="6586" y="1292"/>
                    <a:pt x="6586" y="0"/>
                    <a:pt x="59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53"/>
            <p:cNvSpPr/>
            <p:nvPr/>
          </p:nvSpPr>
          <p:spPr>
            <a:xfrm>
              <a:off x="957337" y="4211848"/>
              <a:ext cx="601775" cy="118057"/>
            </a:xfrm>
            <a:custGeom>
              <a:avLst/>
              <a:gdLst/>
              <a:ahLst/>
              <a:cxnLst/>
              <a:rect l="l" t="t" r="r" b="b"/>
              <a:pathLst>
                <a:path w="6591" h="1293" extrusionOk="0">
                  <a:moveTo>
                    <a:pt x="690" y="0"/>
                  </a:moveTo>
                  <a:cubicBezTo>
                    <a:pt x="0" y="0"/>
                    <a:pt x="0" y="1292"/>
                    <a:pt x="690" y="1292"/>
                  </a:cubicBezTo>
                  <a:lnTo>
                    <a:pt x="5919" y="1292"/>
                  </a:lnTo>
                  <a:cubicBezTo>
                    <a:pt x="6591" y="1292"/>
                    <a:pt x="6591" y="0"/>
                    <a:pt x="59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53"/>
            <p:cNvSpPr/>
            <p:nvPr/>
          </p:nvSpPr>
          <p:spPr>
            <a:xfrm>
              <a:off x="763684" y="3991894"/>
              <a:ext cx="152749" cy="354903"/>
            </a:xfrm>
            <a:custGeom>
              <a:avLst/>
              <a:gdLst/>
              <a:ahLst/>
              <a:cxnLst/>
              <a:rect l="l" t="t" r="r" b="b"/>
              <a:pathLst>
                <a:path w="1673" h="3887" extrusionOk="0">
                  <a:moveTo>
                    <a:pt x="0" y="1"/>
                  </a:moveTo>
                  <a:cubicBezTo>
                    <a:pt x="408" y="1284"/>
                    <a:pt x="630" y="2580"/>
                    <a:pt x="593" y="3886"/>
                  </a:cubicBezTo>
                  <a:lnTo>
                    <a:pt x="1672" y="3886"/>
                  </a:lnTo>
                  <a:cubicBezTo>
                    <a:pt x="486" y="2321"/>
                    <a:pt x="426" y="1066"/>
                    <a:pt x="10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53"/>
            <p:cNvSpPr/>
            <p:nvPr/>
          </p:nvSpPr>
          <p:spPr>
            <a:xfrm>
              <a:off x="494342" y="3991894"/>
              <a:ext cx="190366" cy="354903"/>
            </a:xfrm>
            <a:custGeom>
              <a:avLst/>
              <a:gdLst/>
              <a:ahLst/>
              <a:cxnLst/>
              <a:rect l="l" t="t" r="r" b="b"/>
              <a:pathLst>
                <a:path w="2085" h="3887" extrusionOk="0">
                  <a:moveTo>
                    <a:pt x="0" y="1"/>
                  </a:moveTo>
                  <a:cubicBezTo>
                    <a:pt x="551" y="1284"/>
                    <a:pt x="912" y="2580"/>
                    <a:pt x="1010" y="3886"/>
                  </a:cubicBezTo>
                  <a:lnTo>
                    <a:pt x="2084" y="3886"/>
                  </a:lnTo>
                  <a:cubicBezTo>
                    <a:pt x="732" y="2321"/>
                    <a:pt x="542" y="1066"/>
                    <a:pt x="10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53"/>
            <p:cNvSpPr/>
            <p:nvPr/>
          </p:nvSpPr>
          <p:spPr>
            <a:xfrm>
              <a:off x="743780" y="3991894"/>
              <a:ext cx="153206" cy="354903"/>
            </a:xfrm>
            <a:custGeom>
              <a:avLst/>
              <a:gdLst/>
              <a:ahLst/>
              <a:cxnLst/>
              <a:rect l="l" t="t" r="r" b="b"/>
              <a:pathLst>
                <a:path w="1678" h="3887" extrusionOk="0">
                  <a:moveTo>
                    <a:pt x="1" y="1"/>
                  </a:moveTo>
                  <a:cubicBezTo>
                    <a:pt x="413" y="1284"/>
                    <a:pt x="635" y="2580"/>
                    <a:pt x="598" y="3886"/>
                  </a:cubicBezTo>
                  <a:lnTo>
                    <a:pt x="1677" y="3886"/>
                  </a:lnTo>
                  <a:cubicBezTo>
                    <a:pt x="487" y="2321"/>
                    <a:pt x="431" y="1066"/>
                    <a:pt x="1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53"/>
            <p:cNvSpPr/>
            <p:nvPr/>
          </p:nvSpPr>
          <p:spPr>
            <a:xfrm>
              <a:off x="474895" y="3991894"/>
              <a:ext cx="190366" cy="354903"/>
            </a:xfrm>
            <a:custGeom>
              <a:avLst/>
              <a:gdLst/>
              <a:ahLst/>
              <a:cxnLst/>
              <a:rect l="l" t="t" r="r" b="b"/>
              <a:pathLst>
                <a:path w="2085" h="3887" extrusionOk="0">
                  <a:moveTo>
                    <a:pt x="0" y="1"/>
                  </a:moveTo>
                  <a:cubicBezTo>
                    <a:pt x="551" y="1284"/>
                    <a:pt x="908" y="2580"/>
                    <a:pt x="1010" y="3886"/>
                  </a:cubicBezTo>
                  <a:lnTo>
                    <a:pt x="2084" y="3886"/>
                  </a:lnTo>
                  <a:cubicBezTo>
                    <a:pt x="732" y="2321"/>
                    <a:pt x="537" y="1066"/>
                    <a:pt x="10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53"/>
            <p:cNvSpPr/>
            <p:nvPr/>
          </p:nvSpPr>
          <p:spPr>
            <a:xfrm>
              <a:off x="453712" y="3985138"/>
              <a:ext cx="428848" cy="46657"/>
            </a:xfrm>
            <a:custGeom>
              <a:avLst/>
              <a:gdLst/>
              <a:ahLst/>
              <a:cxnLst/>
              <a:rect l="l" t="t" r="r" b="b"/>
              <a:pathLst>
                <a:path w="4697" h="511" extrusionOk="0">
                  <a:moveTo>
                    <a:pt x="209" y="1"/>
                  </a:moveTo>
                  <a:cubicBezTo>
                    <a:pt x="89" y="1"/>
                    <a:pt x="1" y="98"/>
                    <a:pt x="19" y="218"/>
                  </a:cubicBezTo>
                  <a:lnTo>
                    <a:pt x="28" y="288"/>
                  </a:lnTo>
                  <a:cubicBezTo>
                    <a:pt x="47" y="408"/>
                    <a:pt x="163" y="510"/>
                    <a:pt x="283" y="510"/>
                  </a:cubicBezTo>
                  <a:lnTo>
                    <a:pt x="4488" y="510"/>
                  </a:lnTo>
                  <a:cubicBezTo>
                    <a:pt x="4613" y="510"/>
                    <a:pt x="4697" y="408"/>
                    <a:pt x="4678" y="288"/>
                  </a:cubicBezTo>
                  <a:lnTo>
                    <a:pt x="4669" y="218"/>
                  </a:lnTo>
                  <a:cubicBezTo>
                    <a:pt x="4650" y="98"/>
                    <a:pt x="4534" y="1"/>
                    <a:pt x="44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53"/>
            <p:cNvSpPr/>
            <p:nvPr/>
          </p:nvSpPr>
          <p:spPr>
            <a:xfrm>
              <a:off x="793266" y="3985138"/>
              <a:ext cx="89750" cy="46657"/>
            </a:xfrm>
            <a:custGeom>
              <a:avLst/>
              <a:gdLst/>
              <a:ahLst/>
              <a:cxnLst/>
              <a:rect l="l" t="t" r="r" b="b"/>
              <a:pathLst>
                <a:path w="983" h="511" extrusionOk="0">
                  <a:moveTo>
                    <a:pt x="209" y="1"/>
                  </a:moveTo>
                  <a:cubicBezTo>
                    <a:pt x="79" y="1"/>
                    <a:pt x="0" y="98"/>
                    <a:pt x="14" y="218"/>
                  </a:cubicBezTo>
                  <a:lnTo>
                    <a:pt x="28" y="288"/>
                  </a:lnTo>
                  <a:cubicBezTo>
                    <a:pt x="46" y="415"/>
                    <a:pt x="157" y="510"/>
                    <a:pt x="275" y="510"/>
                  </a:cubicBezTo>
                  <a:cubicBezTo>
                    <a:pt x="277" y="510"/>
                    <a:pt x="280" y="510"/>
                    <a:pt x="283" y="510"/>
                  </a:cubicBezTo>
                  <a:lnTo>
                    <a:pt x="774" y="510"/>
                  </a:lnTo>
                  <a:cubicBezTo>
                    <a:pt x="903" y="510"/>
                    <a:pt x="982" y="408"/>
                    <a:pt x="964" y="288"/>
                  </a:cubicBezTo>
                  <a:lnTo>
                    <a:pt x="954" y="218"/>
                  </a:lnTo>
                  <a:cubicBezTo>
                    <a:pt x="936" y="98"/>
                    <a:pt x="820" y="1"/>
                    <a:pt x="7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53"/>
            <p:cNvSpPr/>
            <p:nvPr/>
          </p:nvSpPr>
          <p:spPr>
            <a:xfrm>
              <a:off x="408883" y="3918759"/>
              <a:ext cx="530376" cy="85918"/>
            </a:xfrm>
            <a:custGeom>
              <a:avLst/>
              <a:gdLst/>
              <a:ahLst/>
              <a:cxnLst/>
              <a:rect l="l" t="t" r="r" b="b"/>
              <a:pathLst>
                <a:path w="5809" h="941" extrusionOk="0">
                  <a:moveTo>
                    <a:pt x="436" y="1"/>
                  </a:moveTo>
                  <a:cubicBezTo>
                    <a:pt x="181" y="1"/>
                    <a:pt x="1" y="209"/>
                    <a:pt x="42" y="464"/>
                  </a:cubicBezTo>
                  <a:lnTo>
                    <a:pt x="42" y="478"/>
                  </a:lnTo>
                  <a:cubicBezTo>
                    <a:pt x="79" y="732"/>
                    <a:pt x="325" y="941"/>
                    <a:pt x="580" y="941"/>
                  </a:cubicBezTo>
                  <a:lnTo>
                    <a:pt x="5373" y="941"/>
                  </a:lnTo>
                  <a:cubicBezTo>
                    <a:pt x="5628" y="941"/>
                    <a:pt x="5808" y="732"/>
                    <a:pt x="5766" y="478"/>
                  </a:cubicBezTo>
                  <a:lnTo>
                    <a:pt x="5766" y="464"/>
                  </a:lnTo>
                  <a:cubicBezTo>
                    <a:pt x="5725" y="209"/>
                    <a:pt x="5484" y="1"/>
                    <a:pt x="52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53"/>
            <p:cNvSpPr/>
            <p:nvPr/>
          </p:nvSpPr>
          <p:spPr>
            <a:xfrm>
              <a:off x="804223" y="3919581"/>
              <a:ext cx="135036" cy="85553"/>
            </a:xfrm>
            <a:custGeom>
              <a:avLst/>
              <a:gdLst/>
              <a:ahLst/>
              <a:cxnLst/>
              <a:rect l="l" t="t" r="r" b="b"/>
              <a:pathLst>
                <a:path w="1479" h="937" extrusionOk="0">
                  <a:moveTo>
                    <a:pt x="436" y="1"/>
                  </a:moveTo>
                  <a:cubicBezTo>
                    <a:pt x="181" y="1"/>
                    <a:pt x="1" y="205"/>
                    <a:pt x="42" y="464"/>
                  </a:cubicBezTo>
                  <a:lnTo>
                    <a:pt x="42" y="473"/>
                  </a:lnTo>
                  <a:cubicBezTo>
                    <a:pt x="80" y="728"/>
                    <a:pt x="320" y="936"/>
                    <a:pt x="580" y="936"/>
                  </a:cubicBezTo>
                  <a:lnTo>
                    <a:pt x="1043" y="936"/>
                  </a:lnTo>
                  <a:cubicBezTo>
                    <a:pt x="1298" y="936"/>
                    <a:pt x="1478" y="728"/>
                    <a:pt x="1436" y="473"/>
                  </a:cubicBezTo>
                  <a:lnTo>
                    <a:pt x="1436" y="464"/>
                  </a:lnTo>
                  <a:cubicBezTo>
                    <a:pt x="1395" y="205"/>
                    <a:pt x="1154" y="1"/>
                    <a:pt x="899" y="1"/>
                  </a:cubicBezTo>
                  <a:close/>
                </a:path>
              </a:pathLst>
            </a:custGeom>
            <a:solidFill>
              <a:srgbClr val="F5F5F7">
                <a:alpha val="5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53"/>
            <p:cNvSpPr/>
            <p:nvPr/>
          </p:nvSpPr>
          <p:spPr>
            <a:xfrm>
              <a:off x="369532" y="3328472"/>
              <a:ext cx="197579" cy="137871"/>
            </a:xfrm>
            <a:custGeom>
              <a:avLst/>
              <a:gdLst/>
              <a:ahLst/>
              <a:cxnLst/>
              <a:rect l="l" t="t" r="r" b="b"/>
              <a:pathLst>
                <a:path w="2164" h="1510" extrusionOk="0">
                  <a:moveTo>
                    <a:pt x="1085" y="0"/>
                  </a:moveTo>
                  <a:cubicBezTo>
                    <a:pt x="487" y="0"/>
                    <a:pt x="10" y="399"/>
                    <a:pt x="1" y="904"/>
                  </a:cubicBezTo>
                  <a:cubicBezTo>
                    <a:pt x="1" y="1093"/>
                    <a:pt x="80" y="1274"/>
                    <a:pt x="200" y="1418"/>
                  </a:cubicBezTo>
                  <a:cubicBezTo>
                    <a:pt x="255" y="1481"/>
                    <a:pt x="329" y="1509"/>
                    <a:pt x="403" y="1509"/>
                  </a:cubicBezTo>
                  <a:cubicBezTo>
                    <a:pt x="529" y="1509"/>
                    <a:pt x="655" y="1425"/>
                    <a:pt x="682" y="1288"/>
                  </a:cubicBezTo>
                  <a:cubicBezTo>
                    <a:pt x="728" y="1029"/>
                    <a:pt x="913" y="765"/>
                    <a:pt x="1478" y="765"/>
                  </a:cubicBezTo>
                  <a:cubicBezTo>
                    <a:pt x="1747" y="765"/>
                    <a:pt x="1983" y="904"/>
                    <a:pt x="2127" y="1126"/>
                  </a:cubicBezTo>
                  <a:cubicBezTo>
                    <a:pt x="2150" y="1047"/>
                    <a:pt x="2164" y="973"/>
                    <a:pt x="2164" y="899"/>
                  </a:cubicBezTo>
                  <a:cubicBezTo>
                    <a:pt x="2164" y="399"/>
                    <a:pt x="1682" y="0"/>
                    <a:pt x="10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53"/>
            <p:cNvSpPr/>
            <p:nvPr/>
          </p:nvSpPr>
          <p:spPr>
            <a:xfrm>
              <a:off x="1011023" y="4211848"/>
              <a:ext cx="532841" cy="57979"/>
            </a:xfrm>
            <a:custGeom>
              <a:avLst/>
              <a:gdLst/>
              <a:ahLst/>
              <a:cxnLst/>
              <a:rect l="l" t="t" r="r" b="b"/>
              <a:pathLst>
                <a:path w="5836" h="635" extrusionOk="0">
                  <a:moveTo>
                    <a:pt x="102" y="0"/>
                  </a:moveTo>
                  <a:cubicBezTo>
                    <a:pt x="70" y="0"/>
                    <a:pt x="33" y="5"/>
                    <a:pt x="0" y="19"/>
                  </a:cubicBezTo>
                  <a:cubicBezTo>
                    <a:pt x="5" y="329"/>
                    <a:pt x="176" y="635"/>
                    <a:pt x="515" y="635"/>
                  </a:cubicBezTo>
                  <a:lnTo>
                    <a:pt x="5743" y="635"/>
                  </a:lnTo>
                  <a:cubicBezTo>
                    <a:pt x="5776" y="635"/>
                    <a:pt x="5803" y="630"/>
                    <a:pt x="5836" y="625"/>
                  </a:cubicBezTo>
                  <a:cubicBezTo>
                    <a:pt x="5827" y="306"/>
                    <a:pt x="5660" y="0"/>
                    <a:pt x="5331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53"/>
            <p:cNvSpPr/>
            <p:nvPr/>
          </p:nvSpPr>
          <p:spPr>
            <a:xfrm>
              <a:off x="1011023" y="4397471"/>
              <a:ext cx="148093" cy="556504"/>
            </a:xfrm>
            <a:custGeom>
              <a:avLst/>
              <a:gdLst/>
              <a:ahLst/>
              <a:cxnLst/>
              <a:rect l="l" t="t" r="r" b="b"/>
              <a:pathLst>
                <a:path w="1622" h="6095" extrusionOk="0">
                  <a:moveTo>
                    <a:pt x="603" y="0"/>
                  </a:moveTo>
                  <a:cubicBezTo>
                    <a:pt x="283" y="287"/>
                    <a:pt x="61" y="1051"/>
                    <a:pt x="0" y="2038"/>
                  </a:cubicBezTo>
                  <a:cubicBezTo>
                    <a:pt x="538" y="3858"/>
                    <a:pt x="561" y="6095"/>
                    <a:pt x="561" y="6095"/>
                  </a:cubicBezTo>
                  <a:lnTo>
                    <a:pt x="1621" y="6095"/>
                  </a:lnTo>
                  <a:lnTo>
                    <a:pt x="1621" y="6007"/>
                  </a:lnTo>
                  <a:cubicBezTo>
                    <a:pt x="1621" y="5706"/>
                    <a:pt x="1399" y="5456"/>
                    <a:pt x="1112" y="5409"/>
                  </a:cubicBezTo>
                  <a:cubicBezTo>
                    <a:pt x="677" y="4284"/>
                    <a:pt x="607" y="1403"/>
                    <a:pt x="603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53"/>
            <p:cNvSpPr/>
            <p:nvPr/>
          </p:nvSpPr>
          <p:spPr>
            <a:xfrm>
              <a:off x="1450736" y="4398749"/>
              <a:ext cx="137593" cy="555226"/>
            </a:xfrm>
            <a:custGeom>
              <a:avLst/>
              <a:gdLst/>
              <a:ahLst/>
              <a:cxnLst/>
              <a:rect l="l" t="t" r="r" b="b"/>
              <a:pathLst>
                <a:path w="1507" h="6081" extrusionOk="0">
                  <a:moveTo>
                    <a:pt x="510" y="0"/>
                  </a:moveTo>
                  <a:cubicBezTo>
                    <a:pt x="219" y="343"/>
                    <a:pt x="33" y="1227"/>
                    <a:pt x="1" y="2362"/>
                  </a:cubicBezTo>
                  <a:cubicBezTo>
                    <a:pt x="446" y="4113"/>
                    <a:pt x="469" y="6081"/>
                    <a:pt x="469" y="6081"/>
                  </a:cubicBezTo>
                  <a:lnTo>
                    <a:pt x="1506" y="6081"/>
                  </a:lnTo>
                  <a:lnTo>
                    <a:pt x="1506" y="5993"/>
                  </a:lnTo>
                  <a:cubicBezTo>
                    <a:pt x="1506" y="5696"/>
                    <a:pt x="1298" y="5456"/>
                    <a:pt x="1020" y="5395"/>
                  </a:cubicBezTo>
                  <a:cubicBezTo>
                    <a:pt x="589" y="4275"/>
                    <a:pt x="515" y="1413"/>
                    <a:pt x="510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7" name="Google Shape;5207;p74"/>
          <p:cNvSpPr txBox="1">
            <a:spLocks noGrp="1"/>
          </p:cNvSpPr>
          <p:nvPr>
            <p:ph type="title"/>
          </p:nvPr>
        </p:nvSpPr>
        <p:spPr>
          <a:xfrm>
            <a:off x="1468666" y="591550"/>
            <a:ext cx="6907442" cy="59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Индульгенция- грамота об отпущении грехов. </a:t>
            </a:r>
            <a:endParaRPr dirty="0"/>
          </a:p>
        </p:txBody>
      </p:sp>
      <p:sp>
        <p:nvSpPr>
          <p:cNvPr id="5208" name="Google Shape;5208;p74"/>
          <p:cNvSpPr txBox="1">
            <a:spLocks noGrp="1"/>
          </p:cNvSpPr>
          <p:nvPr>
            <p:ph type="subTitle" idx="1"/>
          </p:nvPr>
        </p:nvSpPr>
        <p:spPr>
          <a:xfrm>
            <a:off x="4358640" y="2290206"/>
            <a:ext cx="3423108" cy="13521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Теперь за деньги церковь стала давать отпущения не только уже совершенных грехов, но и будущих.</a:t>
            </a:r>
            <a:endParaRPr sz="18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F02B3AF-5C8E-24EA-CCB3-4022ACEAE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999" y="1844965"/>
            <a:ext cx="2268841" cy="2568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BE0BF-D94A-C800-C79C-4FFD72FCC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18" y="197844"/>
            <a:ext cx="7710300" cy="572700"/>
          </a:xfrm>
        </p:spPr>
        <p:txBody>
          <a:bodyPr/>
          <a:lstStyle/>
          <a:p>
            <a:r>
              <a:rPr lang="ru-RU" dirty="0"/>
              <a:t>Участники реформации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67DF42-D10A-7D88-DF1C-56B2C64810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10314" y="3569545"/>
            <a:ext cx="2610600" cy="451200"/>
          </a:xfrm>
        </p:spPr>
        <p:txBody>
          <a:bodyPr/>
          <a:lstStyle/>
          <a:p>
            <a:r>
              <a:rPr lang="ru-RU" dirty="0"/>
              <a:t>Князья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0F25D0FD-8A62-C8F1-30B9-53BAD07E87B8}"/>
              </a:ext>
            </a:extLst>
          </p:cNvPr>
          <p:cNvSpPr>
            <a:spLocks noGrp="1"/>
          </p:cNvSpPr>
          <p:nvPr>
            <p:ph type="subTitle" idx="5"/>
          </p:nvPr>
        </p:nvSpPr>
        <p:spPr>
          <a:xfrm>
            <a:off x="2936915" y="4020745"/>
            <a:ext cx="2610600" cy="451200"/>
          </a:xfrm>
        </p:spPr>
        <p:txBody>
          <a:bodyPr/>
          <a:lstStyle/>
          <a:p>
            <a:r>
              <a:rPr lang="ru-RU" dirty="0"/>
              <a:t>Горожане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F6F1A4B7-6D4C-087A-8E5D-4AE7266B8622}"/>
              </a:ext>
            </a:extLst>
          </p:cNvPr>
          <p:cNvSpPr>
            <a:spLocks noGrp="1"/>
          </p:cNvSpPr>
          <p:nvPr>
            <p:ph type="subTitle" idx="7"/>
          </p:nvPr>
        </p:nvSpPr>
        <p:spPr>
          <a:xfrm>
            <a:off x="5547515" y="3538575"/>
            <a:ext cx="2610600" cy="451200"/>
          </a:xfrm>
        </p:spPr>
        <p:txBody>
          <a:bodyPr/>
          <a:lstStyle/>
          <a:p>
            <a:r>
              <a:rPr lang="ru-RU" dirty="0"/>
              <a:t>Крестьяне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D365A7A-B252-93B6-3DA2-37A8DBE42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74" y="835735"/>
            <a:ext cx="1620025" cy="27028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1BFA360-896F-8F47-7F5A-2CD6DC8EB4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925" r="-248"/>
          <a:stretch/>
        </p:blipFill>
        <p:spPr>
          <a:xfrm>
            <a:off x="3163203" y="1836345"/>
            <a:ext cx="1951130" cy="2184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D396B9-8281-C1D7-9139-22A119B97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400" y="1072379"/>
            <a:ext cx="1833880" cy="253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01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1" name="Google Shape;2761;p47"/>
          <p:cNvSpPr txBox="1">
            <a:spLocks noGrp="1"/>
          </p:cNvSpPr>
          <p:nvPr>
            <p:ph type="title"/>
          </p:nvPr>
        </p:nvSpPr>
        <p:spPr>
          <a:xfrm>
            <a:off x="1743861" y="324197"/>
            <a:ext cx="5252248" cy="11491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/>
              <a:t>В 1517 году монах Иоганн </a:t>
            </a:r>
            <a:r>
              <a:rPr lang="ru-RU" sz="3600" dirty="0" err="1"/>
              <a:t>Тецель</a:t>
            </a:r>
            <a:endParaRPr sz="3600" dirty="0"/>
          </a:p>
        </p:txBody>
      </p:sp>
      <p:sp>
        <p:nvSpPr>
          <p:cNvPr id="2762" name="Google Shape;2762;p47"/>
          <p:cNvSpPr txBox="1">
            <a:spLocks noGrp="1"/>
          </p:cNvSpPr>
          <p:nvPr>
            <p:ph type="subTitle" idx="1"/>
          </p:nvPr>
        </p:nvSpPr>
        <p:spPr>
          <a:xfrm>
            <a:off x="4008120" y="2092340"/>
            <a:ext cx="4351205" cy="142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altLang="ru-RU" sz="2000" dirty="0"/>
              <a:t>Разъезжал по Германии с ворохом индульгенций. В городах и деревнях предлагал он всем свой товар. Его бесстыдство поражало.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BFE7C9-DBD8-4EE0-BEFF-F8D23AEB0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66915"/>
            <a:ext cx="3474720" cy="55104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p49"/>
          <p:cNvSpPr txBox="1">
            <a:spLocks noGrp="1"/>
          </p:cNvSpPr>
          <p:nvPr>
            <p:ph type="subTitle" idx="1"/>
          </p:nvPr>
        </p:nvSpPr>
        <p:spPr>
          <a:xfrm>
            <a:off x="1034991" y="875552"/>
            <a:ext cx="6785111" cy="11857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«Гоните монету,  спасайте ваших близких! Как только монета окажется в моей кружке, душа грешника попадёт в рай!»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F4F7A076-C54C-669C-986C-11DB0738E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8682">
            <a:off x="742542" y="2770085"/>
            <a:ext cx="2076450" cy="1381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8DF4CDA8-65F2-87DE-37A3-750CFB8FD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5469">
            <a:off x="1174173" y="3275588"/>
            <a:ext cx="2076450" cy="1381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6ED1E-E60F-0F9D-438D-1CECBA287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700" y="321197"/>
            <a:ext cx="4476900" cy="1153500"/>
          </a:xfrm>
        </p:spPr>
        <p:txBody>
          <a:bodyPr/>
          <a:lstStyle/>
          <a:p>
            <a:r>
              <a:rPr lang="ru-RU" dirty="0"/>
              <a:t>Всюду где было скопление людей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B9DAB7-63A4-F429-7A37-5BFB307113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7475" y="2087325"/>
            <a:ext cx="4426525" cy="2040670"/>
          </a:xfrm>
        </p:spPr>
        <p:txBody>
          <a:bodyPr/>
          <a:lstStyle/>
          <a:p>
            <a:r>
              <a:rPr lang="ru-RU" sz="2000" dirty="0"/>
              <a:t>На рынках, ярмарках, в церквях - </a:t>
            </a:r>
          </a:p>
          <a:p>
            <a:r>
              <a:rPr lang="ru-RU" sz="2000" dirty="0"/>
              <a:t>предлагали они купить </a:t>
            </a:r>
          </a:p>
          <a:p>
            <a:r>
              <a:rPr lang="ru-RU" sz="2000" dirty="0"/>
              <a:t>индульгенцию, заполнить ее на </a:t>
            </a:r>
          </a:p>
          <a:p>
            <a:r>
              <a:rPr lang="ru-RU" sz="2000" dirty="0"/>
              <a:t>свое имя и обрести </a:t>
            </a:r>
          </a:p>
          <a:p>
            <a:r>
              <a:rPr lang="ru-RU" sz="2000" dirty="0"/>
              <a:t>спасение души.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74E613A-ED75-CB8F-D117-A723F17F9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185" y="1710412"/>
            <a:ext cx="3345815" cy="2417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279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Google Shape;3163;p52"/>
          <p:cNvSpPr txBox="1">
            <a:spLocks noGrp="1"/>
          </p:cNvSpPr>
          <p:nvPr>
            <p:ph type="subTitle" idx="1"/>
          </p:nvPr>
        </p:nvSpPr>
        <p:spPr>
          <a:xfrm>
            <a:off x="1409845" y="1226609"/>
            <a:ext cx="6324309" cy="4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/>
            <a:r>
              <a:rPr lang="ru-RU" altLang="ru-RU" sz="1800" dirty="0"/>
              <a:t>31 октября 1517 года Мартин Лютер прикрепил к дверям церкви несколько листов бумаги.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64" name="Google Shape;3164;p52"/>
          <p:cNvSpPr txBox="1">
            <a:spLocks noGrp="1"/>
          </p:cNvSpPr>
          <p:nvPr>
            <p:ph type="title" idx="2"/>
          </p:nvPr>
        </p:nvSpPr>
        <p:spPr>
          <a:xfrm>
            <a:off x="2063580" y="143624"/>
            <a:ext cx="5016838" cy="7690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/>
              <a:t>Начало реформации </a:t>
            </a:r>
            <a:endParaRPr sz="3600" dirty="0"/>
          </a:p>
        </p:txBody>
      </p:sp>
      <p:sp>
        <p:nvSpPr>
          <p:cNvPr id="3165" name="Google Shape;3165;p52"/>
          <p:cNvSpPr/>
          <p:nvPr/>
        </p:nvSpPr>
        <p:spPr>
          <a:xfrm>
            <a:off x="8646350" y="220201"/>
            <a:ext cx="224612" cy="224601"/>
          </a:xfrm>
          <a:custGeom>
            <a:avLst/>
            <a:gdLst/>
            <a:ahLst/>
            <a:cxnLst/>
            <a:rect l="l" t="t" r="r" b="b"/>
            <a:pathLst>
              <a:path w="19523" h="19522" extrusionOk="0">
                <a:moveTo>
                  <a:pt x="9764" y="0"/>
                </a:moveTo>
                <a:cubicBezTo>
                  <a:pt x="9444" y="3165"/>
                  <a:pt x="9139" y="5213"/>
                  <a:pt x="8425" y="6583"/>
                </a:cubicBezTo>
                <a:cubicBezTo>
                  <a:pt x="6940" y="6136"/>
                  <a:pt x="5271" y="4924"/>
                  <a:pt x="2777" y="2940"/>
                </a:cubicBezTo>
                <a:lnTo>
                  <a:pt x="2777" y="2940"/>
                </a:lnTo>
                <a:cubicBezTo>
                  <a:pt x="4788" y="5354"/>
                  <a:pt x="6042" y="6992"/>
                  <a:pt x="6536" y="8446"/>
                </a:cubicBezTo>
                <a:cubicBezTo>
                  <a:pt x="5166" y="9144"/>
                  <a:pt x="3129" y="9438"/>
                  <a:pt x="0" y="9758"/>
                </a:cubicBezTo>
                <a:cubicBezTo>
                  <a:pt x="3160" y="10079"/>
                  <a:pt x="5208" y="10383"/>
                  <a:pt x="6583" y="11097"/>
                </a:cubicBezTo>
                <a:cubicBezTo>
                  <a:pt x="6137" y="12582"/>
                  <a:pt x="4919" y="14252"/>
                  <a:pt x="2940" y="16745"/>
                </a:cubicBezTo>
                <a:cubicBezTo>
                  <a:pt x="5355" y="14735"/>
                  <a:pt x="6987" y="13480"/>
                  <a:pt x="8446" y="12987"/>
                </a:cubicBezTo>
                <a:cubicBezTo>
                  <a:pt x="9139" y="14357"/>
                  <a:pt x="9433" y="16393"/>
                  <a:pt x="9759" y="19522"/>
                </a:cubicBezTo>
                <a:cubicBezTo>
                  <a:pt x="10079" y="16357"/>
                  <a:pt x="10378" y="14309"/>
                  <a:pt x="11092" y="12939"/>
                </a:cubicBezTo>
                <a:cubicBezTo>
                  <a:pt x="12578" y="13386"/>
                  <a:pt x="14252" y="14598"/>
                  <a:pt x="16745" y="16582"/>
                </a:cubicBezTo>
                <a:cubicBezTo>
                  <a:pt x="14730" y="14168"/>
                  <a:pt x="13486" y="12535"/>
                  <a:pt x="12987" y="11076"/>
                </a:cubicBezTo>
                <a:cubicBezTo>
                  <a:pt x="14357" y="10383"/>
                  <a:pt x="16388" y="10084"/>
                  <a:pt x="19522" y="9764"/>
                </a:cubicBezTo>
                <a:cubicBezTo>
                  <a:pt x="16357" y="9443"/>
                  <a:pt x="14310" y="9144"/>
                  <a:pt x="12940" y="8425"/>
                </a:cubicBezTo>
                <a:cubicBezTo>
                  <a:pt x="13386" y="6945"/>
                  <a:pt x="14598" y="5270"/>
                  <a:pt x="16583" y="2777"/>
                </a:cubicBezTo>
                <a:lnTo>
                  <a:pt x="16583" y="2777"/>
                </a:lnTo>
                <a:cubicBezTo>
                  <a:pt x="14168" y="4793"/>
                  <a:pt x="12530" y="6047"/>
                  <a:pt x="11076" y="6535"/>
                </a:cubicBezTo>
                <a:cubicBezTo>
                  <a:pt x="10378" y="5165"/>
                  <a:pt x="10084" y="3134"/>
                  <a:pt x="97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0E9A7A-5BD6-B1AC-35A0-892C4C58E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7480" y="1943760"/>
            <a:ext cx="6811142" cy="31997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" name="Google Shape;3584;p56"/>
          <p:cNvSpPr txBox="1">
            <a:spLocks noGrp="1"/>
          </p:cNvSpPr>
          <p:nvPr>
            <p:ph type="subTitle" idx="1"/>
          </p:nvPr>
        </p:nvSpPr>
        <p:spPr>
          <a:xfrm>
            <a:off x="4572000" y="2099224"/>
            <a:ext cx="4279549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sz="2400" dirty="0"/>
              <a:t>монах, профессор богословия в университете города Виттенберга.</a:t>
            </a:r>
            <a:endParaRPr sz="2400" dirty="0"/>
          </a:p>
        </p:txBody>
      </p:sp>
      <p:sp>
        <p:nvSpPr>
          <p:cNvPr id="3585" name="Google Shape;3585;p56"/>
          <p:cNvSpPr txBox="1">
            <a:spLocks noGrp="1"/>
          </p:cNvSpPr>
          <p:nvPr>
            <p:ph type="title"/>
          </p:nvPr>
        </p:nvSpPr>
        <p:spPr>
          <a:xfrm>
            <a:off x="4486450" y="1130300"/>
            <a:ext cx="3421500" cy="656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/>
              <a:t>Мартин Лютер</a:t>
            </a:r>
            <a:endParaRPr dirty="0"/>
          </a:p>
        </p:txBody>
      </p:sp>
      <p:grpSp>
        <p:nvGrpSpPr>
          <p:cNvPr id="3587" name="Google Shape;3587;p56"/>
          <p:cNvGrpSpPr/>
          <p:nvPr/>
        </p:nvGrpSpPr>
        <p:grpSpPr>
          <a:xfrm flipH="1">
            <a:off x="7932523" y="3075583"/>
            <a:ext cx="1033072" cy="565583"/>
            <a:chOff x="5524601" y="3103175"/>
            <a:chExt cx="1017404" cy="557005"/>
          </a:xfrm>
        </p:grpSpPr>
        <p:sp>
          <p:nvSpPr>
            <p:cNvPr id="3588" name="Google Shape;3588;p56"/>
            <p:cNvSpPr/>
            <p:nvPr/>
          </p:nvSpPr>
          <p:spPr>
            <a:xfrm>
              <a:off x="5572722" y="3322805"/>
              <a:ext cx="82668" cy="320278"/>
            </a:xfrm>
            <a:custGeom>
              <a:avLst/>
              <a:gdLst/>
              <a:ahLst/>
              <a:cxnLst/>
              <a:rect l="l" t="t" r="r" b="b"/>
              <a:pathLst>
                <a:path w="469" h="1817" extrusionOk="0">
                  <a:moveTo>
                    <a:pt x="339" y="1"/>
                  </a:moveTo>
                  <a:lnTo>
                    <a:pt x="1" y="1816"/>
                  </a:lnTo>
                  <a:lnTo>
                    <a:pt x="381" y="1770"/>
                  </a:lnTo>
                  <a:lnTo>
                    <a:pt x="469" y="75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56"/>
            <p:cNvSpPr/>
            <p:nvPr/>
          </p:nvSpPr>
          <p:spPr>
            <a:xfrm>
              <a:off x="5524601" y="3193248"/>
              <a:ext cx="994487" cy="466933"/>
            </a:xfrm>
            <a:custGeom>
              <a:avLst/>
              <a:gdLst/>
              <a:ahLst/>
              <a:cxnLst/>
              <a:rect l="l" t="t" r="r" b="b"/>
              <a:pathLst>
                <a:path w="5642" h="2649" extrusionOk="0">
                  <a:moveTo>
                    <a:pt x="2407" y="0"/>
                  </a:moveTo>
                  <a:cubicBezTo>
                    <a:pt x="1963" y="0"/>
                    <a:pt x="1" y="110"/>
                    <a:pt x="1" y="110"/>
                  </a:cubicBezTo>
                  <a:cubicBezTo>
                    <a:pt x="28" y="319"/>
                    <a:pt x="649" y="1944"/>
                    <a:pt x="1033" y="2570"/>
                  </a:cubicBezTo>
                  <a:lnTo>
                    <a:pt x="2437" y="2648"/>
                  </a:lnTo>
                  <a:lnTo>
                    <a:pt x="5641" y="2472"/>
                  </a:lnTo>
                  <a:lnTo>
                    <a:pt x="4252" y="4"/>
                  </a:lnTo>
                  <a:cubicBezTo>
                    <a:pt x="4252" y="4"/>
                    <a:pt x="3517" y="18"/>
                    <a:pt x="2996" y="18"/>
                  </a:cubicBezTo>
                  <a:cubicBezTo>
                    <a:pt x="2735" y="18"/>
                    <a:pt x="2528" y="15"/>
                    <a:pt x="2492" y="4"/>
                  </a:cubicBezTo>
                  <a:cubicBezTo>
                    <a:pt x="2483" y="1"/>
                    <a:pt x="2453" y="0"/>
                    <a:pt x="2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56"/>
            <p:cNvSpPr/>
            <p:nvPr/>
          </p:nvSpPr>
          <p:spPr>
            <a:xfrm>
              <a:off x="5553156" y="3103175"/>
              <a:ext cx="969986" cy="526687"/>
            </a:xfrm>
            <a:custGeom>
              <a:avLst/>
              <a:gdLst/>
              <a:ahLst/>
              <a:cxnLst/>
              <a:rect l="l" t="t" r="r" b="b"/>
              <a:pathLst>
                <a:path w="5503" h="2988" extrusionOk="0">
                  <a:moveTo>
                    <a:pt x="1" y="677"/>
                  </a:moveTo>
                  <a:cubicBezTo>
                    <a:pt x="1" y="677"/>
                    <a:pt x="1" y="677"/>
                    <a:pt x="1" y="677"/>
                  </a:cubicBezTo>
                  <a:lnTo>
                    <a:pt x="1" y="677"/>
                  </a:lnTo>
                  <a:cubicBezTo>
                    <a:pt x="1" y="677"/>
                    <a:pt x="1" y="677"/>
                    <a:pt x="1" y="677"/>
                  </a:cubicBezTo>
                  <a:close/>
                  <a:moveTo>
                    <a:pt x="2982" y="1"/>
                  </a:moveTo>
                  <a:cubicBezTo>
                    <a:pt x="2613" y="1"/>
                    <a:pt x="2302" y="487"/>
                    <a:pt x="2302" y="487"/>
                  </a:cubicBezTo>
                  <a:cubicBezTo>
                    <a:pt x="2302" y="487"/>
                    <a:pt x="2143" y="113"/>
                    <a:pt x="1696" y="113"/>
                  </a:cubicBezTo>
                  <a:cubicBezTo>
                    <a:pt x="1643" y="113"/>
                    <a:pt x="1586" y="119"/>
                    <a:pt x="1524" y="131"/>
                  </a:cubicBezTo>
                  <a:cubicBezTo>
                    <a:pt x="1185" y="190"/>
                    <a:pt x="22" y="677"/>
                    <a:pt x="1" y="677"/>
                  </a:cubicBezTo>
                  <a:cubicBezTo>
                    <a:pt x="1" y="677"/>
                    <a:pt x="1" y="677"/>
                    <a:pt x="1" y="677"/>
                  </a:cubicBezTo>
                  <a:lnTo>
                    <a:pt x="1" y="677"/>
                  </a:lnTo>
                  <a:cubicBezTo>
                    <a:pt x="43" y="784"/>
                    <a:pt x="927" y="2942"/>
                    <a:pt x="973" y="2988"/>
                  </a:cubicBezTo>
                  <a:lnTo>
                    <a:pt x="3150" y="2918"/>
                  </a:lnTo>
                  <a:lnTo>
                    <a:pt x="5503" y="2798"/>
                  </a:lnTo>
                  <a:lnTo>
                    <a:pt x="4192" y="353"/>
                  </a:lnTo>
                  <a:cubicBezTo>
                    <a:pt x="4192" y="353"/>
                    <a:pt x="3377" y="15"/>
                    <a:pt x="2997" y="1"/>
                  </a:cubicBezTo>
                  <a:cubicBezTo>
                    <a:pt x="2992" y="1"/>
                    <a:pt x="2987" y="1"/>
                    <a:pt x="29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56"/>
            <p:cNvSpPr/>
            <p:nvPr/>
          </p:nvSpPr>
          <p:spPr>
            <a:xfrm>
              <a:off x="5760622" y="3471398"/>
              <a:ext cx="106288" cy="131672"/>
            </a:xfrm>
            <a:custGeom>
              <a:avLst/>
              <a:gdLst/>
              <a:ahLst/>
              <a:cxnLst/>
              <a:rect l="l" t="t" r="r" b="b"/>
              <a:pathLst>
                <a:path w="603" h="747" extrusionOk="0">
                  <a:moveTo>
                    <a:pt x="0" y="1"/>
                  </a:moveTo>
                  <a:lnTo>
                    <a:pt x="403" y="746"/>
                  </a:lnTo>
                  <a:lnTo>
                    <a:pt x="602" y="723"/>
                  </a:lnTo>
                  <a:cubicBezTo>
                    <a:pt x="283" y="487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56"/>
            <p:cNvSpPr/>
            <p:nvPr/>
          </p:nvSpPr>
          <p:spPr>
            <a:xfrm>
              <a:off x="5553156" y="3202061"/>
              <a:ext cx="268804" cy="428683"/>
            </a:xfrm>
            <a:custGeom>
              <a:avLst/>
              <a:gdLst/>
              <a:ahLst/>
              <a:cxnLst/>
              <a:rect l="l" t="t" r="r" b="b"/>
              <a:pathLst>
                <a:path w="1525" h="2432" extrusionOk="0">
                  <a:moveTo>
                    <a:pt x="302" y="0"/>
                  </a:moveTo>
                  <a:cubicBezTo>
                    <a:pt x="47" y="102"/>
                    <a:pt x="1" y="125"/>
                    <a:pt x="1" y="125"/>
                  </a:cubicBezTo>
                  <a:cubicBezTo>
                    <a:pt x="42" y="227"/>
                    <a:pt x="927" y="2385"/>
                    <a:pt x="973" y="2432"/>
                  </a:cubicBezTo>
                  <a:lnTo>
                    <a:pt x="1524" y="2418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56"/>
            <p:cNvSpPr/>
            <p:nvPr/>
          </p:nvSpPr>
          <p:spPr>
            <a:xfrm>
              <a:off x="5960509" y="3103175"/>
              <a:ext cx="562638" cy="500600"/>
            </a:xfrm>
            <a:custGeom>
              <a:avLst/>
              <a:gdLst/>
              <a:ahLst/>
              <a:cxnLst/>
              <a:rect l="l" t="t" r="r" b="b"/>
              <a:pathLst>
                <a:path w="3192" h="2840" extrusionOk="0">
                  <a:moveTo>
                    <a:pt x="675" y="1"/>
                  </a:moveTo>
                  <a:cubicBezTo>
                    <a:pt x="341" y="1"/>
                    <a:pt x="51" y="400"/>
                    <a:pt x="1" y="478"/>
                  </a:cubicBezTo>
                  <a:lnTo>
                    <a:pt x="894" y="2386"/>
                  </a:lnTo>
                  <a:lnTo>
                    <a:pt x="932" y="2840"/>
                  </a:lnTo>
                  <a:lnTo>
                    <a:pt x="3192" y="2798"/>
                  </a:lnTo>
                  <a:lnTo>
                    <a:pt x="1881" y="353"/>
                  </a:lnTo>
                  <a:cubicBezTo>
                    <a:pt x="1881" y="353"/>
                    <a:pt x="1066" y="15"/>
                    <a:pt x="686" y="1"/>
                  </a:cubicBezTo>
                  <a:cubicBezTo>
                    <a:pt x="682" y="1"/>
                    <a:pt x="679" y="1"/>
                    <a:pt x="6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56"/>
            <p:cNvSpPr/>
            <p:nvPr/>
          </p:nvSpPr>
          <p:spPr>
            <a:xfrm>
              <a:off x="6063449" y="3103704"/>
              <a:ext cx="383024" cy="378270"/>
            </a:xfrm>
            <a:custGeom>
              <a:avLst/>
              <a:gdLst/>
              <a:ahLst/>
              <a:cxnLst/>
              <a:rect l="l" t="t" r="r" b="b"/>
              <a:pathLst>
                <a:path w="2173" h="2146" extrusionOk="0">
                  <a:moveTo>
                    <a:pt x="77" y="1"/>
                  </a:moveTo>
                  <a:cubicBezTo>
                    <a:pt x="51" y="1"/>
                    <a:pt x="25" y="6"/>
                    <a:pt x="0" y="16"/>
                  </a:cubicBezTo>
                  <a:cubicBezTo>
                    <a:pt x="51" y="313"/>
                    <a:pt x="172" y="637"/>
                    <a:pt x="352" y="952"/>
                  </a:cubicBezTo>
                  <a:cubicBezTo>
                    <a:pt x="758" y="1675"/>
                    <a:pt x="1347" y="2146"/>
                    <a:pt x="1791" y="2146"/>
                  </a:cubicBezTo>
                  <a:cubicBezTo>
                    <a:pt x="1884" y="2146"/>
                    <a:pt x="1970" y="2125"/>
                    <a:pt x="2047" y="2082"/>
                  </a:cubicBezTo>
                  <a:cubicBezTo>
                    <a:pt x="2094" y="2054"/>
                    <a:pt x="2135" y="2026"/>
                    <a:pt x="2172" y="1985"/>
                  </a:cubicBezTo>
                  <a:lnTo>
                    <a:pt x="1297" y="359"/>
                  </a:lnTo>
                  <a:cubicBezTo>
                    <a:pt x="1297" y="359"/>
                    <a:pt x="482" y="16"/>
                    <a:pt x="102" y="2"/>
                  </a:cubicBezTo>
                  <a:cubicBezTo>
                    <a:pt x="94" y="1"/>
                    <a:pt x="86" y="1"/>
                    <a:pt x="77" y="1"/>
                  </a:cubicBezTo>
                  <a:close/>
                </a:path>
              </a:pathLst>
            </a:custGeom>
            <a:solidFill>
              <a:srgbClr val="F5F5F7">
                <a:alpha val="5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56"/>
            <p:cNvSpPr/>
            <p:nvPr/>
          </p:nvSpPr>
          <p:spPr>
            <a:xfrm>
              <a:off x="5724664" y="3515465"/>
              <a:ext cx="817341" cy="116160"/>
            </a:xfrm>
            <a:custGeom>
              <a:avLst/>
              <a:gdLst/>
              <a:ahLst/>
              <a:cxnLst/>
              <a:rect l="l" t="t" r="r" b="b"/>
              <a:pathLst>
                <a:path w="4637" h="659" extrusionOk="0">
                  <a:moveTo>
                    <a:pt x="2149" y="1"/>
                  </a:moveTo>
                  <a:cubicBezTo>
                    <a:pt x="1626" y="1"/>
                    <a:pt x="1626" y="348"/>
                    <a:pt x="412" y="473"/>
                  </a:cubicBezTo>
                  <a:cubicBezTo>
                    <a:pt x="139" y="505"/>
                    <a:pt x="0" y="654"/>
                    <a:pt x="5" y="658"/>
                  </a:cubicBezTo>
                  <a:lnTo>
                    <a:pt x="4543" y="658"/>
                  </a:lnTo>
                  <a:cubicBezTo>
                    <a:pt x="4543" y="658"/>
                    <a:pt x="4636" y="450"/>
                    <a:pt x="4479" y="450"/>
                  </a:cubicBezTo>
                  <a:cubicBezTo>
                    <a:pt x="3710" y="450"/>
                    <a:pt x="3677" y="116"/>
                    <a:pt x="3390" y="52"/>
                  </a:cubicBezTo>
                  <a:cubicBezTo>
                    <a:pt x="3369" y="46"/>
                    <a:pt x="3347" y="44"/>
                    <a:pt x="3323" y="44"/>
                  </a:cubicBezTo>
                  <a:cubicBezTo>
                    <a:pt x="3026" y="44"/>
                    <a:pt x="2528" y="416"/>
                    <a:pt x="2348" y="459"/>
                  </a:cubicBezTo>
                  <a:cubicBezTo>
                    <a:pt x="2340" y="461"/>
                    <a:pt x="2332" y="462"/>
                    <a:pt x="2326" y="462"/>
                  </a:cubicBezTo>
                  <a:cubicBezTo>
                    <a:pt x="2177" y="462"/>
                    <a:pt x="2371" y="1"/>
                    <a:pt x="21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56"/>
            <p:cNvSpPr/>
            <p:nvPr/>
          </p:nvSpPr>
          <p:spPr>
            <a:xfrm>
              <a:off x="5636918" y="3376917"/>
              <a:ext cx="134843" cy="240253"/>
            </a:xfrm>
            <a:custGeom>
              <a:avLst/>
              <a:gdLst/>
              <a:ahLst/>
              <a:cxnLst/>
              <a:rect l="l" t="t" r="r" b="b"/>
              <a:pathLst>
                <a:path w="765" h="1363" extrusionOk="0">
                  <a:moveTo>
                    <a:pt x="1" y="1"/>
                  </a:moveTo>
                  <a:lnTo>
                    <a:pt x="617" y="1362"/>
                  </a:lnTo>
                  <a:lnTo>
                    <a:pt x="765" y="1316"/>
                  </a:lnTo>
                  <a:cubicBezTo>
                    <a:pt x="348" y="691"/>
                    <a:pt x="107" y="227"/>
                    <a:pt x="1" y="1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56"/>
            <p:cNvSpPr/>
            <p:nvPr/>
          </p:nvSpPr>
          <p:spPr>
            <a:xfrm>
              <a:off x="5579244" y="3204529"/>
              <a:ext cx="94126" cy="172390"/>
            </a:xfrm>
            <a:custGeom>
              <a:avLst/>
              <a:gdLst/>
              <a:ahLst/>
              <a:cxnLst/>
              <a:rect l="l" t="t" r="r" b="b"/>
              <a:pathLst>
                <a:path w="534" h="978" extrusionOk="0">
                  <a:moveTo>
                    <a:pt x="117" y="0"/>
                  </a:moveTo>
                  <a:cubicBezTo>
                    <a:pt x="70" y="19"/>
                    <a:pt x="29" y="33"/>
                    <a:pt x="1" y="46"/>
                  </a:cubicBezTo>
                  <a:lnTo>
                    <a:pt x="533" y="977"/>
                  </a:lnTo>
                  <a:cubicBezTo>
                    <a:pt x="533" y="977"/>
                    <a:pt x="297" y="468"/>
                    <a:pt x="117" y="0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56"/>
            <p:cNvSpPr/>
            <p:nvPr/>
          </p:nvSpPr>
          <p:spPr>
            <a:xfrm>
              <a:off x="6216096" y="3540495"/>
              <a:ext cx="155289" cy="51118"/>
            </a:xfrm>
            <a:custGeom>
              <a:avLst/>
              <a:gdLst/>
              <a:ahLst/>
              <a:cxnLst/>
              <a:rect l="l" t="t" r="r" b="b"/>
              <a:pathLst>
                <a:path w="881" h="290" extrusionOk="0">
                  <a:moveTo>
                    <a:pt x="456" y="0"/>
                  </a:moveTo>
                  <a:cubicBezTo>
                    <a:pt x="420" y="0"/>
                    <a:pt x="382" y="9"/>
                    <a:pt x="338" y="25"/>
                  </a:cubicBezTo>
                  <a:cubicBezTo>
                    <a:pt x="172" y="90"/>
                    <a:pt x="0" y="243"/>
                    <a:pt x="0" y="243"/>
                  </a:cubicBezTo>
                  <a:cubicBezTo>
                    <a:pt x="139" y="209"/>
                    <a:pt x="270" y="193"/>
                    <a:pt x="394" y="193"/>
                  </a:cubicBezTo>
                  <a:cubicBezTo>
                    <a:pt x="573" y="193"/>
                    <a:pt x="735" y="226"/>
                    <a:pt x="880" y="289"/>
                  </a:cubicBezTo>
                  <a:cubicBezTo>
                    <a:pt x="658" y="74"/>
                    <a:pt x="560" y="0"/>
                    <a:pt x="456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56"/>
            <p:cNvSpPr/>
            <p:nvPr/>
          </p:nvSpPr>
          <p:spPr>
            <a:xfrm>
              <a:off x="5995586" y="3534150"/>
              <a:ext cx="103468" cy="32962"/>
            </a:xfrm>
            <a:custGeom>
              <a:avLst/>
              <a:gdLst/>
              <a:ahLst/>
              <a:cxnLst/>
              <a:rect l="l" t="t" r="r" b="b"/>
              <a:pathLst>
                <a:path w="587" h="187" extrusionOk="0">
                  <a:moveTo>
                    <a:pt x="449" y="1"/>
                  </a:moveTo>
                  <a:cubicBezTo>
                    <a:pt x="360" y="1"/>
                    <a:pt x="217" y="49"/>
                    <a:pt x="1" y="172"/>
                  </a:cubicBezTo>
                  <a:cubicBezTo>
                    <a:pt x="147" y="129"/>
                    <a:pt x="288" y="88"/>
                    <a:pt x="391" y="88"/>
                  </a:cubicBezTo>
                  <a:cubicBezTo>
                    <a:pt x="474" y="88"/>
                    <a:pt x="533" y="114"/>
                    <a:pt x="552" y="186"/>
                  </a:cubicBezTo>
                  <a:cubicBezTo>
                    <a:pt x="586" y="84"/>
                    <a:pt x="565" y="1"/>
                    <a:pt x="449" y="1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56"/>
            <p:cNvSpPr/>
            <p:nvPr/>
          </p:nvSpPr>
          <p:spPr>
            <a:xfrm>
              <a:off x="5908334" y="3570990"/>
              <a:ext cx="131494" cy="26793"/>
            </a:xfrm>
            <a:custGeom>
              <a:avLst/>
              <a:gdLst/>
              <a:ahLst/>
              <a:cxnLst/>
              <a:rect l="l" t="t" r="r" b="b"/>
              <a:pathLst>
                <a:path w="746" h="152" extrusionOk="0">
                  <a:moveTo>
                    <a:pt x="746" y="1"/>
                  </a:moveTo>
                  <a:cubicBezTo>
                    <a:pt x="514" y="79"/>
                    <a:pt x="0" y="144"/>
                    <a:pt x="0" y="144"/>
                  </a:cubicBezTo>
                  <a:cubicBezTo>
                    <a:pt x="0" y="144"/>
                    <a:pt x="132" y="151"/>
                    <a:pt x="272" y="151"/>
                  </a:cubicBezTo>
                  <a:cubicBezTo>
                    <a:pt x="384" y="151"/>
                    <a:pt x="501" y="147"/>
                    <a:pt x="561" y="130"/>
                  </a:cubicBezTo>
                  <a:cubicBezTo>
                    <a:pt x="700" y="93"/>
                    <a:pt x="746" y="1"/>
                    <a:pt x="746" y="1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1" name="Google Shape;3601;p56"/>
          <p:cNvGrpSpPr/>
          <p:nvPr/>
        </p:nvGrpSpPr>
        <p:grpSpPr>
          <a:xfrm flipH="1">
            <a:off x="7908148" y="3616556"/>
            <a:ext cx="1021069" cy="1314843"/>
            <a:chOff x="4077908" y="3634329"/>
            <a:chExt cx="988068" cy="1272346"/>
          </a:xfrm>
        </p:grpSpPr>
        <p:sp>
          <p:nvSpPr>
            <p:cNvPr id="3602" name="Google Shape;3602;p56"/>
            <p:cNvSpPr/>
            <p:nvPr/>
          </p:nvSpPr>
          <p:spPr>
            <a:xfrm>
              <a:off x="4545404" y="4384650"/>
              <a:ext cx="52036" cy="522025"/>
            </a:xfrm>
            <a:custGeom>
              <a:avLst/>
              <a:gdLst/>
              <a:ahLst/>
              <a:cxnLst/>
              <a:rect l="l" t="t" r="r" b="b"/>
              <a:pathLst>
                <a:path w="501" h="5026" extrusionOk="0">
                  <a:moveTo>
                    <a:pt x="102" y="1"/>
                  </a:moveTo>
                  <a:lnTo>
                    <a:pt x="1" y="5026"/>
                  </a:lnTo>
                  <a:lnTo>
                    <a:pt x="501" y="5026"/>
                  </a:lnTo>
                  <a:lnTo>
                    <a:pt x="4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56"/>
            <p:cNvSpPr/>
            <p:nvPr/>
          </p:nvSpPr>
          <p:spPr>
            <a:xfrm>
              <a:off x="4251986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3071" y="1"/>
                  </a:moveTo>
                  <a:cubicBezTo>
                    <a:pt x="3050" y="1"/>
                    <a:pt x="0" y="567"/>
                    <a:pt x="0" y="5299"/>
                  </a:cubicBezTo>
                  <a:lnTo>
                    <a:pt x="487" y="5299"/>
                  </a:lnTo>
                  <a:cubicBezTo>
                    <a:pt x="487" y="2804"/>
                    <a:pt x="1736" y="458"/>
                    <a:pt x="3019" y="458"/>
                  </a:cubicBezTo>
                  <a:cubicBezTo>
                    <a:pt x="3036" y="458"/>
                    <a:pt x="3054" y="458"/>
                    <a:pt x="3071" y="459"/>
                  </a:cubicBezTo>
                  <a:lnTo>
                    <a:pt x="3071" y="1"/>
                  </a:lnTo>
                  <a:cubicBezTo>
                    <a:pt x="3071" y="1"/>
                    <a:pt x="3071" y="1"/>
                    <a:pt x="3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56"/>
            <p:cNvSpPr/>
            <p:nvPr/>
          </p:nvSpPr>
          <p:spPr>
            <a:xfrm>
              <a:off x="4571890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459"/>
                  </a:lnTo>
                  <a:cubicBezTo>
                    <a:pt x="18" y="458"/>
                    <a:pt x="35" y="458"/>
                    <a:pt x="53" y="458"/>
                  </a:cubicBezTo>
                  <a:cubicBezTo>
                    <a:pt x="1340" y="458"/>
                    <a:pt x="2584" y="2804"/>
                    <a:pt x="2584" y="5299"/>
                  </a:cubicBezTo>
                  <a:lnTo>
                    <a:pt x="3071" y="5299"/>
                  </a:lnTo>
                  <a:cubicBezTo>
                    <a:pt x="3071" y="567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56"/>
            <p:cNvSpPr/>
            <p:nvPr/>
          </p:nvSpPr>
          <p:spPr>
            <a:xfrm>
              <a:off x="4403006" y="3729989"/>
              <a:ext cx="336834" cy="708152"/>
            </a:xfrm>
            <a:custGeom>
              <a:avLst/>
              <a:gdLst/>
              <a:ahLst/>
              <a:cxnLst/>
              <a:rect l="l" t="t" r="r" b="b"/>
              <a:pathLst>
                <a:path w="3243" h="6818" extrusionOk="0">
                  <a:moveTo>
                    <a:pt x="1" y="1"/>
                  </a:moveTo>
                  <a:cubicBezTo>
                    <a:pt x="1" y="658"/>
                    <a:pt x="348" y="946"/>
                    <a:pt x="807" y="946"/>
                  </a:cubicBezTo>
                  <a:cubicBezTo>
                    <a:pt x="825" y="2664"/>
                    <a:pt x="1552" y="1863"/>
                    <a:pt x="1566" y="3391"/>
                  </a:cubicBezTo>
                  <a:cubicBezTo>
                    <a:pt x="1566" y="3391"/>
                    <a:pt x="1372" y="3576"/>
                    <a:pt x="1372" y="3771"/>
                  </a:cubicBezTo>
                  <a:cubicBezTo>
                    <a:pt x="1372" y="3960"/>
                    <a:pt x="1524" y="4076"/>
                    <a:pt x="1524" y="4076"/>
                  </a:cubicBezTo>
                  <a:cubicBezTo>
                    <a:pt x="1524" y="4076"/>
                    <a:pt x="1246" y="4169"/>
                    <a:pt x="1246" y="4419"/>
                  </a:cubicBezTo>
                  <a:cubicBezTo>
                    <a:pt x="1246" y="4664"/>
                    <a:pt x="1427" y="4711"/>
                    <a:pt x="1427" y="4711"/>
                  </a:cubicBezTo>
                  <a:cubicBezTo>
                    <a:pt x="1427" y="4711"/>
                    <a:pt x="1460" y="5169"/>
                    <a:pt x="1177" y="5304"/>
                  </a:cubicBezTo>
                  <a:cubicBezTo>
                    <a:pt x="691" y="5530"/>
                    <a:pt x="292" y="5845"/>
                    <a:pt x="292" y="6818"/>
                  </a:cubicBezTo>
                  <a:lnTo>
                    <a:pt x="1626" y="6295"/>
                  </a:lnTo>
                  <a:lnTo>
                    <a:pt x="2965" y="6818"/>
                  </a:lnTo>
                  <a:cubicBezTo>
                    <a:pt x="2965" y="5970"/>
                    <a:pt x="2566" y="5530"/>
                    <a:pt x="2080" y="5304"/>
                  </a:cubicBezTo>
                  <a:cubicBezTo>
                    <a:pt x="1788" y="5169"/>
                    <a:pt x="1830" y="4711"/>
                    <a:pt x="1830" y="4711"/>
                  </a:cubicBezTo>
                  <a:cubicBezTo>
                    <a:pt x="1830" y="4711"/>
                    <a:pt x="2011" y="4664"/>
                    <a:pt x="2011" y="4419"/>
                  </a:cubicBezTo>
                  <a:cubicBezTo>
                    <a:pt x="2011" y="4169"/>
                    <a:pt x="1733" y="4076"/>
                    <a:pt x="1733" y="4076"/>
                  </a:cubicBezTo>
                  <a:cubicBezTo>
                    <a:pt x="1733" y="4076"/>
                    <a:pt x="1881" y="3960"/>
                    <a:pt x="1881" y="3771"/>
                  </a:cubicBezTo>
                  <a:cubicBezTo>
                    <a:pt x="1881" y="3581"/>
                    <a:pt x="1691" y="3391"/>
                    <a:pt x="1691" y="3391"/>
                  </a:cubicBezTo>
                  <a:cubicBezTo>
                    <a:pt x="1691" y="1863"/>
                    <a:pt x="2423" y="2664"/>
                    <a:pt x="2437" y="946"/>
                  </a:cubicBezTo>
                  <a:cubicBezTo>
                    <a:pt x="2895" y="946"/>
                    <a:pt x="3243" y="658"/>
                    <a:pt x="3243" y="1"/>
                  </a:cubicBezTo>
                  <a:lnTo>
                    <a:pt x="3243" y="1"/>
                  </a:lnTo>
                  <a:lnTo>
                    <a:pt x="1622" y="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56"/>
            <p:cNvSpPr/>
            <p:nvPr/>
          </p:nvSpPr>
          <p:spPr>
            <a:xfrm>
              <a:off x="4402590" y="3729989"/>
              <a:ext cx="337250" cy="232034"/>
            </a:xfrm>
            <a:custGeom>
              <a:avLst/>
              <a:gdLst/>
              <a:ahLst/>
              <a:cxnLst/>
              <a:rect l="l" t="t" r="r" b="b"/>
              <a:pathLst>
                <a:path w="3247" h="2234" extrusionOk="0">
                  <a:moveTo>
                    <a:pt x="0" y="1"/>
                  </a:moveTo>
                  <a:cubicBezTo>
                    <a:pt x="0" y="658"/>
                    <a:pt x="347" y="946"/>
                    <a:pt x="806" y="946"/>
                  </a:cubicBezTo>
                  <a:cubicBezTo>
                    <a:pt x="811" y="1506"/>
                    <a:pt x="889" y="1802"/>
                    <a:pt x="1000" y="1992"/>
                  </a:cubicBezTo>
                  <a:cubicBezTo>
                    <a:pt x="1112" y="1951"/>
                    <a:pt x="1218" y="1927"/>
                    <a:pt x="1334" y="1927"/>
                  </a:cubicBezTo>
                  <a:cubicBezTo>
                    <a:pt x="1593" y="1927"/>
                    <a:pt x="1839" y="2039"/>
                    <a:pt x="2066" y="2233"/>
                  </a:cubicBezTo>
                  <a:cubicBezTo>
                    <a:pt x="2251" y="2025"/>
                    <a:pt x="2431" y="1793"/>
                    <a:pt x="2441" y="946"/>
                  </a:cubicBezTo>
                  <a:cubicBezTo>
                    <a:pt x="2904" y="946"/>
                    <a:pt x="3247" y="658"/>
                    <a:pt x="3242" y="1"/>
                  </a:cubicBezTo>
                  <a:lnTo>
                    <a:pt x="3242" y="1"/>
                  </a:lnTo>
                  <a:lnTo>
                    <a:pt x="1621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56"/>
            <p:cNvSpPr/>
            <p:nvPr/>
          </p:nvSpPr>
          <p:spPr>
            <a:xfrm>
              <a:off x="4135553" y="3705996"/>
              <a:ext cx="872674" cy="58788"/>
            </a:xfrm>
            <a:custGeom>
              <a:avLst/>
              <a:gdLst/>
              <a:ahLst/>
              <a:cxnLst/>
              <a:rect l="l" t="t" r="r" b="b"/>
              <a:pathLst>
                <a:path w="8402" h="566" extrusionOk="0">
                  <a:moveTo>
                    <a:pt x="228" y="0"/>
                  </a:moveTo>
                  <a:cubicBezTo>
                    <a:pt x="98" y="0"/>
                    <a:pt x="1" y="125"/>
                    <a:pt x="1" y="283"/>
                  </a:cubicBezTo>
                  <a:cubicBezTo>
                    <a:pt x="1" y="440"/>
                    <a:pt x="103" y="565"/>
                    <a:pt x="232" y="565"/>
                  </a:cubicBezTo>
                  <a:lnTo>
                    <a:pt x="8170" y="565"/>
                  </a:lnTo>
                  <a:cubicBezTo>
                    <a:pt x="8295" y="565"/>
                    <a:pt x="8402" y="440"/>
                    <a:pt x="8402" y="283"/>
                  </a:cubicBezTo>
                  <a:cubicBezTo>
                    <a:pt x="8402" y="125"/>
                    <a:pt x="8295" y="0"/>
                    <a:pt x="8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56"/>
            <p:cNvSpPr/>
            <p:nvPr/>
          </p:nvSpPr>
          <p:spPr>
            <a:xfrm>
              <a:off x="4077908" y="3634329"/>
              <a:ext cx="988068" cy="103450"/>
            </a:xfrm>
            <a:custGeom>
              <a:avLst/>
              <a:gdLst/>
              <a:ahLst/>
              <a:cxnLst/>
              <a:rect l="l" t="t" r="r" b="b"/>
              <a:pathLst>
                <a:path w="9513" h="996" extrusionOk="0">
                  <a:moveTo>
                    <a:pt x="102" y="0"/>
                  </a:moveTo>
                  <a:cubicBezTo>
                    <a:pt x="46" y="0"/>
                    <a:pt x="0" y="47"/>
                    <a:pt x="0" y="107"/>
                  </a:cubicBezTo>
                  <a:lnTo>
                    <a:pt x="0" y="894"/>
                  </a:lnTo>
                  <a:cubicBezTo>
                    <a:pt x="0" y="950"/>
                    <a:pt x="46" y="996"/>
                    <a:pt x="102" y="996"/>
                  </a:cubicBezTo>
                  <a:lnTo>
                    <a:pt x="9406" y="996"/>
                  </a:lnTo>
                  <a:cubicBezTo>
                    <a:pt x="9466" y="996"/>
                    <a:pt x="9512" y="950"/>
                    <a:pt x="9512" y="894"/>
                  </a:cubicBezTo>
                  <a:lnTo>
                    <a:pt x="9512" y="107"/>
                  </a:lnTo>
                  <a:cubicBezTo>
                    <a:pt x="9512" y="47"/>
                    <a:pt x="9466" y="0"/>
                    <a:pt x="9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56"/>
            <p:cNvSpPr/>
            <p:nvPr/>
          </p:nvSpPr>
          <p:spPr>
            <a:xfrm>
              <a:off x="4159650" y="3634329"/>
              <a:ext cx="700881" cy="103034"/>
            </a:xfrm>
            <a:custGeom>
              <a:avLst/>
              <a:gdLst/>
              <a:ahLst/>
              <a:cxnLst/>
              <a:rect l="l" t="t" r="r" b="b"/>
              <a:pathLst>
                <a:path w="6748" h="992" extrusionOk="0">
                  <a:moveTo>
                    <a:pt x="84" y="0"/>
                  </a:moveTo>
                  <a:cubicBezTo>
                    <a:pt x="42" y="0"/>
                    <a:pt x="5" y="42"/>
                    <a:pt x="0" y="88"/>
                  </a:cubicBezTo>
                  <a:lnTo>
                    <a:pt x="0" y="903"/>
                  </a:lnTo>
                  <a:cubicBezTo>
                    <a:pt x="0" y="950"/>
                    <a:pt x="37" y="991"/>
                    <a:pt x="84" y="991"/>
                  </a:cubicBezTo>
                  <a:lnTo>
                    <a:pt x="6665" y="991"/>
                  </a:lnTo>
                  <a:cubicBezTo>
                    <a:pt x="6711" y="991"/>
                    <a:pt x="6748" y="950"/>
                    <a:pt x="6748" y="903"/>
                  </a:cubicBezTo>
                  <a:lnTo>
                    <a:pt x="6748" y="88"/>
                  </a:lnTo>
                  <a:cubicBezTo>
                    <a:pt x="6748" y="42"/>
                    <a:pt x="6711" y="0"/>
                    <a:pt x="6665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56"/>
            <p:cNvSpPr/>
            <p:nvPr/>
          </p:nvSpPr>
          <p:spPr>
            <a:xfrm>
              <a:off x="4212102" y="3634329"/>
              <a:ext cx="277631" cy="102515"/>
            </a:xfrm>
            <a:custGeom>
              <a:avLst/>
              <a:gdLst/>
              <a:ahLst/>
              <a:cxnLst/>
              <a:rect l="l" t="t" r="r" b="b"/>
              <a:pathLst>
                <a:path w="2673" h="987" extrusionOk="0">
                  <a:moveTo>
                    <a:pt x="56" y="0"/>
                  </a:moveTo>
                  <a:cubicBezTo>
                    <a:pt x="28" y="0"/>
                    <a:pt x="0" y="28"/>
                    <a:pt x="5" y="51"/>
                  </a:cubicBezTo>
                  <a:lnTo>
                    <a:pt x="5" y="931"/>
                  </a:lnTo>
                  <a:cubicBezTo>
                    <a:pt x="5" y="964"/>
                    <a:pt x="28" y="987"/>
                    <a:pt x="56" y="987"/>
                  </a:cubicBezTo>
                  <a:lnTo>
                    <a:pt x="2621" y="987"/>
                  </a:lnTo>
                  <a:cubicBezTo>
                    <a:pt x="2649" y="987"/>
                    <a:pt x="2672" y="964"/>
                    <a:pt x="2672" y="931"/>
                  </a:cubicBezTo>
                  <a:lnTo>
                    <a:pt x="2672" y="51"/>
                  </a:lnTo>
                  <a:cubicBezTo>
                    <a:pt x="2672" y="23"/>
                    <a:pt x="2649" y="0"/>
                    <a:pt x="262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56"/>
            <p:cNvSpPr/>
            <p:nvPr/>
          </p:nvSpPr>
          <p:spPr>
            <a:xfrm>
              <a:off x="4577187" y="3634329"/>
              <a:ext cx="93375" cy="102515"/>
            </a:xfrm>
            <a:custGeom>
              <a:avLst/>
              <a:gdLst/>
              <a:ahLst/>
              <a:cxnLst/>
              <a:rect l="l" t="t" r="r" b="b"/>
              <a:pathLst>
                <a:path w="899" h="987" extrusionOk="0">
                  <a:moveTo>
                    <a:pt x="33" y="0"/>
                  </a:moveTo>
                  <a:cubicBezTo>
                    <a:pt x="14" y="0"/>
                    <a:pt x="0" y="19"/>
                    <a:pt x="0" y="28"/>
                  </a:cubicBezTo>
                  <a:lnTo>
                    <a:pt x="0" y="954"/>
                  </a:lnTo>
                  <a:cubicBezTo>
                    <a:pt x="0" y="973"/>
                    <a:pt x="14" y="987"/>
                    <a:pt x="33" y="987"/>
                  </a:cubicBezTo>
                  <a:lnTo>
                    <a:pt x="871" y="987"/>
                  </a:lnTo>
                  <a:cubicBezTo>
                    <a:pt x="889" y="987"/>
                    <a:pt x="899" y="973"/>
                    <a:pt x="899" y="954"/>
                  </a:cubicBezTo>
                  <a:lnTo>
                    <a:pt x="899" y="28"/>
                  </a:lnTo>
                  <a:cubicBezTo>
                    <a:pt x="899" y="14"/>
                    <a:pt x="889" y="0"/>
                    <a:pt x="87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56"/>
            <p:cNvSpPr/>
            <p:nvPr/>
          </p:nvSpPr>
          <p:spPr>
            <a:xfrm>
              <a:off x="4540107" y="4160094"/>
              <a:ext cx="57853" cy="48193"/>
            </a:xfrm>
            <a:custGeom>
              <a:avLst/>
              <a:gdLst/>
              <a:ahLst/>
              <a:cxnLst/>
              <a:rect l="l" t="t" r="r" b="b"/>
              <a:pathLst>
                <a:path w="557" h="464" extrusionOk="0">
                  <a:moveTo>
                    <a:pt x="278" y="0"/>
                  </a:moveTo>
                  <a:cubicBezTo>
                    <a:pt x="126" y="0"/>
                    <a:pt x="1" y="102"/>
                    <a:pt x="1" y="232"/>
                  </a:cubicBezTo>
                  <a:cubicBezTo>
                    <a:pt x="1" y="357"/>
                    <a:pt x="126" y="463"/>
                    <a:pt x="278" y="463"/>
                  </a:cubicBezTo>
                  <a:cubicBezTo>
                    <a:pt x="431" y="463"/>
                    <a:pt x="556" y="357"/>
                    <a:pt x="556" y="232"/>
                  </a:cubicBezTo>
                  <a:cubicBezTo>
                    <a:pt x="556" y="102"/>
                    <a:pt x="436" y="0"/>
                    <a:pt x="278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56"/>
            <p:cNvSpPr/>
            <p:nvPr/>
          </p:nvSpPr>
          <p:spPr>
            <a:xfrm>
              <a:off x="4558388" y="4115328"/>
              <a:ext cx="24201" cy="23162"/>
            </a:xfrm>
            <a:custGeom>
              <a:avLst/>
              <a:gdLst/>
              <a:ahLst/>
              <a:cxnLst/>
              <a:rect l="l" t="t" r="r" b="b"/>
              <a:pathLst>
                <a:path w="233" h="223" extrusionOk="0">
                  <a:moveTo>
                    <a:pt x="116" y="0"/>
                  </a:moveTo>
                  <a:cubicBezTo>
                    <a:pt x="52" y="0"/>
                    <a:pt x="1" y="51"/>
                    <a:pt x="1" y="112"/>
                  </a:cubicBezTo>
                  <a:cubicBezTo>
                    <a:pt x="1" y="167"/>
                    <a:pt x="52" y="223"/>
                    <a:pt x="116" y="223"/>
                  </a:cubicBezTo>
                  <a:cubicBezTo>
                    <a:pt x="177" y="223"/>
                    <a:pt x="232" y="167"/>
                    <a:pt x="232" y="112"/>
                  </a:cubicBezTo>
                  <a:cubicBezTo>
                    <a:pt x="232" y="47"/>
                    <a:pt x="177" y="0"/>
                    <a:pt x="116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56"/>
            <p:cNvSpPr/>
            <p:nvPr/>
          </p:nvSpPr>
          <p:spPr>
            <a:xfrm>
              <a:off x="4078324" y="3667982"/>
              <a:ext cx="987652" cy="12152"/>
            </a:xfrm>
            <a:custGeom>
              <a:avLst/>
              <a:gdLst/>
              <a:ahLst/>
              <a:cxnLst/>
              <a:rect l="l" t="t" r="r" b="b"/>
              <a:pathLst>
                <a:path w="9509" h="117" extrusionOk="0">
                  <a:moveTo>
                    <a:pt x="1" y="0"/>
                  </a:moveTo>
                  <a:lnTo>
                    <a:pt x="1" y="116"/>
                  </a:lnTo>
                  <a:lnTo>
                    <a:pt x="9508" y="116"/>
                  </a:lnTo>
                  <a:lnTo>
                    <a:pt x="95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110655-3347-8D51-5D79-2AF2FAB0B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9560" y="1005840"/>
            <a:ext cx="6068524" cy="42075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5" name="Google Shape;4025;p60"/>
          <p:cNvSpPr txBox="1">
            <a:spLocks noGrp="1"/>
          </p:cNvSpPr>
          <p:nvPr>
            <p:ph type="title"/>
          </p:nvPr>
        </p:nvSpPr>
        <p:spPr>
          <a:xfrm>
            <a:off x="2375326" y="162420"/>
            <a:ext cx="4393347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 было дальше?</a:t>
            </a:r>
            <a:endParaRPr dirty="0"/>
          </a:p>
        </p:txBody>
      </p:sp>
      <p:sp>
        <p:nvSpPr>
          <p:cNvPr id="4026" name="Google Shape;4026;p60"/>
          <p:cNvSpPr txBox="1">
            <a:spLocks noGrp="1"/>
          </p:cNvSpPr>
          <p:nvPr>
            <p:ph type="subTitle" idx="2"/>
          </p:nvPr>
        </p:nvSpPr>
        <p:spPr>
          <a:xfrm>
            <a:off x="670392" y="1385360"/>
            <a:ext cx="2858864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Лютер в присутствии своих студентов сжег папское послание об отлучении его от церкви</a:t>
            </a:r>
            <a:endParaRPr sz="1600" dirty="0"/>
          </a:p>
        </p:txBody>
      </p:sp>
      <p:sp>
        <p:nvSpPr>
          <p:cNvPr id="4028" name="Google Shape;4028;p60"/>
          <p:cNvSpPr txBox="1">
            <a:spLocks noGrp="1"/>
          </p:cNvSpPr>
          <p:nvPr>
            <p:ph type="subTitle" idx="4"/>
          </p:nvPr>
        </p:nvSpPr>
        <p:spPr>
          <a:xfrm>
            <a:off x="5614746" y="1385360"/>
            <a:ext cx="20730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 1521 его вызвали на императорский суд в Вормс</a:t>
            </a:r>
            <a:endParaRPr sz="1600" dirty="0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46EEAED-F263-8749-7CBB-2377CEF282F5}"/>
              </a:ext>
            </a:extLst>
          </p:cNvPr>
          <p:cNvCxnSpPr>
            <a:endCxn id="4026" idx="0"/>
          </p:cNvCxnSpPr>
          <p:nvPr/>
        </p:nvCxnSpPr>
        <p:spPr>
          <a:xfrm flipH="1">
            <a:off x="2099824" y="883920"/>
            <a:ext cx="2472176" cy="5014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F5FED5F-B3E7-B1C0-DAC0-3B77BC7DC905}"/>
              </a:ext>
            </a:extLst>
          </p:cNvPr>
          <p:cNvCxnSpPr>
            <a:cxnSpLocks/>
            <a:endCxn id="4028" idx="0"/>
          </p:cNvCxnSpPr>
          <p:nvPr/>
        </p:nvCxnSpPr>
        <p:spPr>
          <a:xfrm>
            <a:off x="4571999" y="883920"/>
            <a:ext cx="2079247" cy="5014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146" name="Picture 2">
            <a:extLst>
              <a:ext uri="{FF2B5EF4-FFF2-40B4-BE49-F238E27FC236}">
                <a16:creationId xmlns:a16="http://schemas.microsoft.com/office/drawing/2014/main" id="{93BADB3A-FD44-EF37-B91C-9C7839DF5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53" y="2591577"/>
            <a:ext cx="2914603" cy="2389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7C3CA344-627F-E053-098B-A414D97ED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944" y="2564683"/>
            <a:ext cx="2911633" cy="244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" name="Google Shape;3584;p56"/>
          <p:cNvSpPr txBox="1">
            <a:spLocks noGrp="1"/>
          </p:cNvSpPr>
          <p:nvPr>
            <p:ph type="subTitle" idx="1"/>
          </p:nvPr>
        </p:nvSpPr>
        <p:spPr>
          <a:xfrm>
            <a:off x="4440163" y="1855432"/>
            <a:ext cx="34215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Потребовал, чтобы Лютер отрекся от своего учения и подчинился папе, но получил отказ.</a:t>
            </a:r>
            <a:endParaRPr dirty="0"/>
          </a:p>
        </p:txBody>
      </p:sp>
      <p:sp>
        <p:nvSpPr>
          <p:cNvPr id="3585" name="Google Shape;3585;p56"/>
          <p:cNvSpPr txBox="1">
            <a:spLocks noGrp="1"/>
          </p:cNvSpPr>
          <p:nvPr>
            <p:ph type="title"/>
          </p:nvPr>
        </p:nvSpPr>
        <p:spPr>
          <a:xfrm>
            <a:off x="3474918" y="627380"/>
            <a:ext cx="4433230" cy="656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/>
              <a:t>Император Карл V</a:t>
            </a:r>
            <a:endParaRPr dirty="0"/>
          </a:p>
        </p:txBody>
      </p:sp>
      <p:grpSp>
        <p:nvGrpSpPr>
          <p:cNvPr id="3587" name="Google Shape;3587;p56"/>
          <p:cNvGrpSpPr/>
          <p:nvPr/>
        </p:nvGrpSpPr>
        <p:grpSpPr>
          <a:xfrm flipH="1">
            <a:off x="7932523" y="3075583"/>
            <a:ext cx="1033072" cy="565583"/>
            <a:chOff x="5524601" y="3103175"/>
            <a:chExt cx="1017404" cy="557005"/>
          </a:xfrm>
        </p:grpSpPr>
        <p:sp>
          <p:nvSpPr>
            <p:cNvPr id="3588" name="Google Shape;3588;p56"/>
            <p:cNvSpPr/>
            <p:nvPr/>
          </p:nvSpPr>
          <p:spPr>
            <a:xfrm>
              <a:off x="5572722" y="3322805"/>
              <a:ext cx="82668" cy="320278"/>
            </a:xfrm>
            <a:custGeom>
              <a:avLst/>
              <a:gdLst/>
              <a:ahLst/>
              <a:cxnLst/>
              <a:rect l="l" t="t" r="r" b="b"/>
              <a:pathLst>
                <a:path w="469" h="1817" extrusionOk="0">
                  <a:moveTo>
                    <a:pt x="339" y="1"/>
                  </a:moveTo>
                  <a:lnTo>
                    <a:pt x="1" y="1816"/>
                  </a:lnTo>
                  <a:lnTo>
                    <a:pt x="381" y="1770"/>
                  </a:lnTo>
                  <a:lnTo>
                    <a:pt x="469" y="75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56"/>
            <p:cNvSpPr/>
            <p:nvPr/>
          </p:nvSpPr>
          <p:spPr>
            <a:xfrm>
              <a:off x="5524601" y="3193248"/>
              <a:ext cx="994487" cy="466933"/>
            </a:xfrm>
            <a:custGeom>
              <a:avLst/>
              <a:gdLst/>
              <a:ahLst/>
              <a:cxnLst/>
              <a:rect l="l" t="t" r="r" b="b"/>
              <a:pathLst>
                <a:path w="5642" h="2649" extrusionOk="0">
                  <a:moveTo>
                    <a:pt x="2407" y="0"/>
                  </a:moveTo>
                  <a:cubicBezTo>
                    <a:pt x="1963" y="0"/>
                    <a:pt x="1" y="110"/>
                    <a:pt x="1" y="110"/>
                  </a:cubicBezTo>
                  <a:cubicBezTo>
                    <a:pt x="28" y="319"/>
                    <a:pt x="649" y="1944"/>
                    <a:pt x="1033" y="2570"/>
                  </a:cubicBezTo>
                  <a:lnTo>
                    <a:pt x="2437" y="2648"/>
                  </a:lnTo>
                  <a:lnTo>
                    <a:pt x="5641" y="2472"/>
                  </a:lnTo>
                  <a:lnTo>
                    <a:pt x="4252" y="4"/>
                  </a:lnTo>
                  <a:cubicBezTo>
                    <a:pt x="4252" y="4"/>
                    <a:pt x="3517" y="18"/>
                    <a:pt x="2996" y="18"/>
                  </a:cubicBezTo>
                  <a:cubicBezTo>
                    <a:pt x="2735" y="18"/>
                    <a:pt x="2528" y="15"/>
                    <a:pt x="2492" y="4"/>
                  </a:cubicBezTo>
                  <a:cubicBezTo>
                    <a:pt x="2483" y="1"/>
                    <a:pt x="2453" y="0"/>
                    <a:pt x="2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56"/>
            <p:cNvSpPr/>
            <p:nvPr/>
          </p:nvSpPr>
          <p:spPr>
            <a:xfrm>
              <a:off x="5553156" y="3103175"/>
              <a:ext cx="969986" cy="526687"/>
            </a:xfrm>
            <a:custGeom>
              <a:avLst/>
              <a:gdLst/>
              <a:ahLst/>
              <a:cxnLst/>
              <a:rect l="l" t="t" r="r" b="b"/>
              <a:pathLst>
                <a:path w="5503" h="2988" extrusionOk="0">
                  <a:moveTo>
                    <a:pt x="1" y="677"/>
                  </a:moveTo>
                  <a:cubicBezTo>
                    <a:pt x="1" y="677"/>
                    <a:pt x="1" y="677"/>
                    <a:pt x="1" y="677"/>
                  </a:cubicBezTo>
                  <a:lnTo>
                    <a:pt x="1" y="677"/>
                  </a:lnTo>
                  <a:cubicBezTo>
                    <a:pt x="1" y="677"/>
                    <a:pt x="1" y="677"/>
                    <a:pt x="1" y="677"/>
                  </a:cubicBezTo>
                  <a:close/>
                  <a:moveTo>
                    <a:pt x="2982" y="1"/>
                  </a:moveTo>
                  <a:cubicBezTo>
                    <a:pt x="2613" y="1"/>
                    <a:pt x="2302" y="487"/>
                    <a:pt x="2302" y="487"/>
                  </a:cubicBezTo>
                  <a:cubicBezTo>
                    <a:pt x="2302" y="487"/>
                    <a:pt x="2143" y="113"/>
                    <a:pt x="1696" y="113"/>
                  </a:cubicBezTo>
                  <a:cubicBezTo>
                    <a:pt x="1643" y="113"/>
                    <a:pt x="1586" y="119"/>
                    <a:pt x="1524" y="131"/>
                  </a:cubicBezTo>
                  <a:cubicBezTo>
                    <a:pt x="1185" y="190"/>
                    <a:pt x="22" y="677"/>
                    <a:pt x="1" y="677"/>
                  </a:cubicBezTo>
                  <a:cubicBezTo>
                    <a:pt x="1" y="677"/>
                    <a:pt x="1" y="677"/>
                    <a:pt x="1" y="677"/>
                  </a:cubicBezTo>
                  <a:lnTo>
                    <a:pt x="1" y="677"/>
                  </a:lnTo>
                  <a:cubicBezTo>
                    <a:pt x="43" y="784"/>
                    <a:pt x="927" y="2942"/>
                    <a:pt x="973" y="2988"/>
                  </a:cubicBezTo>
                  <a:lnTo>
                    <a:pt x="3150" y="2918"/>
                  </a:lnTo>
                  <a:lnTo>
                    <a:pt x="5503" y="2798"/>
                  </a:lnTo>
                  <a:lnTo>
                    <a:pt x="4192" y="353"/>
                  </a:lnTo>
                  <a:cubicBezTo>
                    <a:pt x="4192" y="353"/>
                    <a:pt x="3377" y="15"/>
                    <a:pt x="2997" y="1"/>
                  </a:cubicBezTo>
                  <a:cubicBezTo>
                    <a:pt x="2992" y="1"/>
                    <a:pt x="2987" y="1"/>
                    <a:pt x="29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56"/>
            <p:cNvSpPr/>
            <p:nvPr/>
          </p:nvSpPr>
          <p:spPr>
            <a:xfrm>
              <a:off x="5760622" y="3471398"/>
              <a:ext cx="106288" cy="131672"/>
            </a:xfrm>
            <a:custGeom>
              <a:avLst/>
              <a:gdLst/>
              <a:ahLst/>
              <a:cxnLst/>
              <a:rect l="l" t="t" r="r" b="b"/>
              <a:pathLst>
                <a:path w="603" h="747" extrusionOk="0">
                  <a:moveTo>
                    <a:pt x="0" y="1"/>
                  </a:moveTo>
                  <a:lnTo>
                    <a:pt x="403" y="746"/>
                  </a:lnTo>
                  <a:lnTo>
                    <a:pt x="602" y="723"/>
                  </a:lnTo>
                  <a:cubicBezTo>
                    <a:pt x="283" y="487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56"/>
            <p:cNvSpPr/>
            <p:nvPr/>
          </p:nvSpPr>
          <p:spPr>
            <a:xfrm>
              <a:off x="5553156" y="3202061"/>
              <a:ext cx="268804" cy="428683"/>
            </a:xfrm>
            <a:custGeom>
              <a:avLst/>
              <a:gdLst/>
              <a:ahLst/>
              <a:cxnLst/>
              <a:rect l="l" t="t" r="r" b="b"/>
              <a:pathLst>
                <a:path w="1525" h="2432" extrusionOk="0">
                  <a:moveTo>
                    <a:pt x="302" y="0"/>
                  </a:moveTo>
                  <a:cubicBezTo>
                    <a:pt x="47" y="102"/>
                    <a:pt x="1" y="125"/>
                    <a:pt x="1" y="125"/>
                  </a:cubicBezTo>
                  <a:cubicBezTo>
                    <a:pt x="42" y="227"/>
                    <a:pt x="927" y="2385"/>
                    <a:pt x="973" y="2432"/>
                  </a:cubicBezTo>
                  <a:lnTo>
                    <a:pt x="1524" y="2418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56"/>
            <p:cNvSpPr/>
            <p:nvPr/>
          </p:nvSpPr>
          <p:spPr>
            <a:xfrm>
              <a:off x="5960509" y="3103175"/>
              <a:ext cx="562638" cy="500600"/>
            </a:xfrm>
            <a:custGeom>
              <a:avLst/>
              <a:gdLst/>
              <a:ahLst/>
              <a:cxnLst/>
              <a:rect l="l" t="t" r="r" b="b"/>
              <a:pathLst>
                <a:path w="3192" h="2840" extrusionOk="0">
                  <a:moveTo>
                    <a:pt x="675" y="1"/>
                  </a:moveTo>
                  <a:cubicBezTo>
                    <a:pt x="341" y="1"/>
                    <a:pt x="51" y="400"/>
                    <a:pt x="1" y="478"/>
                  </a:cubicBezTo>
                  <a:lnTo>
                    <a:pt x="894" y="2386"/>
                  </a:lnTo>
                  <a:lnTo>
                    <a:pt x="932" y="2840"/>
                  </a:lnTo>
                  <a:lnTo>
                    <a:pt x="3192" y="2798"/>
                  </a:lnTo>
                  <a:lnTo>
                    <a:pt x="1881" y="353"/>
                  </a:lnTo>
                  <a:cubicBezTo>
                    <a:pt x="1881" y="353"/>
                    <a:pt x="1066" y="15"/>
                    <a:pt x="686" y="1"/>
                  </a:cubicBezTo>
                  <a:cubicBezTo>
                    <a:pt x="682" y="1"/>
                    <a:pt x="679" y="1"/>
                    <a:pt x="6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56"/>
            <p:cNvSpPr/>
            <p:nvPr/>
          </p:nvSpPr>
          <p:spPr>
            <a:xfrm>
              <a:off x="6063449" y="3103704"/>
              <a:ext cx="383024" cy="378270"/>
            </a:xfrm>
            <a:custGeom>
              <a:avLst/>
              <a:gdLst/>
              <a:ahLst/>
              <a:cxnLst/>
              <a:rect l="l" t="t" r="r" b="b"/>
              <a:pathLst>
                <a:path w="2173" h="2146" extrusionOk="0">
                  <a:moveTo>
                    <a:pt x="77" y="1"/>
                  </a:moveTo>
                  <a:cubicBezTo>
                    <a:pt x="51" y="1"/>
                    <a:pt x="25" y="6"/>
                    <a:pt x="0" y="16"/>
                  </a:cubicBezTo>
                  <a:cubicBezTo>
                    <a:pt x="51" y="313"/>
                    <a:pt x="172" y="637"/>
                    <a:pt x="352" y="952"/>
                  </a:cubicBezTo>
                  <a:cubicBezTo>
                    <a:pt x="758" y="1675"/>
                    <a:pt x="1347" y="2146"/>
                    <a:pt x="1791" y="2146"/>
                  </a:cubicBezTo>
                  <a:cubicBezTo>
                    <a:pt x="1884" y="2146"/>
                    <a:pt x="1970" y="2125"/>
                    <a:pt x="2047" y="2082"/>
                  </a:cubicBezTo>
                  <a:cubicBezTo>
                    <a:pt x="2094" y="2054"/>
                    <a:pt x="2135" y="2026"/>
                    <a:pt x="2172" y="1985"/>
                  </a:cubicBezTo>
                  <a:lnTo>
                    <a:pt x="1297" y="359"/>
                  </a:lnTo>
                  <a:cubicBezTo>
                    <a:pt x="1297" y="359"/>
                    <a:pt x="482" y="16"/>
                    <a:pt x="102" y="2"/>
                  </a:cubicBezTo>
                  <a:cubicBezTo>
                    <a:pt x="94" y="1"/>
                    <a:pt x="86" y="1"/>
                    <a:pt x="77" y="1"/>
                  </a:cubicBezTo>
                  <a:close/>
                </a:path>
              </a:pathLst>
            </a:custGeom>
            <a:solidFill>
              <a:srgbClr val="F5F5F7">
                <a:alpha val="54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56"/>
            <p:cNvSpPr/>
            <p:nvPr/>
          </p:nvSpPr>
          <p:spPr>
            <a:xfrm>
              <a:off x="5724664" y="3515465"/>
              <a:ext cx="817341" cy="116160"/>
            </a:xfrm>
            <a:custGeom>
              <a:avLst/>
              <a:gdLst/>
              <a:ahLst/>
              <a:cxnLst/>
              <a:rect l="l" t="t" r="r" b="b"/>
              <a:pathLst>
                <a:path w="4637" h="659" extrusionOk="0">
                  <a:moveTo>
                    <a:pt x="2149" y="1"/>
                  </a:moveTo>
                  <a:cubicBezTo>
                    <a:pt x="1626" y="1"/>
                    <a:pt x="1626" y="348"/>
                    <a:pt x="412" y="473"/>
                  </a:cubicBezTo>
                  <a:cubicBezTo>
                    <a:pt x="139" y="505"/>
                    <a:pt x="0" y="654"/>
                    <a:pt x="5" y="658"/>
                  </a:cubicBezTo>
                  <a:lnTo>
                    <a:pt x="4543" y="658"/>
                  </a:lnTo>
                  <a:cubicBezTo>
                    <a:pt x="4543" y="658"/>
                    <a:pt x="4636" y="450"/>
                    <a:pt x="4479" y="450"/>
                  </a:cubicBezTo>
                  <a:cubicBezTo>
                    <a:pt x="3710" y="450"/>
                    <a:pt x="3677" y="116"/>
                    <a:pt x="3390" y="52"/>
                  </a:cubicBezTo>
                  <a:cubicBezTo>
                    <a:pt x="3369" y="46"/>
                    <a:pt x="3347" y="44"/>
                    <a:pt x="3323" y="44"/>
                  </a:cubicBezTo>
                  <a:cubicBezTo>
                    <a:pt x="3026" y="44"/>
                    <a:pt x="2528" y="416"/>
                    <a:pt x="2348" y="459"/>
                  </a:cubicBezTo>
                  <a:cubicBezTo>
                    <a:pt x="2340" y="461"/>
                    <a:pt x="2332" y="462"/>
                    <a:pt x="2326" y="462"/>
                  </a:cubicBezTo>
                  <a:cubicBezTo>
                    <a:pt x="2177" y="462"/>
                    <a:pt x="2371" y="1"/>
                    <a:pt x="21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56"/>
            <p:cNvSpPr/>
            <p:nvPr/>
          </p:nvSpPr>
          <p:spPr>
            <a:xfrm>
              <a:off x="5636918" y="3376917"/>
              <a:ext cx="134843" cy="240253"/>
            </a:xfrm>
            <a:custGeom>
              <a:avLst/>
              <a:gdLst/>
              <a:ahLst/>
              <a:cxnLst/>
              <a:rect l="l" t="t" r="r" b="b"/>
              <a:pathLst>
                <a:path w="765" h="1363" extrusionOk="0">
                  <a:moveTo>
                    <a:pt x="1" y="1"/>
                  </a:moveTo>
                  <a:lnTo>
                    <a:pt x="617" y="1362"/>
                  </a:lnTo>
                  <a:lnTo>
                    <a:pt x="765" y="1316"/>
                  </a:lnTo>
                  <a:cubicBezTo>
                    <a:pt x="348" y="691"/>
                    <a:pt x="107" y="227"/>
                    <a:pt x="1" y="1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56"/>
            <p:cNvSpPr/>
            <p:nvPr/>
          </p:nvSpPr>
          <p:spPr>
            <a:xfrm>
              <a:off x="5579244" y="3204529"/>
              <a:ext cx="94126" cy="172390"/>
            </a:xfrm>
            <a:custGeom>
              <a:avLst/>
              <a:gdLst/>
              <a:ahLst/>
              <a:cxnLst/>
              <a:rect l="l" t="t" r="r" b="b"/>
              <a:pathLst>
                <a:path w="534" h="978" extrusionOk="0">
                  <a:moveTo>
                    <a:pt x="117" y="0"/>
                  </a:moveTo>
                  <a:cubicBezTo>
                    <a:pt x="70" y="19"/>
                    <a:pt x="29" y="33"/>
                    <a:pt x="1" y="46"/>
                  </a:cubicBezTo>
                  <a:lnTo>
                    <a:pt x="533" y="977"/>
                  </a:lnTo>
                  <a:cubicBezTo>
                    <a:pt x="533" y="977"/>
                    <a:pt x="297" y="468"/>
                    <a:pt x="117" y="0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56"/>
            <p:cNvSpPr/>
            <p:nvPr/>
          </p:nvSpPr>
          <p:spPr>
            <a:xfrm>
              <a:off x="6216096" y="3540495"/>
              <a:ext cx="155289" cy="51118"/>
            </a:xfrm>
            <a:custGeom>
              <a:avLst/>
              <a:gdLst/>
              <a:ahLst/>
              <a:cxnLst/>
              <a:rect l="l" t="t" r="r" b="b"/>
              <a:pathLst>
                <a:path w="881" h="290" extrusionOk="0">
                  <a:moveTo>
                    <a:pt x="456" y="0"/>
                  </a:moveTo>
                  <a:cubicBezTo>
                    <a:pt x="420" y="0"/>
                    <a:pt x="382" y="9"/>
                    <a:pt x="338" y="25"/>
                  </a:cubicBezTo>
                  <a:cubicBezTo>
                    <a:pt x="172" y="90"/>
                    <a:pt x="0" y="243"/>
                    <a:pt x="0" y="243"/>
                  </a:cubicBezTo>
                  <a:cubicBezTo>
                    <a:pt x="139" y="209"/>
                    <a:pt x="270" y="193"/>
                    <a:pt x="394" y="193"/>
                  </a:cubicBezTo>
                  <a:cubicBezTo>
                    <a:pt x="573" y="193"/>
                    <a:pt x="735" y="226"/>
                    <a:pt x="880" y="289"/>
                  </a:cubicBezTo>
                  <a:cubicBezTo>
                    <a:pt x="658" y="74"/>
                    <a:pt x="560" y="0"/>
                    <a:pt x="456" y="0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56"/>
            <p:cNvSpPr/>
            <p:nvPr/>
          </p:nvSpPr>
          <p:spPr>
            <a:xfrm>
              <a:off x="5995586" y="3534150"/>
              <a:ext cx="103468" cy="32962"/>
            </a:xfrm>
            <a:custGeom>
              <a:avLst/>
              <a:gdLst/>
              <a:ahLst/>
              <a:cxnLst/>
              <a:rect l="l" t="t" r="r" b="b"/>
              <a:pathLst>
                <a:path w="587" h="187" extrusionOk="0">
                  <a:moveTo>
                    <a:pt x="449" y="1"/>
                  </a:moveTo>
                  <a:cubicBezTo>
                    <a:pt x="360" y="1"/>
                    <a:pt x="217" y="49"/>
                    <a:pt x="1" y="172"/>
                  </a:cubicBezTo>
                  <a:cubicBezTo>
                    <a:pt x="147" y="129"/>
                    <a:pt x="288" y="88"/>
                    <a:pt x="391" y="88"/>
                  </a:cubicBezTo>
                  <a:cubicBezTo>
                    <a:pt x="474" y="88"/>
                    <a:pt x="533" y="114"/>
                    <a:pt x="552" y="186"/>
                  </a:cubicBezTo>
                  <a:cubicBezTo>
                    <a:pt x="586" y="84"/>
                    <a:pt x="565" y="1"/>
                    <a:pt x="449" y="1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56"/>
            <p:cNvSpPr/>
            <p:nvPr/>
          </p:nvSpPr>
          <p:spPr>
            <a:xfrm>
              <a:off x="5908334" y="3570990"/>
              <a:ext cx="131494" cy="26793"/>
            </a:xfrm>
            <a:custGeom>
              <a:avLst/>
              <a:gdLst/>
              <a:ahLst/>
              <a:cxnLst/>
              <a:rect l="l" t="t" r="r" b="b"/>
              <a:pathLst>
                <a:path w="746" h="152" extrusionOk="0">
                  <a:moveTo>
                    <a:pt x="746" y="1"/>
                  </a:moveTo>
                  <a:cubicBezTo>
                    <a:pt x="514" y="79"/>
                    <a:pt x="0" y="144"/>
                    <a:pt x="0" y="144"/>
                  </a:cubicBezTo>
                  <a:cubicBezTo>
                    <a:pt x="0" y="144"/>
                    <a:pt x="132" y="151"/>
                    <a:pt x="272" y="151"/>
                  </a:cubicBezTo>
                  <a:cubicBezTo>
                    <a:pt x="384" y="151"/>
                    <a:pt x="501" y="147"/>
                    <a:pt x="561" y="130"/>
                  </a:cubicBezTo>
                  <a:cubicBezTo>
                    <a:pt x="700" y="93"/>
                    <a:pt x="746" y="1"/>
                    <a:pt x="746" y="1"/>
                  </a:cubicBezTo>
                  <a:close/>
                </a:path>
              </a:pathLst>
            </a:custGeom>
            <a:solidFill>
              <a:srgbClr val="1C0B11">
                <a:alpha val="28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1" name="Google Shape;3601;p56"/>
          <p:cNvGrpSpPr/>
          <p:nvPr/>
        </p:nvGrpSpPr>
        <p:grpSpPr>
          <a:xfrm flipH="1">
            <a:off x="7908148" y="3616556"/>
            <a:ext cx="1021069" cy="1314843"/>
            <a:chOff x="4077908" y="3634329"/>
            <a:chExt cx="988068" cy="1272346"/>
          </a:xfrm>
        </p:grpSpPr>
        <p:sp>
          <p:nvSpPr>
            <p:cNvPr id="3602" name="Google Shape;3602;p56"/>
            <p:cNvSpPr/>
            <p:nvPr/>
          </p:nvSpPr>
          <p:spPr>
            <a:xfrm>
              <a:off x="4545404" y="4384650"/>
              <a:ext cx="52036" cy="522025"/>
            </a:xfrm>
            <a:custGeom>
              <a:avLst/>
              <a:gdLst/>
              <a:ahLst/>
              <a:cxnLst/>
              <a:rect l="l" t="t" r="r" b="b"/>
              <a:pathLst>
                <a:path w="501" h="5026" extrusionOk="0">
                  <a:moveTo>
                    <a:pt x="102" y="1"/>
                  </a:moveTo>
                  <a:lnTo>
                    <a:pt x="1" y="5026"/>
                  </a:lnTo>
                  <a:lnTo>
                    <a:pt x="501" y="5026"/>
                  </a:lnTo>
                  <a:lnTo>
                    <a:pt x="4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56"/>
            <p:cNvSpPr/>
            <p:nvPr/>
          </p:nvSpPr>
          <p:spPr>
            <a:xfrm>
              <a:off x="4251986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3071" y="1"/>
                  </a:moveTo>
                  <a:cubicBezTo>
                    <a:pt x="3050" y="1"/>
                    <a:pt x="0" y="567"/>
                    <a:pt x="0" y="5299"/>
                  </a:cubicBezTo>
                  <a:lnTo>
                    <a:pt x="487" y="5299"/>
                  </a:lnTo>
                  <a:cubicBezTo>
                    <a:pt x="487" y="2804"/>
                    <a:pt x="1736" y="458"/>
                    <a:pt x="3019" y="458"/>
                  </a:cubicBezTo>
                  <a:cubicBezTo>
                    <a:pt x="3036" y="458"/>
                    <a:pt x="3054" y="458"/>
                    <a:pt x="3071" y="459"/>
                  </a:cubicBezTo>
                  <a:lnTo>
                    <a:pt x="3071" y="1"/>
                  </a:lnTo>
                  <a:cubicBezTo>
                    <a:pt x="3071" y="1"/>
                    <a:pt x="3071" y="1"/>
                    <a:pt x="3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56"/>
            <p:cNvSpPr/>
            <p:nvPr/>
          </p:nvSpPr>
          <p:spPr>
            <a:xfrm>
              <a:off x="4571890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459"/>
                  </a:lnTo>
                  <a:cubicBezTo>
                    <a:pt x="18" y="458"/>
                    <a:pt x="35" y="458"/>
                    <a:pt x="53" y="458"/>
                  </a:cubicBezTo>
                  <a:cubicBezTo>
                    <a:pt x="1340" y="458"/>
                    <a:pt x="2584" y="2804"/>
                    <a:pt x="2584" y="5299"/>
                  </a:cubicBezTo>
                  <a:lnTo>
                    <a:pt x="3071" y="5299"/>
                  </a:lnTo>
                  <a:cubicBezTo>
                    <a:pt x="3071" y="567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56"/>
            <p:cNvSpPr/>
            <p:nvPr/>
          </p:nvSpPr>
          <p:spPr>
            <a:xfrm>
              <a:off x="4403006" y="3729989"/>
              <a:ext cx="336834" cy="708152"/>
            </a:xfrm>
            <a:custGeom>
              <a:avLst/>
              <a:gdLst/>
              <a:ahLst/>
              <a:cxnLst/>
              <a:rect l="l" t="t" r="r" b="b"/>
              <a:pathLst>
                <a:path w="3243" h="6818" extrusionOk="0">
                  <a:moveTo>
                    <a:pt x="1" y="1"/>
                  </a:moveTo>
                  <a:cubicBezTo>
                    <a:pt x="1" y="658"/>
                    <a:pt x="348" y="946"/>
                    <a:pt x="807" y="946"/>
                  </a:cubicBezTo>
                  <a:cubicBezTo>
                    <a:pt x="825" y="2664"/>
                    <a:pt x="1552" y="1863"/>
                    <a:pt x="1566" y="3391"/>
                  </a:cubicBezTo>
                  <a:cubicBezTo>
                    <a:pt x="1566" y="3391"/>
                    <a:pt x="1372" y="3576"/>
                    <a:pt x="1372" y="3771"/>
                  </a:cubicBezTo>
                  <a:cubicBezTo>
                    <a:pt x="1372" y="3960"/>
                    <a:pt x="1524" y="4076"/>
                    <a:pt x="1524" y="4076"/>
                  </a:cubicBezTo>
                  <a:cubicBezTo>
                    <a:pt x="1524" y="4076"/>
                    <a:pt x="1246" y="4169"/>
                    <a:pt x="1246" y="4419"/>
                  </a:cubicBezTo>
                  <a:cubicBezTo>
                    <a:pt x="1246" y="4664"/>
                    <a:pt x="1427" y="4711"/>
                    <a:pt x="1427" y="4711"/>
                  </a:cubicBezTo>
                  <a:cubicBezTo>
                    <a:pt x="1427" y="4711"/>
                    <a:pt x="1460" y="5169"/>
                    <a:pt x="1177" y="5304"/>
                  </a:cubicBezTo>
                  <a:cubicBezTo>
                    <a:pt x="691" y="5530"/>
                    <a:pt x="292" y="5845"/>
                    <a:pt x="292" y="6818"/>
                  </a:cubicBezTo>
                  <a:lnTo>
                    <a:pt x="1626" y="6295"/>
                  </a:lnTo>
                  <a:lnTo>
                    <a:pt x="2965" y="6818"/>
                  </a:lnTo>
                  <a:cubicBezTo>
                    <a:pt x="2965" y="5970"/>
                    <a:pt x="2566" y="5530"/>
                    <a:pt x="2080" y="5304"/>
                  </a:cubicBezTo>
                  <a:cubicBezTo>
                    <a:pt x="1788" y="5169"/>
                    <a:pt x="1830" y="4711"/>
                    <a:pt x="1830" y="4711"/>
                  </a:cubicBezTo>
                  <a:cubicBezTo>
                    <a:pt x="1830" y="4711"/>
                    <a:pt x="2011" y="4664"/>
                    <a:pt x="2011" y="4419"/>
                  </a:cubicBezTo>
                  <a:cubicBezTo>
                    <a:pt x="2011" y="4169"/>
                    <a:pt x="1733" y="4076"/>
                    <a:pt x="1733" y="4076"/>
                  </a:cubicBezTo>
                  <a:cubicBezTo>
                    <a:pt x="1733" y="4076"/>
                    <a:pt x="1881" y="3960"/>
                    <a:pt x="1881" y="3771"/>
                  </a:cubicBezTo>
                  <a:cubicBezTo>
                    <a:pt x="1881" y="3581"/>
                    <a:pt x="1691" y="3391"/>
                    <a:pt x="1691" y="3391"/>
                  </a:cubicBezTo>
                  <a:cubicBezTo>
                    <a:pt x="1691" y="1863"/>
                    <a:pt x="2423" y="2664"/>
                    <a:pt x="2437" y="946"/>
                  </a:cubicBezTo>
                  <a:cubicBezTo>
                    <a:pt x="2895" y="946"/>
                    <a:pt x="3243" y="658"/>
                    <a:pt x="3243" y="1"/>
                  </a:cubicBezTo>
                  <a:lnTo>
                    <a:pt x="3243" y="1"/>
                  </a:lnTo>
                  <a:lnTo>
                    <a:pt x="1622" y="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56"/>
            <p:cNvSpPr/>
            <p:nvPr/>
          </p:nvSpPr>
          <p:spPr>
            <a:xfrm>
              <a:off x="4402590" y="3729989"/>
              <a:ext cx="337250" cy="232034"/>
            </a:xfrm>
            <a:custGeom>
              <a:avLst/>
              <a:gdLst/>
              <a:ahLst/>
              <a:cxnLst/>
              <a:rect l="l" t="t" r="r" b="b"/>
              <a:pathLst>
                <a:path w="3247" h="2234" extrusionOk="0">
                  <a:moveTo>
                    <a:pt x="0" y="1"/>
                  </a:moveTo>
                  <a:cubicBezTo>
                    <a:pt x="0" y="658"/>
                    <a:pt x="347" y="946"/>
                    <a:pt x="806" y="946"/>
                  </a:cubicBezTo>
                  <a:cubicBezTo>
                    <a:pt x="811" y="1506"/>
                    <a:pt x="889" y="1802"/>
                    <a:pt x="1000" y="1992"/>
                  </a:cubicBezTo>
                  <a:cubicBezTo>
                    <a:pt x="1112" y="1951"/>
                    <a:pt x="1218" y="1927"/>
                    <a:pt x="1334" y="1927"/>
                  </a:cubicBezTo>
                  <a:cubicBezTo>
                    <a:pt x="1593" y="1927"/>
                    <a:pt x="1839" y="2039"/>
                    <a:pt x="2066" y="2233"/>
                  </a:cubicBezTo>
                  <a:cubicBezTo>
                    <a:pt x="2251" y="2025"/>
                    <a:pt x="2431" y="1793"/>
                    <a:pt x="2441" y="946"/>
                  </a:cubicBezTo>
                  <a:cubicBezTo>
                    <a:pt x="2904" y="946"/>
                    <a:pt x="3247" y="658"/>
                    <a:pt x="3242" y="1"/>
                  </a:cubicBezTo>
                  <a:lnTo>
                    <a:pt x="3242" y="1"/>
                  </a:lnTo>
                  <a:lnTo>
                    <a:pt x="1621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56"/>
            <p:cNvSpPr/>
            <p:nvPr/>
          </p:nvSpPr>
          <p:spPr>
            <a:xfrm>
              <a:off x="4135553" y="3705996"/>
              <a:ext cx="872674" cy="58788"/>
            </a:xfrm>
            <a:custGeom>
              <a:avLst/>
              <a:gdLst/>
              <a:ahLst/>
              <a:cxnLst/>
              <a:rect l="l" t="t" r="r" b="b"/>
              <a:pathLst>
                <a:path w="8402" h="566" extrusionOk="0">
                  <a:moveTo>
                    <a:pt x="228" y="0"/>
                  </a:moveTo>
                  <a:cubicBezTo>
                    <a:pt x="98" y="0"/>
                    <a:pt x="1" y="125"/>
                    <a:pt x="1" y="283"/>
                  </a:cubicBezTo>
                  <a:cubicBezTo>
                    <a:pt x="1" y="440"/>
                    <a:pt x="103" y="565"/>
                    <a:pt x="232" y="565"/>
                  </a:cubicBezTo>
                  <a:lnTo>
                    <a:pt x="8170" y="565"/>
                  </a:lnTo>
                  <a:cubicBezTo>
                    <a:pt x="8295" y="565"/>
                    <a:pt x="8402" y="440"/>
                    <a:pt x="8402" y="283"/>
                  </a:cubicBezTo>
                  <a:cubicBezTo>
                    <a:pt x="8402" y="125"/>
                    <a:pt x="8295" y="0"/>
                    <a:pt x="8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56"/>
            <p:cNvSpPr/>
            <p:nvPr/>
          </p:nvSpPr>
          <p:spPr>
            <a:xfrm>
              <a:off x="4077908" y="3634329"/>
              <a:ext cx="988068" cy="103450"/>
            </a:xfrm>
            <a:custGeom>
              <a:avLst/>
              <a:gdLst/>
              <a:ahLst/>
              <a:cxnLst/>
              <a:rect l="l" t="t" r="r" b="b"/>
              <a:pathLst>
                <a:path w="9513" h="996" extrusionOk="0">
                  <a:moveTo>
                    <a:pt x="102" y="0"/>
                  </a:moveTo>
                  <a:cubicBezTo>
                    <a:pt x="46" y="0"/>
                    <a:pt x="0" y="47"/>
                    <a:pt x="0" y="107"/>
                  </a:cubicBezTo>
                  <a:lnTo>
                    <a:pt x="0" y="894"/>
                  </a:lnTo>
                  <a:cubicBezTo>
                    <a:pt x="0" y="950"/>
                    <a:pt x="46" y="996"/>
                    <a:pt x="102" y="996"/>
                  </a:cubicBezTo>
                  <a:lnTo>
                    <a:pt x="9406" y="996"/>
                  </a:lnTo>
                  <a:cubicBezTo>
                    <a:pt x="9466" y="996"/>
                    <a:pt x="9512" y="950"/>
                    <a:pt x="9512" y="894"/>
                  </a:cubicBezTo>
                  <a:lnTo>
                    <a:pt x="9512" y="107"/>
                  </a:lnTo>
                  <a:cubicBezTo>
                    <a:pt x="9512" y="47"/>
                    <a:pt x="9466" y="0"/>
                    <a:pt x="9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56"/>
            <p:cNvSpPr/>
            <p:nvPr/>
          </p:nvSpPr>
          <p:spPr>
            <a:xfrm>
              <a:off x="4159650" y="3634329"/>
              <a:ext cx="700881" cy="103034"/>
            </a:xfrm>
            <a:custGeom>
              <a:avLst/>
              <a:gdLst/>
              <a:ahLst/>
              <a:cxnLst/>
              <a:rect l="l" t="t" r="r" b="b"/>
              <a:pathLst>
                <a:path w="6748" h="992" extrusionOk="0">
                  <a:moveTo>
                    <a:pt x="84" y="0"/>
                  </a:moveTo>
                  <a:cubicBezTo>
                    <a:pt x="42" y="0"/>
                    <a:pt x="5" y="42"/>
                    <a:pt x="0" y="88"/>
                  </a:cubicBezTo>
                  <a:lnTo>
                    <a:pt x="0" y="903"/>
                  </a:lnTo>
                  <a:cubicBezTo>
                    <a:pt x="0" y="950"/>
                    <a:pt x="37" y="991"/>
                    <a:pt x="84" y="991"/>
                  </a:cubicBezTo>
                  <a:lnTo>
                    <a:pt x="6665" y="991"/>
                  </a:lnTo>
                  <a:cubicBezTo>
                    <a:pt x="6711" y="991"/>
                    <a:pt x="6748" y="950"/>
                    <a:pt x="6748" y="903"/>
                  </a:cubicBezTo>
                  <a:lnTo>
                    <a:pt x="6748" y="88"/>
                  </a:lnTo>
                  <a:cubicBezTo>
                    <a:pt x="6748" y="42"/>
                    <a:pt x="6711" y="0"/>
                    <a:pt x="6665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56"/>
            <p:cNvSpPr/>
            <p:nvPr/>
          </p:nvSpPr>
          <p:spPr>
            <a:xfrm>
              <a:off x="4212102" y="3634329"/>
              <a:ext cx="277631" cy="102515"/>
            </a:xfrm>
            <a:custGeom>
              <a:avLst/>
              <a:gdLst/>
              <a:ahLst/>
              <a:cxnLst/>
              <a:rect l="l" t="t" r="r" b="b"/>
              <a:pathLst>
                <a:path w="2673" h="987" extrusionOk="0">
                  <a:moveTo>
                    <a:pt x="56" y="0"/>
                  </a:moveTo>
                  <a:cubicBezTo>
                    <a:pt x="28" y="0"/>
                    <a:pt x="0" y="28"/>
                    <a:pt x="5" y="51"/>
                  </a:cubicBezTo>
                  <a:lnTo>
                    <a:pt x="5" y="931"/>
                  </a:lnTo>
                  <a:cubicBezTo>
                    <a:pt x="5" y="964"/>
                    <a:pt x="28" y="987"/>
                    <a:pt x="56" y="987"/>
                  </a:cubicBezTo>
                  <a:lnTo>
                    <a:pt x="2621" y="987"/>
                  </a:lnTo>
                  <a:cubicBezTo>
                    <a:pt x="2649" y="987"/>
                    <a:pt x="2672" y="964"/>
                    <a:pt x="2672" y="931"/>
                  </a:cubicBezTo>
                  <a:lnTo>
                    <a:pt x="2672" y="51"/>
                  </a:lnTo>
                  <a:cubicBezTo>
                    <a:pt x="2672" y="23"/>
                    <a:pt x="2649" y="0"/>
                    <a:pt x="262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56"/>
            <p:cNvSpPr/>
            <p:nvPr/>
          </p:nvSpPr>
          <p:spPr>
            <a:xfrm>
              <a:off x="4577187" y="3634329"/>
              <a:ext cx="93375" cy="102515"/>
            </a:xfrm>
            <a:custGeom>
              <a:avLst/>
              <a:gdLst/>
              <a:ahLst/>
              <a:cxnLst/>
              <a:rect l="l" t="t" r="r" b="b"/>
              <a:pathLst>
                <a:path w="899" h="987" extrusionOk="0">
                  <a:moveTo>
                    <a:pt x="33" y="0"/>
                  </a:moveTo>
                  <a:cubicBezTo>
                    <a:pt x="14" y="0"/>
                    <a:pt x="0" y="19"/>
                    <a:pt x="0" y="28"/>
                  </a:cubicBezTo>
                  <a:lnTo>
                    <a:pt x="0" y="954"/>
                  </a:lnTo>
                  <a:cubicBezTo>
                    <a:pt x="0" y="973"/>
                    <a:pt x="14" y="987"/>
                    <a:pt x="33" y="987"/>
                  </a:cubicBezTo>
                  <a:lnTo>
                    <a:pt x="871" y="987"/>
                  </a:lnTo>
                  <a:cubicBezTo>
                    <a:pt x="889" y="987"/>
                    <a:pt x="899" y="973"/>
                    <a:pt x="899" y="954"/>
                  </a:cubicBezTo>
                  <a:lnTo>
                    <a:pt x="899" y="28"/>
                  </a:lnTo>
                  <a:cubicBezTo>
                    <a:pt x="899" y="14"/>
                    <a:pt x="889" y="0"/>
                    <a:pt x="87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56"/>
            <p:cNvSpPr/>
            <p:nvPr/>
          </p:nvSpPr>
          <p:spPr>
            <a:xfrm>
              <a:off x="4540107" y="4160094"/>
              <a:ext cx="57853" cy="48193"/>
            </a:xfrm>
            <a:custGeom>
              <a:avLst/>
              <a:gdLst/>
              <a:ahLst/>
              <a:cxnLst/>
              <a:rect l="l" t="t" r="r" b="b"/>
              <a:pathLst>
                <a:path w="557" h="464" extrusionOk="0">
                  <a:moveTo>
                    <a:pt x="278" y="0"/>
                  </a:moveTo>
                  <a:cubicBezTo>
                    <a:pt x="126" y="0"/>
                    <a:pt x="1" y="102"/>
                    <a:pt x="1" y="232"/>
                  </a:cubicBezTo>
                  <a:cubicBezTo>
                    <a:pt x="1" y="357"/>
                    <a:pt x="126" y="463"/>
                    <a:pt x="278" y="463"/>
                  </a:cubicBezTo>
                  <a:cubicBezTo>
                    <a:pt x="431" y="463"/>
                    <a:pt x="556" y="357"/>
                    <a:pt x="556" y="232"/>
                  </a:cubicBezTo>
                  <a:cubicBezTo>
                    <a:pt x="556" y="102"/>
                    <a:pt x="436" y="0"/>
                    <a:pt x="278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56"/>
            <p:cNvSpPr/>
            <p:nvPr/>
          </p:nvSpPr>
          <p:spPr>
            <a:xfrm>
              <a:off x="4558388" y="4115328"/>
              <a:ext cx="24201" cy="23162"/>
            </a:xfrm>
            <a:custGeom>
              <a:avLst/>
              <a:gdLst/>
              <a:ahLst/>
              <a:cxnLst/>
              <a:rect l="l" t="t" r="r" b="b"/>
              <a:pathLst>
                <a:path w="233" h="223" extrusionOk="0">
                  <a:moveTo>
                    <a:pt x="116" y="0"/>
                  </a:moveTo>
                  <a:cubicBezTo>
                    <a:pt x="52" y="0"/>
                    <a:pt x="1" y="51"/>
                    <a:pt x="1" y="112"/>
                  </a:cubicBezTo>
                  <a:cubicBezTo>
                    <a:pt x="1" y="167"/>
                    <a:pt x="52" y="223"/>
                    <a:pt x="116" y="223"/>
                  </a:cubicBezTo>
                  <a:cubicBezTo>
                    <a:pt x="177" y="223"/>
                    <a:pt x="232" y="167"/>
                    <a:pt x="232" y="112"/>
                  </a:cubicBezTo>
                  <a:cubicBezTo>
                    <a:pt x="232" y="47"/>
                    <a:pt x="177" y="0"/>
                    <a:pt x="116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56"/>
            <p:cNvSpPr/>
            <p:nvPr/>
          </p:nvSpPr>
          <p:spPr>
            <a:xfrm>
              <a:off x="4078324" y="3667982"/>
              <a:ext cx="987652" cy="12152"/>
            </a:xfrm>
            <a:custGeom>
              <a:avLst/>
              <a:gdLst/>
              <a:ahLst/>
              <a:cxnLst/>
              <a:rect l="l" t="t" r="r" b="b"/>
              <a:pathLst>
                <a:path w="9509" h="117" extrusionOk="0">
                  <a:moveTo>
                    <a:pt x="1" y="0"/>
                  </a:moveTo>
                  <a:lnTo>
                    <a:pt x="1" y="116"/>
                  </a:lnTo>
                  <a:lnTo>
                    <a:pt x="9508" y="116"/>
                  </a:lnTo>
                  <a:lnTo>
                    <a:pt x="95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5A907D-5538-A449-1039-0EE2BBC97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27552"/>
            <a:ext cx="5345720" cy="399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80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p46"/>
          <p:cNvSpPr txBox="1">
            <a:spLocks noGrp="1"/>
          </p:cNvSpPr>
          <p:nvPr>
            <p:ph type="title"/>
          </p:nvPr>
        </p:nvSpPr>
        <p:spPr>
          <a:xfrm>
            <a:off x="805322" y="1101749"/>
            <a:ext cx="4476900" cy="625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Реформация</a:t>
            </a:r>
            <a:endParaRPr dirty="0"/>
          </a:p>
        </p:txBody>
      </p:sp>
      <p:sp>
        <p:nvSpPr>
          <p:cNvPr id="2580" name="Google Shape;2580;p46"/>
          <p:cNvSpPr txBox="1">
            <a:spLocks noGrp="1"/>
          </p:cNvSpPr>
          <p:nvPr>
            <p:ph type="subTitle" idx="1"/>
          </p:nvPr>
        </p:nvSpPr>
        <p:spPr>
          <a:xfrm>
            <a:off x="805322" y="1894704"/>
            <a:ext cx="3337647" cy="9923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Борьба за изменение католической церкви</a:t>
            </a:r>
            <a:endParaRPr sz="24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1D5D6C6-CC6E-581A-BD9A-F287A72E4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195" y="411480"/>
            <a:ext cx="7590448" cy="47320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5" name="Google Shape;4365;p64"/>
          <p:cNvSpPr txBox="1">
            <a:spLocks noGrp="1"/>
          </p:cNvSpPr>
          <p:nvPr>
            <p:ph type="title"/>
          </p:nvPr>
        </p:nvSpPr>
        <p:spPr>
          <a:xfrm>
            <a:off x="336488" y="260742"/>
            <a:ext cx="6358219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 1529г. Император Карл </a:t>
            </a:r>
            <a:r>
              <a:rPr lang="en-US" dirty="0"/>
              <a:t>V</a:t>
            </a:r>
            <a:endParaRPr dirty="0"/>
          </a:p>
        </p:txBody>
      </p:sp>
      <p:sp>
        <p:nvSpPr>
          <p:cNvPr id="4366" name="Google Shape;4366;p64"/>
          <p:cNvSpPr txBox="1">
            <a:spLocks noGrp="1"/>
          </p:cNvSpPr>
          <p:nvPr>
            <p:ph type="subTitle" idx="1"/>
          </p:nvPr>
        </p:nvSpPr>
        <p:spPr>
          <a:xfrm>
            <a:off x="555254" y="1646514"/>
            <a:ext cx="3240578" cy="22776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Подтвердил решение </a:t>
            </a:r>
            <a:r>
              <a:rPr lang="ru-RU" dirty="0" err="1"/>
              <a:t>Вормского</a:t>
            </a:r>
            <a:r>
              <a:rPr lang="ru-RU" dirty="0"/>
              <a:t> рейхстага о запрете </a:t>
            </a:r>
            <a:r>
              <a:rPr lang="ru-RU" dirty="0" err="1"/>
              <a:t>лютерансва</a:t>
            </a:r>
            <a:r>
              <a:rPr lang="ru-RU" dirty="0"/>
              <a:t> и запретил присвоение князьями монастырского и церковного имущества. </a:t>
            </a: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1FCE20-147F-70B6-5FB9-793D974F2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48170" y="838200"/>
            <a:ext cx="3902510" cy="4305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1" name="Google Shape;4621;p66"/>
          <p:cNvSpPr txBox="1">
            <a:spLocks noGrp="1"/>
          </p:cNvSpPr>
          <p:nvPr>
            <p:ph type="title"/>
          </p:nvPr>
        </p:nvSpPr>
        <p:spPr>
          <a:xfrm>
            <a:off x="265553" y="233411"/>
            <a:ext cx="7354327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Карл V</a:t>
            </a:r>
            <a:r>
              <a:rPr lang="en-US" dirty="0"/>
              <a:t> </a:t>
            </a:r>
            <a:r>
              <a:rPr lang="ru-RU" dirty="0"/>
              <a:t>пытался защитить католическую церковь</a:t>
            </a:r>
            <a:endParaRPr dirty="0"/>
          </a:p>
        </p:txBody>
      </p:sp>
      <p:sp>
        <p:nvSpPr>
          <p:cNvPr id="4622" name="Google Shape;4622;p66"/>
          <p:cNvSpPr txBox="1">
            <a:spLocks noGrp="1"/>
          </p:cNvSpPr>
          <p:nvPr>
            <p:ph type="subTitle" idx="1"/>
          </p:nvPr>
        </p:nvSpPr>
        <p:spPr>
          <a:xfrm>
            <a:off x="265553" y="1883121"/>
            <a:ext cx="3852300" cy="22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800" dirty="0"/>
              <a:t>Боялся, что вслед за борьбой  против папы начнется борьба против светских владык, не станут платить десятину папе - перестанут платить налоги.</a:t>
            </a:r>
            <a:endParaRPr sz="1800" dirty="0">
              <a:solidFill>
                <a:schemeClr val="dk1"/>
              </a:solidFill>
            </a:endParaRPr>
          </a:p>
        </p:txBody>
      </p:sp>
      <p:sp>
        <p:nvSpPr>
          <p:cNvPr id="4623" name="Google Shape;4623;p66"/>
          <p:cNvSpPr/>
          <p:nvPr/>
        </p:nvSpPr>
        <p:spPr>
          <a:xfrm>
            <a:off x="1048555" y="5098232"/>
            <a:ext cx="1074947" cy="32159"/>
          </a:xfrm>
          <a:custGeom>
            <a:avLst/>
            <a:gdLst/>
            <a:ahLst/>
            <a:cxnLst/>
            <a:rect l="l" t="t" r="r" b="b"/>
            <a:pathLst>
              <a:path w="15478" h="676" extrusionOk="0">
                <a:moveTo>
                  <a:pt x="9006" y="0"/>
                </a:moveTo>
                <a:cubicBezTo>
                  <a:pt x="6015" y="0"/>
                  <a:pt x="3079" y="281"/>
                  <a:pt x="706" y="281"/>
                </a:cubicBezTo>
                <a:cubicBezTo>
                  <a:pt x="488" y="281"/>
                  <a:pt x="275" y="279"/>
                  <a:pt x="67" y="274"/>
                </a:cubicBezTo>
                <a:lnTo>
                  <a:pt x="67" y="274"/>
                </a:lnTo>
                <a:cubicBezTo>
                  <a:pt x="295" y="448"/>
                  <a:pt x="268" y="578"/>
                  <a:pt x="0" y="676"/>
                </a:cubicBezTo>
                <a:lnTo>
                  <a:pt x="15478" y="676"/>
                </a:lnTo>
                <a:cubicBezTo>
                  <a:pt x="13424" y="152"/>
                  <a:pt x="11200" y="0"/>
                  <a:pt x="9006" y="0"/>
                </a:cubicBezTo>
                <a:close/>
              </a:path>
            </a:pathLst>
          </a:custGeom>
          <a:solidFill>
            <a:srgbClr val="FFFFFF">
              <a:alpha val="191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5978E39-6970-B129-5964-89386970F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711" y="2988921"/>
            <a:ext cx="4384003" cy="306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3" name="Google Shape;4153;p62"/>
          <p:cNvSpPr txBox="1">
            <a:spLocks noGrp="1"/>
          </p:cNvSpPr>
          <p:nvPr>
            <p:ph type="title"/>
          </p:nvPr>
        </p:nvSpPr>
        <p:spPr>
          <a:xfrm>
            <a:off x="781335" y="229438"/>
            <a:ext cx="7581000" cy="5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 чем суть учения М. Лютера?</a:t>
            </a:r>
            <a:endParaRPr dirty="0"/>
          </a:p>
        </p:txBody>
      </p:sp>
      <p:sp>
        <p:nvSpPr>
          <p:cNvPr id="4155" name="Google Shape;4155;p62"/>
          <p:cNvSpPr txBox="1">
            <a:spLocks noGrp="1"/>
          </p:cNvSpPr>
          <p:nvPr>
            <p:ph type="subTitle" idx="2"/>
          </p:nvPr>
        </p:nvSpPr>
        <p:spPr>
          <a:xfrm>
            <a:off x="3759683" y="2091044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altLang="ru-RU" dirty="0"/>
              <a:t>Вера – милость Божья и не зависит от заслуг человека.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57" name="Google Shape;4157;p62"/>
          <p:cNvSpPr txBox="1">
            <a:spLocks noGrp="1"/>
          </p:cNvSpPr>
          <p:nvPr>
            <p:ph type="subTitle" idx="4"/>
          </p:nvPr>
        </p:nvSpPr>
        <p:spPr>
          <a:xfrm>
            <a:off x="3213912" y="3645805"/>
            <a:ext cx="3339288" cy="11538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eaLnBrk="1" hangingPunct="1"/>
            <a:r>
              <a:rPr lang="ru-RU" altLang="ru-RU" dirty="0"/>
              <a:t>Церковь не должна владеть землями </a:t>
            </a:r>
          </a:p>
          <a:p>
            <a:pPr algn="l" eaLnBrk="1" hangingPunct="1"/>
            <a:r>
              <a:rPr lang="ru-RU" altLang="ru-RU" dirty="0"/>
              <a:t>и богатствами, быть дешёвой и </a:t>
            </a:r>
          </a:p>
          <a:p>
            <a:pPr algn="l" eaLnBrk="1" hangingPunct="1"/>
            <a:r>
              <a:rPr lang="ru-RU" altLang="ru-RU" dirty="0"/>
              <a:t>подчиняться не папе римскому, а</a:t>
            </a:r>
          </a:p>
          <a:p>
            <a:pPr algn="l" eaLnBrk="1" hangingPunct="1"/>
            <a:r>
              <a:rPr lang="ru-RU" altLang="ru-RU" dirty="0"/>
              <a:t>королю или князю.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59" name="Google Shape;4159;p62"/>
          <p:cNvSpPr txBox="1">
            <a:spLocks noGrp="1"/>
          </p:cNvSpPr>
          <p:nvPr>
            <p:ph type="subTitle" idx="6"/>
          </p:nvPr>
        </p:nvSpPr>
        <p:spPr>
          <a:xfrm>
            <a:off x="6206126" y="2056900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altLang="ru-RU" dirty="0"/>
              <a:t>Только Слово Божье – основа веры.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61" name="Google Shape;4161;p62"/>
          <p:cNvSpPr txBox="1">
            <a:spLocks noGrp="1"/>
          </p:cNvSpPr>
          <p:nvPr>
            <p:ph type="subTitle" idx="8"/>
          </p:nvPr>
        </p:nvSpPr>
        <p:spPr>
          <a:xfrm>
            <a:off x="6245603" y="3571900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altLang="ru-RU" dirty="0"/>
              <a:t>Богослужение должно быть на родном языке.</a:t>
            </a:r>
            <a:endParaRPr dirty="0"/>
          </a:p>
        </p:txBody>
      </p:sp>
      <p:sp>
        <p:nvSpPr>
          <p:cNvPr id="4162" name="Google Shape;4162;p62"/>
          <p:cNvSpPr txBox="1">
            <a:spLocks noGrp="1"/>
          </p:cNvSpPr>
          <p:nvPr>
            <p:ph type="subTitle" idx="13"/>
          </p:nvPr>
        </p:nvSpPr>
        <p:spPr>
          <a:xfrm>
            <a:off x="970775" y="2056900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altLang="ru-RU" dirty="0"/>
              <a:t>Человек спасается верой в Бога.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64" name="Google Shape;4164;p62"/>
          <p:cNvSpPr txBox="1">
            <a:spLocks noGrp="1"/>
          </p:cNvSpPr>
          <p:nvPr>
            <p:ph type="subTitle" idx="15"/>
          </p:nvPr>
        </p:nvSpPr>
        <p:spPr>
          <a:xfrm>
            <a:off x="970763" y="3645805"/>
            <a:ext cx="19671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altLang="ru-RU" dirty="0"/>
              <a:t>Не признавал монашества.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8DD1B9E-5373-17B7-3360-A0ACBB6CC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313" y="1450900"/>
            <a:ext cx="606000" cy="6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72C68D98-80D0-03EF-C435-E642231EB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3" y="1450900"/>
            <a:ext cx="606000" cy="6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27F24B-8B4E-534C-E4AA-D479F5C5D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153" y="1450900"/>
            <a:ext cx="606000" cy="6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6CA354DA-DF09-A8AD-26FC-5540B014E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313" y="2965900"/>
            <a:ext cx="606000" cy="6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EB4082FB-2D9D-D680-68DF-0BDAA2A2B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153" y="2964359"/>
            <a:ext cx="606000" cy="6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5A06F21-331B-888D-BA42-A1A616F2B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3" y="3005661"/>
            <a:ext cx="606000" cy="6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5" name="Google Shape;3445;p54"/>
          <p:cNvSpPr txBox="1">
            <a:spLocks noGrp="1"/>
          </p:cNvSpPr>
          <p:nvPr>
            <p:ph type="title"/>
          </p:nvPr>
        </p:nvSpPr>
        <p:spPr>
          <a:xfrm>
            <a:off x="716800" y="45720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Томас Мюнцер - вождь народной Реформации, священник.</a:t>
            </a:r>
            <a:endParaRPr dirty="0"/>
          </a:p>
        </p:txBody>
      </p:sp>
      <p:sp>
        <p:nvSpPr>
          <p:cNvPr id="3446" name="Google Shape;3446;p54"/>
          <p:cNvSpPr txBox="1">
            <a:spLocks noGrp="1"/>
          </p:cNvSpPr>
          <p:nvPr>
            <p:ph type="subTitle" idx="2"/>
          </p:nvPr>
        </p:nvSpPr>
        <p:spPr>
          <a:xfrm>
            <a:off x="796350" y="2587588"/>
            <a:ext cx="2176800" cy="7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200"/>
              </a:spcAft>
            </a:pPr>
            <a:r>
              <a:rPr lang="ru-RU" altLang="ru-RU" sz="1600" dirty="0"/>
              <a:t>Власть простому народу.</a:t>
            </a: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3448" name="Google Shape;3448;p54"/>
          <p:cNvSpPr txBox="1">
            <a:spLocks noGrp="1"/>
          </p:cNvSpPr>
          <p:nvPr>
            <p:ph type="subTitle" idx="4"/>
          </p:nvPr>
        </p:nvSpPr>
        <p:spPr>
          <a:xfrm>
            <a:off x="3474426" y="2587588"/>
            <a:ext cx="2176800" cy="7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200"/>
              </a:spcAft>
            </a:pPr>
            <a:r>
              <a:rPr lang="ru-RU" altLang="ru-RU" sz="1600" dirty="0"/>
              <a:t>Свержение господ.</a:t>
            </a: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3450" name="Google Shape;3450;p54"/>
          <p:cNvSpPr txBox="1">
            <a:spLocks noGrp="1"/>
          </p:cNvSpPr>
          <p:nvPr>
            <p:ph type="subTitle" idx="6"/>
          </p:nvPr>
        </p:nvSpPr>
        <p:spPr>
          <a:xfrm>
            <a:off x="6152502" y="2587588"/>
            <a:ext cx="2176800" cy="7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200"/>
              </a:spcAft>
            </a:pPr>
            <a:r>
              <a:rPr lang="ru-RU" altLang="ru-RU" sz="1600" dirty="0"/>
              <a:t>Царство Божие на земле, где всё имущество станет общим.</a:t>
            </a: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grpSp>
        <p:nvGrpSpPr>
          <p:cNvPr id="3451" name="Google Shape;3451;p54"/>
          <p:cNvGrpSpPr/>
          <p:nvPr/>
        </p:nvGrpSpPr>
        <p:grpSpPr>
          <a:xfrm>
            <a:off x="4440867" y="2077041"/>
            <a:ext cx="310380" cy="411633"/>
            <a:chOff x="1802465" y="1962854"/>
            <a:chExt cx="265373" cy="351944"/>
          </a:xfrm>
        </p:grpSpPr>
        <p:sp>
          <p:nvSpPr>
            <p:cNvPr id="3452" name="Google Shape;3452;p54"/>
            <p:cNvSpPr/>
            <p:nvPr/>
          </p:nvSpPr>
          <p:spPr>
            <a:xfrm>
              <a:off x="1802465" y="2243020"/>
              <a:ext cx="265373" cy="71778"/>
            </a:xfrm>
            <a:custGeom>
              <a:avLst/>
              <a:gdLst/>
              <a:ahLst/>
              <a:cxnLst/>
              <a:rect l="l" t="t" r="r" b="b"/>
              <a:pathLst>
                <a:path w="17724" h="4794" extrusionOk="0">
                  <a:moveTo>
                    <a:pt x="2397" y="0"/>
                  </a:moveTo>
                  <a:cubicBezTo>
                    <a:pt x="1072" y="0"/>
                    <a:pt x="0" y="1073"/>
                    <a:pt x="0" y="2397"/>
                  </a:cubicBezTo>
                  <a:cubicBezTo>
                    <a:pt x="0" y="3722"/>
                    <a:pt x="1072" y="4794"/>
                    <a:pt x="2397" y="4794"/>
                  </a:cubicBezTo>
                  <a:lnTo>
                    <a:pt x="17724" y="4794"/>
                  </a:lnTo>
                  <a:lnTo>
                    <a:pt x="177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54"/>
            <p:cNvSpPr/>
            <p:nvPr/>
          </p:nvSpPr>
          <p:spPr>
            <a:xfrm>
              <a:off x="1802465" y="2208074"/>
              <a:ext cx="265373" cy="83442"/>
            </a:xfrm>
            <a:custGeom>
              <a:avLst/>
              <a:gdLst/>
              <a:ahLst/>
              <a:cxnLst/>
              <a:rect l="l" t="t" r="r" b="b"/>
              <a:pathLst>
                <a:path w="17724" h="5573" extrusionOk="0">
                  <a:moveTo>
                    <a:pt x="2397" y="1"/>
                  </a:moveTo>
                  <a:cubicBezTo>
                    <a:pt x="1724" y="1"/>
                    <a:pt x="1135" y="568"/>
                    <a:pt x="694" y="1010"/>
                  </a:cubicBezTo>
                  <a:cubicBezTo>
                    <a:pt x="252" y="1451"/>
                    <a:pt x="0" y="4079"/>
                    <a:pt x="0" y="4731"/>
                  </a:cubicBezTo>
                  <a:cubicBezTo>
                    <a:pt x="0" y="5026"/>
                    <a:pt x="42" y="5299"/>
                    <a:pt x="147" y="5572"/>
                  </a:cubicBezTo>
                  <a:cubicBezTo>
                    <a:pt x="484" y="4647"/>
                    <a:pt x="1388" y="4016"/>
                    <a:pt x="2397" y="4016"/>
                  </a:cubicBezTo>
                  <a:lnTo>
                    <a:pt x="17724" y="4016"/>
                  </a:lnTo>
                  <a:lnTo>
                    <a:pt x="17724" y="947"/>
                  </a:lnTo>
                  <a:lnTo>
                    <a:pt x="2397" y="1"/>
                  </a:lnTo>
                  <a:close/>
                </a:path>
              </a:pathLst>
            </a:custGeom>
            <a:solidFill>
              <a:srgbClr val="EBEF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54"/>
            <p:cNvSpPr/>
            <p:nvPr/>
          </p:nvSpPr>
          <p:spPr>
            <a:xfrm>
              <a:off x="1802465" y="1962854"/>
              <a:ext cx="35889" cy="316069"/>
            </a:xfrm>
            <a:custGeom>
              <a:avLst/>
              <a:gdLst/>
              <a:ahLst/>
              <a:cxnLst/>
              <a:rect l="l" t="t" r="r" b="b"/>
              <a:pathLst>
                <a:path w="2397" h="21110" extrusionOk="0">
                  <a:moveTo>
                    <a:pt x="2397" y="1"/>
                  </a:moveTo>
                  <a:cubicBezTo>
                    <a:pt x="1072" y="1"/>
                    <a:pt x="0" y="1073"/>
                    <a:pt x="0" y="2397"/>
                  </a:cubicBezTo>
                  <a:lnTo>
                    <a:pt x="0" y="21109"/>
                  </a:lnTo>
                  <a:cubicBezTo>
                    <a:pt x="0" y="19785"/>
                    <a:pt x="1072" y="18712"/>
                    <a:pt x="2397" y="18712"/>
                  </a:cubicBezTo>
                  <a:lnTo>
                    <a:pt x="239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54"/>
            <p:cNvSpPr/>
            <p:nvPr/>
          </p:nvSpPr>
          <p:spPr>
            <a:xfrm>
              <a:off x="1837082" y="2286141"/>
              <a:ext cx="230756" cy="8834"/>
            </a:xfrm>
            <a:custGeom>
              <a:avLst/>
              <a:gdLst/>
              <a:ahLst/>
              <a:cxnLst/>
              <a:rect l="l" t="t" r="r" b="b"/>
              <a:pathLst>
                <a:path w="15412" h="590" extrusionOk="0">
                  <a:moveTo>
                    <a:pt x="1" y="1"/>
                  </a:moveTo>
                  <a:lnTo>
                    <a:pt x="1" y="589"/>
                  </a:lnTo>
                  <a:lnTo>
                    <a:pt x="15412" y="589"/>
                  </a:lnTo>
                  <a:lnTo>
                    <a:pt x="15412" y="1"/>
                  </a:lnTo>
                  <a:close/>
                </a:path>
              </a:pathLst>
            </a:custGeom>
            <a:solidFill>
              <a:srgbClr val="1C0B11">
                <a:alpha val="33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54"/>
            <p:cNvSpPr/>
            <p:nvPr/>
          </p:nvSpPr>
          <p:spPr>
            <a:xfrm>
              <a:off x="1900041" y="2262843"/>
              <a:ext cx="167797" cy="9148"/>
            </a:xfrm>
            <a:custGeom>
              <a:avLst/>
              <a:gdLst/>
              <a:ahLst/>
              <a:cxnLst/>
              <a:rect l="l" t="t" r="r" b="b"/>
              <a:pathLst>
                <a:path w="11207" h="611" extrusionOk="0">
                  <a:moveTo>
                    <a:pt x="1" y="1"/>
                  </a:moveTo>
                  <a:lnTo>
                    <a:pt x="1" y="611"/>
                  </a:lnTo>
                  <a:lnTo>
                    <a:pt x="11207" y="611"/>
                  </a:lnTo>
                  <a:lnTo>
                    <a:pt x="11207" y="1"/>
                  </a:lnTo>
                  <a:close/>
                </a:path>
              </a:pathLst>
            </a:custGeom>
            <a:solidFill>
              <a:srgbClr val="1C0B11">
                <a:alpha val="33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54"/>
            <p:cNvSpPr/>
            <p:nvPr/>
          </p:nvSpPr>
          <p:spPr>
            <a:xfrm>
              <a:off x="1838339" y="1962854"/>
              <a:ext cx="229498" cy="280180"/>
            </a:xfrm>
            <a:custGeom>
              <a:avLst/>
              <a:gdLst/>
              <a:ahLst/>
              <a:cxnLst/>
              <a:rect l="l" t="t" r="r" b="b"/>
              <a:pathLst>
                <a:path w="15328" h="18713" extrusionOk="0">
                  <a:moveTo>
                    <a:pt x="1" y="1"/>
                  </a:moveTo>
                  <a:lnTo>
                    <a:pt x="1" y="18712"/>
                  </a:lnTo>
                  <a:lnTo>
                    <a:pt x="15328" y="18712"/>
                  </a:lnTo>
                  <a:lnTo>
                    <a:pt x="1532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54"/>
            <p:cNvSpPr/>
            <p:nvPr/>
          </p:nvSpPr>
          <p:spPr>
            <a:xfrm>
              <a:off x="1854091" y="1978905"/>
              <a:ext cx="197697" cy="248394"/>
            </a:xfrm>
            <a:custGeom>
              <a:avLst/>
              <a:gdLst/>
              <a:ahLst/>
              <a:cxnLst/>
              <a:rect l="l" t="t" r="r" b="b"/>
              <a:pathLst>
                <a:path w="13204" h="16590" extrusionOk="0">
                  <a:moveTo>
                    <a:pt x="0" y="1"/>
                  </a:moveTo>
                  <a:lnTo>
                    <a:pt x="0" y="16589"/>
                  </a:lnTo>
                  <a:lnTo>
                    <a:pt x="13203" y="16589"/>
                  </a:lnTo>
                  <a:lnTo>
                    <a:pt x="1320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9" name="Google Shape;3459;p54"/>
          <p:cNvGrpSpPr/>
          <p:nvPr/>
        </p:nvGrpSpPr>
        <p:grpSpPr>
          <a:xfrm>
            <a:off x="7113945" y="2093152"/>
            <a:ext cx="257371" cy="395522"/>
            <a:chOff x="3131170" y="3816884"/>
            <a:chExt cx="220051" cy="338169"/>
          </a:xfrm>
        </p:grpSpPr>
        <p:sp>
          <p:nvSpPr>
            <p:cNvPr id="3460" name="Google Shape;3460;p54"/>
            <p:cNvSpPr/>
            <p:nvPr/>
          </p:nvSpPr>
          <p:spPr>
            <a:xfrm>
              <a:off x="3131170" y="3816884"/>
              <a:ext cx="220051" cy="258530"/>
            </a:xfrm>
            <a:custGeom>
              <a:avLst/>
              <a:gdLst/>
              <a:ahLst/>
              <a:cxnLst/>
              <a:rect l="l" t="t" r="r" b="b"/>
              <a:pathLst>
                <a:path w="14697" h="17267" extrusionOk="0">
                  <a:moveTo>
                    <a:pt x="7357" y="0"/>
                  </a:moveTo>
                  <a:cubicBezTo>
                    <a:pt x="7233" y="0"/>
                    <a:pt x="7107" y="58"/>
                    <a:pt x="7023" y="173"/>
                  </a:cubicBezTo>
                  <a:lnTo>
                    <a:pt x="295" y="10055"/>
                  </a:lnTo>
                  <a:cubicBezTo>
                    <a:pt x="1" y="10496"/>
                    <a:pt x="43" y="11085"/>
                    <a:pt x="421" y="11464"/>
                  </a:cubicBezTo>
                  <a:lnTo>
                    <a:pt x="3638" y="14701"/>
                  </a:lnTo>
                  <a:cubicBezTo>
                    <a:pt x="3827" y="14912"/>
                    <a:pt x="3932" y="15164"/>
                    <a:pt x="3932" y="15437"/>
                  </a:cubicBezTo>
                  <a:lnTo>
                    <a:pt x="3932" y="17266"/>
                  </a:lnTo>
                  <a:lnTo>
                    <a:pt x="10765" y="17266"/>
                  </a:lnTo>
                  <a:lnTo>
                    <a:pt x="10765" y="15437"/>
                  </a:lnTo>
                  <a:cubicBezTo>
                    <a:pt x="10765" y="15164"/>
                    <a:pt x="10870" y="14912"/>
                    <a:pt x="11060" y="14701"/>
                  </a:cubicBezTo>
                  <a:lnTo>
                    <a:pt x="14276" y="11464"/>
                  </a:lnTo>
                  <a:cubicBezTo>
                    <a:pt x="14655" y="11085"/>
                    <a:pt x="14697" y="10496"/>
                    <a:pt x="14402" y="10055"/>
                  </a:cubicBezTo>
                  <a:lnTo>
                    <a:pt x="7675" y="173"/>
                  </a:lnTo>
                  <a:cubicBezTo>
                    <a:pt x="7601" y="58"/>
                    <a:pt x="7480" y="0"/>
                    <a:pt x="73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54"/>
            <p:cNvSpPr/>
            <p:nvPr/>
          </p:nvSpPr>
          <p:spPr>
            <a:xfrm>
              <a:off x="3131170" y="3816884"/>
              <a:ext cx="118373" cy="258530"/>
            </a:xfrm>
            <a:custGeom>
              <a:avLst/>
              <a:gdLst/>
              <a:ahLst/>
              <a:cxnLst/>
              <a:rect l="l" t="t" r="r" b="b"/>
              <a:pathLst>
                <a:path w="7906" h="17267" extrusionOk="0">
                  <a:moveTo>
                    <a:pt x="7357" y="0"/>
                  </a:moveTo>
                  <a:cubicBezTo>
                    <a:pt x="7233" y="0"/>
                    <a:pt x="7107" y="58"/>
                    <a:pt x="7023" y="173"/>
                  </a:cubicBezTo>
                  <a:lnTo>
                    <a:pt x="295" y="10055"/>
                  </a:lnTo>
                  <a:cubicBezTo>
                    <a:pt x="1" y="10496"/>
                    <a:pt x="43" y="11085"/>
                    <a:pt x="421" y="11464"/>
                  </a:cubicBezTo>
                  <a:lnTo>
                    <a:pt x="3638" y="14701"/>
                  </a:lnTo>
                  <a:cubicBezTo>
                    <a:pt x="3827" y="14912"/>
                    <a:pt x="3932" y="15164"/>
                    <a:pt x="3932" y="15437"/>
                  </a:cubicBezTo>
                  <a:lnTo>
                    <a:pt x="3932" y="17266"/>
                  </a:lnTo>
                  <a:lnTo>
                    <a:pt x="5026" y="17266"/>
                  </a:lnTo>
                  <a:lnTo>
                    <a:pt x="5026" y="15437"/>
                  </a:lnTo>
                  <a:cubicBezTo>
                    <a:pt x="5026" y="15164"/>
                    <a:pt x="4921" y="14912"/>
                    <a:pt x="4731" y="14701"/>
                  </a:cubicBezTo>
                  <a:lnTo>
                    <a:pt x="1515" y="11464"/>
                  </a:lnTo>
                  <a:cubicBezTo>
                    <a:pt x="1157" y="11085"/>
                    <a:pt x="1094" y="10496"/>
                    <a:pt x="1388" y="10055"/>
                  </a:cubicBezTo>
                  <a:lnTo>
                    <a:pt x="7906" y="510"/>
                  </a:lnTo>
                  <a:lnTo>
                    <a:pt x="7675" y="173"/>
                  </a:lnTo>
                  <a:cubicBezTo>
                    <a:pt x="7601" y="58"/>
                    <a:pt x="7480" y="0"/>
                    <a:pt x="7357" y="0"/>
                  </a:cubicBezTo>
                  <a:close/>
                </a:path>
              </a:pathLst>
            </a:custGeom>
            <a:solidFill>
              <a:srgbClr val="F5F5F7">
                <a:alpha val="64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54"/>
            <p:cNvSpPr/>
            <p:nvPr/>
          </p:nvSpPr>
          <p:spPr>
            <a:xfrm>
              <a:off x="3235049" y="3816884"/>
              <a:ext cx="12292" cy="179041"/>
            </a:xfrm>
            <a:custGeom>
              <a:avLst/>
              <a:gdLst/>
              <a:ahLst/>
              <a:cxnLst/>
              <a:rect l="l" t="t" r="r" b="b"/>
              <a:pathLst>
                <a:path w="821" h="11958" extrusionOk="0">
                  <a:moveTo>
                    <a:pt x="419" y="0"/>
                  </a:moveTo>
                  <a:cubicBezTo>
                    <a:pt x="295" y="0"/>
                    <a:pt x="169" y="58"/>
                    <a:pt x="85" y="173"/>
                  </a:cubicBezTo>
                  <a:lnTo>
                    <a:pt x="1" y="321"/>
                  </a:lnTo>
                  <a:lnTo>
                    <a:pt x="1" y="11548"/>
                  </a:lnTo>
                  <a:cubicBezTo>
                    <a:pt x="1" y="11821"/>
                    <a:pt x="206" y="11958"/>
                    <a:pt x="411" y="11958"/>
                  </a:cubicBezTo>
                  <a:cubicBezTo>
                    <a:pt x="616" y="11958"/>
                    <a:pt x="821" y="11821"/>
                    <a:pt x="821" y="11548"/>
                  </a:cubicBezTo>
                  <a:lnTo>
                    <a:pt x="821" y="321"/>
                  </a:lnTo>
                  <a:lnTo>
                    <a:pt x="737" y="173"/>
                  </a:lnTo>
                  <a:cubicBezTo>
                    <a:pt x="663" y="58"/>
                    <a:pt x="542" y="0"/>
                    <a:pt x="4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54"/>
            <p:cNvSpPr/>
            <p:nvPr/>
          </p:nvSpPr>
          <p:spPr>
            <a:xfrm>
              <a:off x="3212396" y="3974350"/>
              <a:ext cx="57929" cy="30858"/>
            </a:xfrm>
            <a:custGeom>
              <a:avLst/>
              <a:gdLst/>
              <a:ahLst/>
              <a:cxnLst/>
              <a:rect l="l" t="t" r="r" b="b"/>
              <a:pathLst>
                <a:path w="3869" h="2061" extrusionOk="0">
                  <a:moveTo>
                    <a:pt x="1367" y="0"/>
                  </a:moveTo>
                  <a:cubicBezTo>
                    <a:pt x="0" y="0"/>
                    <a:pt x="0" y="2061"/>
                    <a:pt x="1367" y="2061"/>
                  </a:cubicBezTo>
                  <a:lnTo>
                    <a:pt x="2502" y="2061"/>
                  </a:lnTo>
                  <a:cubicBezTo>
                    <a:pt x="3869" y="2061"/>
                    <a:pt x="3869" y="0"/>
                    <a:pt x="25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54"/>
            <p:cNvSpPr/>
            <p:nvPr/>
          </p:nvSpPr>
          <p:spPr>
            <a:xfrm>
              <a:off x="3213339" y="3981597"/>
              <a:ext cx="56042" cy="23612"/>
            </a:xfrm>
            <a:custGeom>
              <a:avLst/>
              <a:gdLst/>
              <a:ahLst/>
              <a:cxnLst/>
              <a:rect l="l" t="t" r="r" b="b"/>
              <a:pathLst>
                <a:path w="3743" h="1577" extrusionOk="0">
                  <a:moveTo>
                    <a:pt x="442" y="0"/>
                  </a:moveTo>
                  <a:lnTo>
                    <a:pt x="442" y="0"/>
                  </a:lnTo>
                  <a:cubicBezTo>
                    <a:pt x="0" y="694"/>
                    <a:pt x="484" y="1577"/>
                    <a:pt x="1304" y="1577"/>
                  </a:cubicBezTo>
                  <a:lnTo>
                    <a:pt x="2439" y="1577"/>
                  </a:lnTo>
                  <a:cubicBezTo>
                    <a:pt x="3238" y="1577"/>
                    <a:pt x="3742" y="694"/>
                    <a:pt x="3301" y="0"/>
                  </a:cubicBezTo>
                  <a:lnTo>
                    <a:pt x="3301" y="0"/>
                  </a:lnTo>
                  <a:cubicBezTo>
                    <a:pt x="3112" y="294"/>
                    <a:pt x="2775" y="484"/>
                    <a:pt x="2439" y="484"/>
                  </a:cubicBezTo>
                  <a:lnTo>
                    <a:pt x="1304" y="484"/>
                  </a:lnTo>
                  <a:cubicBezTo>
                    <a:pt x="946" y="484"/>
                    <a:pt x="610" y="294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54"/>
            <p:cNvSpPr/>
            <p:nvPr/>
          </p:nvSpPr>
          <p:spPr>
            <a:xfrm>
              <a:off x="3199804" y="4118834"/>
              <a:ext cx="83112" cy="36218"/>
            </a:xfrm>
            <a:custGeom>
              <a:avLst/>
              <a:gdLst/>
              <a:ahLst/>
              <a:cxnLst/>
              <a:rect l="l" t="t" r="r" b="b"/>
              <a:pathLst>
                <a:path w="5551" h="2419" extrusionOk="0">
                  <a:moveTo>
                    <a:pt x="0" y="1"/>
                  </a:moveTo>
                  <a:lnTo>
                    <a:pt x="0" y="1830"/>
                  </a:lnTo>
                  <a:cubicBezTo>
                    <a:pt x="0" y="2145"/>
                    <a:pt x="252" y="2418"/>
                    <a:pt x="589" y="2418"/>
                  </a:cubicBezTo>
                  <a:lnTo>
                    <a:pt x="4962" y="2418"/>
                  </a:lnTo>
                  <a:cubicBezTo>
                    <a:pt x="5277" y="2418"/>
                    <a:pt x="5551" y="2145"/>
                    <a:pt x="5551" y="1830"/>
                  </a:cubicBezTo>
                  <a:lnTo>
                    <a:pt x="555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54"/>
            <p:cNvSpPr/>
            <p:nvPr/>
          </p:nvSpPr>
          <p:spPr>
            <a:xfrm>
              <a:off x="3199804" y="4118834"/>
              <a:ext cx="25199" cy="36218"/>
            </a:xfrm>
            <a:custGeom>
              <a:avLst/>
              <a:gdLst/>
              <a:ahLst/>
              <a:cxnLst/>
              <a:rect l="l" t="t" r="r" b="b"/>
              <a:pathLst>
                <a:path w="1683" h="2419" extrusionOk="0">
                  <a:moveTo>
                    <a:pt x="0" y="1"/>
                  </a:moveTo>
                  <a:lnTo>
                    <a:pt x="0" y="1830"/>
                  </a:lnTo>
                  <a:cubicBezTo>
                    <a:pt x="0" y="2145"/>
                    <a:pt x="252" y="2418"/>
                    <a:pt x="589" y="2418"/>
                  </a:cubicBezTo>
                  <a:lnTo>
                    <a:pt x="1682" y="2418"/>
                  </a:lnTo>
                  <a:cubicBezTo>
                    <a:pt x="1346" y="2418"/>
                    <a:pt x="1072" y="2145"/>
                    <a:pt x="1093" y="1830"/>
                  </a:cubicBezTo>
                  <a:lnTo>
                    <a:pt x="1093" y="1"/>
                  </a:lnTo>
                  <a:close/>
                </a:path>
              </a:pathLst>
            </a:custGeom>
            <a:solidFill>
              <a:srgbClr val="1C0B11">
                <a:alpha val="33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54"/>
            <p:cNvSpPr/>
            <p:nvPr/>
          </p:nvSpPr>
          <p:spPr>
            <a:xfrm>
              <a:off x="3176192" y="4074770"/>
              <a:ext cx="130021" cy="44708"/>
            </a:xfrm>
            <a:custGeom>
              <a:avLst/>
              <a:gdLst/>
              <a:ahLst/>
              <a:cxnLst/>
              <a:rect l="l" t="t" r="r" b="b"/>
              <a:pathLst>
                <a:path w="8684" h="2986" extrusionOk="0">
                  <a:moveTo>
                    <a:pt x="652" y="0"/>
                  </a:moveTo>
                  <a:cubicBezTo>
                    <a:pt x="295" y="0"/>
                    <a:pt x="0" y="295"/>
                    <a:pt x="0" y="652"/>
                  </a:cubicBezTo>
                  <a:lnTo>
                    <a:pt x="0" y="2334"/>
                  </a:lnTo>
                  <a:cubicBezTo>
                    <a:pt x="0" y="2691"/>
                    <a:pt x="295" y="2986"/>
                    <a:pt x="652" y="2986"/>
                  </a:cubicBezTo>
                  <a:lnTo>
                    <a:pt x="8011" y="2986"/>
                  </a:lnTo>
                  <a:cubicBezTo>
                    <a:pt x="8389" y="2986"/>
                    <a:pt x="8683" y="2691"/>
                    <a:pt x="8683" y="2334"/>
                  </a:cubicBezTo>
                  <a:lnTo>
                    <a:pt x="8683" y="673"/>
                  </a:lnTo>
                  <a:cubicBezTo>
                    <a:pt x="8683" y="295"/>
                    <a:pt x="8389" y="0"/>
                    <a:pt x="80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54"/>
            <p:cNvSpPr/>
            <p:nvPr/>
          </p:nvSpPr>
          <p:spPr>
            <a:xfrm>
              <a:off x="3176192" y="4093336"/>
              <a:ext cx="130021" cy="26142"/>
            </a:xfrm>
            <a:custGeom>
              <a:avLst/>
              <a:gdLst/>
              <a:ahLst/>
              <a:cxnLst/>
              <a:rect l="l" t="t" r="r" b="b"/>
              <a:pathLst>
                <a:path w="8684" h="1746" extrusionOk="0">
                  <a:moveTo>
                    <a:pt x="0" y="1"/>
                  </a:moveTo>
                  <a:lnTo>
                    <a:pt x="0" y="1094"/>
                  </a:lnTo>
                  <a:cubicBezTo>
                    <a:pt x="0" y="1451"/>
                    <a:pt x="295" y="1746"/>
                    <a:pt x="652" y="1746"/>
                  </a:cubicBezTo>
                  <a:lnTo>
                    <a:pt x="8011" y="1746"/>
                  </a:lnTo>
                  <a:cubicBezTo>
                    <a:pt x="8389" y="1746"/>
                    <a:pt x="8683" y="1451"/>
                    <a:pt x="8683" y="1094"/>
                  </a:cubicBezTo>
                  <a:lnTo>
                    <a:pt x="8683" y="1"/>
                  </a:lnTo>
                  <a:cubicBezTo>
                    <a:pt x="8683" y="358"/>
                    <a:pt x="8389" y="652"/>
                    <a:pt x="8011" y="652"/>
                  </a:cubicBezTo>
                  <a:lnTo>
                    <a:pt x="652" y="652"/>
                  </a:lnTo>
                  <a:cubicBezTo>
                    <a:pt x="295" y="652"/>
                    <a:pt x="0" y="358"/>
                    <a:pt x="0" y="1"/>
                  </a:cubicBezTo>
                  <a:close/>
                </a:path>
              </a:pathLst>
            </a:custGeom>
            <a:solidFill>
              <a:srgbClr val="1C0B11">
                <a:alpha val="33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69" name="Google Shape;3469;p54"/>
          <p:cNvGrpSpPr/>
          <p:nvPr/>
        </p:nvGrpSpPr>
        <p:grpSpPr>
          <a:xfrm>
            <a:off x="1689607" y="2099760"/>
            <a:ext cx="390286" cy="389901"/>
            <a:chOff x="1742965" y="1502959"/>
            <a:chExt cx="333692" cy="333363"/>
          </a:xfrm>
        </p:grpSpPr>
        <p:sp>
          <p:nvSpPr>
            <p:cNvPr id="3470" name="Google Shape;3470;p54"/>
            <p:cNvSpPr/>
            <p:nvPr/>
          </p:nvSpPr>
          <p:spPr>
            <a:xfrm>
              <a:off x="1742965" y="1502959"/>
              <a:ext cx="333692" cy="333363"/>
            </a:xfrm>
            <a:custGeom>
              <a:avLst/>
              <a:gdLst/>
              <a:ahLst/>
              <a:cxnLst/>
              <a:rect l="l" t="t" r="r" b="b"/>
              <a:pathLst>
                <a:path w="22287" h="22265" extrusionOk="0">
                  <a:moveTo>
                    <a:pt x="11143" y="0"/>
                  </a:moveTo>
                  <a:cubicBezTo>
                    <a:pt x="4983" y="0"/>
                    <a:pt x="1" y="4121"/>
                    <a:pt x="1" y="9188"/>
                  </a:cubicBezTo>
                  <a:cubicBezTo>
                    <a:pt x="1" y="13708"/>
                    <a:pt x="3974" y="17450"/>
                    <a:pt x="9209" y="18207"/>
                  </a:cubicBezTo>
                  <a:cubicBezTo>
                    <a:pt x="9335" y="19700"/>
                    <a:pt x="8831" y="21151"/>
                    <a:pt x="7843" y="22265"/>
                  </a:cubicBezTo>
                  <a:cubicBezTo>
                    <a:pt x="10324" y="22265"/>
                    <a:pt x="12468" y="20604"/>
                    <a:pt x="13099" y="18207"/>
                  </a:cubicBezTo>
                  <a:cubicBezTo>
                    <a:pt x="18313" y="17450"/>
                    <a:pt x="22286" y="13687"/>
                    <a:pt x="22286" y="9188"/>
                  </a:cubicBezTo>
                  <a:cubicBezTo>
                    <a:pt x="22265" y="4121"/>
                    <a:pt x="17283" y="0"/>
                    <a:pt x="111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54"/>
            <p:cNvSpPr/>
            <p:nvPr/>
          </p:nvSpPr>
          <p:spPr>
            <a:xfrm>
              <a:off x="1854719" y="1629492"/>
              <a:ext cx="22040" cy="21740"/>
            </a:xfrm>
            <a:custGeom>
              <a:avLst/>
              <a:gdLst/>
              <a:ahLst/>
              <a:cxnLst/>
              <a:rect l="l" t="t" r="r" b="b"/>
              <a:pathLst>
                <a:path w="1472" h="1452" extrusionOk="0">
                  <a:moveTo>
                    <a:pt x="736" y="1"/>
                  </a:moveTo>
                  <a:cubicBezTo>
                    <a:pt x="337" y="1"/>
                    <a:pt x="0" y="316"/>
                    <a:pt x="0" y="716"/>
                  </a:cubicBezTo>
                  <a:cubicBezTo>
                    <a:pt x="0" y="1136"/>
                    <a:pt x="337" y="1452"/>
                    <a:pt x="736" y="1452"/>
                  </a:cubicBezTo>
                  <a:cubicBezTo>
                    <a:pt x="1136" y="1452"/>
                    <a:pt x="1472" y="1136"/>
                    <a:pt x="1472" y="716"/>
                  </a:cubicBezTo>
                  <a:cubicBezTo>
                    <a:pt x="1472" y="316"/>
                    <a:pt x="1136" y="1"/>
                    <a:pt x="7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54"/>
            <p:cNvSpPr/>
            <p:nvPr/>
          </p:nvSpPr>
          <p:spPr>
            <a:xfrm>
              <a:off x="1898783" y="1629492"/>
              <a:ext cx="22054" cy="21740"/>
            </a:xfrm>
            <a:custGeom>
              <a:avLst/>
              <a:gdLst/>
              <a:ahLst/>
              <a:cxnLst/>
              <a:rect l="l" t="t" r="r" b="b"/>
              <a:pathLst>
                <a:path w="1473" h="1452" extrusionOk="0">
                  <a:moveTo>
                    <a:pt x="736" y="1"/>
                  </a:moveTo>
                  <a:cubicBezTo>
                    <a:pt x="316" y="1"/>
                    <a:pt x="1" y="316"/>
                    <a:pt x="1" y="716"/>
                  </a:cubicBezTo>
                  <a:cubicBezTo>
                    <a:pt x="1" y="1136"/>
                    <a:pt x="316" y="1452"/>
                    <a:pt x="736" y="1452"/>
                  </a:cubicBezTo>
                  <a:cubicBezTo>
                    <a:pt x="1136" y="1452"/>
                    <a:pt x="1472" y="1136"/>
                    <a:pt x="1472" y="716"/>
                  </a:cubicBezTo>
                  <a:cubicBezTo>
                    <a:pt x="1472" y="316"/>
                    <a:pt x="1136" y="1"/>
                    <a:pt x="7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54"/>
            <p:cNvSpPr/>
            <p:nvPr/>
          </p:nvSpPr>
          <p:spPr>
            <a:xfrm>
              <a:off x="1942863" y="1629492"/>
              <a:ext cx="21725" cy="21740"/>
            </a:xfrm>
            <a:custGeom>
              <a:avLst/>
              <a:gdLst/>
              <a:ahLst/>
              <a:cxnLst/>
              <a:rect l="l" t="t" r="r" b="b"/>
              <a:pathLst>
                <a:path w="1451" h="1452" extrusionOk="0">
                  <a:moveTo>
                    <a:pt x="715" y="1"/>
                  </a:moveTo>
                  <a:cubicBezTo>
                    <a:pt x="315" y="1"/>
                    <a:pt x="0" y="316"/>
                    <a:pt x="0" y="716"/>
                  </a:cubicBezTo>
                  <a:cubicBezTo>
                    <a:pt x="0" y="1136"/>
                    <a:pt x="315" y="1452"/>
                    <a:pt x="715" y="1452"/>
                  </a:cubicBezTo>
                  <a:cubicBezTo>
                    <a:pt x="1135" y="1452"/>
                    <a:pt x="1451" y="1136"/>
                    <a:pt x="1451" y="716"/>
                  </a:cubicBezTo>
                  <a:cubicBezTo>
                    <a:pt x="1451" y="316"/>
                    <a:pt x="1135" y="1"/>
                    <a:pt x="7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4" name="Google Shape;3474;p54"/>
          <p:cNvGrpSpPr/>
          <p:nvPr/>
        </p:nvGrpSpPr>
        <p:grpSpPr>
          <a:xfrm>
            <a:off x="289364" y="3615915"/>
            <a:ext cx="860903" cy="1290597"/>
            <a:chOff x="289364" y="3615915"/>
            <a:chExt cx="860903" cy="1290597"/>
          </a:xfrm>
        </p:grpSpPr>
        <p:grpSp>
          <p:nvGrpSpPr>
            <p:cNvPr id="3475" name="Google Shape;3475;p54"/>
            <p:cNvGrpSpPr/>
            <p:nvPr/>
          </p:nvGrpSpPr>
          <p:grpSpPr>
            <a:xfrm>
              <a:off x="435569" y="3615915"/>
              <a:ext cx="568469" cy="184980"/>
              <a:chOff x="-3774975" y="2183775"/>
              <a:chExt cx="131450" cy="42775"/>
            </a:xfrm>
          </p:grpSpPr>
          <p:sp>
            <p:nvSpPr>
              <p:cNvPr id="3476" name="Google Shape;3476;p54"/>
              <p:cNvSpPr/>
              <p:nvPr/>
            </p:nvSpPr>
            <p:spPr>
              <a:xfrm>
                <a:off x="-3710950" y="2192325"/>
                <a:ext cx="60000" cy="28900"/>
              </a:xfrm>
              <a:custGeom>
                <a:avLst/>
                <a:gdLst/>
                <a:ahLst/>
                <a:cxnLst/>
                <a:rect l="l" t="t" r="r" b="b"/>
                <a:pathLst>
                  <a:path w="2400" h="1156" extrusionOk="0">
                    <a:moveTo>
                      <a:pt x="1175" y="1"/>
                    </a:moveTo>
                    <a:cubicBezTo>
                      <a:pt x="1051" y="1"/>
                      <a:pt x="921" y="20"/>
                      <a:pt x="788" y="67"/>
                    </a:cubicBezTo>
                    <a:cubicBezTo>
                      <a:pt x="339" y="220"/>
                      <a:pt x="1" y="1156"/>
                      <a:pt x="1" y="1156"/>
                    </a:cubicBezTo>
                    <a:lnTo>
                      <a:pt x="2090" y="924"/>
                    </a:lnTo>
                    <a:lnTo>
                      <a:pt x="2400" y="628"/>
                    </a:lnTo>
                    <a:cubicBezTo>
                      <a:pt x="2400" y="628"/>
                      <a:pt x="1873" y="1"/>
                      <a:pt x="11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7" name="Google Shape;3477;p54"/>
              <p:cNvSpPr/>
              <p:nvPr/>
            </p:nvSpPr>
            <p:spPr>
              <a:xfrm>
                <a:off x="-3762225" y="2183775"/>
                <a:ext cx="52700" cy="35250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1410" extrusionOk="0">
                    <a:moveTo>
                      <a:pt x="697" y="0"/>
                    </a:moveTo>
                    <a:cubicBezTo>
                      <a:pt x="318" y="0"/>
                      <a:pt x="0" y="76"/>
                      <a:pt x="0" y="76"/>
                    </a:cubicBezTo>
                    <a:lnTo>
                      <a:pt x="144" y="1048"/>
                    </a:lnTo>
                    <a:lnTo>
                      <a:pt x="2107" y="1410"/>
                    </a:lnTo>
                    <a:cubicBezTo>
                      <a:pt x="2107" y="1081"/>
                      <a:pt x="2010" y="734"/>
                      <a:pt x="1783" y="414"/>
                    </a:cubicBezTo>
                    <a:cubicBezTo>
                      <a:pt x="1547" y="82"/>
                      <a:pt x="1090" y="0"/>
                      <a:pt x="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8" name="Google Shape;3478;p54"/>
              <p:cNvSpPr/>
              <p:nvPr/>
            </p:nvSpPr>
            <p:spPr>
              <a:xfrm>
                <a:off x="-3770800" y="2193000"/>
                <a:ext cx="61850" cy="27875"/>
              </a:xfrm>
              <a:custGeom>
                <a:avLst/>
                <a:gdLst/>
                <a:ahLst/>
                <a:cxnLst/>
                <a:rect l="l" t="t" r="r" b="b"/>
                <a:pathLst>
                  <a:path w="2474" h="1115" extrusionOk="0">
                    <a:moveTo>
                      <a:pt x="1247" y="0"/>
                    </a:moveTo>
                    <a:cubicBezTo>
                      <a:pt x="639" y="0"/>
                      <a:pt x="1" y="369"/>
                      <a:pt x="1" y="369"/>
                    </a:cubicBezTo>
                    <a:lnTo>
                      <a:pt x="394" y="957"/>
                    </a:lnTo>
                    <a:lnTo>
                      <a:pt x="2474" y="1115"/>
                    </a:lnTo>
                    <a:cubicBezTo>
                      <a:pt x="2474" y="911"/>
                      <a:pt x="2270" y="332"/>
                      <a:pt x="1700" y="87"/>
                    </a:cubicBezTo>
                    <a:cubicBezTo>
                      <a:pt x="1559" y="25"/>
                      <a:pt x="1404" y="0"/>
                      <a:pt x="12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9" name="Google Shape;3479;p54"/>
              <p:cNvSpPr/>
              <p:nvPr/>
            </p:nvSpPr>
            <p:spPr>
              <a:xfrm>
                <a:off x="-3772650" y="2199425"/>
                <a:ext cx="124375" cy="24225"/>
              </a:xfrm>
              <a:custGeom>
                <a:avLst/>
                <a:gdLst/>
                <a:ahLst/>
                <a:cxnLst/>
                <a:rect l="l" t="t" r="r" b="b"/>
                <a:pathLst>
                  <a:path w="4975" h="969" extrusionOk="0">
                    <a:moveTo>
                      <a:pt x="3608" y="1"/>
                    </a:moveTo>
                    <a:cubicBezTo>
                      <a:pt x="3096" y="1"/>
                      <a:pt x="2708" y="512"/>
                      <a:pt x="2548" y="724"/>
                    </a:cubicBezTo>
                    <a:cubicBezTo>
                      <a:pt x="2530" y="746"/>
                      <a:pt x="2507" y="756"/>
                      <a:pt x="2485" y="756"/>
                    </a:cubicBezTo>
                    <a:cubicBezTo>
                      <a:pt x="2461" y="756"/>
                      <a:pt x="2437" y="743"/>
                      <a:pt x="2423" y="719"/>
                    </a:cubicBezTo>
                    <a:cubicBezTo>
                      <a:pt x="2321" y="561"/>
                      <a:pt x="2084" y="131"/>
                      <a:pt x="1644" y="117"/>
                    </a:cubicBezTo>
                    <a:cubicBezTo>
                      <a:pt x="1640" y="117"/>
                      <a:pt x="1635" y="117"/>
                      <a:pt x="1630" y="117"/>
                    </a:cubicBezTo>
                    <a:cubicBezTo>
                      <a:pt x="1008" y="117"/>
                      <a:pt x="0" y="696"/>
                      <a:pt x="0" y="696"/>
                    </a:cubicBezTo>
                    <a:lnTo>
                      <a:pt x="47" y="862"/>
                    </a:lnTo>
                    <a:lnTo>
                      <a:pt x="2464" y="969"/>
                    </a:lnTo>
                    <a:lnTo>
                      <a:pt x="4863" y="862"/>
                    </a:lnTo>
                    <a:lnTo>
                      <a:pt x="4974" y="608"/>
                    </a:lnTo>
                    <a:cubicBezTo>
                      <a:pt x="4974" y="608"/>
                      <a:pt x="4294" y="20"/>
                      <a:pt x="3622" y="1"/>
                    </a:cubicBezTo>
                    <a:cubicBezTo>
                      <a:pt x="3617" y="1"/>
                      <a:pt x="3613" y="1"/>
                      <a:pt x="36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0" name="Google Shape;3480;p54"/>
              <p:cNvSpPr/>
              <p:nvPr/>
            </p:nvSpPr>
            <p:spPr>
              <a:xfrm>
                <a:off x="-3672375" y="2206500"/>
                <a:ext cx="22950" cy="14025"/>
              </a:xfrm>
              <a:custGeom>
                <a:avLst/>
                <a:gdLst/>
                <a:ahLst/>
                <a:cxnLst/>
                <a:rect l="l" t="t" r="r" b="b"/>
                <a:pathLst>
                  <a:path w="918" h="561" extrusionOk="0">
                    <a:moveTo>
                      <a:pt x="0" y="1"/>
                    </a:moveTo>
                    <a:cubicBezTo>
                      <a:pt x="0" y="1"/>
                      <a:pt x="273" y="38"/>
                      <a:pt x="866" y="561"/>
                    </a:cubicBezTo>
                    <a:lnTo>
                      <a:pt x="917" y="454"/>
                    </a:lnTo>
                    <a:cubicBezTo>
                      <a:pt x="338" y="15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1" name="Google Shape;3481;p54"/>
              <p:cNvSpPr/>
              <p:nvPr/>
            </p:nvSpPr>
            <p:spPr>
              <a:xfrm>
                <a:off x="-3703875" y="2209700"/>
                <a:ext cx="30000" cy="10500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420" extrusionOk="0">
                    <a:moveTo>
                      <a:pt x="895" y="0"/>
                    </a:moveTo>
                    <a:cubicBezTo>
                      <a:pt x="624" y="0"/>
                      <a:pt x="235" y="69"/>
                      <a:pt x="0" y="419"/>
                    </a:cubicBezTo>
                    <a:cubicBezTo>
                      <a:pt x="348" y="164"/>
                      <a:pt x="741" y="30"/>
                      <a:pt x="1200" y="30"/>
                    </a:cubicBezTo>
                    <a:cubicBezTo>
                      <a:pt x="1200" y="30"/>
                      <a:pt x="1073" y="0"/>
                      <a:pt x="895" y="0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2" name="Google Shape;3482;p54"/>
              <p:cNvSpPr/>
              <p:nvPr/>
            </p:nvSpPr>
            <p:spPr>
              <a:xfrm>
                <a:off x="-3688375" y="2215475"/>
                <a:ext cx="29325" cy="4725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189" extrusionOk="0">
                    <a:moveTo>
                      <a:pt x="633" y="0"/>
                    </a:moveTo>
                    <a:cubicBezTo>
                      <a:pt x="402" y="0"/>
                      <a:pt x="170" y="62"/>
                      <a:pt x="1" y="188"/>
                    </a:cubicBezTo>
                    <a:cubicBezTo>
                      <a:pt x="228" y="126"/>
                      <a:pt x="468" y="89"/>
                      <a:pt x="722" y="89"/>
                    </a:cubicBezTo>
                    <a:cubicBezTo>
                      <a:pt x="868" y="89"/>
                      <a:pt x="1018" y="101"/>
                      <a:pt x="1173" y="128"/>
                    </a:cubicBezTo>
                    <a:cubicBezTo>
                      <a:pt x="1019" y="43"/>
                      <a:pt x="826" y="0"/>
                      <a:pt x="633" y="0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3" name="Google Shape;3483;p54"/>
              <p:cNvSpPr/>
              <p:nvPr/>
            </p:nvSpPr>
            <p:spPr>
              <a:xfrm>
                <a:off x="-3745325" y="2205275"/>
                <a:ext cx="31850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620" extrusionOk="0">
                    <a:moveTo>
                      <a:pt x="427" y="1"/>
                    </a:moveTo>
                    <a:cubicBezTo>
                      <a:pt x="285" y="1"/>
                      <a:pt x="142" y="34"/>
                      <a:pt x="0" y="87"/>
                    </a:cubicBezTo>
                    <a:cubicBezTo>
                      <a:pt x="106" y="79"/>
                      <a:pt x="206" y="68"/>
                      <a:pt x="308" y="68"/>
                    </a:cubicBezTo>
                    <a:cubicBezTo>
                      <a:pt x="586" y="68"/>
                      <a:pt x="870" y="151"/>
                      <a:pt x="1274" y="619"/>
                    </a:cubicBezTo>
                    <a:cubicBezTo>
                      <a:pt x="1033" y="159"/>
                      <a:pt x="735" y="1"/>
                      <a:pt x="427" y="1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4" name="Google Shape;3484;p54"/>
              <p:cNvSpPr/>
              <p:nvPr/>
            </p:nvSpPr>
            <p:spPr>
              <a:xfrm>
                <a:off x="-3713500" y="2218650"/>
                <a:ext cx="732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02" extrusionOk="0">
                    <a:moveTo>
                      <a:pt x="145" y="1"/>
                    </a:moveTo>
                    <a:cubicBezTo>
                      <a:pt x="66" y="1"/>
                      <a:pt x="1" y="70"/>
                      <a:pt x="1" y="154"/>
                    </a:cubicBezTo>
                    <a:cubicBezTo>
                      <a:pt x="1" y="237"/>
                      <a:pt x="66" y="302"/>
                      <a:pt x="145" y="302"/>
                    </a:cubicBezTo>
                    <a:cubicBezTo>
                      <a:pt x="228" y="302"/>
                      <a:pt x="293" y="237"/>
                      <a:pt x="293" y="154"/>
                    </a:cubicBezTo>
                    <a:cubicBezTo>
                      <a:pt x="293" y="70"/>
                      <a:pt x="228" y="1"/>
                      <a:pt x="14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5" name="Google Shape;3485;p54"/>
              <p:cNvSpPr/>
              <p:nvPr/>
            </p:nvSpPr>
            <p:spPr>
              <a:xfrm>
                <a:off x="-3712450" y="2219800"/>
                <a:ext cx="5575" cy="5825"/>
              </a:xfrm>
              <a:custGeom>
                <a:avLst/>
                <a:gdLst/>
                <a:ahLst/>
                <a:cxnLst/>
                <a:rect l="l" t="t" r="r" b="b"/>
                <a:pathLst>
                  <a:path w="223" h="233" extrusionOk="0">
                    <a:moveTo>
                      <a:pt x="104" y="1"/>
                    </a:moveTo>
                    <a:cubicBezTo>
                      <a:pt x="43" y="1"/>
                      <a:pt x="1" y="50"/>
                      <a:pt x="1" y="117"/>
                    </a:cubicBezTo>
                    <a:cubicBezTo>
                      <a:pt x="1" y="182"/>
                      <a:pt x="52" y="233"/>
                      <a:pt x="112" y="233"/>
                    </a:cubicBezTo>
                    <a:cubicBezTo>
                      <a:pt x="177" y="233"/>
                      <a:pt x="223" y="182"/>
                      <a:pt x="223" y="117"/>
                    </a:cubicBezTo>
                    <a:cubicBezTo>
                      <a:pt x="223" y="57"/>
                      <a:pt x="167" y="1"/>
                      <a:pt x="112" y="1"/>
                    </a:cubicBezTo>
                    <a:cubicBezTo>
                      <a:pt x="109" y="1"/>
                      <a:pt x="106" y="1"/>
                      <a:pt x="1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6" name="Google Shape;3486;p54"/>
              <p:cNvSpPr/>
              <p:nvPr/>
            </p:nvSpPr>
            <p:spPr>
              <a:xfrm>
                <a:off x="-3774975" y="2219575"/>
                <a:ext cx="131450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5258" h="279" extrusionOk="0">
                    <a:moveTo>
                      <a:pt x="121" y="1"/>
                    </a:moveTo>
                    <a:cubicBezTo>
                      <a:pt x="52" y="1"/>
                      <a:pt x="1" y="56"/>
                      <a:pt x="1" y="135"/>
                    </a:cubicBezTo>
                    <a:cubicBezTo>
                      <a:pt x="1" y="200"/>
                      <a:pt x="61" y="265"/>
                      <a:pt x="121" y="265"/>
                    </a:cubicBezTo>
                    <a:lnTo>
                      <a:pt x="2451" y="265"/>
                    </a:lnTo>
                    <a:cubicBezTo>
                      <a:pt x="2456" y="275"/>
                      <a:pt x="2467" y="278"/>
                      <a:pt x="2481" y="278"/>
                    </a:cubicBezTo>
                    <a:cubicBezTo>
                      <a:pt x="2494" y="278"/>
                      <a:pt x="2508" y="276"/>
                      <a:pt x="2525" y="274"/>
                    </a:cubicBezTo>
                    <a:cubicBezTo>
                      <a:pt x="2541" y="276"/>
                      <a:pt x="2556" y="278"/>
                      <a:pt x="2568" y="278"/>
                    </a:cubicBezTo>
                    <a:cubicBezTo>
                      <a:pt x="2583" y="278"/>
                      <a:pt x="2594" y="275"/>
                      <a:pt x="2599" y="265"/>
                    </a:cubicBezTo>
                    <a:lnTo>
                      <a:pt x="5123" y="265"/>
                    </a:lnTo>
                    <a:cubicBezTo>
                      <a:pt x="5192" y="265"/>
                      <a:pt x="5248" y="209"/>
                      <a:pt x="5248" y="135"/>
                    </a:cubicBezTo>
                    <a:cubicBezTo>
                      <a:pt x="5257" y="56"/>
                      <a:pt x="5202" y="1"/>
                      <a:pt x="5132" y="1"/>
                    </a:cubicBezTo>
                    <a:lnTo>
                      <a:pt x="2590" y="98"/>
                    </a:lnTo>
                    <a:lnTo>
                      <a:pt x="12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7" name="Google Shape;3487;p54"/>
              <p:cNvSpPr/>
              <p:nvPr/>
            </p:nvSpPr>
            <p:spPr>
              <a:xfrm>
                <a:off x="-3743825" y="2220275"/>
                <a:ext cx="79325" cy="6125"/>
              </a:xfrm>
              <a:custGeom>
                <a:avLst/>
                <a:gdLst/>
                <a:ahLst/>
                <a:cxnLst/>
                <a:rect l="l" t="t" r="r" b="b"/>
                <a:pathLst>
                  <a:path w="3173" h="245" extrusionOk="0">
                    <a:moveTo>
                      <a:pt x="3173" y="1"/>
                    </a:moveTo>
                    <a:lnTo>
                      <a:pt x="1348" y="70"/>
                    </a:lnTo>
                    <a:lnTo>
                      <a:pt x="1" y="19"/>
                    </a:lnTo>
                    <a:lnTo>
                      <a:pt x="1" y="19"/>
                    </a:lnTo>
                    <a:cubicBezTo>
                      <a:pt x="38" y="93"/>
                      <a:pt x="102" y="167"/>
                      <a:pt x="190" y="232"/>
                    </a:cubicBezTo>
                    <a:lnTo>
                      <a:pt x="1209" y="232"/>
                    </a:lnTo>
                    <a:cubicBezTo>
                      <a:pt x="1214" y="241"/>
                      <a:pt x="1224" y="245"/>
                      <a:pt x="1238" y="245"/>
                    </a:cubicBezTo>
                    <a:cubicBezTo>
                      <a:pt x="1251" y="245"/>
                      <a:pt x="1267" y="241"/>
                      <a:pt x="1283" y="237"/>
                    </a:cubicBezTo>
                    <a:cubicBezTo>
                      <a:pt x="1302" y="241"/>
                      <a:pt x="1318" y="245"/>
                      <a:pt x="1331" y="245"/>
                    </a:cubicBezTo>
                    <a:cubicBezTo>
                      <a:pt x="1345" y="245"/>
                      <a:pt x="1355" y="241"/>
                      <a:pt x="1362" y="232"/>
                    </a:cubicBezTo>
                    <a:lnTo>
                      <a:pt x="2969" y="232"/>
                    </a:lnTo>
                    <a:cubicBezTo>
                      <a:pt x="3066" y="163"/>
                      <a:pt x="3136" y="84"/>
                      <a:pt x="3173" y="1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8" name="Google Shape;3488;p54"/>
              <p:cNvSpPr/>
              <p:nvPr/>
            </p:nvSpPr>
            <p:spPr>
              <a:xfrm>
                <a:off x="-3757475" y="2211250"/>
                <a:ext cx="30925" cy="5575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223" extrusionOk="0">
                    <a:moveTo>
                      <a:pt x="699" y="1"/>
                    </a:moveTo>
                    <a:cubicBezTo>
                      <a:pt x="508" y="1"/>
                      <a:pt x="281" y="61"/>
                      <a:pt x="0" y="223"/>
                    </a:cubicBezTo>
                    <a:cubicBezTo>
                      <a:pt x="183" y="149"/>
                      <a:pt x="395" y="103"/>
                      <a:pt x="647" y="103"/>
                    </a:cubicBezTo>
                    <a:cubicBezTo>
                      <a:pt x="823" y="103"/>
                      <a:pt x="1018" y="125"/>
                      <a:pt x="1237" y="176"/>
                    </a:cubicBezTo>
                    <a:cubicBezTo>
                      <a:pt x="1088" y="80"/>
                      <a:pt x="917" y="1"/>
                      <a:pt x="699" y="1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89" name="Google Shape;3489;p54"/>
            <p:cNvGrpSpPr/>
            <p:nvPr/>
          </p:nvGrpSpPr>
          <p:grpSpPr>
            <a:xfrm>
              <a:off x="289364" y="3797917"/>
              <a:ext cx="860903" cy="1108595"/>
              <a:chOff x="4077908" y="3634329"/>
              <a:chExt cx="988068" cy="1272346"/>
            </a:xfrm>
          </p:grpSpPr>
          <p:sp>
            <p:nvSpPr>
              <p:cNvPr id="3490" name="Google Shape;3490;p54"/>
              <p:cNvSpPr/>
              <p:nvPr/>
            </p:nvSpPr>
            <p:spPr>
              <a:xfrm>
                <a:off x="4545404" y="4384650"/>
                <a:ext cx="52036" cy="5220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26" extrusionOk="0">
                    <a:moveTo>
                      <a:pt x="102" y="1"/>
                    </a:moveTo>
                    <a:lnTo>
                      <a:pt x="1" y="5026"/>
                    </a:lnTo>
                    <a:lnTo>
                      <a:pt x="501" y="5026"/>
                    </a:lnTo>
                    <a:lnTo>
                      <a:pt x="40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3491;p54"/>
              <p:cNvSpPr/>
              <p:nvPr/>
            </p:nvSpPr>
            <p:spPr>
              <a:xfrm>
                <a:off x="4251986" y="4356295"/>
                <a:ext cx="318969" cy="550381"/>
              </a:xfrm>
              <a:custGeom>
                <a:avLst/>
                <a:gdLst/>
                <a:ahLst/>
                <a:cxnLst/>
                <a:rect l="l" t="t" r="r" b="b"/>
                <a:pathLst>
                  <a:path w="3071" h="5299" extrusionOk="0">
                    <a:moveTo>
                      <a:pt x="3071" y="1"/>
                    </a:moveTo>
                    <a:cubicBezTo>
                      <a:pt x="3050" y="1"/>
                      <a:pt x="0" y="567"/>
                      <a:pt x="0" y="5299"/>
                    </a:cubicBezTo>
                    <a:lnTo>
                      <a:pt x="487" y="5299"/>
                    </a:lnTo>
                    <a:cubicBezTo>
                      <a:pt x="487" y="2804"/>
                      <a:pt x="1736" y="458"/>
                      <a:pt x="3019" y="458"/>
                    </a:cubicBezTo>
                    <a:cubicBezTo>
                      <a:pt x="3036" y="458"/>
                      <a:pt x="3054" y="458"/>
                      <a:pt x="3071" y="459"/>
                    </a:cubicBezTo>
                    <a:lnTo>
                      <a:pt x="3071" y="1"/>
                    </a:lnTo>
                    <a:cubicBezTo>
                      <a:pt x="3071" y="1"/>
                      <a:pt x="3071" y="1"/>
                      <a:pt x="30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3492;p54"/>
              <p:cNvSpPr/>
              <p:nvPr/>
            </p:nvSpPr>
            <p:spPr>
              <a:xfrm>
                <a:off x="4571890" y="4356295"/>
                <a:ext cx="318969" cy="550381"/>
              </a:xfrm>
              <a:custGeom>
                <a:avLst/>
                <a:gdLst/>
                <a:ahLst/>
                <a:cxnLst/>
                <a:rect l="l" t="t" r="r" b="b"/>
                <a:pathLst>
                  <a:path w="3071" h="5299" extrusionOk="0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lnTo>
                      <a:pt x="0" y="459"/>
                    </a:lnTo>
                    <a:cubicBezTo>
                      <a:pt x="18" y="458"/>
                      <a:pt x="35" y="458"/>
                      <a:pt x="53" y="458"/>
                    </a:cubicBezTo>
                    <a:cubicBezTo>
                      <a:pt x="1340" y="458"/>
                      <a:pt x="2584" y="2804"/>
                      <a:pt x="2584" y="5299"/>
                    </a:cubicBezTo>
                    <a:lnTo>
                      <a:pt x="3071" y="5299"/>
                    </a:lnTo>
                    <a:cubicBezTo>
                      <a:pt x="3071" y="567"/>
                      <a:pt x="21" y="1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3493;p54"/>
              <p:cNvSpPr/>
              <p:nvPr/>
            </p:nvSpPr>
            <p:spPr>
              <a:xfrm>
                <a:off x="4403006" y="3729989"/>
                <a:ext cx="336834" cy="708152"/>
              </a:xfrm>
              <a:custGeom>
                <a:avLst/>
                <a:gdLst/>
                <a:ahLst/>
                <a:cxnLst/>
                <a:rect l="l" t="t" r="r" b="b"/>
                <a:pathLst>
                  <a:path w="3243" h="6818" extrusionOk="0">
                    <a:moveTo>
                      <a:pt x="1" y="1"/>
                    </a:moveTo>
                    <a:cubicBezTo>
                      <a:pt x="1" y="658"/>
                      <a:pt x="348" y="946"/>
                      <a:pt x="807" y="946"/>
                    </a:cubicBezTo>
                    <a:cubicBezTo>
                      <a:pt x="825" y="2664"/>
                      <a:pt x="1552" y="1863"/>
                      <a:pt x="1566" y="3391"/>
                    </a:cubicBezTo>
                    <a:cubicBezTo>
                      <a:pt x="1566" y="3391"/>
                      <a:pt x="1372" y="3576"/>
                      <a:pt x="1372" y="3771"/>
                    </a:cubicBezTo>
                    <a:cubicBezTo>
                      <a:pt x="1372" y="3960"/>
                      <a:pt x="1524" y="4076"/>
                      <a:pt x="1524" y="4076"/>
                    </a:cubicBezTo>
                    <a:cubicBezTo>
                      <a:pt x="1524" y="4076"/>
                      <a:pt x="1246" y="4169"/>
                      <a:pt x="1246" y="4419"/>
                    </a:cubicBezTo>
                    <a:cubicBezTo>
                      <a:pt x="1246" y="4664"/>
                      <a:pt x="1427" y="4711"/>
                      <a:pt x="1427" y="4711"/>
                    </a:cubicBezTo>
                    <a:cubicBezTo>
                      <a:pt x="1427" y="4711"/>
                      <a:pt x="1460" y="5169"/>
                      <a:pt x="1177" y="5304"/>
                    </a:cubicBezTo>
                    <a:cubicBezTo>
                      <a:pt x="691" y="5530"/>
                      <a:pt x="292" y="5845"/>
                      <a:pt x="292" y="6818"/>
                    </a:cubicBezTo>
                    <a:lnTo>
                      <a:pt x="1626" y="6295"/>
                    </a:lnTo>
                    <a:lnTo>
                      <a:pt x="2965" y="6818"/>
                    </a:lnTo>
                    <a:cubicBezTo>
                      <a:pt x="2965" y="5970"/>
                      <a:pt x="2566" y="5530"/>
                      <a:pt x="2080" y="5304"/>
                    </a:cubicBezTo>
                    <a:cubicBezTo>
                      <a:pt x="1788" y="5169"/>
                      <a:pt x="1830" y="4711"/>
                      <a:pt x="1830" y="4711"/>
                    </a:cubicBezTo>
                    <a:cubicBezTo>
                      <a:pt x="1830" y="4711"/>
                      <a:pt x="2011" y="4664"/>
                      <a:pt x="2011" y="4419"/>
                    </a:cubicBezTo>
                    <a:cubicBezTo>
                      <a:pt x="2011" y="4169"/>
                      <a:pt x="1733" y="4076"/>
                      <a:pt x="1733" y="4076"/>
                    </a:cubicBezTo>
                    <a:cubicBezTo>
                      <a:pt x="1733" y="4076"/>
                      <a:pt x="1881" y="3960"/>
                      <a:pt x="1881" y="3771"/>
                    </a:cubicBezTo>
                    <a:cubicBezTo>
                      <a:pt x="1881" y="3581"/>
                      <a:pt x="1691" y="3391"/>
                      <a:pt x="1691" y="3391"/>
                    </a:cubicBezTo>
                    <a:cubicBezTo>
                      <a:pt x="1691" y="1863"/>
                      <a:pt x="2423" y="2664"/>
                      <a:pt x="2437" y="946"/>
                    </a:cubicBezTo>
                    <a:cubicBezTo>
                      <a:pt x="2895" y="946"/>
                      <a:pt x="3243" y="658"/>
                      <a:pt x="3243" y="1"/>
                    </a:cubicBezTo>
                    <a:lnTo>
                      <a:pt x="3243" y="1"/>
                    </a:lnTo>
                    <a:lnTo>
                      <a:pt x="1622" y="4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3494;p54"/>
              <p:cNvSpPr/>
              <p:nvPr/>
            </p:nvSpPr>
            <p:spPr>
              <a:xfrm>
                <a:off x="4402590" y="3729989"/>
                <a:ext cx="337250" cy="232034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234" extrusionOk="0">
                    <a:moveTo>
                      <a:pt x="0" y="1"/>
                    </a:moveTo>
                    <a:cubicBezTo>
                      <a:pt x="0" y="658"/>
                      <a:pt x="347" y="946"/>
                      <a:pt x="806" y="946"/>
                    </a:cubicBezTo>
                    <a:cubicBezTo>
                      <a:pt x="811" y="1506"/>
                      <a:pt x="889" y="1802"/>
                      <a:pt x="1000" y="1992"/>
                    </a:cubicBezTo>
                    <a:cubicBezTo>
                      <a:pt x="1112" y="1951"/>
                      <a:pt x="1218" y="1927"/>
                      <a:pt x="1334" y="1927"/>
                    </a:cubicBezTo>
                    <a:cubicBezTo>
                      <a:pt x="1593" y="1927"/>
                      <a:pt x="1839" y="2039"/>
                      <a:pt x="2066" y="2233"/>
                    </a:cubicBezTo>
                    <a:cubicBezTo>
                      <a:pt x="2251" y="2025"/>
                      <a:pt x="2431" y="1793"/>
                      <a:pt x="2441" y="946"/>
                    </a:cubicBezTo>
                    <a:cubicBezTo>
                      <a:pt x="2904" y="946"/>
                      <a:pt x="3247" y="658"/>
                      <a:pt x="3242" y="1"/>
                    </a:cubicBezTo>
                    <a:lnTo>
                      <a:pt x="3242" y="1"/>
                    </a:lnTo>
                    <a:lnTo>
                      <a:pt x="1621" y="4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3495;p54"/>
              <p:cNvSpPr/>
              <p:nvPr/>
            </p:nvSpPr>
            <p:spPr>
              <a:xfrm>
                <a:off x="4135553" y="3705996"/>
                <a:ext cx="872674" cy="5878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566" extrusionOk="0">
                    <a:moveTo>
                      <a:pt x="228" y="0"/>
                    </a:moveTo>
                    <a:cubicBezTo>
                      <a:pt x="98" y="0"/>
                      <a:pt x="1" y="125"/>
                      <a:pt x="1" y="283"/>
                    </a:cubicBezTo>
                    <a:cubicBezTo>
                      <a:pt x="1" y="440"/>
                      <a:pt x="103" y="565"/>
                      <a:pt x="232" y="565"/>
                    </a:cubicBezTo>
                    <a:lnTo>
                      <a:pt x="8170" y="565"/>
                    </a:lnTo>
                    <a:cubicBezTo>
                      <a:pt x="8295" y="565"/>
                      <a:pt x="8402" y="440"/>
                      <a:pt x="8402" y="283"/>
                    </a:cubicBezTo>
                    <a:cubicBezTo>
                      <a:pt x="8402" y="125"/>
                      <a:pt x="8295" y="0"/>
                      <a:pt x="81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3496;p54"/>
              <p:cNvSpPr/>
              <p:nvPr/>
            </p:nvSpPr>
            <p:spPr>
              <a:xfrm>
                <a:off x="4077908" y="3634329"/>
                <a:ext cx="988068" cy="103450"/>
              </a:xfrm>
              <a:custGeom>
                <a:avLst/>
                <a:gdLst/>
                <a:ahLst/>
                <a:cxnLst/>
                <a:rect l="l" t="t" r="r" b="b"/>
                <a:pathLst>
                  <a:path w="9513" h="996" extrusionOk="0">
                    <a:moveTo>
                      <a:pt x="102" y="0"/>
                    </a:moveTo>
                    <a:cubicBezTo>
                      <a:pt x="46" y="0"/>
                      <a:pt x="0" y="47"/>
                      <a:pt x="0" y="107"/>
                    </a:cubicBezTo>
                    <a:lnTo>
                      <a:pt x="0" y="894"/>
                    </a:lnTo>
                    <a:cubicBezTo>
                      <a:pt x="0" y="950"/>
                      <a:pt x="46" y="996"/>
                      <a:pt x="102" y="996"/>
                    </a:cubicBezTo>
                    <a:lnTo>
                      <a:pt x="9406" y="996"/>
                    </a:lnTo>
                    <a:cubicBezTo>
                      <a:pt x="9466" y="996"/>
                      <a:pt x="9512" y="950"/>
                      <a:pt x="9512" y="894"/>
                    </a:cubicBezTo>
                    <a:lnTo>
                      <a:pt x="9512" y="107"/>
                    </a:lnTo>
                    <a:cubicBezTo>
                      <a:pt x="9512" y="47"/>
                      <a:pt x="9466" y="0"/>
                      <a:pt x="9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3497;p54"/>
              <p:cNvSpPr/>
              <p:nvPr/>
            </p:nvSpPr>
            <p:spPr>
              <a:xfrm>
                <a:off x="4159650" y="3634329"/>
                <a:ext cx="700881" cy="103034"/>
              </a:xfrm>
              <a:custGeom>
                <a:avLst/>
                <a:gdLst/>
                <a:ahLst/>
                <a:cxnLst/>
                <a:rect l="l" t="t" r="r" b="b"/>
                <a:pathLst>
                  <a:path w="6748" h="992" extrusionOk="0">
                    <a:moveTo>
                      <a:pt x="84" y="0"/>
                    </a:moveTo>
                    <a:cubicBezTo>
                      <a:pt x="42" y="0"/>
                      <a:pt x="5" y="42"/>
                      <a:pt x="0" y="88"/>
                    </a:cubicBezTo>
                    <a:lnTo>
                      <a:pt x="0" y="903"/>
                    </a:lnTo>
                    <a:cubicBezTo>
                      <a:pt x="0" y="950"/>
                      <a:pt x="37" y="991"/>
                      <a:pt x="84" y="991"/>
                    </a:cubicBezTo>
                    <a:lnTo>
                      <a:pt x="6665" y="991"/>
                    </a:lnTo>
                    <a:cubicBezTo>
                      <a:pt x="6711" y="991"/>
                      <a:pt x="6748" y="950"/>
                      <a:pt x="6748" y="903"/>
                    </a:cubicBezTo>
                    <a:lnTo>
                      <a:pt x="6748" y="88"/>
                    </a:lnTo>
                    <a:cubicBezTo>
                      <a:pt x="6748" y="42"/>
                      <a:pt x="6711" y="0"/>
                      <a:pt x="6665" y="0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3498;p54"/>
              <p:cNvSpPr/>
              <p:nvPr/>
            </p:nvSpPr>
            <p:spPr>
              <a:xfrm>
                <a:off x="4212102" y="3634329"/>
                <a:ext cx="277631" cy="102515"/>
              </a:xfrm>
              <a:custGeom>
                <a:avLst/>
                <a:gdLst/>
                <a:ahLst/>
                <a:cxnLst/>
                <a:rect l="l" t="t" r="r" b="b"/>
                <a:pathLst>
                  <a:path w="2673" h="987" extrusionOk="0">
                    <a:moveTo>
                      <a:pt x="56" y="0"/>
                    </a:moveTo>
                    <a:cubicBezTo>
                      <a:pt x="28" y="0"/>
                      <a:pt x="0" y="28"/>
                      <a:pt x="5" y="51"/>
                    </a:cubicBezTo>
                    <a:lnTo>
                      <a:pt x="5" y="931"/>
                    </a:lnTo>
                    <a:cubicBezTo>
                      <a:pt x="5" y="964"/>
                      <a:pt x="28" y="987"/>
                      <a:pt x="56" y="987"/>
                    </a:cubicBezTo>
                    <a:lnTo>
                      <a:pt x="2621" y="987"/>
                    </a:lnTo>
                    <a:cubicBezTo>
                      <a:pt x="2649" y="987"/>
                      <a:pt x="2672" y="964"/>
                      <a:pt x="2672" y="931"/>
                    </a:cubicBezTo>
                    <a:lnTo>
                      <a:pt x="2672" y="51"/>
                    </a:lnTo>
                    <a:cubicBezTo>
                      <a:pt x="2672" y="23"/>
                      <a:pt x="2649" y="0"/>
                      <a:pt x="2621" y="0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3499;p54"/>
              <p:cNvSpPr/>
              <p:nvPr/>
            </p:nvSpPr>
            <p:spPr>
              <a:xfrm>
                <a:off x="4577187" y="3634329"/>
                <a:ext cx="93375" cy="102515"/>
              </a:xfrm>
              <a:custGeom>
                <a:avLst/>
                <a:gdLst/>
                <a:ahLst/>
                <a:cxnLst/>
                <a:rect l="l" t="t" r="r" b="b"/>
                <a:pathLst>
                  <a:path w="899" h="987" extrusionOk="0">
                    <a:moveTo>
                      <a:pt x="33" y="0"/>
                    </a:moveTo>
                    <a:cubicBezTo>
                      <a:pt x="14" y="0"/>
                      <a:pt x="0" y="19"/>
                      <a:pt x="0" y="28"/>
                    </a:cubicBezTo>
                    <a:lnTo>
                      <a:pt x="0" y="954"/>
                    </a:lnTo>
                    <a:cubicBezTo>
                      <a:pt x="0" y="973"/>
                      <a:pt x="14" y="987"/>
                      <a:pt x="33" y="987"/>
                    </a:cubicBezTo>
                    <a:lnTo>
                      <a:pt x="871" y="987"/>
                    </a:lnTo>
                    <a:cubicBezTo>
                      <a:pt x="889" y="987"/>
                      <a:pt x="899" y="973"/>
                      <a:pt x="899" y="954"/>
                    </a:cubicBezTo>
                    <a:lnTo>
                      <a:pt x="899" y="28"/>
                    </a:lnTo>
                    <a:cubicBezTo>
                      <a:pt x="899" y="14"/>
                      <a:pt x="889" y="0"/>
                      <a:pt x="871" y="0"/>
                    </a:cubicBezTo>
                    <a:close/>
                  </a:path>
                </a:pathLst>
              </a:custGeom>
              <a:solidFill>
                <a:srgbClr val="1C0B11">
                  <a:alpha val="328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3500;p54"/>
              <p:cNvSpPr/>
              <p:nvPr/>
            </p:nvSpPr>
            <p:spPr>
              <a:xfrm>
                <a:off x="4540107" y="4160094"/>
                <a:ext cx="57853" cy="48193"/>
              </a:xfrm>
              <a:custGeom>
                <a:avLst/>
                <a:gdLst/>
                <a:ahLst/>
                <a:cxnLst/>
                <a:rect l="l" t="t" r="r" b="b"/>
                <a:pathLst>
                  <a:path w="557" h="464" extrusionOk="0">
                    <a:moveTo>
                      <a:pt x="278" y="0"/>
                    </a:moveTo>
                    <a:cubicBezTo>
                      <a:pt x="126" y="0"/>
                      <a:pt x="1" y="102"/>
                      <a:pt x="1" y="232"/>
                    </a:cubicBezTo>
                    <a:cubicBezTo>
                      <a:pt x="1" y="357"/>
                      <a:pt x="126" y="463"/>
                      <a:pt x="278" y="463"/>
                    </a:cubicBezTo>
                    <a:cubicBezTo>
                      <a:pt x="431" y="463"/>
                      <a:pt x="556" y="357"/>
                      <a:pt x="556" y="232"/>
                    </a:cubicBezTo>
                    <a:cubicBezTo>
                      <a:pt x="556" y="102"/>
                      <a:pt x="436" y="0"/>
                      <a:pt x="278" y="0"/>
                    </a:cubicBezTo>
                    <a:close/>
                  </a:path>
                </a:pathLst>
              </a:custGeom>
              <a:solidFill>
                <a:srgbClr val="F5F5F7">
                  <a:alpha val="10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3501;p54"/>
              <p:cNvSpPr/>
              <p:nvPr/>
            </p:nvSpPr>
            <p:spPr>
              <a:xfrm>
                <a:off x="4558388" y="4115328"/>
                <a:ext cx="24201" cy="23162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23" extrusionOk="0">
                    <a:moveTo>
                      <a:pt x="116" y="0"/>
                    </a:moveTo>
                    <a:cubicBezTo>
                      <a:pt x="52" y="0"/>
                      <a:pt x="1" y="51"/>
                      <a:pt x="1" y="112"/>
                    </a:cubicBezTo>
                    <a:cubicBezTo>
                      <a:pt x="1" y="167"/>
                      <a:pt x="52" y="223"/>
                      <a:pt x="116" y="223"/>
                    </a:cubicBezTo>
                    <a:cubicBezTo>
                      <a:pt x="177" y="223"/>
                      <a:pt x="232" y="167"/>
                      <a:pt x="232" y="112"/>
                    </a:cubicBezTo>
                    <a:cubicBezTo>
                      <a:pt x="232" y="47"/>
                      <a:pt x="177" y="0"/>
                      <a:pt x="116" y="0"/>
                    </a:cubicBezTo>
                    <a:close/>
                  </a:path>
                </a:pathLst>
              </a:custGeom>
              <a:solidFill>
                <a:srgbClr val="F5F5F7">
                  <a:alpha val="10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3502;p54"/>
              <p:cNvSpPr/>
              <p:nvPr/>
            </p:nvSpPr>
            <p:spPr>
              <a:xfrm>
                <a:off x="4078324" y="3667982"/>
                <a:ext cx="987652" cy="12152"/>
              </a:xfrm>
              <a:custGeom>
                <a:avLst/>
                <a:gdLst/>
                <a:ahLst/>
                <a:cxnLst/>
                <a:rect l="l" t="t" r="r" b="b"/>
                <a:pathLst>
                  <a:path w="9509" h="117" extrusionOk="0">
                    <a:moveTo>
                      <a:pt x="1" y="0"/>
                    </a:moveTo>
                    <a:lnTo>
                      <a:pt x="1" y="116"/>
                    </a:lnTo>
                    <a:lnTo>
                      <a:pt x="9508" y="116"/>
                    </a:lnTo>
                    <a:lnTo>
                      <a:pt x="950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9" name="Google Shape;4269;p63"/>
          <p:cNvSpPr txBox="1">
            <a:spLocks noGrp="1"/>
          </p:cNvSpPr>
          <p:nvPr>
            <p:ph type="title"/>
          </p:nvPr>
        </p:nvSpPr>
        <p:spPr>
          <a:xfrm>
            <a:off x="716800" y="461875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Крестьянская война в Германии</a:t>
            </a:r>
            <a:endParaRPr dirty="0"/>
          </a:p>
        </p:txBody>
      </p:sp>
      <p:sp>
        <p:nvSpPr>
          <p:cNvPr id="4270" name="Google Shape;4270;p63"/>
          <p:cNvSpPr txBox="1"/>
          <p:nvPr/>
        </p:nvSpPr>
        <p:spPr>
          <a:xfrm>
            <a:off x="716800" y="1749463"/>
            <a:ext cx="2073000" cy="5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ru-RU" sz="1400" dirty="0">
                <a:solidFill>
                  <a:schemeClr val="tx1"/>
                </a:solidFill>
              </a:rPr>
              <a:t>1525 – началась крестьянская война в Германии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273" name="Google Shape;4273;p63"/>
          <p:cNvSpPr txBox="1"/>
          <p:nvPr/>
        </p:nvSpPr>
        <p:spPr>
          <a:xfrm>
            <a:off x="716800" y="3525834"/>
            <a:ext cx="2073000" cy="5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1555 - </a:t>
            </a:r>
            <a:r>
              <a:rPr lang="ru-RU" sz="1200" b="1" u="sng" dirty="0">
                <a:solidFill>
                  <a:schemeClr val="tx1"/>
                </a:solidFill>
              </a:rPr>
              <a:t>Аугсбургский мир:</a:t>
            </a:r>
            <a:r>
              <a:rPr lang="ru-RU" sz="1200" b="1" dirty="0">
                <a:solidFill>
                  <a:schemeClr val="tx1"/>
                </a:solidFill>
              </a:rPr>
              <a:t> КАТОЛИЧЕСТВО И ПРОТЕСТАНТИЗМ стали РАВНОПРАВНЫМИ в Германии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275" name="Google Shape;4275;p63"/>
          <p:cNvSpPr txBox="1"/>
          <p:nvPr/>
        </p:nvSpPr>
        <p:spPr>
          <a:xfrm>
            <a:off x="6350650" y="1754571"/>
            <a:ext cx="2073000" cy="5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1529 – родилось слово </a:t>
            </a:r>
            <a:r>
              <a:rPr lang="ru-RU" sz="1400" b="1" dirty="0">
                <a:solidFill>
                  <a:schemeClr val="tx1"/>
                </a:solidFill>
              </a:rPr>
              <a:t>«ПРОТЕСТАНТ»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277" name="Google Shape;4277;p63"/>
          <p:cNvSpPr txBox="1"/>
          <p:nvPr/>
        </p:nvSpPr>
        <p:spPr>
          <a:xfrm>
            <a:off x="6350650" y="3526821"/>
            <a:ext cx="2073000" cy="5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Мир закрепил политическую раздробленность в Германии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278" name="Google Shape;4278;p63"/>
          <p:cNvGrpSpPr/>
          <p:nvPr/>
        </p:nvGrpSpPr>
        <p:grpSpPr>
          <a:xfrm flipH="1">
            <a:off x="8007036" y="4306765"/>
            <a:ext cx="941482" cy="775100"/>
            <a:chOff x="274636" y="4025615"/>
            <a:chExt cx="941482" cy="775100"/>
          </a:xfrm>
        </p:grpSpPr>
        <p:sp>
          <p:nvSpPr>
            <p:cNvPr id="4279" name="Google Shape;4279;p63"/>
            <p:cNvSpPr/>
            <p:nvPr/>
          </p:nvSpPr>
          <p:spPr>
            <a:xfrm flipH="1">
              <a:off x="640371" y="4386543"/>
              <a:ext cx="575747" cy="414171"/>
            </a:xfrm>
            <a:custGeom>
              <a:avLst/>
              <a:gdLst/>
              <a:ahLst/>
              <a:cxnLst/>
              <a:rect l="l" t="t" r="r" b="b"/>
              <a:pathLst>
                <a:path w="4433" h="3189" extrusionOk="0">
                  <a:moveTo>
                    <a:pt x="2886" y="0"/>
                  </a:moveTo>
                  <a:lnTo>
                    <a:pt x="769" y="584"/>
                  </a:lnTo>
                  <a:cubicBezTo>
                    <a:pt x="769" y="584"/>
                    <a:pt x="186" y="1330"/>
                    <a:pt x="144" y="1473"/>
                  </a:cubicBezTo>
                  <a:cubicBezTo>
                    <a:pt x="102" y="1621"/>
                    <a:pt x="0" y="2089"/>
                    <a:pt x="561" y="2446"/>
                  </a:cubicBezTo>
                  <a:cubicBezTo>
                    <a:pt x="1049" y="2758"/>
                    <a:pt x="2569" y="3188"/>
                    <a:pt x="2993" y="3188"/>
                  </a:cubicBezTo>
                  <a:cubicBezTo>
                    <a:pt x="3059" y="3188"/>
                    <a:pt x="3099" y="3177"/>
                    <a:pt x="3103" y="3154"/>
                  </a:cubicBezTo>
                  <a:cubicBezTo>
                    <a:pt x="3131" y="2978"/>
                    <a:pt x="3552" y="2478"/>
                    <a:pt x="4432" y="1399"/>
                  </a:cubicBezTo>
                  <a:lnTo>
                    <a:pt x="28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63"/>
            <p:cNvSpPr/>
            <p:nvPr/>
          </p:nvSpPr>
          <p:spPr>
            <a:xfrm flipH="1">
              <a:off x="641021" y="4386543"/>
              <a:ext cx="567954" cy="414171"/>
            </a:xfrm>
            <a:custGeom>
              <a:avLst/>
              <a:gdLst/>
              <a:ahLst/>
              <a:cxnLst/>
              <a:rect l="l" t="t" r="r" b="b"/>
              <a:pathLst>
                <a:path w="4373" h="3189" extrusionOk="0">
                  <a:moveTo>
                    <a:pt x="2831" y="0"/>
                  </a:moveTo>
                  <a:lnTo>
                    <a:pt x="714" y="584"/>
                  </a:lnTo>
                  <a:cubicBezTo>
                    <a:pt x="714" y="584"/>
                    <a:pt x="131" y="1325"/>
                    <a:pt x="89" y="1473"/>
                  </a:cubicBezTo>
                  <a:cubicBezTo>
                    <a:pt x="61" y="1575"/>
                    <a:pt x="1" y="1830"/>
                    <a:pt x="154" y="2094"/>
                  </a:cubicBezTo>
                  <a:cubicBezTo>
                    <a:pt x="177" y="1983"/>
                    <a:pt x="205" y="1867"/>
                    <a:pt x="237" y="1751"/>
                  </a:cubicBezTo>
                  <a:cubicBezTo>
                    <a:pt x="471" y="1081"/>
                    <a:pt x="958" y="622"/>
                    <a:pt x="1398" y="622"/>
                  </a:cubicBezTo>
                  <a:cubicBezTo>
                    <a:pt x="1463" y="622"/>
                    <a:pt x="1527" y="633"/>
                    <a:pt x="1589" y="653"/>
                  </a:cubicBezTo>
                  <a:cubicBezTo>
                    <a:pt x="2062" y="820"/>
                    <a:pt x="2238" y="1580"/>
                    <a:pt x="1969" y="2348"/>
                  </a:cubicBezTo>
                  <a:cubicBezTo>
                    <a:pt x="1895" y="2561"/>
                    <a:pt x="1798" y="2756"/>
                    <a:pt x="1682" y="2918"/>
                  </a:cubicBezTo>
                  <a:cubicBezTo>
                    <a:pt x="2198" y="3071"/>
                    <a:pt x="2714" y="3189"/>
                    <a:pt x="2932" y="3189"/>
                  </a:cubicBezTo>
                  <a:cubicBezTo>
                    <a:pt x="2997" y="3189"/>
                    <a:pt x="3036" y="3178"/>
                    <a:pt x="3039" y="3154"/>
                  </a:cubicBezTo>
                  <a:cubicBezTo>
                    <a:pt x="3071" y="2978"/>
                    <a:pt x="3493" y="2478"/>
                    <a:pt x="4373" y="1399"/>
                  </a:cubicBezTo>
                  <a:lnTo>
                    <a:pt x="2831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63"/>
            <p:cNvSpPr/>
            <p:nvPr/>
          </p:nvSpPr>
          <p:spPr>
            <a:xfrm flipH="1">
              <a:off x="653617" y="4458105"/>
              <a:ext cx="299627" cy="342610"/>
            </a:xfrm>
            <a:custGeom>
              <a:avLst/>
              <a:gdLst/>
              <a:ahLst/>
              <a:cxnLst/>
              <a:rect l="l" t="t" r="r" b="b"/>
              <a:pathLst>
                <a:path w="2307" h="2638" extrusionOk="0">
                  <a:moveTo>
                    <a:pt x="968" y="0"/>
                  </a:moveTo>
                  <a:cubicBezTo>
                    <a:pt x="841" y="0"/>
                    <a:pt x="719" y="29"/>
                    <a:pt x="607" y="89"/>
                  </a:cubicBezTo>
                  <a:cubicBezTo>
                    <a:pt x="84" y="376"/>
                    <a:pt x="0" y="1256"/>
                    <a:pt x="431" y="2057"/>
                  </a:cubicBezTo>
                  <a:cubicBezTo>
                    <a:pt x="551" y="2284"/>
                    <a:pt x="695" y="2474"/>
                    <a:pt x="857" y="2631"/>
                  </a:cubicBezTo>
                  <a:cubicBezTo>
                    <a:pt x="897" y="2635"/>
                    <a:pt x="933" y="2637"/>
                    <a:pt x="962" y="2637"/>
                  </a:cubicBezTo>
                  <a:cubicBezTo>
                    <a:pt x="1032" y="2637"/>
                    <a:pt x="1073" y="2626"/>
                    <a:pt x="1079" y="2603"/>
                  </a:cubicBezTo>
                  <a:cubicBezTo>
                    <a:pt x="1107" y="2437"/>
                    <a:pt x="1496" y="1960"/>
                    <a:pt x="2307" y="968"/>
                  </a:cubicBezTo>
                  <a:cubicBezTo>
                    <a:pt x="1965" y="376"/>
                    <a:pt x="1432" y="0"/>
                    <a:pt x="968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63"/>
            <p:cNvSpPr/>
            <p:nvPr/>
          </p:nvSpPr>
          <p:spPr>
            <a:xfrm flipH="1">
              <a:off x="794925" y="4498107"/>
              <a:ext cx="358722" cy="164552"/>
            </a:xfrm>
            <a:custGeom>
              <a:avLst/>
              <a:gdLst/>
              <a:ahLst/>
              <a:cxnLst/>
              <a:rect l="l" t="t" r="r" b="b"/>
              <a:pathLst>
                <a:path w="2762" h="1267" extrusionOk="0">
                  <a:moveTo>
                    <a:pt x="334" y="0"/>
                  </a:moveTo>
                  <a:cubicBezTo>
                    <a:pt x="196" y="0"/>
                    <a:pt x="105" y="29"/>
                    <a:pt x="80" y="91"/>
                  </a:cubicBezTo>
                  <a:cubicBezTo>
                    <a:pt x="1" y="267"/>
                    <a:pt x="524" y="656"/>
                    <a:pt x="1247" y="957"/>
                  </a:cubicBezTo>
                  <a:cubicBezTo>
                    <a:pt x="1723" y="1157"/>
                    <a:pt x="2167" y="1267"/>
                    <a:pt x="2433" y="1267"/>
                  </a:cubicBezTo>
                  <a:cubicBezTo>
                    <a:pt x="2568" y="1267"/>
                    <a:pt x="2658" y="1238"/>
                    <a:pt x="2682" y="1179"/>
                  </a:cubicBezTo>
                  <a:cubicBezTo>
                    <a:pt x="2761" y="999"/>
                    <a:pt x="2238" y="609"/>
                    <a:pt x="1515" y="308"/>
                  </a:cubicBezTo>
                  <a:cubicBezTo>
                    <a:pt x="1042" y="110"/>
                    <a:pt x="601" y="0"/>
                    <a:pt x="3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63"/>
            <p:cNvSpPr/>
            <p:nvPr/>
          </p:nvSpPr>
          <p:spPr>
            <a:xfrm flipH="1">
              <a:off x="680112" y="4520706"/>
              <a:ext cx="228714" cy="183513"/>
            </a:xfrm>
            <a:custGeom>
              <a:avLst/>
              <a:gdLst/>
              <a:ahLst/>
              <a:cxnLst/>
              <a:rect l="l" t="t" r="r" b="b"/>
              <a:pathLst>
                <a:path w="1761" h="1413" extrusionOk="0">
                  <a:moveTo>
                    <a:pt x="774" y="0"/>
                  </a:moveTo>
                  <a:cubicBezTo>
                    <a:pt x="774" y="0"/>
                    <a:pt x="1" y="1403"/>
                    <a:pt x="172" y="1413"/>
                  </a:cubicBezTo>
                  <a:cubicBezTo>
                    <a:pt x="175" y="1413"/>
                    <a:pt x="177" y="1413"/>
                    <a:pt x="180" y="1413"/>
                  </a:cubicBezTo>
                  <a:cubicBezTo>
                    <a:pt x="371" y="1413"/>
                    <a:pt x="1185" y="926"/>
                    <a:pt x="1761" y="227"/>
                  </a:cubicBezTo>
                  <a:lnTo>
                    <a:pt x="7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63"/>
            <p:cNvSpPr/>
            <p:nvPr/>
          </p:nvSpPr>
          <p:spPr>
            <a:xfrm flipH="1">
              <a:off x="275935" y="4025615"/>
              <a:ext cx="884855" cy="617815"/>
            </a:xfrm>
            <a:custGeom>
              <a:avLst/>
              <a:gdLst/>
              <a:ahLst/>
              <a:cxnLst/>
              <a:rect l="l" t="t" r="r" b="b"/>
              <a:pathLst>
                <a:path w="6813" h="4757" extrusionOk="0">
                  <a:moveTo>
                    <a:pt x="2890" y="0"/>
                  </a:moveTo>
                  <a:cubicBezTo>
                    <a:pt x="1494" y="0"/>
                    <a:pt x="827" y="1073"/>
                    <a:pt x="607" y="1311"/>
                  </a:cubicBezTo>
                  <a:cubicBezTo>
                    <a:pt x="325" y="1636"/>
                    <a:pt x="0" y="2585"/>
                    <a:pt x="468" y="3136"/>
                  </a:cubicBezTo>
                  <a:lnTo>
                    <a:pt x="93" y="3706"/>
                  </a:lnTo>
                  <a:cubicBezTo>
                    <a:pt x="93" y="3706"/>
                    <a:pt x="329" y="4007"/>
                    <a:pt x="584" y="4178"/>
                  </a:cubicBezTo>
                  <a:cubicBezTo>
                    <a:pt x="848" y="4359"/>
                    <a:pt x="1996" y="4752"/>
                    <a:pt x="2168" y="4757"/>
                  </a:cubicBezTo>
                  <a:cubicBezTo>
                    <a:pt x="2335" y="4757"/>
                    <a:pt x="2473" y="4493"/>
                    <a:pt x="2473" y="4493"/>
                  </a:cubicBezTo>
                  <a:cubicBezTo>
                    <a:pt x="2473" y="4493"/>
                    <a:pt x="2584" y="4489"/>
                    <a:pt x="2741" y="4489"/>
                  </a:cubicBezTo>
                  <a:cubicBezTo>
                    <a:pt x="2945" y="4489"/>
                    <a:pt x="3228" y="4496"/>
                    <a:pt x="3451" y="4530"/>
                  </a:cubicBezTo>
                  <a:cubicBezTo>
                    <a:pt x="3591" y="4553"/>
                    <a:pt x="3770" y="4581"/>
                    <a:pt x="3975" y="4581"/>
                  </a:cubicBezTo>
                  <a:cubicBezTo>
                    <a:pt x="4354" y="4581"/>
                    <a:pt x="4821" y="4484"/>
                    <a:pt x="5299" y="4076"/>
                  </a:cubicBezTo>
                  <a:cubicBezTo>
                    <a:pt x="6035" y="3442"/>
                    <a:pt x="6813" y="1436"/>
                    <a:pt x="4377" y="353"/>
                  </a:cubicBezTo>
                  <a:cubicBezTo>
                    <a:pt x="3808" y="100"/>
                    <a:pt x="3315" y="0"/>
                    <a:pt x="2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63"/>
            <p:cNvSpPr/>
            <p:nvPr/>
          </p:nvSpPr>
          <p:spPr>
            <a:xfrm flipH="1">
              <a:off x="274636" y="4026135"/>
              <a:ext cx="886154" cy="617945"/>
            </a:xfrm>
            <a:custGeom>
              <a:avLst/>
              <a:gdLst/>
              <a:ahLst/>
              <a:cxnLst/>
              <a:rect l="l" t="t" r="r" b="b"/>
              <a:pathLst>
                <a:path w="6823" h="4758" extrusionOk="0">
                  <a:moveTo>
                    <a:pt x="2895" y="1"/>
                  </a:moveTo>
                  <a:cubicBezTo>
                    <a:pt x="1499" y="1"/>
                    <a:pt x="833" y="1075"/>
                    <a:pt x="616" y="1317"/>
                  </a:cubicBezTo>
                  <a:cubicBezTo>
                    <a:pt x="329" y="1632"/>
                    <a:pt x="0" y="2581"/>
                    <a:pt x="468" y="3132"/>
                  </a:cubicBezTo>
                  <a:lnTo>
                    <a:pt x="93" y="3702"/>
                  </a:lnTo>
                  <a:cubicBezTo>
                    <a:pt x="93" y="3702"/>
                    <a:pt x="130" y="3748"/>
                    <a:pt x="190" y="3817"/>
                  </a:cubicBezTo>
                  <a:cubicBezTo>
                    <a:pt x="213" y="3771"/>
                    <a:pt x="232" y="3729"/>
                    <a:pt x="255" y="3683"/>
                  </a:cubicBezTo>
                  <a:cubicBezTo>
                    <a:pt x="389" y="3428"/>
                    <a:pt x="556" y="3201"/>
                    <a:pt x="728" y="3030"/>
                  </a:cubicBezTo>
                  <a:cubicBezTo>
                    <a:pt x="464" y="2715"/>
                    <a:pt x="288" y="2159"/>
                    <a:pt x="403" y="1840"/>
                  </a:cubicBezTo>
                  <a:cubicBezTo>
                    <a:pt x="583" y="1353"/>
                    <a:pt x="1049" y="648"/>
                    <a:pt x="1724" y="648"/>
                  </a:cubicBezTo>
                  <a:cubicBezTo>
                    <a:pt x="1831" y="648"/>
                    <a:pt x="1944" y="666"/>
                    <a:pt x="2061" y="705"/>
                  </a:cubicBezTo>
                  <a:cubicBezTo>
                    <a:pt x="4210" y="1437"/>
                    <a:pt x="3867" y="2535"/>
                    <a:pt x="3654" y="3104"/>
                  </a:cubicBezTo>
                  <a:cubicBezTo>
                    <a:pt x="3509" y="3500"/>
                    <a:pt x="2939" y="3772"/>
                    <a:pt x="2364" y="3772"/>
                  </a:cubicBezTo>
                  <a:cubicBezTo>
                    <a:pt x="2300" y="3772"/>
                    <a:pt x="2236" y="3769"/>
                    <a:pt x="2172" y="3762"/>
                  </a:cubicBezTo>
                  <a:cubicBezTo>
                    <a:pt x="2126" y="4012"/>
                    <a:pt x="2038" y="4285"/>
                    <a:pt x="1899" y="4549"/>
                  </a:cubicBezTo>
                  <a:cubicBezTo>
                    <a:pt x="1876" y="4591"/>
                    <a:pt x="1853" y="4633"/>
                    <a:pt x="1830" y="4679"/>
                  </a:cubicBezTo>
                  <a:cubicBezTo>
                    <a:pt x="1992" y="4730"/>
                    <a:pt x="2122" y="4758"/>
                    <a:pt x="2168" y="4758"/>
                  </a:cubicBezTo>
                  <a:cubicBezTo>
                    <a:pt x="2335" y="4758"/>
                    <a:pt x="2473" y="4494"/>
                    <a:pt x="2473" y="4494"/>
                  </a:cubicBezTo>
                  <a:cubicBezTo>
                    <a:pt x="2473" y="4494"/>
                    <a:pt x="2584" y="4489"/>
                    <a:pt x="2741" y="4489"/>
                  </a:cubicBezTo>
                  <a:cubicBezTo>
                    <a:pt x="2945" y="4489"/>
                    <a:pt x="3228" y="4497"/>
                    <a:pt x="3451" y="4531"/>
                  </a:cubicBezTo>
                  <a:cubicBezTo>
                    <a:pt x="3591" y="4553"/>
                    <a:pt x="3770" y="4582"/>
                    <a:pt x="3975" y="4582"/>
                  </a:cubicBezTo>
                  <a:cubicBezTo>
                    <a:pt x="4354" y="4582"/>
                    <a:pt x="4821" y="4485"/>
                    <a:pt x="5299" y="4077"/>
                  </a:cubicBezTo>
                  <a:cubicBezTo>
                    <a:pt x="6040" y="3447"/>
                    <a:pt x="6822" y="1437"/>
                    <a:pt x="4382" y="353"/>
                  </a:cubicBezTo>
                  <a:cubicBezTo>
                    <a:pt x="3813" y="100"/>
                    <a:pt x="3320" y="1"/>
                    <a:pt x="2895" y="1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63"/>
            <p:cNvSpPr/>
            <p:nvPr/>
          </p:nvSpPr>
          <p:spPr>
            <a:xfrm flipH="1">
              <a:off x="896619" y="4174454"/>
              <a:ext cx="193777" cy="194033"/>
            </a:xfrm>
            <a:custGeom>
              <a:avLst/>
              <a:gdLst/>
              <a:ahLst/>
              <a:cxnLst/>
              <a:rect l="l" t="t" r="r" b="b"/>
              <a:pathLst>
                <a:path w="1492" h="1494" extrusionOk="0">
                  <a:moveTo>
                    <a:pt x="732" y="0"/>
                  </a:moveTo>
                  <a:cubicBezTo>
                    <a:pt x="586" y="0"/>
                    <a:pt x="450" y="74"/>
                    <a:pt x="287" y="346"/>
                  </a:cubicBezTo>
                  <a:cubicBezTo>
                    <a:pt x="14" y="804"/>
                    <a:pt x="0" y="1295"/>
                    <a:pt x="264" y="1448"/>
                  </a:cubicBezTo>
                  <a:cubicBezTo>
                    <a:pt x="316" y="1479"/>
                    <a:pt x="374" y="1494"/>
                    <a:pt x="436" y="1494"/>
                  </a:cubicBezTo>
                  <a:cubicBezTo>
                    <a:pt x="684" y="1494"/>
                    <a:pt x="1000" y="1263"/>
                    <a:pt x="1218" y="897"/>
                  </a:cubicBezTo>
                  <a:cubicBezTo>
                    <a:pt x="1492" y="439"/>
                    <a:pt x="1431" y="142"/>
                    <a:pt x="1042" y="59"/>
                  </a:cubicBezTo>
                  <a:cubicBezTo>
                    <a:pt x="927" y="31"/>
                    <a:pt x="827" y="0"/>
                    <a:pt x="7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63"/>
            <p:cNvSpPr/>
            <p:nvPr/>
          </p:nvSpPr>
          <p:spPr>
            <a:xfrm flipH="1">
              <a:off x="912853" y="4223158"/>
              <a:ext cx="155333" cy="144681"/>
            </a:xfrm>
            <a:custGeom>
              <a:avLst/>
              <a:gdLst/>
              <a:ahLst/>
              <a:cxnLst/>
              <a:rect l="l" t="t" r="r" b="b"/>
              <a:pathLst>
                <a:path w="1196" h="1114" extrusionOk="0">
                  <a:moveTo>
                    <a:pt x="654" y="1"/>
                  </a:moveTo>
                  <a:cubicBezTo>
                    <a:pt x="507" y="1"/>
                    <a:pt x="372" y="74"/>
                    <a:pt x="209" y="346"/>
                  </a:cubicBezTo>
                  <a:cubicBezTo>
                    <a:pt x="79" y="568"/>
                    <a:pt x="10" y="795"/>
                    <a:pt x="1" y="985"/>
                  </a:cubicBezTo>
                  <a:cubicBezTo>
                    <a:pt x="24" y="1018"/>
                    <a:pt x="52" y="1041"/>
                    <a:pt x="89" y="1064"/>
                  </a:cubicBezTo>
                  <a:cubicBezTo>
                    <a:pt x="143" y="1098"/>
                    <a:pt x="204" y="1114"/>
                    <a:pt x="270" y="1114"/>
                  </a:cubicBezTo>
                  <a:cubicBezTo>
                    <a:pt x="520" y="1114"/>
                    <a:pt x="831" y="885"/>
                    <a:pt x="1047" y="522"/>
                  </a:cubicBezTo>
                  <a:cubicBezTo>
                    <a:pt x="1121" y="388"/>
                    <a:pt x="1172" y="272"/>
                    <a:pt x="1195" y="170"/>
                  </a:cubicBezTo>
                  <a:cubicBezTo>
                    <a:pt x="1140" y="119"/>
                    <a:pt x="1066" y="82"/>
                    <a:pt x="964" y="59"/>
                  </a:cubicBezTo>
                  <a:cubicBezTo>
                    <a:pt x="849" y="32"/>
                    <a:pt x="749" y="1"/>
                    <a:pt x="6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63"/>
            <p:cNvSpPr/>
            <p:nvPr/>
          </p:nvSpPr>
          <p:spPr>
            <a:xfrm flipH="1">
              <a:off x="713101" y="4256796"/>
              <a:ext cx="210661" cy="204553"/>
            </a:xfrm>
            <a:custGeom>
              <a:avLst/>
              <a:gdLst/>
              <a:ahLst/>
              <a:cxnLst/>
              <a:rect l="l" t="t" r="r" b="b"/>
              <a:pathLst>
                <a:path w="1622" h="1575" extrusionOk="0">
                  <a:moveTo>
                    <a:pt x="817" y="0"/>
                  </a:moveTo>
                  <a:cubicBezTo>
                    <a:pt x="625" y="0"/>
                    <a:pt x="440" y="147"/>
                    <a:pt x="273" y="434"/>
                  </a:cubicBezTo>
                  <a:cubicBezTo>
                    <a:pt x="0" y="893"/>
                    <a:pt x="19" y="1384"/>
                    <a:pt x="315" y="1532"/>
                  </a:cubicBezTo>
                  <a:cubicBezTo>
                    <a:pt x="372" y="1561"/>
                    <a:pt x="436" y="1574"/>
                    <a:pt x="503" y="1574"/>
                  </a:cubicBezTo>
                  <a:cubicBezTo>
                    <a:pt x="783" y="1574"/>
                    <a:pt x="1127" y="1336"/>
                    <a:pt x="1348" y="962"/>
                  </a:cubicBezTo>
                  <a:cubicBezTo>
                    <a:pt x="1621" y="504"/>
                    <a:pt x="1413" y="383"/>
                    <a:pt x="1176" y="166"/>
                  </a:cubicBezTo>
                  <a:cubicBezTo>
                    <a:pt x="1055" y="55"/>
                    <a:pt x="935" y="0"/>
                    <a:pt x="8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63"/>
            <p:cNvSpPr/>
            <p:nvPr/>
          </p:nvSpPr>
          <p:spPr>
            <a:xfrm flipH="1">
              <a:off x="737777" y="4313682"/>
              <a:ext cx="167412" cy="147408"/>
            </a:xfrm>
            <a:custGeom>
              <a:avLst/>
              <a:gdLst/>
              <a:ahLst/>
              <a:cxnLst/>
              <a:rect l="l" t="t" r="r" b="b"/>
              <a:pathLst>
                <a:path w="1289" h="1135" extrusionOk="0">
                  <a:moveTo>
                    <a:pt x="728" y="0"/>
                  </a:moveTo>
                  <a:cubicBezTo>
                    <a:pt x="536" y="0"/>
                    <a:pt x="351" y="147"/>
                    <a:pt x="181" y="432"/>
                  </a:cubicBezTo>
                  <a:cubicBezTo>
                    <a:pt x="84" y="598"/>
                    <a:pt x="24" y="770"/>
                    <a:pt x="1" y="923"/>
                  </a:cubicBezTo>
                  <a:cubicBezTo>
                    <a:pt x="42" y="1001"/>
                    <a:pt x="98" y="1057"/>
                    <a:pt x="167" y="1094"/>
                  </a:cubicBezTo>
                  <a:cubicBezTo>
                    <a:pt x="223" y="1121"/>
                    <a:pt x="285" y="1134"/>
                    <a:pt x="351" y="1134"/>
                  </a:cubicBezTo>
                  <a:cubicBezTo>
                    <a:pt x="632" y="1134"/>
                    <a:pt x="979" y="896"/>
                    <a:pt x="1200" y="524"/>
                  </a:cubicBezTo>
                  <a:cubicBezTo>
                    <a:pt x="1233" y="460"/>
                    <a:pt x="1265" y="404"/>
                    <a:pt x="1288" y="358"/>
                  </a:cubicBezTo>
                  <a:cubicBezTo>
                    <a:pt x="1233" y="293"/>
                    <a:pt x="1158" y="233"/>
                    <a:pt x="1084" y="168"/>
                  </a:cubicBezTo>
                  <a:cubicBezTo>
                    <a:pt x="965" y="55"/>
                    <a:pt x="845" y="0"/>
                    <a:pt x="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63"/>
            <p:cNvSpPr/>
            <p:nvPr/>
          </p:nvSpPr>
          <p:spPr>
            <a:xfrm flipH="1">
              <a:off x="959350" y="4356671"/>
              <a:ext cx="104941" cy="133771"/>
            </a:xfrm>
            <a:custGeom>
              <a:avLst/>
              <a:gdLst/>
              <a:ahLst/>
              <a:cxnLst/>
              <a:rect l="l" t="t" r="r" b="b"/>
              <a:pathLst>
                <a:path w="808" h="1030" extrusionOk="0">
                  <a:moveTo>
                    <a:pt x="748" y="0"/>
                  </a:moveTo>
                  <a:cubicBezTo>
                    <a:pt x="639" y="0"/>
                    <a:pt x="0" y="733"/>
                    <a:pt x="45" y="809"/>
                  </a:cubicBezTo>
                  <a:cubicBezTo>
                    <a:pt x="71" y="852"/>
                    <a:pt x="120" y="861"/>
                    <a:pt x="158" y="861"/>
                  </a:cubicBezTo>
                  <a:cubicBezTo>
                    <a:pt x="186" y="861"/>
                    <a:pt x="207" y="856"/>
                    <a:pt x="207" y="856"/>
                  </a:cubicBezTo>
                  <a:cubicBezTo>
                    <a:pt x="207" y="856"/>
                    <a:pt x="295" y="971"/>
                    <a:pt x="415" y="1027"/>
                  </a:cubicBezTo>
                  <a:cubicBezTo>
                    <a:pt x="419" y="1029"/>
                    <a:pt x="422" y="1030"/>
                    <a:pt x="426" y="1030"/>
                  </a:cubicBezTo>
                  <a:cubicBezTo>
                    <a:pt x="547" y="1030"/>
                    <a:pt x="807" y="44"/>
                    <a:pt x="758" y="3"/>
                  </a:cubicBezTo>
                  <a:cubicBezTo>
                    <a:pt x="755" y="1"/>
                    <a:pt x="752" y="0"/>
                    <a:pt x="7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63"/>
            <p:cNvSpPr/>
            <p:nvPr/>
          </p:nvSpPr>
          <p:spPr>
            <a:xfrm flipH="1">
              <a:off x="959349" y="4356671"/>
              <a:ext cx="56497" cy="133771"/>
            </a:xfrm>
            <a:custGeom>
              <a:avLst/>
              <a:gdLst/>
              <a:ahLst/>
              <a:cxnLst/>
              <a:rect l="l" t="t" r="r" b="b"/>
              <a:pathLst>
                <a:path w="435" h="1030" extrusionOk="0">
                  <a:moveTo>
                    <a:pt x="375" y="1"/>
                  </a:moveTo>
                  <a:cubicBezTo>
                    <a:pt x="331" y="1"/>
                    <a:pt x="215" y="109"/>
                    <a:pt x="84" y="244"/>
                  </a:cubicBezTo>
                  <a:cubicBezTo>
                    <a:pt x="33" y="393"/>
                    <a:pt x="1" y="564"/>
                    <a:pt x="1" y="754"/>
                  </a:cubicBezTo>
                  <a:cubicBezTo>
                    <a:pt x="1" y="846"/>
                    <a:pt x="5" y="939"/>
                    <a:pt x="19" y="1022"/>
                  </a:cubicBezTo>
                  <a:cubicBezTo>
                    <a:pt x="24" y="1022"/>
                    <a:pt x="33" y="1027"/>
                    <a:pt x="33" y="1027"/>
                  </a:cubicBezTo>
                  <a:cubicBezTo>
                    <a:pt x="37" y="1029"/>
                    <a:pt x="41" y="1030"/>
                    <a:pt x="45" y="1030"/>
                  </a:cubicBezTo>
                  <a:cubicBezTo>
                    <a:pt x="174" y="1030"/>
                    <a:pt x="434" y="44"/>
                    <a:pt x="385" y="3"/>
                  </a:cubicBezTo>
                  <a:cubicBezTo>
                    <a:pt x="382" y="1"/>
                    <a:pt x="379" y="1"/>
                    <a:pt x="3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63"/>
            <p:cNvSpPr/>
            <p:nvPr/>
          </p:nvSpPr>
          <p:spPr>
            <a:xfrm flipH="1">
              <a:off x="319830" y="4180169"/>
              <a:ext cx="371839" cy="426639"/>
            </a:xfrm>
            <a:custGeom>
              <a:avLst/>
              <a:gdLst/>
              <a:ahLst/>
              <a:cxnLst/>
              <a:rect l="l" t="t" r="r" b="b"/>
              <a:pathLst>
                <a:path w="2863" h="3285" extrusionOk="0">
                  <a:moveTo>
                    <a:pt x="1950" y="1"/>
                  </a:moveTo>
                  <a:lnTo>
                    <a:pt x="1950" y="1"/>
                  </a:lnTo>
                  <a:cubicBezTo>
                    <a:pt x="1645" y="61"/>
                    <a:pt x="1242" y="135"/>
                    <a:pt x="881" y="413"/>
                  </a:cubicBezTo>
                  <a:cubicBezTo>
                    <a:pt x="455" y="747"/>
                    <a:pt x="237" y="2034"/>
                    <a:pt x="61" y="2701"/>
                  </a:cubicBezTo>
                  <a:cubicBezTo>
                    <a:pt x="1" y="2914"/>
                    <a:pt x="552" y="2970"/>
                    <a:pt x="732" y="2993"/>
                  </a:cubicBezTo>
                  <a:cubicBezTo>
                    <a:pt x="732" y="2993"/>
                    <a:pt x="830" y="3178"/>
                    <a:pt x="1024" y="3284"/>
                  </a:cubicBezTo>
                  <a:cubicBezTo>
                    <a:pt x="1242" y="3210"/>
                    <a:pt x="1460" y="3081"/>
                    <a:pt x="1687" y="2891"/>
                  </a:cubicBezTo>
                  <a:cubicBezTo>
                    <a:pt x="2265" y="2400"/>
                    <a:pt x="2863" y="1071"/>
                    <a:pt x="1950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63"/>
            <p:cNvSpPr/>
            <p:nvPr/>
          </p:nvSpPr>
          <p:spPr>
            <a:xfrm flipH="1">
              <a:off x="547117" y="4030291"/>
              <a:ext cx="361709" cy="133252"/>
            </a:xfrm>
            <a:custGeom>
              <a:avLst/>
              <a:gdLst/>
              <a:ahLst/>
              <a:cxnLst/>
              <a:rect l="l" t="t" r="r" b="b"/>
              <a:pathLst>
                <a:path w="2785" h="1026" extrusionOk="0">
                  <a:moveTo>
                    <a:pt x="873" y="0"/>
                  </a:moveTo>
                  <a:cubicBezTo>
                    <a:pt x="558" y="0"/>
                    <a:pt x="304" y="60"/>
                    <a:pt x="195" y="178"/>
                  </a:cubicBezTo>
                  <a:cubicBezTo>
                    <a:pt x="1" y="391"/>
                    <a:pt x="376" y="715"/>
                    <a:pt x="1034" y="900"/>
                  </a:cubicBezTo>
                  <a:cubicBezTo>
                    <a:pt x="1334" y="984"/>
                    <a:pt x="1641" y="1025"/>
                    <a:pt x="1906" y="1025"/>
                  </a:cubicBezTo>
                  <a:cubicBezTo>
                    <a:pt x="2224" y="1025"/>
                    <a:pt x="2481" y="966"/>
                    <a:pt x="2590" y="849"/>
                  </a:cubicBezTo>
                  <a:cubicBezTo>
                    <a:pt x="2784" y="636"/>
                    <a:pt x="2409" y="312"/>
                    <a:pt x="1747" y="127"/>
                  </a:cubicBezTo>
                  <a:cubicBezTo>
                    <a:pt x="1446" y="42"/>
                    <a:pt x="1138" y="0"/>
                    <a:pt x="873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63"/>
            <p:cNvSpPr/>
            <p:nvPr/>
          </p:nvSpPr>
          <p:spPr>
            <a:xfrm flipH="1">
              <a:off x="368533" y="4227834"/>
              <a:ext cx="184816" cy="299492"/>
            </a:xfrm>
            <a:custGeom>
              <a:avLst/>
              <a:gdLst/>
              <a:ahLst/>
              <a:cxnLst/>
              <a:rect l="l" t="t" r="r" b="b"/>
              <a:pathLst>
                <a:path w="1423" h="2306" extrusionOk="0">
                  <a:moveTo>
                    <a:pt x="835" y="1"/>
                  </a:moveTo>
                  <a:cubicBezTo>
                    <a:pt x="514" y="1"/>
                    <a:pt x="195" y="457"/>
                    <a:pt x="98" y="1065"/>
                  </a:cubicBezTo>
                  <a:cubicBezTo>
                    <a:pt x="1" y="1699"/>
                    <a:pt x="200" y="2255"/>
                    <a:pt x="538" y="2301"/>
                  </a:cubicBezTo>
                  <a:cubicBezTo>
                    <a:pt x="556" y="2304"/>
                    <a:pt x="574" y="2306"/>
                    <a:pt x="592" y="2306"/>
                  </a:cubicBezTo>
                  <a:cubicBezTo>
                    <a:pt x="913" y="2306"/>
                    <a:pt x="1233" y="1846"/>
                    <a:pt x="1325" y="1246"/>
                  </a:cubicBezTo>
                  <a:cubicBezTo>
                    <a:pt x="1423" y="606"/>
                    <a:pt x="1228" y="51"/>
                    <a:pt x="885" y="4"/>
                  </a:cubicBezTo>
                  <a:cubicBezTo>
                    <a:pt x="869" y="2"/>
                    <a:pt x="852" y="1"/>
                    <a:pt x="835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63"/>
            <p:cNvSpPr/>
            <p:nvPr/>
          </p:nvSpPr>
          <p:spPr>
            <a:xfrm flipH="1">
              <a:off x="989870" y="4557980"/>
              <a:ext cx="29612" cy="55457"/>
            </a:xfrm>
            <a:custGeom>
              <a:avLst/>
              <a:gdLst/>
              <a:ahLst/>
              <a:cxnLst/>
              <a:rect l="l" t="t" r="r" b="b"/>
              <a:pathLst>
                <a:path w="228" h="427" extrusionOk="0">
                  <a:moveTo>
                    <a:pt x="228" y="0"/>
                  </a:moveTo>
                  <a:cubicBezTo>
                    <a:pt x="228" y="0"/>
                    <a:pt x="107" y="172"/>
                    <a:pt x="1" y="357"/>
                  </a:cubicBezTo>
                  <a:lnTo>
                    <a:pt x="163" y="42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63"/>
            <p:cNvSpPr/>
            <p:nvPr/>
          </p:nvSpPr>
          <p:spPr>
            <a:xfrm flipH="1">
              <a:off x="1065070" y="4569929"/>
              <a:ext cx="28963" cy="39222"/>
            </a:xfrm>
            <a:custGeom>
              <a:avLst/>
              <a:gdLst/>
              <a:ahLst/>
              <a:cxnLst/>
              <a:rect l="l" t="t" r="r" b="b"/>
              <a:pathLst>
                <a:path w="223" h="302" extrusionOk="0">
                  <a:moveTo>
                    <a:pt x="61" y="1"/>
                  </a:moveTo>
                  <a:lnTo>
                    <a:pt x="0" y="302"/>
                  </a:lnTo>
                  <a:cubicBezTo>
                    <a:pt x="0" y="302"/>
                    <a:pt x="126" y="200"/>
                    <a:pt x="223" y="80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63"/>
            <p:cNvSpPr/>
            <p:nvPr/>
          </p:nvSpPr>
          <p:spPr>
            <a:xfrm flipH="1">
              <a:off x="1090266" y="4501354"/>
              <a:ext cx="34418" cy="53768"/>
            </a:xfrm>
            <a:custGeom>
              <a:avLst/>
              <a:gdLst/>
              <a:ahLst/>
              <a:cxnLst/>
              <a:rect l="l" t="t" r="r" b="b"/>
              <a:pathLst>
                <a:path w="265" h="414" extrusionOk="0">
                  <a:moveTo>
                    <a:pt x="264" y="1"/>
                  </a:moveTo>
                  <a:lnTo>
                    <a:pt x="264" y="1"/>
                  </a:lnTo>
                  <a:lnTo>
                    <a:pt x="264" y="1"/>
                  </a:lnTo>
                  <a:cubicBezTo>
                    <a:pt x="264" y="1"/>
                    <a:pt x="264" y="1"/>
                    <a:pt x="264" y="1"/>
                  </a:cubicBezTo>
                  <a:close/>
                  <a:moveTo>
                    <a:pt x="264" y="1"/>
                  </a:moveTo>
                  <a:cubicBezTo>
                    <a:pt x="259" y="11"/>
                    <a:pt x="128" y="152"/>
                    <a:pt x="0" y="311"/>
                  </a:cubicBezTo>
                  <a:lnTo>
                    <a:pt x="121" y="413"/>
                  </a:lnTo>
                  <a:lnTo>
                    <a:pt x="26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63"/>
            <p:cNvSpPr/>
            <p:nvPr/>
          </p:nvSpPr>
          <p:spPr>
            <a:xfrm flipH="1">
              <a:off x="1047017" y="4532654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cubicBezTo>
                    <a:pt x="202" y="1"/>
                    <a:pt x="92" y="175"/>
                    <a:pt x="1" y="357"/>
                  </a:cubicBezTo>
                  <a:lnTo>
                    <a:pt x="140" y="431"/>
                  </a:lnTo>
                  <a:lnTo>
                    <a:pt x="205" y="1"/>
                  </a:lnTo>
                  <a:cubicBezTo>
                    <a:pt x="205" y="1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63"/>
            <p:cNvSpPr/>
            <p:nvPr/>
          </p:nvSpPr>
          <p:spPr>
            <a:xfrm flipH="1">
              <a:off x="926100" y="4583177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lnTo>
                    <a:pt x="205" y="1"/>
                  </a:lnTo>
                  <a:cubicBezTo>
                    <a:pt x="205" y="1"/>
                    <a:pt x="93" y="168"/>
                    <a:pt x="1" y="353"/>
                  </a:cubicBezTo>
                  <a:lnTo>
                    <a:pt x="140" y="432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63"/>
            <p:cNvSpPr/>
            <p:nvPr/>
          </p:nvSpPr>
          <p:spPr>
            <a:xfrm flipH="1">
              <a:off x="985065" y="4612659"/>
              <a:ext cx="25326" cy="55457"/>
            </a:xfrm>
            <a:custGeom>
              <a:avLst/>
              <a:gdLst/>
              <a:ahLst/>
              <a:cxnLst/>
              <a:rect l="l" t="t" r="r" b="b"/>
              <a:pathLst>
                <a:path w="195" h="427" extrusionOk="0">
                  <a:moveTo>
                    <a:pt x="56" y="1"/>
                  </a:moveTo>
                  <a:lnTo>
                    <a:pt x="0" y="427"/>
                  </a:lnTo>
                  <a:cubicBezTo>
                    <a:pt x="0" y="427"/>
                    <a:pt x="111" y="255"/>
                    <a:pt x="195" y="70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63"/>
            <p:cNvSpPr/>
            <p:nvPr/>
          </p:nvSpPr>
          <p:spPr>
            <a:xfrm flipH="1">
              <a:off x="916489" y="4639153"/>
              <a:ext cx="25456" cy="55457"/>
            </a:xfrm>
            <a:custGeom>
              <a:avLst/>
              <a:gdLst/>
              <a:ahLst/>
              <a:cxnLst/>
              <a:rect l="l" t="t" r="r" b="b"/>
              <a:pathLst>
                <a:path w="196" h="427" extrusionOk="0">
                  <a:moveTo>
                    <a:pt x="57" y="1"/>
                  </a:moveTo>
                  <a:lnTo>
                    <a:pt x="1" y="425"/>
                  </a:lnTo>
                  <a:lnTo>
                    <a:pt x="1" y="425"/>
                  </a:lnTo>
                  <a:cubicBezTo>
                    <a:pt x="8" y="408"/>
                    <a:pt x="108" y="245"/>
                    <a:pt x="196" y="70"/>
                  </a:cubicBezTo>
                  <a:lnTo>
                    <a:pt x="57" y="1"/>
                  </a:lnTo>
                  <a:close/>
                  <a:moveTo>
                    <a:pt x="1" y="425"/>
                  </a:moveTo>
                  <a:cubicBezTo>
                    <a:pt x="1" y="426"/>
                    <a:pt x="1" y="427"/>
                    <a:pt x="1" y="427"/>
                  </a:cubicBezTo>
                  <a:lnTo>
                    <a:pt x="1" y="4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63"/>
            <p:cNvSpPr/>
            <p:nvPr/>
          </p:nvSpPr>
          <p:spPr>
            <a:xfrm flipH="1">
              <a:off x="1105332" y="4539928"/>
              <a:ext cx="27794" cy="28443"/>
            </a:xfrm>
            <a:custGeom>
              <a:avLst/>
              <a:gdLst/>
              <a:ahLst/>
              <a:cxnLst/>
              <a:rect l="l" t="t" r="r" b="b"/>
              <a:pathLst>
                <a:path w="214" h="219" extrusionOk="0">
                  <a:moveTo>
                    <a:pt x="93" y="0"/>
                  </a:moveTo>
                  <a:lnTo>
                    <a:pt x="1" y="218"/>
                  </a:lnTo>
                  <a:lnTo>
                    <a:pt x="1" y="218"/>
                  </a:lnTo>
                  <a:cubicBezTo>
                    <a:pt x="7" y="213"/>
                    <a:pt x="121" y="159"/>
                    <a:pt x="213" y="79"/>
                  </a:cubicBezTo>
                  <a:lnTo>
                    <a:pt x="93" y="0"/>
                  </a:lnTo>
                  <a:close/>
                  <a:moveTo>
                    <a:pt x="1" y="218"/>
                  </a:moveTo>
                  <a:cubicBezTo>
                    <a:pt x="0" y="218"/>
                    <a:pt x="0" y="218"/>
                    <a:pt x="0" y="218"/>
                  </a:cubicBezTo>
                  <a:lnTo>
                    <a:pt x="1" y="21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356" name="Google Shape;4356;p63"/>
          <p:cNvCxnSpPr>
            <a:cxnSpLocks/>
          </p:cNvCxnSpPr>
          <p:nvPr/>
        </p:nvCxnSpPr>
        <p:spPr>
          <a:xfrm>
            <a:off x="2791550" y="1592049"/>
            <a:ext cx="1356600" cy="305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357" name="Google Shape;4357;p63"/>
          <p:cNvCxnSpPr>
            <a:cxnSpLocks/>
          </p:cNvCxnSpPr>
          <p:nvPr/>
        </p:nvCxnSpPr>
        <p:spPr>
          <a:xfrm flipH="1">
            <a:off x="4788150" y="1594675"/>
            <a:ext cx="1541400" cy="406200"/>
          </a:xfrm>
          <a:prstGeom prst="bentConnector3">
            <a:avLst>
              <a:gd name="adj1" fmla="val 2726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358" name="Google Shape;4358;p63"/>
          <p:cNvCxnSpPr>
            <a:cxnSpLocks/>
          </p:cNvCxnSpPr>
          <p:nvPr/>
        </p:nvCxnSpPr>
        <p:spPr>
          <a:xfrm rot="10800000" flipH="1">
            <a:off x="2791550" y="3152576"/>
            <a:ext cx="1868400" cy="230700"/>
          </a:xfrm>
          <a:prstGeom prst="bentConnector3">
            <a:avLst>
              <a:gd name="adj1" fmla="val 2987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359" name="Google Shape;4359;p63"/>
          <p:cNvCxnSpPr>
            <a:cxnSpLocks/>
          </p:cNvCxnSpPr>
          <p:nvPr/>
        </p:nvCxnSpPr>
        <p:spPr>
          <a:xfrm flipH="1">
            <a:off x="5226750" y="3391450"/>
            <a:ext cx="1102800" cy="407400"/>
          </a:xfrm>
          <a:prstGeom prst="bentConnector3">
            <a:avLst>
              <a:gd name="adj1" fmla="val 38656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pic>
        <p:nvPicPr>
          <p:cNvPr id="9218" name="Picture 2">
            <a:extLst>
              <a:ext uri="{FF2B5EF4-FFF2-40B4-BE49-F238E27FC236}">
                <a16:creationId xmlns:a16="http://schemas.microsoft.com/office/drawing/2014/main" id="{B7CB0CA8-2F39-F2EF-8D66-693BD0047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643" y="1263822"/>
            <a:ext cx="2185977" cy="3191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0" name="Google Shape;4840;p68"/>
          <p:cNvSpPr txBox="1">
            <a:spLocks noGrp="1"/>
          </p:cNvSpPr>
          <p:nvPr>
            <p:ph type="title"/>
          </p:nvPr>
        </p:nvSpPr>
        <p:spPr>
          <a:xfrm>
            <a:off x="965724" y="392071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Изменения в лютеранской церкви</a:t>
            </a:r>
            <a:endParaRPr sz="2800" dirty="0"/>
          </a:p>
        </p:txBody>
      </p:sp>
      <p:sp>
        <p:nvSpPr>
          <p:cNvPr id="4842" name="Google Shape;4842;p68"/>
          <p:cNvSpPr txBox="1">
            <a:spLocks noGrp="1"/>
          </p:cNvSpPr>
          <p:nvPr>
            <p:ph type="subTitle" idx="2"/>
          </p:nvPr>
        </p:nvSpPr>
        <p:spPr>
          <a:xfrm>
            <a:off x="1098478" y="2457730"/>
            <a:ext cx="238472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dirty="0">
                <a:effectLst/>
                <a:latin typeface="CenturySchoolbook"/>
              </a:rPr>
              <a:t>Лютеранская цер­ковь стала учреждением, </a:t>
            </a:r>
            <a:r>
              <a:rPr lang="ru-RU" dirty="0" err="1">
                <a:effectLst/>
                <a:latin typeface="CenturySchoolbook"/>
              </a:rPr>
              <a:t>подчинённым</a:t>
            </a:r>
            <a:r>
              <a:rPr lang="ru-RU" dirty="0">
                <a:effectLst/>
                <a:latin typeface="CenturySchoolbook"/>
              </a:rPr>
              <a:t> князю. </a:t>
            </a:r>
            <a:endParaRPr lang="ru-RU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45" name="Google Shape;4845;p68"/>
          <p:cNvSpPr txBox="1">
            <a:spLocks noGrp="1"/>
          </p:cNvSpPr>
          <p:nvPr>
            <p:ph type="subTitle" idx="6"/>
          </p:nvPr>
        </p:nvSpPr>
        <p:spPr>
          <a:xfrm>
            <a:off x="3535500" y="2348780"/>
            <a:ext cx="2073000" cy="1503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dirty="0">
                <a:effectLst/>
                <a:latin typeface="CenturySchoolbook"/>
              </a:rPr>
              <a:t>Пышные церков­ные обряды отменили, из </a:t>
            </a:r>
            <a:r>
              <a:rPr lang="ru-RU" dirty="0" err="1">
                <a:effectLst/>
                <a:latin typeface="CenturySchoolbook"/>
              </a:rPr>
              <a:t>церквеи</a:t>
            </a:r>
            <a:r>
              <a:rPr lang="ru-RU" dirty="0">
                <a:effectLst/>
                <a:latin typeface="CenturySchoolbook"/>
              </a:rPr>
              <a:t>̆ убрали скульптуры, </a:t>
            </a:r>
            <a:r>
              <a:rPr lang="ru-RU" dirty="0" err="1">
                <a:effectLst/>
                <a:latin typeface="CenturySchoolbook"/>
              </a:rPr>
              <a:t>упразд­или</a:t>
            </a:r>
            <a:r>
              <a:rPr lang="ru-RU" dirty="0">
                <a:effectLst/>
                <a:latin typeface="CenturySchoolbook"/>
              </a:rPr>
              <a:t> почитание икон и святых </a:t>
            </a:r>
            <a:r>
              <a:rPr lang="ru-RU" dirty="0" err="1">
                <a:effectLst/>
                <a:latin typeface="CenturySchoolbook"/>
              </a:rPr>
              <a:t>мощеи</a:t>
            </a:r>
            <a:r>
              <a:rPr lang="ru-RU" dirty="0">
                <a:effectLst/>
                <a:latin typeface="CenturySchoolbook"/>
              </a:rPr>
              <a:t>̆. </a:t>
            </a:r>
            <a:endParaRPr lang="ru-RU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47" name="Google Shape;4847;p68"/>
          <p:cNvSpPr txBox="1">
            <a:spLocks noGrp="1"/>
          </p:cNvSpPr>
          <p:nvPr>
            <p:ph type="subTitle" idx="8"/>
          </p:nvPr>
        </p:nvSpPr>
        <p:spPr>
          <a:xfrm>
            <a:off x="6050280" y="2461704"/>
            <a:ext cx="2907578" cy="13907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</a:pPr>
            <a:r>
              <a:rPr lang="ru-RU" dirty="0">
                <a:effectLst/>
                <a:latin typeface="CenturySchoolbook"/>
              </a:rPr>
              <a:t>Северные и северо-восточные земли Германии, а также неко­торые княжества в </a:t>
            </a:r>
            <a:r>
              <a:rPr lang="ru-RU" dirty="0" err="1">
                <a:effectLst/>
                <a:latin typeface="CenturySchoolbook"/>
              </a:rPr>
              <a:t>центральнои</a:t>
            </a:r>
            <a:r>
              <a:rPr lang="ru-RU" dirty="0">
                <a:effectLst/>
                <a:latin typeface="CenturySchoolbook"/>
              </a:rPr>
              <a:t>̆ Германии приняли лютеранство, юг остался католическим. </a:t>
            </a:r>
            <a:endParaRPr lang="ru-RU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4CC3613B-4310-DCA3-28F3-BAD31B6E7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910" y="1247126"/>
            <a:ext cx="1170622" cy="92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564A2142-B4BF-3E70-77F7-A2E51C723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01" y="1247126"/>
            <a:ext cx="1170622" cy="92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41BF11-DCF0-C251-14E7-33A94F21F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447" y="1247126"/>
            <a:ext cx="1170622" cy="92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9" name="Google Shape;2509;p45"/>
          <p:cNvSpPr txBox="1">
            <a:spLocks noGrp="1"/>
          </p:cNvSpPr>
          <p:nvPr>
            <p:ph type="subTitle" idx="2"/>
          </p:nvPr>
        </p:nvSpPr>
        <p:spPr>
          <a:xfrm>
            <a:off x="529561" y="1914731"/>
            <a:ext cx="3956526" cy="7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eaLnBrk="1" hangingPunct="1"/>
            <a:r>
              <a:rPr lang="ru-RU" altLang="ru-RU" sz="1800" dirty="0"/>
              <a:t>Реформацию часто называют</a:t>
            </a:r>
          </a:p>
          <a:p>
            <a:pPr algn="ctr" eaLnBrk="1" hangingPunct="1"/>
            <a:r>
              <a:rPr lang="ru-RU" altLang="ru-RU" sz="1800" dirty="0"/>
              <a:t>религиозной революцией.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10" name="Google Shape;2510;p45"/>
          <p:cNvSpPr txBox="1">
            <a:spLocks noGrp="1"/>
          </p:cNvSpPr>
          <p:nvPr>
            <p:ph type="title"/>
          </p:nvPr>
        </p:nvSpPr>
        <p:spPr>
          <a:xfrm>
            <a:off x="716800" y="457275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Реформация 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2512" name="Google Shape;2512;p45"/>
          <p:cNvSpPr txBox="1">
            <a:spLocks noGrp="1"/>
          </p:cNvSpPr>
          <p:nvPr>
            <p:ph type="subTitle" idx="4"/>
          </p:nvPr>
        </p:nvSpPr>
        <p:spPr>
          <a:xfrm>
            <a:off x="4775093" y="1914731"/>
            <a:ext cx="3703394" cy="101308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eaLnBrk="1" hangingPunct="1"/>
            <a:r>
              <a:rPr lang="ru-RU" altLang="ru-RU" sz="1800" dirty="0"/>
              <a:t>Революция – это крутой поворот, перелом в жизни </a:t>
            </a:r>
          </a:p>
          <a:p>
            <a:pPr eaLnBrk="1" hangingPunct="1"/>
            <a:r>
              <a:rPr lang="ru-RU" altLang="ru-RU" sz="1800" dirty="0"/>
              <a:t>людей.</a:t>
            </a:r>
          </a:p>
          <a:p>
            <a:endParaRPr lang="ru-RU" altLang="ru-RU" sz="1800" dirty="0"/>
          </a:p>
          <a:p>
            <a:pPr algn="ctr" eaLnBrk="1" hangingPunct="1"/>
            <a:endParaRPr lang="ru-RU" altLang="ru-RU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13" name="Google Shape;2513;p45"/>
          <p:cNvSpPr/>
          <p:nvPr/>
        </p:nvSpPr>
        <p:spPr>
          <a:xfrm>
            <a:off x="6707050" y="2659022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2514" name="Google Shape;2514;p45"/>
          <p:cNvGrpSpPr/>
          <p:nvPr/>
        </p:nvGrpSpPr>
        <p:grpSpPr>
          <a:xfrm>
            <a:off x="4245749" y="3425351"/>
            <a:ext cx="652399" cy="212297"/>
            <a:chOff x="-3774975" y="2183775"/>
            <a:chExt cx="131450" cy="42775"/>
          </a:xfrm>
        </p:grpSpPr>
        <p:sp>
          <p:nvSpPr>
            <p:cNvPr id="2515" name="Google Shape;2515;p45"/>
            <p:cNvSpPr/>
            <p:nvPr/>
          </p:nvSpPr>
          <p:spPr>
            <a:xfrm>
              <a:off x="-3710950" y="2192325"/>
              <a:ext cx="60000" cy="28900"/>
            </a:xfrm>
            <a:custGeom>
              <a:avLst/>
              <a:gdLst/>
              <a:ahLst/>
              <a:cxnLst/>
              <a:rect l="l" t="t" r="r" b="b"/>
              <a:pathLst>
                <a:path w="2400" h="1156" extrusionOk="0">
                  <a:moveTo>
                    <a:pt x="1175" y="1"/>
                  </a:moveTo>
                  <a:cubicBezTo>
                    <a:pt x="1051" y="1"/>
                    <a:pt x="921" y="20"/>
                    <a:pt x="788" y="67"/>
                  </a:cubicBezTo>
                  <a:cubicBezTo>
                    <a:pt x="339" y="220"/>
                    <a:pt x="1" y="1156"/>
                    <a:pt x="1" y="1156"/>
                  </a:cubicBezTo>
                  <a:lnTo>
                    <a:pt x="2090" y="924"/>
                  </a:lnTo>
                  <a:lnTo>
                    <a:pt x="2400" y="628"/>
                  </a:lnTo>
                  <a:cubicBezTo>
                    <a:pt x="2400" y="628"/>
                    <a:pt x="1873" y="1"/>
                    <a:pt x="11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45"/>
            <p:cNvSpPr/>
            <p:nvPr/>
          </p:nvSpPr>
          <p:spPr>
            <a:xfrm>
              <a:off x="-3762225" y="2183775"/>
              <a:ext cx="52700" cy="35250"/>
            </a:xfrm>
            <a:custGeom>
              <a:avLst/>
              <a:gdLst/>
              <a:ahLst/>
              <a:cxnLst/>
              <a:rect l="l" t="t" r="r" b="b"/>
              <a:pathLst>
                <a:path w="2108" h="1410" extrusionOk="0">
                  <a:moveTo>
                    <a:pt x="697" y="0"/>
                  </a:moveTo>
                  <a:cubicBezTo>
                    <a:pt x="318" y="0"/>
                    <a:pt x="0" y="76"/>
                    <a:pt x="0" y="76"/>
                  </a:cubicBezTo>
                  <a:lnTo>
                    <a:pt x="144" y="1048"/>
                  </a:lnTo>
                  <a:lnTo>
                    <a:pt x="2107" y="1410"/>
                  </a:lnTo>
                  <a:cubicBezTo>
                    <a:pt x="2107" y="1081"/>
                    <a:pt x="2010" y="734"/>
                    <a:pt x="1783" y="414"/>
                  </a:cubicBezTo>
                  <a:cubicBezTo>
                    <a:pt x="1547" y="82"/>
                    <a:pt x="1090" y="0"/>
                    <a:pt x="6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45"/>
            <p:cNvSpPr/>
            <p:nvPr/>
          </p:nvSpPr>
          <p:spPr>
            <a:xfrm>
              <a:off x="-3770800" y="2193000"/>
              <a:ext cx="61850" cy="27875"/>
            </a:xfrm>
            <a:custGeom>
              <a:avLst/>
              <a:gdLst/>
              <a:ahLst/>
              <a:cxnLst/>
              <a:rect l="l" t="t" r="r" b="b"/>
              <a:pathLst>
                <a:path w="2474" h="1115" extrusionOk="0">
                  <a:moveTo>
                    <a:pt x="1247" y="0"/>
                  </a:moveTo>
                  <a:cubicBezTo>
                    <a:pt x="639" y="0"/>
                    <a:pt x="1" y="369"/>
                    <a:pt x="1" y="369"/>
                  </a:cubicBezTo>
                  <a:lnTo>
                    <a:pt x="394" y="957"/>
                  </a:lnTo>
                  <a:lnTo>
                    <a:pt x="2474" y="1115"/>
                  </a:lnTo>
                  <a:cubicBezTo>
                    <a:pt x="2474" y="911"/>
                    <a:pt x="2270" y="332"/>
                    <a:pt x="1700" y="87"/>
                  </a:cubicBezTo>
                  <a:cubicBezTo>
                    <a:pt x="1559" y="25"/>
                    <a:pt x="1404" y="0"/>
                    <a:pt x="12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45"/>
            <p:cNvSpPr/>
            <p:nvPr/>
          </p:nvSpPr>
          <p:spPr>
            <a:xfrm>
              <a:off x="-3772650" y="2199425"/>
              <a:ext cx="124375" cy="24225"/>
            </a:xfrm>
            <a:custGeom>
              <a:avLst/>
              <a:gdLst/>
              <a:ahLst/>
              <a:cxnLst/>
              <a:rect l="l" t="t" r="r" b="b"/>
              <a:pathLst>
                <a:path w="4975" h="969" extrusionOk="0">
                  <a:moveTo>
                    <a:pt x="3608" y="1"/>
                  </a:moveTo>
                  <a:cubicBezTo>
                    <a:pt x="3096" y="1"/>
                    <a:pt x="2708" y="512"/>
                    <a:pt x="2548" y="724"/>
                  </a:cubicBezTo>
                  <a:cubicBezTo>
                    <a:pt x="2530" y="746"/>
                    <a:pt x="2507" y="756"/>
                    <a:pt x="2485" y="756"/>
                  </a:cubicBezTo>
                  <a:cubicBezTo>
                    <a:pt x="2461" y="756"/>
                    <a:pt x="2437" y="743"/>
                    <a:pt x="2423" y="719"/>
                  </a:cubicBezTo>
                  <a:cubicBezTo>
                    <a:pt x="2321" y="561"/>
                    <a:pt x="2084" y="131"/>
                    <a:pt x="1644" y="117"/>
                  </a:cubicBezTo>
                  <a:cubicBezTo>
                    <a:pt x="1640" y="117"/>
                    <a:pt x="1635" y="117"/>
                    <a:pt x="1630" y="117"/>
                  </a:cubicBezTo>
                  <a:cubicBezTo>
                    <a:pt x="1008" y="117"/>
                    <a:pt x="0" y="696"/>
                    <a:pt x="0" y="696"/>
                  </a:cubicBezTo>
                  <a:lnTo>
                    <a:pt x="47" y="862"/>
                  </a:lnTo>
                  <a:lnTo>
                    <a:pt x="2464" y="969"/>
                  </a:lnTo>
                  <a:lnTo>
                    <a:pt x="4863" y="862"/>
                  </a:lnTo>
                  <a:lnTo>
                    <a:pt x="4974" y="608"/>
                  </a:lnTo>
                  <a:cubicBezTo>
                    <a:pt x="4974" y="608"/>
                    <a:pt x="4294" y="20"/>
                    <a:pt x="3622" y="1"/>
                  </a:cubicBezTo>
                  <a:cubicBezTo>
                    <a:pt x="3617" y="1"/>
                    <a:pt x="3613" y="1"/>
                    <a:pt x="36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45"/>
            <p:cNvSpPr/>
            <p:nvPr/>
          </p:nvSpPr>
          <p:spPr>
            <a:xfrm>
              <a:off x="-3672375" y="2206500"/>
              <a:ext cx="22950" cy="14025"/>
            </a:xfrm>
            <a:custGeom>
              <a:avLst/>
              <a:gdLst/>
              <a:ahLst/>
              <a:cxnLst/>
              <a:rect l="l" t="t" r="r" b="b"/>
              <a:pathLst>
                <a:path w="918" h="561" extrusionOk="0">
                  <a:moveTo>
                    <a:pt x="0" y="1"/>
                  </a:moveTo>
                  <a:cubicBezTo>
                    <a:pt x="0" y="1"/>
                    <a:pt x="273" y="38"/>
                    <a:pt x="866" y="561"/>
                  </a:cubicBezTo>
                  <a:lnTo>
                    <a:pt x="917" y="454"/>
                  </a:lnTo>
                  <a:cubicBezTo>
                    <a:pt x="338" y="1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45"/>
            <p:cNvSpPr/>
            <p:nvPr/>
          </p:nvSpPr>
          <p:spPr>
            <a:xfrm>
              <a:off x="-3703875" y="2209700"/>
              <a:ext cx="30000" cy="10500"/>
            </a:xfrm>
            <a:custGeom>
              <a:avLst/>
              <a:gdLst/>
              <a:ahLst/>
              <a:cxnLst/>
              <a:rect l="l" t="t" r="r" b="b"/>
              <a:pathLst>
                <a:path w="1200" h="420" extrusionOk="0">
                  <a:moveTo>
                    <a:pt x="895" y="0"/>
                  </a:moveTo>
                  <a:cubicBezTo>
                    <a:pt x="624" y="0"/>
                    <a:pt x="235" y="69"/>
                    <a:pt x="0" y="419"/>
                  </a:cubicBezTo>
                  <a:cubicBezTo>
                    <a:pt x="348" y="164"/>
                    <a:pt x="741" y="30"/>
                    <a:pt x="1200" y="30"/>
                  </a:cubicBezTo>
                  <a:cubicBezTo>
                    <a:pt x="1200" y="30"/>
                    <a:pt x="1073" y="0"/>
                    <a:pt x="895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45"/>
            <p:cNvSpPr/>
            <p:nvPr/>
          </p:nvSpPr>
          <p:spPr>
            <a:xfrm>
              <a:off x="-3688375" y="2215475"/>
              <a:ext cx="29325" cy="4725"/>
            </a:xfrm>
            <a:custGeom>
              <a:avLst/>
              <a:gdLst/>
              <a:ahLst/>
              <a:cxnLst/>
              <a:rect l="l" t="t" r="r" b="b"/>
              <a:pathLst>
                <a:path w="1173" h="189" extrusionOk="0">
                  <a:moveTo>
                    <a:pt x="633" y="0"/>
                  </a:moveTo>
                  <a:cubicBezTo>
                    <a:pt x="402" y="0"/>
                    <a:pt x="170" y="62"/>
                    <a:pt x="1" y="188"/>
                  </a:cubicBezTo>
                  <a:cubicBezTo>
                    <a:pt x="228" y="126"/>
                    <a:pt x="468" y="89"/>
                    <a:pt x="722" y="89"/>
                  </a:cubicBezTo>
                  <a:cubicBezTo>
                    <a:pt x="868" y="89"/>
                    <a:pt x="1018" y="101"/>
                    <a:pt x="1173" y="128"/>
                  </a:cubicBezTo>
                  <a:cubicBezTo>
                    <a:pt x="1019" y="43"/>
                    <a:pt x="826" y="0"/>
                    <a:pt x="633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45"/>
            <p:cNvSpPr/>
            <p:nvPr/>
          </p:nvSpPr>
          <p:spPr>
            <a:xfrm>
              <a:off x="-3745325" y="2205275"/>
              <a:ext cx="31850" cy="15500"/>
            </a:xfrm>
            <a:custGeom>
              <a:avLst/>
              <a:gdLst/>
              <a:ahLst/>
              <a:cxnLst/>
              <a:rect l="l" t="t" r="r" b="b"/>
              <a:pathLst>
                <a:path w="1274" h="620" extrusionOk="0">
                  <a:moveTo>
                    <a:pt x="427" y="1"/>
                  </a:moveTo>
                  <a:cubicBezTo>
                    <a:pt x="285" y="1"/>
                    <a:pt x="142" y="34"/>
                    <a:pt x="0" y="87"/>
                  </a:cubicBezTo>
                  <a:cubicBezTo>
                    <a:pt x="106" y="79"/>
                    <a:pt x="206" y="68"/>
                    <a:pt x="308" y="68"/>
                  </a:cubicBezTo>
                  <a:cubicBezTo>
                    <a:pt x="586" y="68"/>
                    <a:pt x="870" y="151"/>
                    <a:pt x="1274" y="619"/>
                  </a:cubicBezTo>
                  <a:cubicBezTo>
                    <a:pt x="1033" y="159"/>
                    <a:pt x="735" y="1"/>
                    <a:pt x="427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45"/>
            <p:cNvSpPr/>
            <p:nvPr/>
          </p:nvSpPr>
          <p:spPr>
            <a:xfrm>
              <a:off x="-3713500" y="2218650"/>
              <a:ext cx="7325" cy="7550"/>
            </a:xfrm>
            <a:custGeom>
              <a:avLst/>
              <a:gdLst/>
              <a:ahLst/>
              <a:cxnLst/>
              <a:rect l="l" t="t" r="r" b="b"/>
              <a:pathLst>
                <a:path w="293" h="302" extrusionOk="0">
                  <a:moveTo>
                    <a:pt x="145" y="1"/>
                  </a:moveTo>
                  <a:cubicBezTo>
                    <a:pt x="66" y="1"/>
                    <a:pt x="1" y="70"/>
                    <a:pt x="1" y="154"/>
                  </a:cubicBezTo>
                  <a:cubicBezTo>
                    <a:pt x="1" y="237"/>
                    <a:pt x="66" y="302"/>
                    <a:pt x="145" y="302"/>
                  </a:cubicBezTo>
                  <a:cubicBezTo>
                    <a:pt x="228" y="302"/>
                    <a:pt x="293" y="237"/>
                    <a:pt x="293" y="154"/>
                  </a:cubicBezTo>
                  <a:cubicBezTo>
                    <a:pt x="293" y="70"/>
                    <a:pt x="228" y="1"/>
                    <a:pt x="1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45"/>
            <p:cNvSpPr/>
            <p:nvPr/>
          </p:nvSpPr>
          <p:spPr>
            <a:xfrm>
              <a:off x="-3712450" y="2219800"/>
              <a:ext cx="5575" cy="5825"/>
            </a:xfrm>
            <a:custGeom>
              <a:avLst/>
              <a:gdLst/>
              <a:ahLst/>
              <a:cxnLst/>
              <a:rect l="l" t="t" r="r" b="b"/>
              <a:pathLst>
                <a:path w="223" h="233" extrusionOk="0">
                  <a:moveTo>
                    <a:pt x="104" y="1"/>
                  </a:moveTo>
                  <a:cubicBezTo>
                    <a:pt x="43" y="1"/>
                    <a:pt x="1" y="50"/>
                    <a:pt x="1" y="117"/>
                  </a:cubicBezTo>
                  <a:cubicBezTo>
                    <a:pt x="1" y="182"/>
                    <a:pt x="52" y="233"/>
                    <a:pt x="112" y="233"/>
                  </a:cubicBezTo>
                  <a:cubicBezTo>
                    <a:pt x="177" y="233"/>
                    <a:pt x="223" y="182"/>
                    <a:pt x="223" y="117"/>
                  </a:cubicBezTo>
                  <a:cubicBezTo>
                    <a:pt x="223" y="57"/>
                    <a:pt x="167" y="1"/>
                    <a:pt x="112" y="1"/>
                  </a:cubicBezTo>
                  <a:cubicBezTo>
                    <a:pt x="109" y="1"/>
                    <a:pt x="106" y="1"/>
                    <a:pt x="1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45"/>
            <p:cNvSpPr/>
            <p:nvPr/>
          </p:nvSpPr>
          <p:spPr>
            <a:xfrm>
              <a:off x="-3774975" y="2219575"/>
              <a:ext cx="131450" cy="6975"/>
            </a:xfrm>
            <a:custGeom>
              <a:avLst/>
              <a:gdLst/>
              <a:ahLst/>
              <a:cxnLst/>
              <a:rect l="l" t="t" r="r" b="b"/>
              <a:pathLst>
                <a:path w="5258" h="279" extrusionOk="0">
                  <a:moveTo>
                    <a:pt x="121" y="1"/>
                  </a:moveTo>
                  <a:cubicBezTo>
                    <a:pt x="52" y="1"/>
                    <a:pt x="1" y="56"/>
                    <a:pt x="1" y="135"/>
                  </a:cubicBezTo>
                  <a:cubicBezTo>
                    <a:pt x="1" y="200"/>
                    <a:pt x="61" y="265"/>
                    <a:pt x="121" y="265"/>
                  </a:cubicBezTo>
                  <a:lnTo>
                    <a:pt x="2451" y="265"/>
                  </a:lnTo>
                  <a:cubicBezTo>
                    <a:pt x="2456" y="275"/>
                    <a:pt x="2467" y="278"/>
                    <a:pt x="2481" y="278"/>
                  </a:cubicBezTo>
                  <a:cubicBezTo>
                    <a:pt x="2494" y="278"/>
                    <a:pt x="2508" y="276"/>
                    <a:pt x="2525" y="274"/>
                  </a:cubicBezTo>
                  <a:cubicBezTo>
                    <a:pt x="2541" y="276"/>
                    <a:pt x="2556" y="278"/>
                    <a:pt x="2568" y="278"/>
                  </a:cubicBezTo>
                  <a:cubicBezTo>
                    <a:pt x="2583" y="278"/>
                    <a:pt x="2594" y="275"/>
                    <a:pt x="2599" y="265"/>
                  </a:cubicBezTo>
                  <a:lnTo>
                    <a:pt x="5123" y="265"/>
                  </a:lnTo>
                  <a:cubicBezTo>
                    <a:pt x="5192" y="265"/>
                    <a:pt x="5248" y="209"/>
                    <a:pt x="5248" y="135"/>
                  </a:cubicBezTo>
                  <a:cubicBezTo>
                    <a:pt x="5257" y="56"/>
                    <a:pt x="5202" y="1"/>
                    <a:pt x="5132" y="1"/>
                  </a:cubicBezTo>
                  <a:lnTo>
                    <a:pt x="2590" y="98"/>
                  </a:lnTo>
                  <a:lnTo>
                    <a:pt x="1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45"/>
            <p:cNvSpPr/>
            <p:nvPr/>
          </p:nvSpPr>
          <p:spPr>
            <a:xfrm>
              <a:off x="-3743825" y="2220275"/>
              <a:ext cx="79325" cy="6125"/>
            </a:xfrm>
            <a:custGeom>
              <a:avLst/>
              <a:gdLst/>
              <a:ahLst/>
              <a:cxnLst/>
              <a:rect l="l" t="t" r="r" b="b"/>
              <a:pathLst>
                <a:path w="3173" h="245" extrusionOk="0">
                  <a:moveTo>
                    <a:pt x="3173" y="1"/>
                  </a:moveTo>
                  <a:lnTo>
                    <a:pt x="1348" y="70"/>
                  </a:lnTo>
                  <a:lnTo>
                    <a:pt x="1" y="19"/>
                  </a:lnTo>
                  <a:lnTo>
                    <a:pt x="1" y="19"/>
                  </a:lnTo>
                  <a:cubicBezTo>
                    <a:pt x="38" y="93"/>
                    <a:pt x="102" y="167"/>
                    <a:pt x="190" y="232"/>
                  </a:cubicBezTo>
                  <a:lnTo>
                    <a:pt x="1209" y="232"/>
                  </a:lnTo>
                  <a:cubicBezTo>
                    <a:pt x="1214" y="241"/>
                    <a:pt x="1224" y="245"/>
                    <a:pt x="1238" y="245"/>
                  </a:cubicBezTo>
                  <a:cubicBezTo>
                    <a:pt x="1251" y="245"/>
                    <a:pt x="1267" y="241"/>
                    <a:pt x="1283" y="237"/>
                  </a:cubicBezTo>
                  <a:cubicBezTo>
                    <a:pt x="1302" y="241"/>
                    <a:pt x="1318" y="245"/>
                    <a:pt x="1331" y="245"/>
                  </a:cubicBezTo>
                  <a:cubicBezTo>
                    <a:pt x="1345" y="245"/>
                    <a:pt x="1355" y="241"/>
                    <a:pt x="1362" y="232"/>
                  </a:cubicBezTo>
                  <a:lnTo>
                    <a:pt x="2969" y="232"/>
                  </a:lnTo>
                  <a:cubicBezTo>
                    <a:pt x="3066" y="163"/>
                    <a:pt x="3136" y="84"/>
                    <a:pt x="3173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45"/>
            <p:cNvSpPr/>
            <p:nvPr/>
          </p:nvSpPr>
          <p:spPr>
            <a:xfrm>
              <a:off x="-3757475" y="2211250"/>
              <a:ext cx="30925" cy="5575"/>
            </a:xfrm>
            <a:custGeom>
              <a:avLst/>
              <a:gdLst/>
              <a:ahLst/>
              <a:cxnLst/>
              <a:rect l="l" t="t" r="r" b="b"/>
              <a:pathLst>
                <a:path w="1237" h="223" extrusionOk="0">
                  <a:moveTo>
                    <a:pt x="699" y="1"/>
                  </a:moveTo>
                  <a:cubicBezTo>
                    <a:pt x="508" y="1"/>
                    <a:pt x="281" y="61"/>
                    <a:pt x="0" y="223"/>
                  </a:cubicBezTo>
                  <a:cubicBezTo>
                    <a:pt x="183" y="149"/>
                    <a:pt x="395" y="103"/>
                    <a:pt x="647" y="103"/>
                  </a:cubicBezTo>
                  <a:cubicBezTo>
                    <a:pt x="823" y="103"/>
                    <a:pt x="1018" y="125"/>
                    <a:pt x="1237" y="176"/>
                  </a:cubicBezTo>
                  <a:cubicBezTo>
                    <a:pt x="1088" y="80"/>
                    <a:pt x="917" y="1"/>
                    <a:pt x="699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8" name="Google Shape;2528;p45"/>
          <p:cNvGrpSpPr/>
          <p:nvPr/>
        </p:nvGrpSpPr>
        <p:grpSpPr>
          <a:xfrm>
            <a:off x="4077908" y="3634329"/>
            <a:ext cx="988068" cy="1272346"/>
            <a:chOff x="4077908" y="3634329"/>
            <a:chExt cx="988068" cy="1272346"/>
          </a:xfrm>
        </p:grpSpPr>
        <p:sp>
          <p:nvSpPr>
            <p:cNvPr id="2529" name="Google Shape;2529;p45"/>
            <p:cNvSpPr/>
            <p:nvPr/>
          </p:nvSpPr>
          <p:spPr>
            <a:xfrm>
              <a:off x="4545404" y="4384650"/>
              <a:ext cx="52036" cy="522025"/>
            </a:xfrm>
            <a:custGeom>
              <a:avLst/>
              <a:gdLst/>
              <a:ahLst/>
              <a:cxnLst/>
              <a:rect l="l" t="t" r="r" b="b"/>
              <a:pathLst>
                <a:path w="501" h="5026" extrusionOk="0">
                  <a:moveTo>
                    <a:pt x="102" y="1"/>
                  </a:moveTo>
                  <a:lnTo>
                    <a:pt x="1" y="5026"/>
                  </a:lnTo>
                  <a:lnTo>
                    <a:pt x="501" y="5026"/>
                  </a:lnTo>
                  <a:lnTo>
                    <a:pt x="4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45"/>
            <p:cNvSpPr/>
            <p:nvPr/>
          </p:nvSpPr>
          <p:spPr>
            <a:xfrm>
              <a:off x="4251986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3071" y="1"/>
                  </a:moveTo>
                  <a:cubicBezTo>
                    <a:pt x="3050" y="1"/>
                    <a:pt x="0" y="567"/>
                    <a:pt x="0" y="5299"/>
                  </a:cubicBezTo>
                  <a:lnTo>
                    <a:pt x="487" y="5299"/>
                  </a:lnTo>
                  <a:cubicBezTo>
                    <a:pt x="487" y="2804"/>
                    <a:pt x="1736" y="458"/>
                    <a:pt x="3019" y="458"/>
                  </a:cubicBezTo>
                  <a:cubicBezTo>
                    <a:pt x="3036" y="458"/>
                    <a:pt x="3054" y="458"/>
                    <a:pt x="3071" y="459"/>
                  </a:cubicBezTo>
                  <a:lnTo>
                    <a:pt x="3071" y="1"/>
                  </a:lnTo>
                  <a:cubicBezTo>
                    <a:pt x="3071" y="1"/>
                    <a:pt x="3071" y="1"/>
                    <a:pt x="3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45"/>
            <p:cNvSpPr/>
            <p:nvPr/>
          </p:nvSpPr>
          <p:spPr>
            <a:xfrm>
              <a:off x="4571890" y="4356295"/>
              <a:ext cx="318969" cy="550381"/>
            </a:xfrm>
            <a:custGeom>
              <a:avLst/>
              <a:gdLst/>
              <a:ahLst/>
              <a:cxnLst/>
              <a:rect l="l" t="t" r="r" b="b"/>
              <a:pathLst>
                <a:path w="3071" h="5299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459"/>
                  </a:lnTo>
                  <a:cubicBezTo>
                    <a:pt x="18" y="458"/>
                    <a:pt x="35" y="458"/>
                    <a:pt x="53" y="458"/>
                  </a:cubicBezTo>
                  <a:cubicBezTo>
                    <a:pt x="1340" y="458"/>
                    <a:pt x="2584" y="2804"/>
                    <a:pt x="2584" y="5299"/>
                  </a:cubicBezTo>
                  <a:lnTo>
                    <a:pt x="3071" y="5299"/>
                  </a:lnTo>
                  <a:cubicBezTo>
                    <a:pt x="3071" y="567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45"/>
            <p:cNvSpPr/>
            <p:nvPr/>
          </p:nvSpPr>
          <p:spPr>
            <a:xfrm>
              <a:off x="4403006" y="3729989"/>
              <a:ext cx="336834" cy="708152"/>
            </a:xfrm>
            <a:custGeom>
              <a:avLst/>
              <a:gdLst/>
              <a:ahLst/>
              <a:cxnLst/>
              <a:rect l="l" t="t" r="r" b="b"/>
              <a:pathLst>
                <a:path w="3243" h="6818" extrusionOk="0">
                  <a:moveTo>
                    <a:pt x="1" y="1"/>
                  </a:moveTo>
                  <a:cubicBezTo>
                    <a:pt x="1" y="658"/>
                    <a:pt x="348" y="946"/>
                    <a:pt x="807" y="946"/>
                  </a:cubicBezTo>
                  <a:cubicBezTo>
                    <a:pt x="825" y="2664"/>
                    <a:pt x="1552" y="1863"/>
                    <a:pt x="1566" y="3391"/>
                  </a:cubicBezTo>
                  <a:cubicBezTo>
                    <a:pt x="1566" y="3391"/>
                    <a:pt x="1372" y="3576"/>
                    <a:pt x="1372" y="3771"/>
                  </a:cubicBezTo>
                  <a:cubicBezTo>
                    <a:pt x="1372" y="3960"/>
                    <a:pt x="1524" y="4076"/>
                    <a:pt x="1524" y="4076"/>
                  </a:cubicBezTo>
                  <a:cubicBezTo>
                    <a:pt x="1524" y="4076"/>
                    <a:pt x="1246" y="4169"/>
                    <a:pt x="1246" y="4419"/>
                  </a:cubicBezTo>
                  <a:cubicBezTo>
                    <a:pt x="1246" y="4664"/>
                    <a:pt x="1427" y="4711"/>
                    <a:pt x="1427" y="4711"/>
                  </a:cubicBezTo>
                  <a:cubicBezTo>
                    <a:pt x="1427" y="4711"/>
                    <a:pt x="1460" y="5169"/>
                    <a:pt x="1177" y="5304"/>
                  </a:cubicBezTo>
                  <a:cubicBezTo>
                    <a:pt x="691" y="5530"/>
                    <a:pt x="292" y="5845"/>
                    <a:pt x="292" y="6818"/>
                  </a:cubicBezTo>
                  <a:lnTo>
                    <a:pt x="1626" y="6295"/>
                  </a:lnTo>
                  <a:lnTo>
                    <a:pt x="2965" y="6818"/>
                  </a:lnTo>
                  <a:cubicBezTo>
                    <a:pt x="2965" y="5970"/>
                    <a:pt x="2566" y="5530"/>
                    <a:pt x="2080" y="5304"/>
                  </a:cubicBezTo>
                  <a:cubicBezTo>
                    <a:pt x="1788" y="5169"/>
                    <a:pt x="1830" y="4711"/>
                    <a:pt x="1830" y="4711"/>
                  </a:cubicBezTo>
                  <a:cubicBezTo>
                    <a:pt x="1830" y="4711"/>
                    <a:pt x="2011" y="4664"/>
                    <a:pt x="2011" y="4419"/>
                  </a:cubicBezTo>
                  <a:cubicBezTo>
                    <a:pt x="2011" y="4169"/>
                    <a:pt x="1733" y="4076"/>
                    <a:pt x="1733" y="4076"/>
                  </a:cubicBezTo>
                  <a:cubicBezTo>
                    <a:pt x="1733" y="4076"/>
                    <a:pt x="1881" y="3960"/>
                    <a:pt x="1881" y="3771"/>
                  </a:cubicBezTo>
                  <a:cubicBezTo>
                    <a:pt x="1881" y="3581"/>
                    <a:pt x="1691" y="3391"/>
                    <a:pt x="1691" y="3391"/>
                  </a:cubicBezTo>
                  <a:cubicBezTo>
                    <a:pt x="1691" y="1863"/>
                    <a:pt x="2423" y="2664"/>
                    <a:pt x="2437" y="946"/>
                  </a:cubicBezTo>
                  <a:cubicBezTo>
                    <a:pt x="2895" y="946"/>
                    <a:pt x="3243" y="658"/>
                    <a:pt x="3243" y="1"/>
                  </a:cubicBezTo>
                  <a:lnTo>
                    <a:pt x="3243" y="1"/>
                  </a:lnTo>
                  <a:lnTo>
                    <a:pt x="1622" y="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45"/>
            <p:cNvSpPr/>
            <p:nvPr/>
          </p:nvSpPr>
          <p:spPr>
            <a:xfrm>
              <a:off x="4402590" y="3729989"/>
              <a:ext cx="337250" cy="232034"/>
            </a:xfrm>
            <a:custGeom>
              <a:avLst/>
              <a:gdLst/>
              <a:ahLst/>
              <a:cxnLst/>
              <a:rect l="l" t="t" r="r" b="b"/>
              <a:pathLst>
                <a:path w="3247" h="2234" extrusionOk="0">
                  <a:moveTo>
                    <a:pt x="0" y="1"/>
                  </a:moveTo>
                  <a:cubicBezTo>
                    <a:pt x="0" y="658"/>
                    <a:pt x="347" y="946"/>
                    <a:pt x="806" y="946"/>
                  </a:cubicBezTo>
                  <a:cubicBezTo>
                    <a:pt x="811" y="1506"/>
                    <a:pt x="889" y="1802"/>
                    <a:pt x="1000" y="1992"/>
                  </a:cubicBezTo>
                  <a:cubicBezTo>
                    <a:pt x="1112" y="1951"/>
                    <a:pt x="1218" y="1927"/>
                    <a:pt x="1334" y="1927"/>
                  </a:cubicBezTo>
                  <a:cubicBezTo>
                    <a:pt x="1593" y="1927"/>
                    <a:pt x="1839" y="2039"/>
                    <a:pt x="2066" y="2233"/>
                  </a:cubicBezTo>
                  <a:cubicBezTo>
                    <a:pt x="2251" y="2025"/>
                    <a:pt x="2431" y="1793"/>
                    <a:pt x="2441" y="946"/>
                  </a:cubicBezTo>
                  <a:cubicBezTo>
                    <a:pt x="2904" y="946"/>
                    <a:pt x="3247" y="658"/>
                    <a:pt x="3242" y="1"/>
                  </a:cubicBezTo>
                  <a:lnTo>
                    <a:pt x="3242" y="1"/>
                  </a:lnTo>
                  <a:lnTo>
                    <a:pt x="1621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45"/>
            <p:cNvSpPr/>
            <p:nvPr/>
          </p:nvSpPr>
          <p:spPr>
            <a:xfrm>
              <a:off x="4135553" y="3705996"/>
              <a:ext cx="872674" cy="58788"/>
            </a:xfrm>
            <a:custGeom>
              <a:avLst/>
              <a:gdLst/>
              <a:ahLst/>
              <a:cxnLst/>
              <a:rect l="l" t="t" r="r" b="b"/>
              <a:pathLst>
                <a:path w="8402" h="566" extrusionOk="0">
                  <a:moveTo>
                    <a:pt x="228" y="0"/>
                  </a:moveTo>
                  <a:cubicBezTo>
                    <a:pt x="98" y="0"/>
                    <a:pt x="1" y="125"/>
                    <a:pt x="1" y="283"/>
                  </a:cubicBezTo>
                  <a:cubicBezTo>
                    <a:pt x="1" y="440"/>
                    <a:pt x="103" y="565"/>
                    <a:pt x="232" y="565"/>
                  </a:cubicBezTo>
                  <a:lnTo>
                    <a:pt x="8170" y="565"/>
                  </a:lnTo>
                  <a:cubicBezTo>
                    <a:pt x="8295" y="565"/>
                    <a:pt x="8402" y="440"/>
                    <a:pt x="8402" y="283"/>
                  </a:cubicBezTo>
                  <a:cubicBezTo>
                    <a:pt x="8402" y="125"/>
                    <a:pt x="8295" y="0"/>
                    <a:pt x="8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45"/>
            <p:cNvSpPr/>
            <p:nvPr/>
          </p:nvSpPr>
          <p:spPr>
            <a:xfrm>
              <a:off x="4077908" y="3634329"/>
              <a:ext cx="988068" cy="103450"/>
            </a:xfrm>
            <a:custGeom>
              <a:avLst/>
              <a:gdLst/>
              <a:ahLst/>
              <a:cxnLst/>
              <a:rect l="l" t="t" r="r" b="b"/>
              <a:pathLst>
                <a:path w="9513" h="996" extrusionOk="0">
                  <a:moveTo>
                    <a:pt x="102" y="0"/>
                  </a:moveTo>
                  <a:cubicBezTo>
                    <a:pt x="46" y="0"/>
                    <a:pt x="0" y="47"/>
                    <a:pt x="0" y="107"/>
                  </a:cubicBezTo>
                  <a:lnTo>
                    <a:pt x="0" y="894"/>
                  </a:lnTo>
                  <a:cubicBezTo>
                    <a:pt x="0" y="950"/>
                    <a:pt x="46" y="996"/>
                    <a:pt x="102" y="996"/>
                  </a:cubicBezTo>
                  <a:lnTo>
                    <a:pt x="9406" y="996"/>
                  </a:lnTo>
                  <a:cubicBezTo>
                    <a:pt x="9466" y="996"/>
                    <a:pt x="9512" y="950"/>
                    <a:pt x="9512" y="894"/>
                  </a:cubicBezTo>
                  <a:lnTo>
                    <a:pt x="9512" y="107"/>
                  </a:lnTo>
                  <a:cubicBezTo>
                    <a:pt x="9512" y="47"/>
                    <a:pt x="9466" y="0"/>
                    <a:pt x="9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45"/>
            <p:cNvSpPr/>
            <p:nvPr/>
          </p:nvSpPr>
          <p:spPr>
            <a:xfrm>
              <a:off x="4159650" y="3634329"/>
              <a:ext cx="700881" cy="103034"/>
            </a:xfrm>
            <a:custGeom>
              <a:avLst/>
              <a:gdLst/>
              <a:ahLst/>
              <a:cxnLst/>
              <a:rect l="l" t="t" r="r" b="b"/>
              <a:pathLst>
                <a:path w="6748" h="992" extrusionOk="0">
                  <a:moveTo>
                    <a:pt x="84" y="0"/>
                  </a:moveTo>
                  <a:cubicBezTo>
                    <a:pt x="42" y="0"/>
                    <a:pt x="5" y="42"/>
                    <a:pt x="0" y="88"/>
                  </a:cubicBezTo>
                  <a:lnTo>
                    <a:pt x="0" y="903"/>
                  </a:lnTo>
                  <a:cubicBezTo>
                    <a:pt x="0" y="950"/>
                    <a:pt x="37" y="991"/>
                    <a:pt x="84" y="991"/>
                  </a:cubicBezTo>
                  <a:lnTo>
                    <a:pt x="6665" y="991"/>
                  </a:lnTo>
                  <a:cubicBezTo>
                    <a:pt x="6711" y="991"/>
                    <a:pt x="6748" y="950"/>
                    <a:pt x="6748" y="903"/>
                  </a:cubicBezTo>
                  <a:lnTo>
                    <a:pt x="6748" y="88"/>
                  </a:lnTo>
                  <a:cubicBezTo>
                    <a:pt x="6748" y="42"/>
                    <a:pt x="6711" y="0"/>
                    <a:pt x="6665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45"/>
            <p:cNvSpPr/>
            <p:nvPr/>
          </p:nvSpPr>
          <p:spPr>
            <a:xfrm>
              <a:off x="4212102" y="3634329"/>
              <a:ext cx="277631" cy="102515"/>
            </a:xfrm>
            <a:custGeom>
              <a:avLst/>
              <a:gdLst/>
              <a:ahLst/>
              <a:cxnLst/>
              <a:rect l="l" t="t" r="r" b="b"/>
              <a:pathLst>
                <a:path w="2673" h="987" extrusionOk="0">
                  <a:moveTo>
                    <a:pt x="56" y="0"/>
                  </a:moveTo>
                  <a:cubicBezTo>
                    <a:pt x="28" y="0"/>
                    <a:pt x="0" y="28"/>
                    <a:pt x="5" y="51"/>
                  </a:cubicBezTo>
                  <a:lnTo>
                    <a:pt x="5" y="931"/>
                  </a:lnTo>
                  <a:cubicBezTo>
                    <a:pt x="5" y="964"/>
                    <a:pt x="28" y="987"/>
                    <a:pt x="56" y="987"/>
                  </a:cubicBezTo>
                  <a:lnTo>
                    <a:pt x="2621" y="987"/>
                  </a:lnTo>
                  <a:cubicBezTo>
                    <a:pt x="2649" y="987"/>
                    <a:pt x="2672" y="964"/>
                    <a:pt x="2672" y="931"/>
                  </a:cubicBezTo>
                  <a:lnTo>
                    <a:pt x="2672" y="51"/>
                  </a:lnTo>
                  <a:cubicBezTo>
                    <a:pt x="2672" y="23"/>
                    <a:pt x="2649" y="0"/>
                    <a:pt x="262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45"/>
            <p:cNvSpPr/>
            <p:nvPr/>
          </p:nvSpPr>
          <p:spPr>
            <a:xfrm>
              <a:off x="4577187" y="3634329"/>
              <a:ext cx="93375" cy="102515"/>
            </a:xfrm>
            <a:custGeom>
              <a:avLst/>
              <a:gdLst/>
              <a:ahLst/>
              <a:cxnLst/>
              <a:rect l="l" t="t" r="r" b="b"/>
              <a:pathLst>
                <a:path w="899" h="987" extrusionOk="0">
                  <a:moveTo>
                    <a:pt x="33" y="0"/>
                  </a:moveTo>
                  <a:cubicBezTo>
                    <a:pt x="14" y="0"/>
                    <a:pt x="0" y="19"/>
                    <a:pt x="0" y="28"/>
                  </a:cubicBezTo>
                  <a:lnTo>
                    <a:pt x="0" y="954"/>
                  </a:lnTo>
                  <a:cubicBezTo>
                    <a:pt x="0" y="973"/>
                    <a:pt x="14" y="987"/>
                    <a:pt x="33" y="987"/>
                  </a:cubicBezTo>
                  <a:lnTo>
                    <a:pt x="871" y="987"/>
                  </a:lnTo>
                  <a:cubicBezTo>
                    <a:pt x="889" y="987"/>
                    <a:pt x="899" y="973"/>
                    <a:pt x="899" y="954"/>
                  </a:cubicBezTo>
                  <a:lnTo>
                    <a:pt x="899" y="28"/>
                  </a:lnTo>
                  <a:cubicBezTo>
                    <a:pt x="899" y="14"/>
                    <a:pt x="889" y="0"/>
                    <a:pt x="87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45"/>
            <p:cNvSpPr/>
            <p:nvPr/>
          </p:nvSpPr>
          <p:spPr>
            <a:xfrm>
              <a:off x="4540107" y="4160094"/>
              <a:ext cx="57853" cy="48193"/>
            </a:xfrm>
            <a:custGeom>
              <a:avLst/>
              <a:gdLst/>
              <a:ahLst/>
              <a:cxnLst/>
              <a:rect l="l" t="t" r="r" b="b"/>
              <a:pathLst>
                <a:path w="557" h="464" extrusionOk="0">
                  <a:moveTo>
                    <a:pt x="278" y="0"/>
                  </a:moveTo>
                  <a:cubicBezTo>
                    <a:pt x="126" y="0"/>
                    <a:pt x="1" y="102"/>
                    <a:pt x="1" y="232"/>
                  </a:cubicBezTo>
                  <a:cubicBezTo>
                    <a:pt x="1" y="357"/>
                    <a:pt x="126" y="463"/>
                    <a:pt x="278" y="463"/>
                  </a:cubicBezTo>
                  <a:cubicBezTo>
                    <a:pt x="431" y="463"/>
                    <a:pt x="556" y="357"/>
                    <a:pt x="556" y="232"/>
                  </a:cubicBezTo>
                  <a:cubicBezTo>
                    <a:pt x="556" y="102"/>
                    <a:pt x="436" y="0"/>
                    <a:pt x="278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45"/>
            <p:cNvSpPr/>
            <p:nvPr/>
          </p:nvSpPr>
          <p:spPr>
            <a:xfrm>
              <a:off x="4558388" y="4115328"/>
              <a:ext cx="24201" cy="23162"/>
            </a:xfrm>
            <a:custGeom>
              <a:avLst/>
              <a:gdLst/>
              <a:ahLst/>
              <a:cxnLst/>
              <a:rect l="l" t="t" r="r" b="b"/>
              <a:pathLst>
                <a:path w="233" h="223" extrusionOk="0">
                  <a:moveTo>
                    <a:pt x="116" y="0"/>
                  </a:moveTo>
                  <a:cubicBezTo>
                    <a:pt x="52" y="0"/>
                    <a:pt x="1" y="51"/>
                    <a:pt x="1" y="112"/>
                  </a:cubicBezTo>
                  <a:cubicBezTo>
                    <a:pt x="1" y="167"/>
                    <a:pt x="52" y="223"/>
                    <a:pt x="116" y="223"/>
                  </a:cubicBezTo>
                  <a:cubicBezTo>
                    <a:pt x="177" y="223"/>
                    <a:pt x="232" y="167"/>
                    <a:pt x="232" y="112"/>
                  </a:cubicBezTo>
                  <a:cubicBezTo>
                    <a:pt x="232" y="47"/>
                    <a:pt x="177" y="0"/>
                    <a:pt x="116" y="0"/>
                  </a:cubicBezTo>
                  <a:close/>
                </a:path>
              </a:pathLst>
            </a:custGeom>
            <a:solidFill>
              <a:srgbClr val="F5F5F7">
                <a:alpha val="10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45"/>
            <p:cNvSpPr/>
            <p:nvPr/>
          </p:nvSpPr>
          <p:spPr>
            <a:xfrm>
              <a:off x="4078324" y="3667982"/>
              <a:ext cx="987652" cy="12152"/>
            </a:xfrm>
            <a:custGeom>
              <a:avLst/>
              <a:gdLst/>
              <a:ahLst/>
              <a:cxnLst/>
              <a:rect l="l" t="t" r="r" b="b"/>
              <a:pathLst>
                <a:path w="9509" h="117" extrusionOk="0">
                  <a:moveTo>
                    <a:pt x="1" y="0"/>
                  </a:moveTo>
                  <a:lnTo>
                    <a:pt x="1" y="116"/>
                  </a:lnTo>
                  <a:lnTo>
                    <a:pt x="9508" y="116"/>
                  </a:lnTo>
                  <a:lnTo>
                    <a:pt x="95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2" name="Google Shape;2542;p45"/>
          <p:cNvGrpSpPr/>
          <p:nvPr/>
        </p:nvGrpSpPr>
        <p:grpSpPr>
          <a:xfrm>
            <a:off x="2066869" y="1417203"/>
            <a:ext cx="456265" cy="369939"/>
            <a:chOff x="3952456" y="1524280"/>
            <a:chExt cx="370195" cy="300154"/>
          </a:xfrm>
        </p:grpSpPr>
        <p:sp>
          <p:nvSpPr>
            <p:cNvPr id="2543" name="Google Shape;2543;p45"/>
            <p:cNvSpPr/>
            <p:nvPr/>
          </p:nvSpPr>
          <p:spPr>
            <a:xfrm>
              <a:off x="3952456" y="1550482"/>
              <a:ext cx="370195" cy="248064"/>
            </a:xfrm>
            <a:custGeom>
              <a:avLst/>
              <a:gdLst/>
              <a:ahLst/>
              <a:cxnLst/>
              <a:rect l="l" t="t" r="r" b="b"/>
              <a:pathLst>
                <a:path w="24725" h="16568" extrusionOk="0">
                  <a:moveTo>
                    <a:pt x="484" y="1"/>
                  </a:moveTo>
                  <a:cubicBezTo>
                    <a:pt x="211" y="1"/>
                    <a:pt x="0" y="232"/>
                    <a:pt x="0" y="505"/>
                  </a:cubicBezTo>
                  <a:lnTo>
                    <a:pt x="0" y="16063"/>
                  </a:lnTo>
                  <a:cubicBezTo>
                    <a:pt x="0" y="16337"/>
                    <a:pt x="211" y="16568"/>
                    <a:pt x="484" y="16568"/>
                  </a:cubicBezTo>
                  <a:lnTo>
                    <a:pt x="24241" y="16568"/>
                  </a:lnTo>
                  <a:cubicBezTo>
                    <a:pt x="24515" y="16568"/>
                    <a:pt x="24725" y="16337"/>
                    <a:pt x="24725" y="16063"/>
                  </a:cubicBezTo>
                  <a:lnTo>
                    <a:pt x="24725" y="15138"/>
                  </a:lnTo>
                  <a:lnTo>
                    <a:pt x="24725" y="505"/>
                  </a:lnTo>
                  <a:cubicBezTo>
                    <a:pt x="24725" y="232"/>
                    <a:pt x="24515" y="1"/>
                    <a:pt x="242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45"/>
            <p:cNvSpPr/>
            <p:nvPr/>
          </p:nvSpPr>
          <p:spPr>
            <a:xfrm>
              <a:off x="3977955" y="1550482"/>
              <a:ext cx="344697" cy="226669"/>
            </a:xfrm>
            <a:custGeom>
              <a:avLst/>
              <a:gdLst/>
              <a:ahLst/>
              <a:cxnLst/>
              <a:rect l="l" t="t" r="r" b="b"/>
              <a:pathLst>
                <a:path w="23022" h="15139" extrusionOk="0">
                  <a:moveTo>
                    <a:pt x="21" y="1"/>
                  </a:moveTo>
                  <a:lnTo>
                    <a:pt x="21" y="14634"/>
                  </a:lnTo>
                  <a:cubicBezTo>
                    <a:pt x="0" y="14907"/>
                    <a:pt x="232" y="15138"/>
                    <a:pt x="505" y="15138"/>
                  </a:cubicBezTo>
                  <a:lnTo>
                    <a:pt x="23022" y="15138"/>
                  </a:lnTo>
                  <a:lnTo>
                    <a:pt x="23022" y="505"/>
                  </a:lnTo>
                  <a:cubicBezTo>
                    <a:pt x="23022" y="232"/>
                    <a:pt x="22812" y="1"/>
                    <a:pt x="22538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45"/>
            <p:cNvSpPr/>
            <p:nvPr/>
          </p:nvSpPr>
          <p:spPr>
            <a:xfrm>
              <a:off x="3990232" y="1524280"/>
              <a:ext cx="294644" cy="251613"/>
            </a:xfrm>
            <a:custGeom>
              <a:avLst/>
              <a:gdLst/>
              <a:ahLst/>
              <a:cxnLst/>
              <a:rect l="l" t="t" r="r" b="b"/>
              <a:pathLst>
                <a:path w="19679" h="16805" extrusionOk="0">
                  <a:moveTo>
                    <a:pt x="4933" y="0"/>
                  </a:moveTo>
                  <a:cubicBezTo>
                    <a:pt x="3281" y="0"/>
                    <a:pt x="1628" y="347"/>
                    <a:pt x="84" y="1036"/>
                  </a:cubicBezTo>
                  <a:cubicBezTo>
                    <a:pt x="42" y="1057"/>
                    <a:pt x="0" y="1099"/>
                    <a:pt x="0" y="1141"/>
                  </a:cubicBezTo>
                  <a:lnTo>
                    <a:pt x="0" y="16615"/>
                  </a:lnTo>
                  <a:cubicBezTo>
                    <a:pt x="0" y="16688"/>
                    <a:pt x="79" y="16745"/>
                    <a:pt x="142" y="16745"/>
                  </a:cubicBezTo>
                  <a:cubicBezTo>
                    <a:pt x="151" y="16745"/>
                    <a:pt x="160" y="16744"/>
                    <a:pt x="168" y="16741"/>
                  </a:cubicBezTo>
                  <a:cubicBezTo>
                    <a:pt x="1684" y="16071"/>
                    <a:pt x="3301" y="15739"/>
                    <a:pt x="4918" y="15739"/>
                  </a:cubicBezTo>
                  <a:cubicBezTo>
                    <a:pt x="6597" y="15739"/>
                    <a:pt x="8276" y="16097"/>
                    <a:pt x="9840" y="16804"/>
                  </a:cubicBezTo>
                  <a:cubicBezTo>
                    <a:pt x="11404" y="16097"/>
                    <a:pt x="13082" y="15739"/>
                    <a:pt x="14762" y="15739"/>
                  </a:cubicBezTo>
                  <a:cubicBezTo>
                    <a:pt x="16378" y="15739"/>
                    <a:pt x="17995" y="16071"/>
                    <a:pt x="19511" y="16741"/>
                  </a:cubicBezTo>
                  <a:cubicBezTo>
                    <a:pt x="19519" y="16744"/>
                    <a:pt x="19528" y="16745"/>
                    <a:pt x="19537" y="16745"/>
                  </a:cubicBezTo>
                  <a:cubicBezTo>
                    <a:pt x="19600" y="16745"/>
                    <a:pt x="19679" y="16688"/>
                    <a:pt x="19679" y="16615"/>
                  </a:cubicBezTo>
                  <a:lnTo>
                    <a:pt x="19679" y="1141"/>
                  </a:lnTo>
                  <a:cubicBezTo>
                    <a:pt x="19679" y="1099"/>
                    <a:pt x="19637" y="1057"/>
                    <a:pt x="19595" y="1036"/>
                  </a:cubicBezTo>
                  <a:cubicBezTo>
                    <a:pt x="18051" y="347"/>
                    <a:pt x="16398" y="0"/>
                    <a:pt x="14747" y="0"/>
                  </a:cubicBezTo>
                  <a:cubicBezTo>
                    <a:pt x="13071" y="0"/>
                    <a:pt x="11396" y="358"/>
                    <a:pt x="9840" y="1078"/>
                  </a:cubicBezTo>
                  <a:cubicBezTo>
                    <a:pt x="8283" y="358"/>
                    <a:pt x="6609" y="0"/>
                    <a:pt x="49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45"/>
            <p:cNvSpPr/>
            <p:nvPr/>
          </p:nvSpPr>
          <p:spPr>
            <a:xfrm>
              <a:off x="4003138" y="1524430"/>
              <a:ext cx="281738" cy="230367"/>
            </a:xfrm>
            <a:custGeom>
              <a:avLst/>
              <a:gdLst/>
              <a:ahLst/>
              <a:cxnLst/>
              <a:rect l="l" t="t" r="r" b="b"/>
              <a:pathLst>
                <a:path w="18817" h="15386" extrusionOk="0">
                  <a:moveTo>
                    <a:pt x="13885" y="1"/>
                  </a:moveTo>
                  <a:cubicBezTo>
                    <a:pt x="12209" y="1"/>
                    <a:pt x="10534" y="358"/>
                    <a:pt x="8978" y="1068"/>
                  </a:cubicBezTo>
                  <a:cubicBezTo>
                    <a:pt x="7423" y="360"/>
                    <a:pt x="5747" y="5"/>
                    <a:pt x="4069" y="5"/>
                  </a:cubicBezTo>
                  <a:cubicBezTo>
                    <a:pt x="2706" y="5"/>
                    <a:pt x="1343" y="239"/>
                    <a:pt x="42" y="711"/>
                  </a:cubicBezTo>
                  <a:lnTo>
                    <a:pt x="0" y="711"/>
                  </a:lnTo>
                  <a:lnTo>
                    <a:pt x="0" y="15196"/>
                  </a:lnTo>
                  <a:cubicBezTo>
                    <a:pt x="0" y="15262"/>
                    <a:pt x="51" y="15315"/>
                    <a:pt x="114" y="15315"/>
                  </a:cubicBezTo>
                  <a:cubicBezTo>
                    <a:pt x="132" y="15315"/>
                    <a:pt x="150" y="15311"/>
                    <a:pt x="168" y="15301"/>
                  </a:cubicBezTo>
                  <a:cubicBezTo>
                    <a:pt x="1858" y="14556"/>
                    <a:pt x="3381" y="14304"/>
                    <a:pt x="4666" y="14304"/>
                  </a:cubicBezTo>
                  <a:cubicBezTo>
                    <a:pt x="7332" y="14304"/>
                    <a:pt x="8978" y="15386"/>
                    <a:pt x="8978" y="15386"/>
                  </a:cubicBezTo>
                  <a:cubicBezTo>
                    <a:pt x="10765" y="14671"/>
                    <a:pt x="12657" y="14313"/>
                    <a:pt x="14570" y="14313"/>
                  </a:cubicBezTo>
                  <a:cubicBezTo>
                    <a:pt x="14626" y="14313"/>
                    <a:pt x="14682" y="14312"/>
                    <a:pt x="14738" y="14312"/>
                  </a:cubicBezTo>
                  <a:cubicBezTo>
                    <a:pt x="16131" y="14312"/>
                    <a:pt x="17503" y="14563"/>
                    <a:pt x="18817" y="15028"/>
                  </a:cubicBezTo>
                  <a:lnTo>
                    <a:pt x="18817" y="1131"/>
                  </a:lnTo>
                  <a:cubicBezTo>
                    <a:pt x="18817" y="1089"/>
                    <a:pt x="18775" y="1047"/>
                    <a:pt x="18733" y="1047"/>
                  </a:cubicBezTo>
                  <a:cubicBezTo>
                    <a:pt x="17189" y="348"/>
                    <a:pt x="15536" y="1"/>
                    <a:pt x="13885" y="1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45"/>
            <p:cNvSpPr/>
            <p:nvPr/>
          </p:nvSpPr>
          <p:spPr>
            <a:xfrm>
              <a:off x="4137547" y="1524280"/>
              <a:ext cx="147329" cy="230517"/>
            </a:xfrm>
            <a:custGeom>
              <a:avLst/>
              <a:gdLst/>
              <a:ahLst/>
              <a:cxnLst/>
              <a:rect l="l" t="t" r="r" b="b"/>
              <a:pathLst>
                <a:path w="9840" h="15396" extrusionOk="0">
                  <a:moveTo>
                    <a:pt x="4908" y="0"/>
                  </a:moveTo>
                  <a:cubicBezTo>
                    <a:pt x="3232" y="0"/>
                    <a:pt x="1557" y="358"/>
                    <a:pt x="1" y="1078"/>
                  </a:cubicBezTo>
                  <a:lnTo>
                    <a:pt x="1" y="15396"/>
                  </a:lnTo>
                  <a:cubicBezTo>
                    <a:pt x="1788" y="14681"/>
                    <a:pt x="3680" y="14323"/>
                    <a:pt x="5593" y="14323"/>
                  </a:cubicBezTo>
                  <a:cubicBezTo>
                    <a:pt x="5649" y="14323"/>
                    <a:pt x="5705" y="14322"/>
                    <a:pt x="5761" y="14322"/>
                  </a:cubicBezTo>
                  <a:cubicBezTo>
                    <a:pt x="7154" y="14322"/>
                    <a:pt x="8526" y="14573"/>
                    <a:pt x="9840" y="15038"/>
                  </a:cubicBezTo>
                  <a:lnTo>
                    <a:pt x="9840" y="1141"/>
                  </a:lnTo>
                  <a:cubicBezTo>
                    <a:pt x="9840" y="1099"/>
                    <a:pt x="9798" y="1057"/>
                    <a:pt x="9756" y="1036"/>
                  </a:cubicBezTo>
                  <a:cubicBezTo>
                    <a:pt x="8212" y="347"/>
                    <a:pt x="6559" y="0"/>
                    <a:pt x="4908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45"/>
            <p:cNvSpPr/>
            <p:nvPr/>
          </p:nvSpPr>
          <p:spPr>
            <a:xfrm>
              <a:off x="4137547" y="1766430"/>
              <a:ext cx="25828" cy="58003"/>
            </a:xfrm>
            <a:custGeom>
              <a:avLst/>
              <a:gdLst/>
              <a:ahLst/>
              <a:cxnLst/>
              <a:rect l="l" t="t" r="r" b="b"/>
              <a:pathLst>
                <a:path w="1725" h="3874" extrusionOk="0">
                  <a:moveTo>
                    <a:pt x="1725" y="0"/>
                  </a:moveTo>
                  <a:cubicBezTo>
                    <a:pt x="1136" y="148"/>
                    <a:pt x="547" y="379"/>
                    <a:pt x="1" y="631"/>
                  </a:cubicBezTo>
                  <a:lnTo>
                    <a:pt x="1" y="3743"/>
                  </a:lnTo>
                  <a:cubicBezTo>
                    <a:pt x="1" y="3819"/>
                    <a:pt x="67" y="3873"/>
                    <a:pt x="127" y="3873"/>
                  </a:cubicBezTo>
                  <a:cubicBezTo>
                    <a:pt x="150" y="3873"/>
                    <a:pt x="172" y="3865"/>
                    <a:pt x="190" y="3848"/>
                  </a:cubicBezTo>
                  <a:lnTo>
                    <a:pt x="799" y="3364"/>
                  </a:lnTo>
                  <a:cubicBezTo>
                    <a:pt x="821" y="3343"/>
                    <a:pt x="847" y="3333"/>
                    <a:pt x="876" y="3333"/>
                  </a:cubicBezTo>
                  <a:cubicBezTo>
                    <a:pt x="905" y="3333"/>
                    <a:pt x="936" y="3343"/>
                    <a:pt x="968" y="3364"/>
                  </a:cubicBezTo>
                  <a:lnTo>
                    <a:pt x="1514" y="3827"/>
                  </a:lnTo>
                  <a:cubicBezTo>
                    <a:pt x="1541" y="3847"/>
                    <a:pt x="1573" y="3857"/>
                    <a:pt x="1603" y="3857"/>
                  </a:cubicBezTo>
                  <a:cubicBezTo>
                    <a:pt x="1666" y="3857"/>
                    <a:pt x="1725" y="3814"/>
                    <a:pt x="1725" y="3743"/>
                  </a:cubicBezTo>
                  <a:lnTo>
                    <a:pt x="17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9" name="Google Shape;2549;p45"/>
          <p:cNvGrpSpPr/>
          <p:nvPr/>
        </p:nvGrpSpPr>
        <p:grpSpPr>
          <a:xfrm>
            <a:off x="6518205" y="1304413"/>
            <a:ext cx="377689" cy="467663"/>
            <a:chOff x="5346292" y="3340691"/>
            <a:chExt cx="291247" cy="360628"/>
          </a:xfrm>
        </p:grpSpPr>
        <p:sp>
          <p:nvSpPr>
            <p:cNvPr id="2550" name="Google Shape;2550;p45"/>
            <p:cNvSpPr/>
            <p:nvPr/>
          </p:nvSpPr>
          <p:spPr>
            <a:xfrm>
              <a:off x="5479202" y="3340691"/>
              <a:ext cx="25166" cy="31934"/>
            </a:xfrm>
            <a:custGeom>
              <a:avLst/>
              <a:gdLst/>
              <a:ahLst/>
              <a:cxnLst/>
              <a:rect l="l" t="t" r="r" b="b"/>
              <a:pathLst>
                <a:path w="963" h="1222" extrusionOk="0">
                  <a:moveTo>
                    <a:pt x="116" y="0"/>
                  </a:moveTo>
                  <a:cubicBezTo>
                    <a:pt x="59" y="0"/>
                    <a:pt x="1" y="48"/>
                    <a:pt x="1" y="106"/>
                  </a:cubicBezTo>
                  <a:lnTo>
                    <a:pt x="1" y="1222"/>
                  </a:lnTo>
                  <a:lnTo>
                    <a:pt x="962" y="1222"/>
                  </a:lnTo>
                  <a:lnTo>
                    <a:pt x="962" y="106"/>
                  </a:lnTo>
                  <a:cubicBezTo>
                    <a:pt x="962" y="48"/>
                    <a:pt x="914" y="0"/>
                    <a:pt x="8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45"/>
            <p:cNvSpPr/>
            <p:nvPr/>
          </p:nvSpPr>
          <p:spPr>
            <a:xfrm>
              <a:off x="5492033" y="3340691"/>
              <a:ext cx="12596" cy="31934"/>
            </a:xfrm>
            <a:custGeom>
              <a:avLst/>
              <a:gdLst/>
              <a:ahLst/>
              <a:cxnLst/>
              <a:rect l="l" t="t" r="r" b="b"/>
              <a:pathLst>
                <a:path w="482" h="1222" extrusionOk="0">
                  <a:moveTo>
                    <a:pt x="0" y="0"/>
                  </a:moveTo>
                  <a:lnTo>
                    <a:pt x="0" y="1222"/>
                  </a:lnTo>
                  <a:lnTo>
                    <a:pt x="481" y="1222"/>
                  </a:lnTo>
                  <a:lnTo>
                    <a:pt x="481" y="116"/>
                  </a:lnTo>
                  <a:cubicBezTo>
                    <a:pt x="481" y="48"/>
                    <a:pt x="433" y="0"/>
                    <a:pt x="366" y="0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45"/>
            <p:cNvSpPr/>
            <p:nvPr/>
          </p:nvSpPr>
          <p:spPr>
            <a:xfrm>
              <a:off x="5427199" y="3605048"/>
              <a:ext cx="132204" cy="11342"/>
            </a:xfrm>
            <a:custGeom>
              <a:avLst/>
              <a:gdLst/>
              <a:ahLst/>
              <a:cxnLst/>
              <a:rect l="l" t="t" r="r" b="b"/>
              <a:pathLst>
                <a:path w="5059" h="434" extrusionOk="0">
                  <a:moveTo>
                    <a:pt x="0" y="0"/>
                  </a:moveTo>
                  <a:lnTo>
                    <a:pt x="0" y="433"/>
                  </a:lnTo>
                  <a:lnTo>
                    <a:pt x="5058" y="433"/>
                  </a:lnTo>
                  <a:lnTo>
                    <a:pt x="50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45"/>
            <p:cNvSpPr/>
            <p:nvPr/>
          </p:nvSpPr>
          <p:spPr>
            <a:xfrm>
              <a:off x="5480718" y="3463566"/>
              <a:ext cx="22396" cy="205323"/>
            </a:xfrm>
            <a:custGeom>
              <a:avLst/>
              <a:gdLst/>
              <a:ahLst/>
              <a:cxnLst/>
              <a:rect l="l" t="t" r="r" b="b"/>
              <a:pathLst>
                <a:path w="857" h="7857" extrusionOk="0">
                  <a:moveTo>
                    <a:pt x="1" y="1"/>
                  </a:moveTo>
                  <a:lnTo>
                    <a:pt x="1" y="7636"/>
                  </a:lnTo>
                  <a:cubicBezTo>
                    <a:pt x="1" y="7761"/>
                    <a:pt x="106" y="7857"/>
                    <a:pt x="222" y="7857"/>
                  </a:cubicBezTo>
                  <a:lnTo>
                    <a:pt x="635" y="7857"/>
                  </a:lnTo>
                  <a:cubicBezTo>
                    <a:pt x="760" y="7857"/>
                    <a:pt x="856" y="7761"/>
                    <a:pt x="856" y="7636"/>
                  </a:cubicBezTo>
                  <a:lnTo>
                    <a:pt x="8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45"/>
            <p:cNvSpPr/>
            <p:nvPr/>
          </p:nvSpPr>
          <p:spPr>
            <a:xfrm>
              <a:off x="5486493" y="3463566"/>
              <a:ext cx="16620" cy="205323"/>
            </a:xfrm>
            <a:custGeom>
              <a:avLst/>
              <a:gdLst/>
              <a:ahLst/>
              <a:cxnLst/>
              <a:rect l="l" t="t" r="r" b="b"/>
              <a:pathLst>
                <a:path w="636" h="7857" extrusionOk="0">
                  <a:moveTo>
                    <a:pt x="212" y="1"/>
                  </a:moveTo>
                  <a:lnTo>
                    <a:pt x="212" y="7636"/>
                  </a:lnTo>
                  <a:cubicBezTo>
                    <a:pt x="212" y="7761"/>
                    <a:pt x="116" y="7857"/>
                    <a:pt x="1" y="7857"/>
                  </a:cubicBezTo>
                  <a:lnTo>
                    <a:pt x="414" y="7857"/>
                  </a:lnTo>
                  <a:cubicBezTo>
                    <a:pt x="539" y="7857"/>
                    <a:pt x="635" y="7761"/>
                    <a:pt x="635" y="7636"/>
                  </a:cubicBezTo>
                  <a:lnTo>
                    <a:pt x="635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45"/>
            <p:cNvSpPr/>
            <p:nvPr/>
          </p:nvSpPr>
          <p:spPr>
            <a:xfrm>
              <a:off x="5502068" y="3448488"/>
              <a:ext cx="96795" cy="252832"/>
            </a:xfrm>
            <a:custGeom>
              <a:avLst/>
              <a:gdLst/>
              <a:ahLst/>
              <a:cxnLst/>
              <a:rect l="l" t="t" r="r" b="b"/>
              <a:pathLst>
                <a:path w="3704" h="9675" extrusionOk="0">
                  <a:moveTo>
                    <a:pt x="1" y="1"/>
                  </a:moveTo>
                  <a:lnTo>
                    <a:pt x="2780" y="9521"/>
                  </a:lnTo>
                  <a:cubicBezTo>
                    <a:pt x="2809" y="9617"/>
                    <a:pt x="2895" y="9674"/>
                    <a:pt x="2992" y="9674"/>
                  </a:cubicBezTo>
                  <a:lnTo>
                    <a:pt x="3453" y="9674"/>
                  </a:lnTo>
                  <a:cubicBezTo>
                    <a:pt x="3597" y="9674"/>
                    <a:pt x="3703" y="9540"/>
                    <a:pt x="3655" y="9396"/>
                  </a:cubicBezTo>
                  <a:lnTo>
                    <a:pt x="9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45"/>
            <p:cNvSpPr/>
            <p:nvPr/>
          </p:nvSpPr>
          <p:spPr>
            <a:xfrm>
              <a:off x="5514141" y="3448488"/>
              <a:ext cx="84722" cy="252832"/>
            </a:xfrm>
            <a:custGeom>
              <a:avLst/>
              <a:gdLst/>
              <a:ahLst/>
              <a:cxnLst/>
              <a:rect l="l" t="t" r="r" b="b"/>
              <a:pathLst>
                <a:path w="3242" h="9675" extrusionOk="0">
                  <a:moveTo>
                    <a:pt x="1" y="1"/>
                  </a:moveTo>
                  <a:lnTo>
                    <a:pt x="2741" y="9396"/>
                  </a:lnTo>
                  <a:cubicBezTo>
                    <a:pt x="2780" y="9540"/>
                    <a:pt x="2674" y="9674"/>
                    <a:pt x="2530" y="9674"/>
                  </a:cubicBezTo>
                  <a:lnTo>
                    <a:pt x="2991" y="9674"/>
                  </a:lnTo>
                  <a:cubicBezTo>
                    <a:pt x="3135" y="9674"/>
                    <a:pt x="3241" y="9540"/>
                    <a:pt x="3193" y="939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45"/>
            <p:cNvSpPr/>
            <p:nvPr/>
          </p:nvSpPr>
          <p:spPr>
            <a:xfrm>
              <a:off x="5385230" y="3448488"/>
              <a:ext cx="96533" cy="252832"/>
            </a:xfrm>
            <a:custGeom>
              <a:avLst/>
              <a:gdLst/>
              <a:ahLst/>
              <a:cxnLst/>
              <a:rect l="l" t="t" r="r" b="b"/>
              <a:pathLst>
                <a:path w="3694" h="9675" extrusionOk="0">
                  <a:moveTo>
                    <a:pt x="2780" y="1"/>
                  </a:moveTo>
                  <a:lnTo>
                    <a:pt x="39" y="9396"/>
                  </a:lnTo>
                  <a:cubicBezTo>
                    <a:pt x="0" y="9540"/>
                    <a:pt x="106" y="9674"/>
                    <a:pt x="251" y="9674"/>
                  </a:cubicBezTo>
                  <a:lnTo>
                    <a:pt x="702" y="9674"/>
                  </a:lnTo>
                  <a:cubicBezTo>
                    <a:pt x="799" y="9674"/>
                    <a:pt x="885" y="9617"/>
                    <a:pt x="914" y="9521"/>
                  </a:cubicBezTo>
                  <a:lnTo>
                    <a:pt x="36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45"/>
            <p:cNvSpPr/>
            <p:nvPr/>
          </p:nvSpPr>
          <p:spPr>
            <a:xfrm>
              <a:off x="5391502" y="3448488"/>
              <a:ext cx="90262" cy="252832"/>
            </a:xfrm>
            <a:custGeom>
              <a:avLst/>
              <a:gdLst/>
              <a:ahLst/>
              <a:cxnLst/>
              <a:rect l="l" t="t" r="r" b="b"/>
              <a:pathLst>
                <a:path w="3454" h="9675" extrusionOk="0">
                  <a:moveTo>
                    <a:pt x="2972" y="1"/>
                  </a:moveTo>
                  <a:lnTo>
                    <a:pt x="203" y="9521"/>
                  </a:lnTo>
                  <a:cubicBezTo>
                    <a:pt x="174" y="9607"/>
                    <a:pt x="87" y="9674"/>
                    <a:pt x="1" y="9674"/>
                  </a:cubicBezTo>
                  <a:lnTo>
                    <a:pt x="462" y="9674"/>
                  </a:lnTo>
                  <a:cubicBezTo>
                    <a:pt x="559" y="9674"/>
                    <a:pt x="645" y="9607"/>
                    <a:pt x="674" y="9521"/>
                  </a:cubicBezTo>
                  <a:lnTo>
                    <a:pt x="3453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45"/>
            <p:cNvSpPr/>
            <p:nvPr/>
          </p:nvSpPr>
          <p:spPr>
            <a:xfrm>
              <a:off x="5490518" y="3549751"/>
              <a:ext cx="3031" cy="2300"/>
            </a:xfrm>
            <a:custGeom>
              <a:avLst/>
              <a:gdLst/>
              <a:ahLst/>
              <a:cxnLst/>
              <a:rect l="l" t="t" r="r" b="b"/>
              <a:pathLst>
                <a:path w="116" h="88" extrusionOk="0">
                  <a:moveTo>
                    <a:pt x="58" y="1"/>
                  </a:moveTo>
                  <a:cubicBezTo>
                    <a:pt x="1" y="1"/>
                    <a:pt x="1" y="87"/>
                    <a:pt x="58" y="87"/>
                  </a:cubicBezTo>
                  <a:cubicBezTo>
                    <a:pt x="116" y="87"/>
                    <a:pt x="116" y="1"/>
                    <a:pt x="58" y="1"/>
                  </a:cubicBezTo>
                  <a:close/>
                </a:path>
              </a:pathLst>
            </a:custGeom>
            <a:solidFill>
              <a:srgbClr val="8C9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45"/>
            <p:cNvSpPr/>
            <p:nvPr/>
          </p:nvSpPr>
          <p:spPr>
            <a:xfrm>
              <a:off x="5360352" y="3373357"/>
              <a:ext cx="263128" cy="180210"/>
            </a:xfrm>
            <a:custGeom>
              <a:avLst/>
              <a:gdLst/>
              <a:ahLst/>
              <a:cxnLst/>
              <a:rect l="l" t="t" r="r" b="b"/>
              <a:pathLst>
                <a:path w="10069" h="6896" extrusionOk="0">
                  <a:moveTo>
                    <a:pt x="202" y="0"/>
                  </a:moveTo>
                  <a:cubicBezTo>
                    <a:pt x="97" y="0"/>
                    <a:pt x="1" y="87"/>
                    <a:pt x="1" y="202"/>
                  </a:cubicBezTo>
                  <a:lnTo>
                    <a:pt x="1" y="6703"/>
                  </a:lnTo>
                  <a:cubicBezTo>
                    <a:pt x="1" y="6809"/>
                    <a:pt x="97" y="6895"/>
                    <a:pt x="202" y="6895"/>
                  </a:cubicBezTo>
                  <a:lnTo>
                    <a:pt x="9867" y="6895"/>
                  </a:lnTo>
                  <a:cubicBezTo>
                    <a:pt x="9871" y="6896"/>
                    <a:pt x="9876" y="6896"/>
                    <a:pt x="9881" y="6896"/>
                  </a:cubicBezTo>
                  <a:cubicBezTo>
                    <a:pt x="9981" y="6896"/>
                    <a:pt x="10068" y="6804"/>
                    <a:pt x="10068" y="6703"/>
                  </a:cubicBezTo>
                  <a:lnTo>
                    <a:pt x="10068" y="202"/>
                  </a:lnTo>
                  <a:cubicBezTo>
                    <a:pt x="10068" y="87"/>
                    <a:pt x="9972" y="0"/>
                    <a:pt x="98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45"/>
            <p:cNvSpPr/>
            <p:nvPr/>
          </p:nvSpPr>
          <p:spPr>
            <a:xfrm>
              <a:off x="5579237" y="3373357"/>
              <a:ext cx="44242" cy="180210"/>
            </a:xfrm>
            <a:custGeom>
              <a:avLst/>
              <a:gdLst/>
              <a:ahLst/>
              <a:cxnLst/>
              <a:rect l="l" t="t" r="r" b="b"/>
              <a:pathLst>
                <a:path w="1693" h="6896" extrusionOk="0">
                  <a:moveTo>
                    <a:pt x="0" y="0"/>
                  </a:moveTo>
                  <a:cubicBezTo>
                    <a:pt x="106" y="0"/>
                    <a:pt x="202" y="87"/>
                    <a:pt x="202" y="202"/>
                  </a:cubicBezTo>
                  <a:lnTo>
                    <a:pt x="202" y="6693"/>
                  </a:lnTo>
                  <a:cubicBezTo>
                    <a:pt x="202" y="6809"/>
                    <a:pt x="106" y="6895"/>
                    <a:pt x="0" y="6895"/>
                  </a:cubicBezTo>
                  <a:lnTo>
                    <a:pt x="1491" y="6895"/>
                  </a:lnTo>
                  <a:cubicBezTo>
                    <a:pt x="1596" y="6895"/>
                    <a:pt x="1692" y="6809"/>
                    <a:pt x="1692" y="6693"/>
                  </a:cubicBezTo>
                  <a:lnTo>
                    <a:pt x="1692" y="202"/>
                  </a:lnTo>
                  <a:cubicBezTo>
                    <a:pt x="1692" y="87"/>
                    <a:pt x="1596" y="0"/>
                    <a:pt x="149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45"/>
            <p:cNvSpPr/>
            <p:nvPr/>
          </p:nvSpPr>
          <p:spPr>
            <a:xfrm>
              <a:off x="5459603" y="3362303"/>
              <a:ext cx="64364" cy="22134"/>
            </a:xfrm>
            <a:custGeom>
              <a:avLst/>
              <a:gdLst/>
              <a:ahLst/>
              <a:cxnLst/>
              <a:rect l="l" t="t" r="r" b="b"/>
              <a:pathLst>
                <a:path w="2463" h="847" extrusionOk="0">
                  <a:moveTo>
                    <a:pt x="97" y="0"/>
                  </a:moveTo>
                  <a:cubicBezTo>
                    <a:pt x="39" y="0"/>
                    <a:pt x="1" y="48"/>
                    <a:pt x="1" y="97"/>
                  </a:cubicBezTo>
                  <a:lnTo>
                    <a:pt x="1" y="750"/>
                  </a:lnTo>
                  <a:cubicBezTo>
                    <a:pt x="1" y="808"/>
                    <a:pt x="39" y="847"/>
                    <a:pt x="97" y="847"/>
                  </a:cubicBezTo>
                  <a:lnTo>
                    <a:pt x="2376" y="847"/>
                  </a:lnTo>
                  <a:cubicBezTo>
                    <a:pt x="2424" y="847"/>
                    <a:pt x="2463" y="808"/>
                    <a:pt x="2463" y="750"/>
                  </a:cubicBezTo>
                  <a:lnTo>
                    <a:pt x="2463" y="97"/>
                  </a:lnTo>
                  <a:cubicBezTo>
                    <a:pt x="2463" y="48"/>
                    <a:pt x="2424" y="0"/>
                    <a:pt x="2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45"/>
            <p:cNvSpPr/>
            <p:nvPr/>
          </p:nvSpPr>
          <p:spPr>
            <a:xfrm>
              <a:off x="5385988" y="3413314"/>
              <a:ext cx="215123" cy="108842"/>
            </a:xfrm>
            <a:custGeom>
              <a:avLst/>
              <a:gdLst/>
              <a:ahLst/>
              <a:cxnLst/>
              <a:rect l="l" t="t" r="r" b="b"/>
              <a:pathLst>
                <a:path w="8232" h="4165" extrusionOk="0">
                  <a:moveTo>
                    <a:pt x="5289" y="0"/>
                  </a:moveTo>
                  <a:lnTo>
                    <a:pt x="2751" y="3260"/>
                  </a:lnTo>
                  <a:lnTo>
                    <a:pt x="1779" y="1876"/>
                  </a:lnTo>
                  <a:lnTo>
                    <a:pt x="0" y="4164"/>
                  </a:lnTo>
                  <a:lnTo>
                    <a:pt x="8232" y="4164"/>
                  </a:lnTo>
                  <a:lnTo>
                    <a:pt x="52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45"/>
            <p:cNvSpPr/>
            <p:nvPr/>
          </p:nvSpPr>
          <p:spPr>
            <a:xfrm>
              <a:off x="5432477" y="3462312"/>
              <a:ext cx="41995" cy="59843"/>
            </a:xfrm>
            <a:custGeom>
              <a:avLst/>
              <a:gdLst/>
              <a:ahLst/>
              <a:cxnLst/>
              <a:rect l="l" t="t" r="r" b="b"/>
              <a:pathLst>
                <a:path w="1607" h="2290" extrusionOk="0">
                  <a:moveTo>
                    <a:pt x="0" y="1"/>
                  </a:moveTo>
                  <a:lnTo>
                    <a:pt x="683" y="2289"/>
                  </a:lnTo>
                  <a:lnTo>
                    <a:pt x="1606" y="228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45"/>
            <p:cNvSpPr/>
            <p:nvPr/>
          </p:nvSpPr>
          <p:spPr>
            <a:xfrm>
              <a:off x="5524202" y="3413314"/>
              <a:ext cx="76908" cy="108842"/>
            </a:xfrm>
            <a:custGeom>
              <a:avLst/>
              <a:gdLst/>
              <a:ahLst/>
              <a:cxnLst/>
              <a:rect l="l" t="t" r="r" b="b"/>
              <a:pathLst>
                <a:path w="2943" h="4165" extrusionOk="0">
                  <a:moveTo>
                    <a:pt x="0" y="0"/>
                  </a:moveTo>
                  <a:lnTo>
                    <a:pt x="1346" y="4164"/>
                  </a:lnTo>
                  <a:lnTo>
                    <a:pt x="2943" y="4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45"/>
            <p:cNvSpPr/>
            <p:nvPr/>
          </p:nvSpPr>
          <p:spPr>
            <a:xfrm>
              <a:off x="5360352" y="3522129"/>
              <a:ext cx="263128" cy="31437"/>
            </a:xfrm>
            <a:custGeom>
              <a:avLst/>
              <a:gdLst/>
              <a:ahLst/>
              <a:cxnLst/>
              <a:rect l="l" t="t" r="r" b="b"/>
              <a:pathLst>
                <a:path w="10069" h="1203" extrusionOk="0">
                  <a:moveTo>
                    <a:pt x="1" y="0"/>
                  </a:moveTo>
                  <a:lnTo>
                    <a:pt x="1" y="1010"/>
                  </a:lnTo>
                  <a:cubicBezTo>
                    <a:pt x="1" y="1116"/>
                    <a:pt x="97" y="1202"/>
                    <a:pt x="202" y="1202"/>
                  </a:cubicBezTo>
                  <a:lnTo>
                    <a:pt x="9867" y="1202"/>
                  </a:lnTo>
                  <a:cubicBezTo>
                    <a:pt x="9972" y="1202"/>
                    <a:pt x="10068" y="1116"/>
                    <a:pt x="10068" y="1010"/>
                  </a:cubicBezTo>
                  <a:lnTo>
                    <a:pt x="100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45"/>
            <p:cNvSpPr/>
            <p:nvPr/>
          </p:nvSpPr>
          <p:spPr>
            <a:xfrm>
              <a:off x="5360613" y="3522129"/>
              <a:ext cx="262867" cy="31437"/>
            </a:xfrm>
            <a:custGeom>
              <a:avLst/>
              <a:gdLst/>
              <a:ahLst/>
              <a:cxnLst/>
              <a:rect l="l" t="t" r="r" b="b"/>
              <a:pathLst>
                <a:path w="10059" h="1203" extrusionOk="0">
                  <a:moveTo>
                    <a:pt x="8568" y="0"/>
                  </a:moveTo>
                  <a:lnTo>
                    <a:pt x="8568" y="346"/>
                  </a:lnTo>
                  <a:cubicBezTo>
                    <a:pt x="8568" y="462"/>
                    <a:pt x="8472" y="558"/>
                    <a:pt x="8356" y="558"/>
                  </a:cubicBezTo>
                  <a:lnTo>
                    <a:pt x="202" y="558"/>
                  </a:lnTo>
                  <a:cubicBezTo>
                    <a:pt x="87" y="519"/>
                    <a:pt x="10" y="423"/>
                    <a:pt x="0" y="308"/>
                  </a:cubicBezTo>
                  <a:lnTo>
                    <a:pt x="0" y="1010"/>
                  </a:lnTo>
                  <a:cubicBezTo>
                    <a:pt x="0" y="1116"/>
                    <a:pt x="87" y="1202"/>
                    <a:pt x="202" y="1202"/>
                  </a:cubicBezTo>
                  <a:lnTo>
                    <a:pt x="9857" y="1202"/>
                  </a:lnTo>
                  <a:cubicBezTo>
                    <a:pt x="9972" y="1202"/>
                    <a:pt x="10058" y="1116"/>
                    <a:pt x="10058" y="1010"/>
                  </a:cubicBezTo>
                  <a:lnTo>
                    <a:pt x="10058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45"/>
            <p:cNvSpPr/>
            <p:nvPr/>
          </p:nvSpPr>
          <p:spPr>
            <a:xfrm>
              <a:off x="5346292" y="3545753"/>
              <a:ext cx="291247" cy="21873"/>
            </a:xfrm>
            <a:custGeom>
              <a:avLst/>
              <a:gdLst/>
              <a:ahLst/>
              <a:cxnLst/>
              <a:rect l="l" t="t" r="r" b="b"/>
              <a:pathLst>
                <a:path w="11145" h="837" extrusionOk="0">
                  <a:moveTo>
                    <a:pt x="154" y="0"/>
                  </a:moveTo>
                  <a:cubicBezTo>
                    <a:pt x="67" y="0"/>
                    <a:pt x="0" y="67"/>
                    <a:pt x="0" y="144"/>
                  </a:cubicBezTo>
                  <a:lnTo>
                    <a:pt x="0" y="692"/>
                  </a:lnTo>
                  <a:cubicBezTo>
                    <a:pt x="0" y="769"/>
                    <a:pt x="67" y="837"/>
                    <a:pt x="154" y="837"/>
                  </a:cubicBezTo>
                  <a:lnTo>
                    <a:pt x="11001" y="837"/>
                  </a:lnTo>
                  <a:cubicBezTo>
                    <a:pt x="11078" y="837"/>
                    <a:pt x="11145" y="769"/>
                    <a:pt x="11145" y="692"/>
                  </a:cubicBezTo>
                  <a:lnTo>
                    <a:pt x="11145" y="144"/>
                  </a:lnTo>
                  <a:cubicBezTo>
                    <a:pt x="11145" y="67"/>
                    <a:pt x="11078" y="0"/>
                    <a:pt x="110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45"/>
            <p:cNvSpPr/>
            <p:nvPr/>
          </p:nvSpPr>
          <p:spPr>
            <a:xfrm>
              <a:off x="5346292" y="3545753"/>
              <a:ext cx="291247" cy="21873"/>
            </a:xfrm>
            <a:custGeom>
              <a:avLst/>
              <a:gdLst/>
              <a:ahLst/>
              <a:cxnLst/>
              <a:rect l="l" t="t" r="r" b="b"/>
              <a:pathLst>
                <a:path w="11145" h="837" extrusionOk="0">
                  <a:moveTo>
                    <a:pt x="9655" y="0"/>
                  </a:moveTo>
                  <a:lnTo>
                    <a:pt x="9655" y="231"/>
                  </a:lnTo>
                  <a:cubicBezTo>
                    <a:pt x="9655" y="385"/>
                    <a:pt x="9529" y="519"/>
                    <a:pt x="9366" y="519"/>
                  </a:cubicBezTo>
                  <a:lnTo>
                    <a:pt x="154" y="519"/>
                  </a:lnTo>
                  <a:cubicBezTo>
                    <a:pt x="67" y="519"/>
                    <a:pt x="0" y="452"/>
                    <a:pt x="0" y="365"/>
                  </a:cubicBezTo>
                  <a:lnTo>
                    <a:pt x="0" y="692"/>
                  </a:lnTo>
                  <a:cubicBezTo>
                    <a:pt x="0" y="769"/>
                    <a:pt x="67" y="837"/>
                    <a:pt x="154" y="837"/>
                  </a:cubicBezTo>
                  <a:lnTo>
                    <a:pt x="11001" y="837"/>
                  </a:lnTo>
                  <a:cubicBezTo>
                    <a:pt x="11078" y="837"/>
                    <a:pt x="11145" y="769"/>
                    <a:pt x="11145" y="692"/>
                  </a:cubicBezTo>
                  <a:lnTo>
                    <a:pt x="11145" y="144"/>
                  </a:lnTo>
                  <a:cubicBezTo>
                    <a:pt x="11145" y="67"/>
                    <a:pt x="11078" y="0"/>
                    <a:pt x="11001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45"/>
            <p:cNvSpPr/>
            <p:nvPr/>
          </p:nvSpPr>
          <p:spPr>
            <a:xfrm>
              <a:off x="5490256" y="3413314"/>
              <a:ext cx="69147" cy="51533"/>
            </a:xfrm>
            <a:custGeom>
              <a:avLst/>
              <a:gdLst/>
              <a:ahLst/>
              <a:cxnLst/>
              <a:rect l="l" t="t" r="r" b="b"/>
              <a:pathLst>
                <a:path w="2646" h="1972" extrusionOk="0">
                  <a:moveTo>
                    <a:pt x="1299" y="0"/>
                  </a:moveTo>
                  <a:lnTo>
                    <a:pt x="1" y="1674"/>
                  </a:lnTo>
                  <a:lnTo>
                    <a:pt x="1" y="1674"/>
                  </a:lnTo>
                  <a:lnTo>
                    <a:pt x="866" y="1395"/>
                  </a:lnTo>
                  <a:lnTo>
                    <a:pt x="1299" y="1972"/>
                  </a:lnTo>
                  <a:lnTo>
                    <a:pt x="1597" y="1347"/>
                  </a:lnTo>
                  <a:lnTo>
                    <a:pt x="2645" y="1895"/>
                  </a:lnTo>
                  <a:lnTo>
                    <a:pt x="12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45"/>
            <p:cNvSpPr/>
            <p:nvPr/>
          </p:nvSpPr>
          <p:spPr>
            <a:xfrm>
              <a:off x="5524202" y="3413314"/>
              <a:ext cx="35200" cy="49521"/>
            </a:xfrm>
            <a:custGeom>
              <a:avLst/>
              <a:gdLst/>
              <a:ahLst/>
              <a:cxnLst/>
              <a:rect l="l" t="t" r="r" b="b"/>
              <a:pathLst>
                <a:path w="1347" h="1895" extrusionOk="0">
                  <a:moveTo>
                    <a:pt x="0" y="0"/>
                  </a:moveTo>
                  <a:lnTo>
                    <a:pt x="462" y="1433"/>
                  </a:lnTo>
                  <a:lnTo>
                    <a:pt x="1346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45"/>
            <p:cNvSpPr/>
            <p:nvPr/>
          </p:nvSpPr>
          <p:spPr>
            <a:xfrm>
              <a:off x="5406580" y="3462312"/>
              <a:ext cx="42491" cy="39721"/>
            </a:xfrm>
            <a:custGeom>
              <a:avLst/>
              <a:gdLst/>
              <a:ahLst/>
              <a:cxnLst/>
              <a:rect l="l" t="t" r="r" b="b"/>
              <a:pathLst>
                <a:path w="1626" h="1520" extrusionOk="0">
                  <a:moveTo>
                    <a:pt x="991" y="1"/>
                  </a:moveTo>
                  <a:lnTo>
                    <a:pt x="1" y="1270"/>
                  </a:lnTo>
                  <a:lnTo>
                    <a:pt x="722" y="1145"/>
                  </a:lnTo>
                  <a:lnTo>
                    <a:pt x="982" y="1520"/>
                  </a:lnTo>
                  <a:lnTo>
                    <a:pt x="1626" y="904"/>
                  </a:lnTo>
                  <a:lnTo>
                    <a:pt x="9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45"/>
            <p:cNvSpPr/>
            <p:nvPr/>
          </p:nvSpPr>
          <p:spPr>
            <a:xfrm>
              <a:off x="5432477" y="3462312"/>
              <a:ext cx="16594" cy="30680"/>
            </a:xfrm>
            <a:custGeom>
              <a:avLst/>
              <a:gdLst/>
              <a:ahLst/>
              <a:cxnLst/>
              <a:rect l="l" t="t" r="r" b="b"/>
              <a:pathLst>
                <a:path w="635" h="1174" extrusionOk="0">
                  <a:moveTo>
                    <a:pt x="0" y="1"/>
                  </a:moveTo>
                  <a:lnTo>
                    <a:pt x="346" y="1174"/>
                  </a:lnTo>
                  <a:lnTo>
                    <a:pt x="635" y="9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45"/>
            <p:cNvSpPr/>
            <p:nvPr/>
          </p:nvSpPr>
          <p:spPr>
            <a:xfrm>
              <a:off x="5491772" y="3362303"/>
              <a:ext cx="32195" cy="22134"/>
            </a:xfrm>
            <a:custGeom>
              <a:avLst/>
              <a:gdLst/>
              <a:ahLst/>
              <a:cxnLst/>
              <a:rect l="l" t="t" r="r" b="b"/>
              <a:pathLst>
                <a:path w="1232" h="847" extrusionOk="0">
                  <a:moveTo>
                    <a:pt x="1" y="0"/>
                  </a:moveTo>
                  <a:lnTo>
                    <a:pt x="1" y="847"/>
                  </a:lnTo>
                  <a:lnTo>
                    <a:pt x="1145" y="847"/>
                  </a:lnTo>
                  <a:cubicBezTo>
                    <a:pt x="1193" y="847"/>
                    <a:pt x="1232" y="808"/>
                    <a:pt x="1232" y="760"/>
                  </a:cubicBezTo>
                  <a:lnTo>
                    <a:pt x="1232" y="97"/>
                  </a:lnTo>
                  <a:cubicBezTo>
                    <a:pt x="1232" y="48"/>
                    <a:pt x="1193" y="0"/>
                    <a:pt x="1145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3" name="Google Shape;2923;p48"/>
          <p:cNvSpPr txBox="1">
            <a:spLocks noGrp="1"/>
          </p:cNvSpPr>
          <p:nvPr>
            <p:ph type="title"/>
          </p:nvPr>
        </p:nvSpPr>
        <p:spPr>
          <a:xfrm>
            <a:off x="1937399" y="1143563"/>
            <a:ext cx="5269200" cy="109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 1517г</a:t>
            </a:r>
            <a:endParaRPr dirty="0"/>
          </a:p>
        </p:txBody>
      </p:sp>
      <p:sp>
        <p:nvSpPr>
          <p:cNvPr id="2924" name="Google Shape;2924;p48"/>
          <p:cNvSpPr txBox="1">
            <a:spLocks noGrp="1"/>
          </p:cNvSpPr>
          <p:nvPr>
            <p:ph type="subTitle" idx="1"/>
          </p:nvPr>
        </p:nvSpPr>
        <p:spPr>
          <a:xfrm>
            <a:off x="2713678" y="2561611"/>
            <a:ext cx="38670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/>
              <a:t>Считается началом реформации</a:t>
            </a:r>
            <a:endParaRPr sz="3200" dirty="0"/>
          </a:p>
        </p:txBody>
      </p:sp>
      <p:grpSp>
        <p:nvGrpSpPr>
          <p:cNvPr id="2925" name="Google Shape;2925;p48"/>
          <p:cNvGrpSpPr/>
          <p:nvPr/>
        </p:nvGrpSpPr>
        <p:grpSpPr>
          <a:xfrm>
            <a:off x="852025" y="1506800"/>
            <a:ext cx="948407" cy="3430681"/>
            <a:chOff x="852025" y="1506800"/>
            <a:chExt cx="948407" cy="3430681"/>
          </a:xfrm>
        </p:grpSpPr>
        <p:sp>
          <p:nvSpPr>
            <p:cNvPr id="2926" name="Google Shape;2926;p48"/>
            <p:cNvSpPr/>
            <p:nvPr/>
          </p:nvSpPr>
          <p:spPr>
            <a:xfrm>
              <a:off x="1084901" y="3323825"/>
              <a:ext cx="470465" cy="172615"/>
            </a:xfrm>
            <a:custGeom>
              <a:avLst/>
              <a:gdLst/>
              <a:ahLst/>
              <a:cxnLst/>
              <a:rect l="l" t="t" r="r" b="b"/>
              <a:pathLst>
                <a:path w="3396" h="1246" extrusionOk="0">
                  <a:moveTo>
                    <a:pt x="1" y="0"/>
                  </a:moveTo>
                  <a:lnTo>
                    <a:pt x="1" y="1246"/>
                  </a:lnTo>
                  <a:lnTo>
                    <a:pt x="3396" y="1246"/>
                  </a:lnTo>
                  <a:lnTo>
                    <a:pt x="33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48"/>
            <p:cNvSpPr/>
            <p:nvPr/>
          </p:nvSpPr>
          <p:spPr>
            <a:xfrm>
              <a:off x="916166" y="3196788"/>
              <a:ext cx="829825" cy="94342"/>
            </a:xfrm>
            <a:custGeom>
              <a:avLst/>
              <a:gdLst/>
              <a:ahLst/>
              <a:cxnLst/>
              <a:rect l="l" t="t" r="r" b="b"/>
              <a:pathLst>
                <a:path w="5990" h="681" extrusionOk="0">
                  <a:moveTo>
                    <a:pt x="404" y="0"/>
                  </a:moveTo>
                  <a:lnTo>
                    <a:pt x="1" y="431"/>
                  </a:lnTo>
                  <a:lnTo>
                    <a:pt x="89" y="681"/>
                  </a:lnTo>
                  <a:lnTo>
                    <a:pt x="5989" y="681"/>
                  </a:lnTo>
                  <a:lnTo>
                    <a:pt x="5989" y="431"/>
                  </a:lnTo>
                  <a:lnTo>
                    <a:pt x="55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48"/>
            <p:cNvSpPr/>
            <p:nvPr/>
          </p:nvSpPr>
          <p:spPr>
            <a:xfrm>
              <a:off x="956618" y="3268549"/>
              <a:ext cx="205447" cy="1668931"/>
            </a:xfrm>
            <a:custGeom>
              <a:avLst/>
              <a:gdLst/>
              <a:ahLst/>
              <a:cxnLst/>
              <a:rect l="l" t="t" r="r" b="b"/>
              <a:pathLst>
                <a:path w="1483" h="12047" extrusionOk="0">
                  <a:moveTo>
                    <a:pt x="769" y="1"/>
                  </a:moveTo>
                  <a:lnTo>
                    <a:pt x="1" y="12019"/>
                  </a:lnTo>
                  <a:lnTo>
                    <a:pt x="218" y="12047"/>
                  </a:lnTo>
                  <a:lnTo>
                    <a:pt x="1483" y="61"/>
                  </a:lnTo>
                  <a:lnTo>
                    <a:pt x="7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48"/>
            <p:cNvSpPr/>
            <p:nvPr/>
          </p:nvSpPr>
          <p:spPr>
            <a:xfrm>
              <a:off x="1492331" y="3268549"/>
              <a:ext cx="246592" cy="1660619"/>
            </a:xfrm>
            <a:custGeom>
              <a:avLst/>
              <a:gdLst/>
              <a:ahLst/>
              <a:cxnLst/>
              <a:rect l="l" t="t" r="r" b="b"/>
              <a:pathLst>
                <a:path w="1780" h="11987" extrusionOk="0">
                  <a:moveTo>
                    <a:pt x="719" y="1"/>
                  </a:moveTo>
                  <a:lnTo>
                    <a:pt x="1" y="61"/>
                  </a:lnTo>
                  <a:lnTo>
                    <a:pt x="1557" y="11986"/>
                  </a:lnTo>
                  <a:lnTo>
                    <a:pt x="1779" y="11954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48"/>
            <p:cNvSpPr/>
            <p:nvPr/>
          </p:nvSpPr>
          <p:spPr>
            <a:xfrm>
              <a:off x="916166" y="3256358"/>
              <a:ext cx="829825" cy="79796"/>
            </a:xfrm>
            <a:custGeom>
              <a:avLst/>
              <a:gdLst/>
              <a:ahLst/>
              <a:cxnLst/>
              <a:rect l="l" t="t" r="r" b="b"/>
              <a:pathLst>
                <a:path w="5990" h="576" extrusionOk="0">
                  <a:moveTo>
                    <a:pt x="1" y="1"/>
                  </a:moveTo>
                  <a:lnTo>
                    <a:pt x="1" y="575"/>
                  </a:lnTo>
                  <a:lnTo>
                    <a:pt x="5989" y="575"/>
                  </a:lnTo>
                  <a:lnTo>
                    <a:pt x="59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48"/>
            <p:cNvSpPr/>
            <p:nvPr/>
          </p:nvSpPr>
          <p:spPr>
            <a:xfrm>
              <a:off x="1482772" y="1871286"/>
              <a:ext cx="68159" cy="69683"/>
            </a:xfrm>
            <a:custGeom>
              <a:avLst/>
              <a:gdLst/>
              <a:ahLst/>
              <a:cxnLst/>
              <a:rect l="l" t="t" r="r" b="b"/>
              <a:pathLst>
                <a:path w="492" h="503" extrusionOk="0">
                  <a:moveTo>
                    <a:pt x="283" y="0"/>
                  </a:moveTo>
                  <a:lnTo>
                    <a:pt x="56" y="162"/>
                  </a:lnTo>
                  <a:lnTo>
                    <a:pt x="0" y="491"/>
                  </a:lnTo>
                  <a:cubicBezTo>
                    <a:pt x="26" y="499"/>
                    <a:pt x="73" y="503"/>
                    <a:pt x="127" y="503"/>
                  </a:cubicBezTo>
                  <a:cubicBezTo>
                    <a:pt x="258" y="503"/>
                    <a:pt x="432" y="481"/>
                    <a:pt x="459" y="445"/>
                  </a:cubicBezTo>
                  <a:cubicBezTo>
                    <a:pt x="491" y="389"/>
                    <a:pt x="283" y="0"/>
                    <a:pt x="2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48"/>
            <p:cNvSpPr/>
            <p:nvPr/>
          </p:nvSpPr>
          <p:spPr>
            <a:xfrm>
              <a:off x="1687387" y="1506800"/>
              <a:ext cx="107919" cy="244653"/>
            </a:xfrm>
            <a:custGeom>
              <a:avLst/>
              <a:gdLst/>
              <a:ahLst/>
              <a:cxnLst/>
              <a:rect l="l" t="t" r="r" b="b"/>
              <a:pathLst>
                <a:path w="779" h="1766" extrusionOk="0">
                  <a:moveTo>
                    <a:pt x="157" y="1"/>
                  </a:moveTo>
                  <a:cubicBezTo>
                    <a:pt x="153" y="1"/>
                    <a:pt x="150" y="2"/>
                    <a:pt x="149" y="5"/>
                  </a:cubicBezTo>
                  <a:cubicBezTo>
                    <a:pt x="130" y="47"/>
                    <a:pt x="320" y="283"/>
                    <a:pt x="320" y="283"/>
                  </a:cubicBezTo>
                  <a:cubicBezTo>
                    <a:pt x="320" y="283"/>
                    <a:pt x="181" y="246"/>
                    <a:pt x="153" y="237"/>
                  </a:cubicBezTo>
                  <a:cubicBezTo>
                    <a:pt x="152" y="237"/>
                    <a:pt x="151" y="236"/>
                    <a:pt x="149" y="236"/>
                  </a:cubicBezTo>
                  <a:cubicBezTo>
                    <a:pt x="122" y="236"/>
                    <a:pt x="83" y="280"/>
                    <a:pt x="56" y="316"/>
                  </a:cubicBezTo>
                  <a:cubicBezTo>
                    <a:pt x="1" y="394"/>
                    <a:pt x="10" y="404"/>
                    <a:pt x="14" y="408"/>
                  </a:cubicBezTo>
                  <a:cubicBezTo>
                    <a:pt x="17" y="410"/>
                    <a:pt x="20" y="411"/>
                    <a:pt x="23" y="411"/>
                  </a:cubicBezTo>
                  <a:cubicBezTo>
                    <a:pt x="48" y="411"/>
                    <a:pt x="89" y="355"/>
                    <a:pt x="126" y="339"/>
                  </a:cubicBezTo>
                  <a:cubicBezTo>
                    <a:pt x="130" y="337"/>
                    <a:pt x="134" y="337"/>
                    <a:pt x="140" y="337"/>
                  </a:cubicBezTo>
                  <a:cubicBezTo>
                    <a:pt x="172" y="337"/>
                    <a:pt x="223" y="357"/>
                    <a:pt x="223" y="357"/>
                  </a:cubicBezTo>
                  <a:cubicBezTo>
                    <a:pt x="223" y="357"/>
                    <a:pt x="209" y="354"/>
                    <a:pt x="190" y="354"/>
                  </a:cubicBezTo>
                  <a:cubicBezTo>
                    <a:pt x="171" y="354"/>
                    <a:pt x="146" y="357"/>
                    <a:pt x="126" y="371"/>
                  </a:cubicBezTo>
                  <a:cubicBezTo>
                    <a:pt x="75" y="404"/>
                    <a:pt x="10" y="464"/>
                    <a:pt x="24" y="482"/>
                  </a:cubicBezTo>
                  <a:cubicBezTo>
                    <a:pt x="27" y="490"/>
                    <a:pt x="32" y="493"/>
                    <a:pt x="38" y="493"/>
                  </a:cubicBezTo>
                  <a:cubicBezTo>
                    <a:pt x="59" y="493"/>
                    <a:pt x="93" y="460"/>
                    <a:pt x="121" y="450"/>
                  </a:cubicBezTo>
                  <a:cubicBezTo>
                    <a:pt x="137" y="445"/>
                    <a:pt x="150" y="444"/>
                    <a:pt x="159" y="444"/>
                  </a:cubicBezTo>
                  <a:cubicBezTo>
                    <a:pt x="167" y="444"/>
                    <a:pt x="172" y="445"/>
                    <a:pt x="172" y="445"/>
                  </a:cubicBezTo>
                  <a:cubicBezTo>
                    <a:pt x="172" y="445"/>
                    <a:pt x="38" y="496"/>
                    <a:pt x="56" y="538"/>
                  </a:cubicBezTo>
                  <a:cubicBezTo>
                    <a:pt x="61" y="548"/>
                    <a:pt x="68" y="552"/>
                    <a:pt x="76" y="552"/>
                  </a:cubicBezTo>
                  <a:cubicBezTo>
                    <a:pt x="97" y="552"/>
                    <a:pt x="127" y="530"/>
                    <a:pt x="152" y="530"/>
                  </a:cubicBezTo>
                  <a:cubicBezTo>
                    <a:pt x="157" y="530"/>
                    <a:pt x="162" y="531"/>
                    <a:pt x="167" y="533"/>
                  </a:cubicBezTo>
                  <a:cubicBezTo>
                    <a:pt x="195" y="552"/>
                    <a:pt x="209" y="672"/>
                    <a:pt x="325" y="774"/>
                  </a:cubicBezTo>
                  <a:cubicBezTo>
                    <a:pt x="348" y="793"/>
                    <a:pt x="403" y="797"/>
                    <a:pt x="431" y="839"/>
                  </a:cubicBezTo>
                  <a:lnTo>
                    <a:pt x="357" y="1765"/>
                  </a:lnTo>
                  <a:cubicBezTo>
                    <a:pt x="357" y="1765"/>
                    <a:pt x="358" y="1765"/>
                    <a:pt x="359" y="1765"/>
                  </a:cubicBezTo>
                  <a:cubicBezTo>
                    <a:pt x="374" y="1765"/>
                    <a:pt x="477" y="1761"/>
                    <a:pt x="779" y="1668"/>
                  </a:cubicBezTo>
                  <a:cubicBezTo>
                    <a:pt x="769" y="1561"/>
                    <a:pt x="677" y="654"/>
                    <a:pt x="677" y="654"/>
                  </a:cubicBezTo>
                  <a:cubicBezTo>
                    <a:pt x="658" y="607"/>
                    <a:pt x="445" y="311"/>
                    <a:pt x="427" y="274"/>
                  </a:cubicBezTo>
                  <a:cubicBezTo>
                    <a:pt x="405" y="235"/>
                    <a:pt x="204" y="1"/>
                    <a:pt x="1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48"/>
            <p:cNvSpPr/>
            <p:nvPr/>
          </p:nvSpPr>
          <p:spPr>
            <a:xfrm>
              <a:off x="1650121" y="1658911"/>
              <a:ext cx="150310" cy="460352"/>
            </a:xfrm>
            <a:custGeom>
              <a:avLst/>
              <a:gdLst/>
              <a:ahLst/>
              <a:cxnLst/>
              <a:rect l="l" t="t" r="r" b="b"/>
              <a:pathLst>
                <a:path w="1085" h="3323" extrusionOk="0">
                  <a:moveTo>
                    <a:pt x="969" y="0"/>
                  </a:moveTo>
                  <a:cubicBezTo>
                    <a:pt x="603" y="227"/>
                    <a:pt x="640" y="287"/>
                    <a:pt x="640" y="287"/>
                  </a:cubicBezTo>
                  <a:cubicBezTo>
                    <a:pt x="640" y="287"/>
                    <a:pt x="446" y="1158"/>
                    <a:pt x="441" y="1237"/>
                  </a:cubicBezTo>
                  <a:cubicBezTo>
                    <a:pt x="441" y="1311"/>
                    <a:pt x="200" y="2084"/>
                    <a:pt x="1" y="2149"/>
                  </a:cubicBezTo>
                  <a:cubicBezTo>
                    <a:pt x="1" y="2149"/>
                    <a:pt x="19" y="3322"/>
                    <a:pt x="167" y="3322"/>
                  </a:cubicBezTo>
                  <a:cubicBezTo>
                    <a:pt x="171" y="3322"/>
                    <a:pt x="174" y="3322"/>
                    <a:pt x="177" y="3321"/>
                  </a:cubicBezTo>
                  <a:cubicBezTo>
                    <a:pt x="376" y="3256"/>
                    <a:pt x="1048" y="1390"/>
                    <a:pt x="1048" y="1390"/>
                  </a:cubicBezTo>
                  <a:cubicBezTo>
                    <a:pt x="1048" y="1390"/>
                    <a:pt x="1085" y="79"/>
                    <a:pt x="9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48"/>
            <p:cNvSpPr/>
            <p:nvPr/>
          </p:nvSpPr>
          <p:spPr>
            <a:xfrm>
              <a:off x="1441073" y="1834712"/>
              <a:ext cx="200322" cy="401751"/>
            </a:xfrm>
            <a:custGeom>
              <a:avLst/>
              <a:gdLst/>
              <a:ahLst/>
              <a:cxnLst/>
              <a:rect l="l" t="t" r="r" b="b"/>
              <a:pathLst>
                <a:path w="1446" h="2900" extrusionOk="0">
                  <a:moveTo>
                    <a:pt x="366" y="0"/>
                  </a:moveTo>
                  <a:cubicBezTo>
                    <a:pt x="324" y="134"/>
                    <a:pt x="542" y="709"/>
                    <a:pt x="380" y="945"/>
                  </a:cubicBezTo>
                  <a:cubicBezTo>
                    <a:pt x="260" y="1112"/>
                    <a:pt x="0" y="1116"/>
                    <a:pt x="0" y="1116"/>
                  </a:cubicBezTo>
                  <a:lnTo>
                    <a:pt x="1121" y="2899"/>
                  </a:lnTo>
                  <a:cubicBezTo>
                    <a:pt x="1121" y="2899"/>
                    <a:pt x="1445" y="1070"/>
                    <a:pt x="1445" y="996"/>
                  </a:cubicBezTo>
                  <a:cubicBezTo>
                    <a:pt x="1444" y="983"/>
                    <a:pt x="1413" y="979"/>
                    <a:pt x="1370" y="979"/>
                  </a:cubicBezTo>
                  <a:cubicBezTo>
                    <a:pt x="1310" y="979"/>
                    <a:pt x="1226" y="986"/>
                    <a:pt x="1160" y="986"/>
                  </a:cubicBezTo>
                  <a:cubicBezTo>
                    <a:pt x="1106" y="986"/>
                    <a:pt x="1065" y="981"/>
                    <a:pt x="1061" y="963"/>
                  </a:cubicBezTo>
                  <a:cubicBezTo>
                    <a:pt x="931" y="579"/>
                    <a:pt x="1028" y="459"/>
                    <a:pt x="973" y="403"/>
                  </a:cubicBezTo>
                  <a:cubicBezTo>
                    <a:pt x="764" y="227"/>
                    <a:pt x="366" y="0"/>
                    <a:pt x="3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48"/>
            <p:cNvSpPr/>
            <p:nvPr/>
          </p:nvSpPr>
          <p:spPr>
            <a:xfrm>
              <a:off x="1472520" y="1873779"/>
              <a:ext cx="131608" cy="229830"/>
            </a:xfrm>
            <a:custGeom>
              <a:avLst/>
              <a:gdLst/>
              <a:ahLst/>
              <a:cxnLst/>
              <a:rect l="l" t="t" r="r" b="b"/>
              <a:pathLst>
                <a:path w="950" h="1659" extrusionOk="0">
                  <a:moveTo>
                    <a:pt x="950" y="334"/>
                  </a:moveTo>
                  <a:lnTo>
                    <a:pt x="51" y="1659"/>
                  </a:lnTo>
                  <a:lnTo>
                    <a:pt x="0" y="825"/>
                  </a:lnTo>
                  <a:cubicBezTo>
                    <a:pt x="0" y="825"/>
                    <a:pt x="167" y="709"/>
                    <a:pt x="213" y="473"/>
                  </a:cubicBezTo>
                  <a:cubicBezTo>
                    <a:pt x="236" y="343"/>
                    <a:pt x="116" y="1"/>
                    <a:pt x="1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48"/>
            <p:cNvSpPr/>
            <p:nvPr/>
          </p:nvSpPr>
          <p:spPr>
            <a:xfrm>
              <a:off x="1460329" y="1756301"/>
              <a:ext cx="174554" cy="189793"/>
            </a:xfrm>
            <a:custGeom>
              <a:avLst/>
              <a:gdLst/>
              <a:ahLst/>
              <a:cxnLst/>
              <a:rect l="l" t="t" r="r" b="b"/>
              <a:pathLst>
                <a:path w="1260" h="1370" extrusionOk="0">
                  <a:moveTo>
                    <a:pt x="641" y="0"/>
                  </a:moveTo>
                  <a:cubicBezTo>
                    <a:pt x="541" y="0"/>
                    <a:pt x="434" y="30"/>
                    <a:pt x="324" y="94"/>
                  </a:cubicBezTo>
                  <a:cubicBezTo>
                    <a:pt x="0" y="270"/>
                    <a:pt x="5" y="687"/>
                    <a:pt x="241" y="1006"/>
                  </a:cubicBezTo>
                  <a:cubicBezTo>
                    <a:pt x="423" y="1247"/>
                    <a:pt x="707" y="1370"/>
                    <a:pt x="905" y="1370"/>
                  </a:cubicBezTo>
                  <a:cubicBezTo>
                    <a:pt x="970" y="1370"/>
                    <a:pt x="1025" y="1356"/>
                    <a:pt x="1065" y="1330"/>
                  </a:cubicBezTo>
                  <a:cubicBezTo>
                    <a:pt x="1246" y="1215"/>
                    <a:pt x="1260" y="733"/>
                    <a:pt x="1121" y="358"/>
                  </a:cubicBezTo>
                  <a:cubicBezTo>
                    <a:pt x="1038" y="139"/>
                    <a:pt x="858" y="0"/>
                    <a:pt x="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48"/>
            <p:cNvSpPr/>
            <p:nvPr/>
          </p:nvSpPr>
          <p:spPr>
            <a:xfrm>
              <a:off x="1492469" y="1746604"/>
              <a:ext cx="126482" cy="69545"/>
            </a:xfrm>
            <a:custGeom>
              <a:avLst/>
              <a:gdLst/>
              <a:ahLst/>
              <a:cxnLst/>
              <a:rect l="l" t="t" r="r" b="b"/>
              <a:pathLst>
                <a:path w="913" h="502" extrusionOk="0">
                  <a:moveTo>
                    <a:pt x="388" y="1"/>
                  </a:moveTo>
                  <a:cubicBezTo>
                    <a:pt x="257" y="1"/>
                    <a:pt x="129" y="36"/>
                    <a:pt x="74" y="127"/>
                  </a:cubicBezTo>
                  <a:cubicBezTo>
                    <a:pt x="0" y="243"/>
                    <a:pt x="85" y="266"/>
                    <a:pt x="198" y="266"/>
                  </a:cubicBezTo>
                  <a:cubicBezTo>
                    <a:pt x="266" y="266"/>
                    <a:pt x="346" y="257"/>
                    <a:pt x="405" y="257"/>
                  </a:cubicBezTo>
                  <a:cubicBezTo>
                    <a:pt x="425" y="257"/>
                    <a:pt x="444" y="258"/>
                    <a:pt x="458" y="261"/>
                  </a:cubicBezTo>
                  <a:cubicBezTo>
                    <a:pt x="482" y="265"/>
                    <a:pt x="504" y="267"/>
                    <a:pt x="524" y="267"/>
                  </a:cubicBezTo>
                  <a:cubicBezTo>
                    <a:pt x="597" y="267"/>
                    <a:pt x="649" y="246"/>
                    <a:pt x="695" y="246"/>
                  </a:cubicBezTo>
                  <a:cubicBezTo>
                    <a:pt x="741" y="246"/>
                    <a:pt x="780" y="266"/>
                    <a:pt x="829" y="344"/>
                  </a:cubicBezTo>
                  <a:cubicBezTo>
                    <a:pt x="907" y="483"/>
                    <a:pt x="912" y="502"/>
                    <a:pt x="912" y="502"/>
                  </a:cubicBezTo>
                  <a:cubicBezTo>
                    <a:pt x="912" y="502"/>
                    <a:pt x="884" y="224"/>
                    <a:pt x="722" y="90"/>
                  </a:cubicBezTo>
                  <a:cubicBezTo>
                    <a:pt x="653" y="36"/>
                    <a:pt x="518" y="1"/>
                    <a:pt x="3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48"/>
            <p:cNvSpPr/>
            <p:nvPr/>
          </p:nvSpPr>
          <p:spPr>
            <a:xfrm>
              <a:off x="1437887" y="1751453"/>
              <a:ext cx="124543" cy="187299"/>
            </a:xfrm>
            <a:custGeom>
              <a:avLst/>
              <a:gdLst/>
              <a:ahLst/>
              <a:cxnLst/>
              <a:rect l="l" t="t" r="r" b="b"/>
              <a:pathLst>
                <a:path w="899" h="1352" extrusionOk="0">
                  <a:moveTo>
                    <a:pt x="554" y="1"/>
                  </a:moveTo>
                  <a:cubicBezTo>
                    <a:pt x="534" y="1"/>
                    <a:pt x="513" y="3"/>
                    <a:pt x="491" y="8"/>
                  </a:cubicBezTo>
                  <a:cubicBezTo>
                    <a:pt x="338" y="50"/>
                    <a:pt x="0" y="351"/>
                    <a:pt x="125" y="796"/>
                  </a:cubicBezTo>
                  <a:cubicBezTo>
                    <a:pt x="255" y="1236"/>
                    <a:pt x="324" y="1351"/>
                    <a:pt x="324" y="1351"/>
                  </a:cubicBezTo>
                  <a:cubicBezTo>
                    <a:pt x="324" y="1351"/>
                    <a:pt x="522" y="1110"/>
                    <a:pt x="481" y="1110"/>
                  </a:cubicBezTo>
                  <a:cubicBezTo>
                    <a:pt x="480" y="1110"/>
                    <a:pt x="479" y="1110"/>
                    <a:pt x="477" y="1111"/>
                  </a:cubicBezTo>
                  <a:cubicBezTo>
                    <a:pt x="476" y="1111"/>
                    <a:pt x="474" y="1111"/>
                    <a:pt x="473" y="1111"/>
                  </a:cubicBezTo>
                  <a:cubicBezTo>
                    <a:pt x="430" y="1111"/>
                    <a:pt x="352" y="979"/>
                    <a:pt x="357" y="911"/>
                  </a:cubicBezTo>
                  <a:cubicBezTo>
                    <a:pt x="360" y="889"/>
                    <a:pt x="381" y="884"/>
                    <a:pt x="403" y="884"/>
                  </a:cubicBezTo>
                  <a:cubicBezTo>
                    <a:pt x="419" y="884"/>
                    <a:pt x="435" y="886"/>
                    <a:pt x="447" y="886"/>
                  </a:cubicBezTo>
                  <a:cubicBezTo>
                    <a:pt x="459" y="886"/>
                    <a:pt x="466" y="884"/>
                    <a:pt x="463" y="874"/>
                  </a:cubicBezTo>
                  <a:cubicBezTo>
                    <a:pt x="449" y="837"/>
                    <a:pt x="412" y="638"/>
                    <a:pt x="482" y="532"/>
                  </a:cubicBezTo>
                  <a:cubicBezTo>
                    <a:pt x="542" y="425"/>
                    <a:pt x="898" y="305"/>
                    <a:pt x="861" y="212"/>
                  </a:cubicBezTo>
                  <a:cubicBezTo>
                    <a:pt x="861" y="212"/>
                    <a:pt x="744" y="1"/>
                    <a:pt x="5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48"/>
            <p:cNvSpPr/>
            <p:nvPr/>
          </p:nvSpPr>
          <p:spPr>
            <a:xfrm>
              <a:off x="1441073" y="2295895"/>
              <a:ext cx="256151" cy="954645"/>
            </a:xfrm>
            <a:custGeom>
              <a:avLst/>
              <a:gdLst/>
              <a:ahLst/>
              <a:cxnLst/>
              <a:rect l="l" t="t" r="r" b="b"/>
              <a:pathLst>
                <a:path w="1849" h="6891" extrusionOk="0">
                  <a:moveTo>
                    <a:pt x="1663" y="1"/>
                  </a:moveTo>
                  <a:lnTo>
                    <a:pt x="718" y="867"/>
                  </a:lnTo>
                  <a:cubicBezTo>
                    <a:pt x="718" y="867"/>
                    <a:pt x="482" y="1446"/>
                    <a:pt x="482" y="1603"/>
                  </a:cubicBezTo>
                  <a:cubicBezTo>
                    <a:pt x="482" y="2090"/>
                    <a:pt x="551" y="3243"/>
                    <a:pt x="459" y="3970"/>
                  </a:cubicBezTo>
                  <a:cubicBezTo>
                    <a:pt x="0" y="4331"/>
                    <a:pt x="352" y="5822"/>
                    <a:pt x="260" y="6198"/>
                  </a:cubicBezTo>
                  <a:cubicBezTo>
                    <a:pt x="175" y="6544"/>
                    <a:pt x="48" y="6678"/>
                    <a:pt x="269" y="6678"/>
                  </a:cubicBezTo>
                  <a:cubicBezTo>
                    <a:pt x="290" y="6678"/>
                    <a:pt x="315" y="6677"/>
                    <a:pt x="343" y="6675"/>
                  </a:cubicBezTo>
                  <a:cubicBezTo>
                    <a:pt x="372" y="6672"/>
                    <a:pt x="397" y="6670"/>
                    <a:pt x="419" y="6670"/>
                  </a:cubicBezTo>
                  <a:cubicBezTo>
                    <a:pt x="577" y="6670"/>
                    <a:pt x="589" y="6741"/>
                    <a:pt x="857" y="6855"/>
                  </a:cubicBezTo>
                  <a:cubicBezTo>
                    <a:pt x="921" y="6880"/>
                    <a:pt x="983" y="6891"/>
                    <a:pt x="1039" y="6891"/>
                  </a:cubicBezTo>
                  <a:cubicBezTo>
                    <a:pt x="1248" y="6891"/>
                    <a:pt x="1373" y="6741"/>
                    <a:pt x="1223" y="6661"/>
                  </a:cubicBezTo>
                  <a:cubicBezTo>
                    <a:pt x="977" y="6540"/>
                    <a:pt x="926" y="6461"/>
                    <a:pt x="741" y="6262"/>
                  </a:cubicBezTo>
                  <a:cubicBezTo>
                    <a:pt x="551" y="6063"/>
                    <a:pt x="815" y="5313"/>
                    <a:pt x="954" y="4868"/>
                  </a:cubicBezTo>
                  <a:cubicBezTo>
                    <a:pt x="1024" y="4646"/>
                    <a:pt x="1042" y="4438"/>
                    <a:pt x="1070" y="4127"/>
                  </a:cubicBezTo>
                  <a:cubicBezTo>
                    <a:pt x="1251" y="4035"/>
                    <a:pt x="1848" y="2062"/>
                    <a:pt x="1848" y="1238"/>
                  </a:cubicBezTo>
                  <a:cubicBezTo>
                    <a:pt x="1848" y="696"/>
                    <a:pt x="1825" y="163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48"/>
            <p:cNvSpPr/>
            <p:nvPr/>
          </p:nvSpPr>
          <p:spPr>
            <a:xfrm>
              <a:off x="1054839" y="2335793"/>
              <a:ext cx="572981" cy="877065"/>
            </a:xfrm>
            <a:custGeom>
              <a:avLst/>
              <a:gdLst/>
              <a:ahLst/>
              <a:cxnLst/>
              <a:rect l="l" t="t" r="r" b="b"/>
              <a:pathLst>
                <a:path w="4136" h="6331" extrusionOk="0">
                  <a:moveTo>
                    <a:pt x="2910" y="0"/>
                  </a:moveTo>
                  <a:cubicBezTo>
                    <a:pt x="2895" y="0"/>
                    <a:pt x="2885" y="3"/>
                    <a:pt x="2881" y="9"/>
                  </a:cubicBezTo>
                  <a:cubicBezTo>
                    <a:pt x="2608" y="385"/>
                    <a:pt x="2649" y="959"/>
                    <a:pt x="2649" y="959"/>
                  </a:cubicBezTo>
                  <a:cubicBezTo>
                    <a:pt x="2172" y="1357"/>
                    <a:pt x="2029" y="2353"/>
                    <a:pt x="1454" y="3418"/>
                  </a:cubicBezTo>
                  <a:cubicBezTo>
                    <a:pt x="1061" y="3761"/>
                    <a:pt x="871" y="4988"/>
                    <a:pt x="658" y="5363"/>
                  </a:cubicBezTo>
                  <a:cubicBezTo>
                    <a:pt x="412" y="5784"/>
                    <a:pt x="241" y="5775"/>
                    <a:pt x="172" y="5891"/>
                  </a:cubicBezTo>
                  <a:cubicBezTo>
                    <a:pt x="116" y="5974"/>
                    <a:pt x="0" y="6206"/>
                    <a:pt x="88" y="6275"/>
                  </a:cubicBezTo>
                  <a:cubicBezTo>
                    <a:pt x="134" y="6313"/>
                    <a:pt x="208" y="6331"/>
                    <a:pt x="288" y="6331"/>
                  </a:cubicBezTo>
                  <a:cubicBezTo>
                    <a:pt x="442" y="6331"/>
                    <a:pt x="618" y="6266"/>
                    <a:pt x="658" y="6160"/>
                  </a:cubicBezTo>
                  <a:cubicBezTo>
                    <a:pt x="801" y="5761"/>
                    <a:pt x="968" y="5905"/>
                    <a:pt x="987" y="5622"/>
                  </a:cubicBezTo>
                  <a:cubicBezTo>
                    <a:pt x="991" y="5474"/>
                    <a:pt x="1005" y="5391"/>
                    <a:pt x="1005" y="5391"/>
                  </a:cubicBezTo>
                  <a:cubicBezTo>
                    <a:pt x="1163" y="5141"/>
                    <a:pt x="1519" y="4631"/>
                    <a:pt x="1862" y="4293"/>
                  </a:cubicBezTo>
                  <a:cubicBezTo>
                    <a:pt x="2205" y="3946"/>
                    <a:pt x="2297" y="3515"/>
                    <a:pt x="2297" y="3515"/>
                  </a:cubicBezTo>
                  <a:cubicBezTo>
                    <a:pt x="3001" y="2580"/>
                    <a:pt x="3548" y="1681"/>
                    <a:pt x="3687" y="1473"/>
                  </a:cubicBezTo>
                  <a:lnTo>
                    <a:pt x="4136" y="454"/>
                  </a:lnTo>
                  <a:cubicBezTo>
                    <a:pt x="4136" y="454"/>
                    <a:pt x="3106" y="0"/>
                    <a:pt x="29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48"/>
            <p:cNvSpPr/>
            <p:nvPr/>
          </p:nvSpPr>
          <p:spPr>
            <a:xfrm>
              <a:off x="1566724" y="1950805"/>
              <a:ext cx="151003" cy="508423"/>
            </a:xfrm>
            <a:custGeom>
              <a:avLst/>
              <a:gdLst/>
              <a:ahLst/>
              <a:cxnLst/>
              <a:rect l="l" t="t" r="r" b="b"/>
              <a:pathLst>
                <a:path w="1090" h="3670" extrusionOk="0">
                  <a:moveTo>
                    <a:pt x="649" y="0"/>
                  </a:moveTo>
                  <a:cubicBezTo>
                    <a:pt x="649" y="0"/>
                    <a:pt x="506" y="107"/>
                    <a:pt x="302" y="149"/>
                  </a:cubicBezTo>
                  <a:cubicBezTo>
                    <a:pt x="302" y="149"/>
                    <a:pt x="422" y="403"/>
                    <a:pt x="422" y="528"/>
                  </a:cubicBezTo>
                  <a:cubicBezTo>
                    <a:pt x="422" y="556"/>
                    <a:pt x="214" y="672"/>
                    <a:pt x="1" y="760"/>
                  </a:cubicBezTo>
                  <a:cubicBezTo>
                    <a:pt x="47" y="991"/>
                    <a:pt x="418" y="3654"/>
                    <a:pt x="418" y="3654"/>
                  </a:cubicBezTo>
                  <a:cubicBezTo>
                    <a:pt x="445" y="3664"/>
                    <a:pt x="474" y="3669"/>
                    <a:pt x="504" y="3669"/>
                  </a:cubicBezTo>
                  <a:cubicBezTo>
                    <a:pt x="626" y="3669"/>
                    <a:pt x="778" y="3590"/>
                    <a:pt x="1020" y="3460"/>
                  </a:cubicBezTo>
                  <a:cubicBezTo>
                    <a:pt x="1061" y="3256"/>
                    <a:pt x="1089" y="2960"/>
                    <a:pt x="1001" y="2534"/>
                  </a:cubicBezTo>
                  <a:cubicBezTo>
                    <a:pt x="997" y="2487"/>
                    <a:pt x="960" y="2288"/>
                    <a:pt x="955" y="2242"/>
                  </a:cubicBezTo>
                  <a:cubicBezTo>
                    <a:pt x="1057" y="2200"/>
                    <a:pt x="1001" y="857"/>
                    <a:pt x="1089" y="672"/>
                  </a:cubicBezTo>
                  <a:cubicBezTo>
                    <a:pt x="1043" y="547"/>
                    <a:pt x="649" y="0"/>
                    <a:pt x="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48"/>
            <p:cNvSpPr/>
            <p:nvPr/>
          </p:nvSpPr>
          <p:spPr>
            <a:xfrm>
              <a:off x="1374299" y="1984607"/>
              <a:ext cx="302283" cy="476006"/>
            </a:xfrm>
            <a:custGeom>
              <a:avLst/>
              <a:gdLst/>
              <a:ahLst/>
              <a:cxnLst/>
              <a:rect l="l" t="t" r="r" b="b"/>
              <a:pathLst>
                <a:path w="2182" h="3436" extrusionOk="0">
                  <a:moveTo>
                    <a:pt x="617" y="0"/>
                  </a:moveTo>
                  <a:cubicBezTo>
                    <a:pt x="613" y="0"/>
                    <a:pt x="610" y="1"/>
                    <a:pt x="607" y="2"/>
                  </a:cubicBezTo>
                  <a:cubicBezTo>
                    <a:pt x="547" y="25"/>
                    <a:pt x="1" y="127"/>
                    <a:pt x="1" y="127"/>
                  </a:cubicBezTo>
                  <a:cubicBezTo>
                    <a:pt x="1" y="127"/>
                    <a:pt x="186" y="446"/>
                    <a:pt x="139" y="886"/>
                  </a:cubicBezTo>
                  <a:cubicBezTo>
                    <a:pt x="121" y="1067"/>
                    <a:pt x="830" y="1905"/>
                    <a:pt x="630" y="2220"/>
                  </a:cubicBezTo>
                  <a:cubicBezTo>
                    <a:pt x="478" y="2461"/>
                    <a:pt x="329" y="3017"/>
                    <a:pt x="329" y="3017"/>
                  </a:cubicBezTo>
                  <a:cubicBezTo>
                    <a:pt x="329" y="3017"/>
                    <a:pt x="474" y="2866"/>
                    <a:pt x="629" y="2866"/>
                  </a:cubicBezTo>
                  <a:cubicBezTo>
                    <a:pt x="667" y="2866"/>
                    <a:pt x="705" y="2875"/>
                    <a:pt x="742" y="2896"/>
                  </a:cubicBezTo>
                  <a:cubicBezTo>
                    <a:pt x="931" y="3003"/>
                    <a:pt x="1047" y="3299"/>
                    <a:pt x="1302" y="3378"/>
                  </a:cubicBezTo>
                  <a:cubicBezTo>
                    <a:pt x="1478" y="3427"/>
                    <a:pt x="1674" y="3436"/>
                    <a:pt x="1786" y="3436"/>
                  </a:cubicBezTo>
                  <a:cubicBezTo>
                    <a:pt x="1842" y="3436"/>
                    <a:pt x="1876" y="3434"/>
                    <a:pt x="1876" y="3434"/>
                  </a:cubicBezTo>
                  <a:cubicBezTo>
                    <a:pt x="1876" y="3434"/>
                    <a:pt x="2182" y="1187"/>
                    <a:pt x="1621" y="442"/>
                  </a:cubicBezTo>
                  <a:cubicBezTo>
                    <a:pt x="1478" y="257"/>
                    <a:pt x="843" y="210"/>
                    <a:pt x="843" y="210"/>
                  </a:cubicBezTo>
                  <a:cubicBezTo>
                    <a:pt x="843" y="210"/>
                    <a:pt x="684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48"/>
            <p:cNvSpPr/>
            <p:nvPr/>
          </p:nvSpPr>
          <p:spPr>
            <a:xfrm>
              <a:off x="967563" y="2059832"/>
              <a:ext cx="171368" cy="75225"/>
            </a:xfrm>
            <a:custGeom>
              <a:avLst/>
              <a:gdLst/>
              <a:ahLst/>
              <a:cxnLst/>
              <a:rect l="l" t="t" r="r" b="b"/>
              <a:pathLst>
                <a:path w="1237" h="543" extrusionOk="0">
                  <a:moveTo>
                    <a:pt x="1181" y="1"/>
                  </a:moveTo>
                  <a:lnTo>
                    <a:pt x="1181" y="1"/>
                  </a:lnTo>
                  <a:cubicBezTo>
                    <a:pt x="871" y="107"/>
                    <a:pt x="162" y="204"/>
                    <a:pt x="0" y="316"/>
                  </a:cubicBezTo>
                  <a:lnTo>
                    <a:pt x="88" y="543"/>
                  </a:lnTo>
                  <a:lnTo>
                    <a:pt x="1079" y="501"/>
                  </a:lnTo>
                  <a:cubicBezTo>
                    <a:pt x="1079" y="501"/>
                    <a:pt x="1237" y="394"/>
                    <a:pt x="1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48"/>
            <p:cNvSpPr/>
            <p:nvPr/>
          </p:nvSpPr>
          <p:spPr>
            <a:xfrm>
              <a:off x="858536" y="2104578"/>
              <a:ext cx="98083" cy="47656"/>
            </a:xfrm>
            <a:custGeom>
              <a:avLst/>
              <a:gdLst/>
              <a:ahLst/>
              <a:cxnLst/>
              <a:rect l="l" t="t" r="r" b="b"/>
              <a:pathLst>
                <a:path w="708" h="344" extrusionOk="0">
                  <a:moveTo>
                    <a:pt x="506" y="0"/>
                  </a:moveTo>
                  <a:cubicBezTo>
                    <a:pt x="502" y="0"/>
                    <a:pt x="499" y="1"/>
                    <a:pt x="496" y="2"/>
                  </a:cubicBezTo>
                  <a:cubicBezTo>
                    <a:pt x="426" y="20"/>
                    <a:pt x="222" y="108"/>
                    <a:pt x="181" y="155"/>
                  </a:cubicBezTo>
                  <a:cubicBezTo>
                    <a:pt x="134" y="201"/>
                    <a:pt x="0" y="289"/>
                    <a:pt x="14" y="317"/>
                  </a:cubicBezTo>
                  <a:cubicBezTo>
                    <a:pt x="18" y="328"/>
                    <a:pt x="30" y="334"/>
                    <a:pt x="44" y="334"/>
                  </a:cubicBezTo>
                  <a:cubicBezTo>
                    <a:pt x="65" y="334"/>
                    <a:pt x="90" y="323"/>
                    <a:pt x="107" y="298"/>
                  </a:cubicBezTo>
                  <a:lnTo>
                    <a:pt x="107" y="298"/>
                  </a:lnTo>
                  <a:cubicBezTo>
                    <a:pt x="89" y="327"/>
                    <a:pt x="103" y="344"/>
                    <a:pt x="122" y="344"/>
                  </a:cubicBezTo>
                  <a:cubicBezTo>
                    <a:pt x="134" y="344"/>
                    <a:pt x="147" y="338"/>
                    <a:pt x="158" y="326"/>
                  </a:cubicBezTo>
                  <a:cubicBezTo>
                    <a:pt x="195" y="303"/>
                    <a:pt x="222" y="294"/>
                    <a:pt x="278" y="266"/>
                  </a:cubicBezTo>
                  <a:cubicBezTo>
                    <a:pt x="296" y="256"/>
                    <a:pt x="334" y="252"/>
                    <a:pt x="378" y="252"/>
                  </a:cubicBezTo>
                  <a:cubicBezTo>
                    <a:pt x="502" y="252"/>
                    <a:pt x="681" y="280"/>
                    <a:pt x="681" y="280"/>
                  </a:cubicBezTo>
                  <a:cubicBezTo>
                    <a:pt x="707" y="218"/>
                    <a:pt x="578" y="0"/>
                    <a:pt x="5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48"/>
            <p:cNvSpPr/>
            <p:nvPr/>
          </p:nvSpPr>
          <p:spPr>
            <a:xfrm>
              <a:off x="852025" y="2097652"/>
              <a:ext cx="149618" cy="35049"/>
            </a:xfrm>
            <a:custGeom>
              <a:avLst/>
              <a:gdLst/>
              <a:ahLst/>
              <a:cxnLst/>
              <a:rect l="l" t="t" r="r" b="b"/>
              <a:pathLst>
                <a:path w="1080" h="253" extrusionOk="0">
                  <a:moveTo>
                    <a:pt x="946" y="1"/>
                  </a:moveTo>
                  <a:cubicBezTo>
                    <a:pt x="756" y="29"/>
                    <a:pt x="427" y="43"/>
                    <a:pt x="343" y="75"/>
                  </a:cubicBezTo>
                  <a:cubicBezTo>
                    <a:pt x="265" y="112"/>
                    <a:pt x="1" y="84"/>
                    <a:pt x="33" y="145"/>
                  </a:cubicBezTo>
                  <a:cubicBezTo>
                    <a:pt x="42" y="168"/>
                    <a:pt x="130" y="158"/>
                    <a:pt x="177" y="168"/>
                  </a:cubicBezTo>
                  <a:cubicBezTo>
                    <a:pt x="205" y="177"/>
                    <a:pt x="348" y="186"/>
                    <a:pt x="348" y="186"/>
                  </a:cubicBezTo>
                  <a:cubicBezTo>
                    <a:pt x="348" y="186"/>
                    <a:pt x="556" y="233"/>
                    <a:pt x="740" y="233"/>
                  </a:cubicBezTo>
                  <a:cubicBezTo>
                    <a:pt x="748" y="233"/>
                    <a:pt x="757" y="233"/>
                    <a:pt x="765" y="232"/>
                  </a:cubicBezTo>
                  <a:cubicBezTo>
                    <a:pt x="848" y="232"/>
                    <a:pt x="960" y="252"/>
                    <a:pt x="1025" y="252"/>
                  </a:cubicBezTo>
                  <a:cubicBezTo>
                    <a:pt x="1053" y="252"/>
                    <a:pt x="1072" y="249"/>
                    <a:pt x="1075" y="237"/>
                  </a:cubicBezTo>
                  <a:cubicBezTo>
                    <a:pt x="1080" y="209"/>
                    <a:pt x="946" y="1"/>
                    <a:pt x="9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48"/>
            <p:cNvSpPr/>
            <p:nvPr/>
          </p:nvSpPr>
          <p:spPr>
            <a:xfrm>
              <a:off x="901066" y="2119125"/>
              <a:ext cx="91017" cy="34357"/>
            </a:xfrm>
            <a:custGeom>
              <a:avLst/>
              <a:gdLst/>
              <a:ahLst/>
              <a:cxnLst/>
              <a:rect l="l" t="t" r="r" b="b"/>
              <a:pathLst>
                <a:path w="657" h="248" extrusionOk="0">
                  <a:moveTo>
                    <a:pt x="418" y="0"/>
                  </a:moveTo>
                  <a:cubicBezTo>
                    <a:pt x="382" y="0"/>
                    <a:pt x="351" y="6"/>
                    <a:pt x="332" y="22"/>
                  </a:cubicBezTo>
                  <a:cubicBezTo>
                    <a:pt x="258" y="77"/>
                    <a:pt x="87" y="147"/>
                    <a:pt x="40" y="175"/>
                  </a:cubicBezTo>
                  <a:cubicBezTo>
                    <a:pt x="1" y="200"/>
                    <a:pt x="9" y="248"/>
                    <a:pt x="65" y="248"/>
                  </a:cubicBezTo>
                  <a:cubicBezTo>
                    <a:pt x="81" y="248"/>
                    <a:pt x="100" y="244"/>
                    <a:pt x="124" y="235"/>
                  </a:cubicBezTo>
                  <a:cubicBezTo>
                    <a:pt x="198" y="207"/>
                    <a:pt x="337" y="216"/>
                    <a:pt x="411" y="198"/>
                  </a:cubicBezTo>
                  <a:cubicBezTo>
                    <a:pt x="490" y="189"/>
                    <a:pt x="596" y="124"/>
                    <a:pt x="656" y="45"/>
                  </a:cubicBezTo>
                  <a:cubicBezTo>
                    <a:pt x="656" y="45"/>
                    <a:pt x="519" y="0"/>
                    <a:pt x="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48"/>
            <p:cNvSpPr/>
            <p:nvPr/>
          </p:nvSpPr>
          <p:spPr>
            <a:xfrm>
              <a:off x="1020206" y="2003309"/>
              <a:ext cx="405353" cy="142553"/>
            </a:xfrm>
            <a:custGeom>
              <a:avLst/>
              <a:gdLst/>
              <a:ahLst/>
              <a:cxnLst/>
              <a:rect l="l" t="t" r="r" b="b"/>
              <a:pathLst>
                <a:path w="2926" h="1029" extrusionOk="0">
                  <a:moveTo>
                    <a:pt x="2580" y="1"/>
                  </a:moveTo>
                  <a:cubicBezTo>
                    <a:pt x="2579" y="1"/>
                    <a:pt x="2577" y="1"/>
                    <a:pt x="2575" y="1"/>
                  </a:cubicBezTo>
                  <a:cubicBezTo>
                    <a:pt x="2367" y="20"/>
                    <a:pt x="2320" y="15"/>
                    <a:pt x="2168" y="85"/>
                  </a:cubicBezTo>
                  <a:cubicBezTo>
                    <a:pt x="1945" y="196"/>
                    <a:pt x="1427" y="284"/>
                    <a:pt x="1301" y="307"/>
                  </a:cubicBezTo>
                  <a:cubicBezTo>
                    <a:pt x="1181" y="330"/>
                    <a:pt x="70" y="538"/>
                    <a:pt x="0" y="603"/>
                  </a:cubicBezTo>
                  <a:cubicBezTo>
                    <a:pt x="116" y="816"/>
                    <a:pt x="431" y="941"/>
                    <a:pt x="556" y="997"/>
                  </a:cubicBezTo>
                  <a:cubicBezTo>
                    <a:pt x="865" y="1014"/>
                    <a:pt x="1085" y="1029"/>
                    <a:pt x="1262" y="1029"/>
                  </a:cubicBezTo>
                  <a:cubicBezTo>
                    <a:pt x="1376" y="1029"/>
                    <a:pt x="1472" y="1023"/>
                    <a:pt x="1561" y="1006"/>
                  </a:cubicBezTo>
                  <a:cubicBezTo>
                    <a:pt x="1788" y="964"/>
                    <a:pt x="2191" y="867"/>
                    <a:pt x="2760" y="835"/>
                  </a:cubicBezTo>
                  <a:cubicBezTo>
                    <a:pt x="2925" y="821"/>
                    <a:pt x="2737" y="1"/>
                    <a:pt x="25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48" name="Google Shape;2948;p48"/>
          <p:cNvGrpSpPr/>
          <p:nvPr/>
        </p:nvGrpSpPr>
        <p:grpSpPr>
          <a:xfrm>
            <a:off x="7516168" y="2439562"/>
            <a:ext cx="750857" cy="2489612"/>
            <a:chOff x="7516168" y="2439562"/>
            <a:chExt cx="750857" cy="2489612"/>
          </a:xfrm>
        </p:grpSpPr>
        <p:sp>
          <p:nvSpPr>
            <p:cNvPr id="2949" name="Google Shape;2949;p48"/>
            <p:cNvSpPr/>
            <p:nvPr/>
          </p:nvSpPr>
          <p:spPr>
            <a:xfrm>
              <a:off x="7643897" y="3031799"/>
              <a:ext cx="449269" cy="164441"/>
            </a:xfrm>
            <a:custGeom>
              <a:avLst/>
              <a:gdLst/>
              <a:ahLst/>
              <a:cxnLst/>
              <a:rect l="l" t="t" r="r" b="b"/>
              <a:pathLst>
                <a:path w="3243" h="1187" extrusionOk="0">
                  <a:moveTo>
                    <a:pt x="0" y="1"/>
                  </a:moveTo>
                  <a:lnTo>
                    <a:pt x="0" y="1186"/>
                  </a:lnTo>
                  <a:lnTo>
                    <a:pt x="3242" y="1186"/>
                  </a:lnTo>
                  <a:lnTo>
                    <a:pt x="324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48"/>
            <p:cNvSpPr/>
            <p:nvPr/>
          </p:nvSpPr>
          <p:spPr>
            <a:xfrm>
              <a:off x="7516168" y="2942583"/>
              <a:ext cx="725231" cy="58600"/>
            </a:xfrm>
            <a:custGeom>
              <a:avLst/>
              <a:gdLst/>
              <a:ahLst/>
              <a:cxnLst/>
              <a:rect l="l" t="t" r="r" b="b"/>
              <a:pathLst>
                <a:path w="5235" h="423" extrusionOk="0">
                  <a:moveTo>
                    <a:pt x="149" y="1"/>
                  </a:moveTo>
                  <a:lnTo>
                    <a:pt x="1" y="181"/>
                  </a:lnTo>
                  <a:lnTo>
                    <a:pt x="84" y="422"/>
                  </a:lnTo>
                  <a:lnTo>
                    <a:pt x="5234" y="422"/>
                  </a:lnTo>
                  <a:lnTo>
                    <a:pt x="5234" y="181"/>
                  </a:lnTo>
                  <a:lnTo>
                    <a:pt x="507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48"/>
            <p:cNvSpPr/>
            <p:nvPr/>
          </p:nvSpPr>
          <p:spPr>
            <a:xfrm>
              <a:off x="7521987" y="2979156"/>
              <a:ext cx="195888" cy="1950019"/>
            </a:xfrm>
            <a:custGeom>
              <a:avLst/>
              <a:gdLst/>
              <a:ahLst/>
              <a:cxnLst/>
              <a:rect l="l" t="t" r="r" b="b"/>
              <a:pathLst>
                <a:path w="1414" h="14076" extrusionOk="0">
                  <a:moveTo>
                    <a:pt x="732" y="1"/>
                  </a:moveTo>
                  <a:lnTo>
                    <a:pt x="1" y="14052"/>
                  </a:lnTo>
                  <a:lnTo>
                    <a:pt x="209" y="14075"/>
                  </a:lnTo>
                  <a:lnTo>
                    <a:pt x="1413" y="56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48"/>
            <p:cNvSpPr/>
            <p:nvPr/>
          </p:nvSpPr>
          <p:spPr>
            <a:xfrm>
              <a:off x="8032624" y="2979156"/>
              <a:ext cx="234401" cy="1942261"/>
            </a:xfrm>
            <a:custGeom>
              <a:avLst/>
              <a:gdLst/>
              <a:ahLst/>
              <a:cxnLst/>
              <a:rect l="l" t="t" r="r" b="b"/>
              <a:pathLst>
                <a:path w="1692" h="14020" extrusionOk="0">
                  <a:moveTo>
                    <a:pt x="686" y="1"/>
                  </a:moveTo>
                  <a:lnTo>
                    <a:pt x="1" y="56"/>
                  </a:lnTo>
                  <a:lnTo>
                    <a:pt x="1483" y="14019"/>
                  </a:lnTo>
                  <a:lnTo>
                    <a:pt x="1691" y="13987"/>
                  </a:lnTo>
                  <a:lnTo>
                    <a:pt x="6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48"/>
            <p:cNvSpPr/>
            <p:nvPr/>
          </p:nvSpPr>
          <p:spPr>
            <a:xfrm>
              <a:off x="7516168" y="2967657"/>
              <a:ext cx="725231" cy="75779"/>
            </a:xfrm>
            <a:custGeom>
              <a:avLst/>
              <a:gdLst/>
              <a:ahLst/>
              <a:cxnLst/>
              <a:rect l="l" t="t" r="r" b="b"/>
              <a:pathLst>
                <a:path w="5235" h="547" extrusionOk="0">
                  <a:moveTo>
                    <a:pt x="1" y="0"/>
                  </a:moveTo>
                  <a:lnTo>
                    <a:pt x="1" y="547"/>
                  </a:lnTo>
                  <a:lnTo>
                    <a:pt x="5234" y="547"/>
                  </a:lnTo>
                  <a:lnTo>
                    <a:pt x="52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48"/>
            <p:cNvSpPr/>
            <p:nvPr/>
          </p:nvSpPr>
          <p:spPr>
            <a:xfrm>
              <a:off x="7804874" y="2672578"/>
              <a:ext cx="156129" cy="164995"/>
            </a:xfrm>
            <a:custGeom>
              <a:avLst/>
              <a:gdLst/>
              <a:ahLst/>
              <a:cxnLst/>
              <a:rect l="l" t="t" r="r" b="b"/>
              <a:pathLst>
                <a:path w="1127" h="1191" extrusionOk="0">
                  <a:moveTo>
                    <a:pt x="242" y="0"/>
                  </a:moveTo>
                  <a:cubicBezTo>
                    <a:pt x="107" y="0"/>
                    <a:pt x="1" y="107"/>
                    <a:pt x="1" y="236"/>
                  </a:cubicBezTo>
                  <a:lnTo>
                    <a:pt x="1" y="954"/>
                  </a:lnTo>
                  <a:cubicBezTo>
                    <a:pt x="1" y="1088"/>
                    <a:pt x="112" y="1190"/>
                    <a:pt x="242" y="1190"/>
                  </a:cubicBezTo>
                  <a:lnTo>
                    <a:pt x="890" y="1190"/>
                  </a:lnTo>
                  <a:cubicBezTo>
                    <a:pt x="1020" y="1190"/>
                    <a:pt x="1126" y="1079"/>
                    <a:pt x="1126" y="954"/>
                  </a:cubicBezTo>
                  <a:lnTo>
                    <a:pt x="1126" y="236"/>
                  </a:lnTo>
                  <a:cubicBezTo>
                    <a:pt x="1126" y="102"/>
                    <a:pt x="1015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48"/>
            <p:cNvSpPr/>
            <p:nvPr/>
          </p:nvSpPr>
          <p:spPr>
            <a:xfrm>
              <a:off x="7794622" y="2712337"/>
              <a:ext cx="166381" cy="117478"/>
            </a:xfrm>
            <a:custGeom>
              <a:avLst/>
              <a:gdLst/>
              <a:ahLst/>
              <a:cxnLst/>
              <a:rect l="l" t="t" r="r" b="b"/>
              <a:pathLst>
                <a:path w="1201" h="848" extrusionOk="0">
                  <a:moveTo>
                    <a:pt x="1200" y="338"/>
                  </a:moveTo>
                  <a:lnTo>
                    <a:pt x="594" y="788"/>
                  </a:lnTo>
                  <a:lnTo>
                    <a:pt x="1" y="848"/>
                  </a:lnTo>
                  <a:lnTo>
                    <a:pt x="98" y="32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48"/>
            <p:cNvSpPr/>
            <p:nvPr/>
          </p:nvSpPr>
          <p:spPr>
            <a:xfrm>
              <a:off x="7714411" y="2439562"/>
              <a:ext cx="337056" cy="337056"/>
            </a:xfrm>
            <a:custGeom>
              <a:avLst/>
              <a:gdLst/>
              <a:ahLst/>
              <a:cxnLst/>
              <a:rect l="l" t="t" r="r" b="b"/>
              <a:pathLst>
                <a:path w="2433" h="2433" extrusionOk="0">
                  <a:moveTo>
                    <a:pt x="1219" y="1"/>
                  </a:moveTo>
                  <a:cubicBezTo>
                    <a:pt x="547" y="1"/>
                    <a:pt x="1" y="547"/>
                    <a:pt x="1" y="1219"/>
                  </a:cubicBezTo>
                  <a:cubicBezTo>
                    <a:pt x="1" y="1891"/>
                    <a:pt x="547" y="2432"/>
                    <a:pt x="1219" y="2432"/>
                  </a:cubicBezTo>
                  <a:cubicBezTo>
                    <a:pt x="1890" y="2432"/>
                    <a:pt x="2432" y="1891"/>
                    <a:pt x="2432" y="1219"/>
                  </a:cubicBezTo>
                  <a:cubicBezTo>
                    <a:pt x="2432" y="547"/>
                    <a:pt x="1890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48"/>
            <p:cNvSpPr/>
            <p:nvPr/>
          </p:nvSpPr>
          <p:spPr>
            <a:xfrm>
              <a:off x="7796562" y="2455632"/>
              <a:ext cx="211820" cy="211959"/>
            </a:xfrm>
            <a:custGeom>
              <a:avLst/>
              <a:gdLst/>
              <a:ahLst/>
              <a:cxnLst/>
              <a:rect l="l" t="t" r="r" b="b"/>
              <a:pathLst>
                <a:path w="1529" h="1530" extrusionOk="0">
                  <a:moveTo>
                    <a:pt x="765" y="1"/>
                  </a:moveTo>
                  <a:cubicBezTo>
                    <a:pt x="339" y="1"/>
                    <a:pt x="1" y="343"/>
                    <a:pt x="1" y="765"/>
                  </a:cubicBezTo>
                  <a:cubicBezTo>
                    <a:pt x="1" y="1184"/>
                    <a:pt x="334" y="1529"/>
                    <a:pt x="756" y="1529"/>
                  </a:cubicBezTo>
                  <a:cubicBezTo>
                    <a:pt x="759" y="1529"/>
                    <a:pt x="762" y="1529"/>
                    <a:pt x="765" y="1529"/>
                  </a:cubicBezTo>
                  <a:cubicBezTo>
                    <a:pt x="1186" y="1529"/>
                    <a:pt x="1529" y="1186"/>
                    <a:pt x="1529" y="765"/>
                  </a:cubicBezTo>
                  <a:cubicBezTo>
                    <a:pt x="1529" y="343"/>
                    <a:pt x="1186" y="1"/>
                    <a:pt x="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48"/>
            <p:cNvSpPr/>
            <p:nvPr/>
          </p:nvSpPr>
          <p:spPr>
            <a:xfrm>
              <a:off x="7708731" y="2798229"/>
              <a:ext cx="348416" cy="163748"/>
            </a:xfrm>
            <a:custGeom>
              <a:avLst/>
              <a:gdLst/>
              <a:ahLst/>
              <a:cxnLst/>
              <a:rect l="l" t="t" r="r" b="b"/>
              <a:pathLst>
                <a:path w="2515" h="1182" extrusionOk="0">
                  <a:moveTo>
                    <a:pt x="241" y="1"/>
                  </a:moveTo>
                  <a:cubicBezTo>
                    <a:pt x="107" y="1"/>
                    <a:pt x="0" y="112"/>
                    <a:pt x="0" y="237"/>
                  </a:cubicBezTo>
                  <a:lnTo>
                    <a:pt x="0" y="946"/>
                  </a:lnTo>
                  <a:cubicBezTo>
                    <a:pt x="0" y="1075"/>
                    <a:pt x="111" y="1182"/>
                    <a:pt x="241" y="1182"/>
                  </a:cubicBezTo>
                  <a:lnTo>
                    <a:pt x="2279" y="1182"/>
                  </a:lnTo>
                  <a:cubicBezTo>
                    <a:pt x="2408" y="1182"/>
                    <a:pt x="2515" y="1071"/>
                    <a:pt x="2515" y="946"/>
                  </a:cubicBezTo>
                  <a:lnTo>
                    <a:pt x="2515" y="237"/>
                  </a:lnTo>
                  <a:cubicBezTo>
                    <a:pt x="2515" y="103"/>
                    <a:pt x="2404" y="1"/>
                    <a:pt x="2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48"/>
            <p:cNvSpPr/>
            <p:nvPr/>
          </p:nvSpPr>
          <p:spPr>
            <a:xfrm>
              <a:off x="7709978" y="2798229"/>
              <a:ext cx="346615" cy="30339"/>
            </a:xfrm>
            <a:custGeom>
              <a:avLst/>
              <a:gdLst/>
              <a:ahLst/>
              <a:cxnLst/>
              <a:rect l="l" t="t" r="r" b="b"/>
              <a:pathLst>
                <a:path w="2502" h="219" extrusionOk="0">
                  <a:moveTo>
                    <a:pt x="232" y="1"/>
                  </a:moveTo>
                  <a:cubicBezTo>
                    <a:pt x="102" y="1"/>
                    <a:pt x="5" y="98"/>
                    <a:pt x="0" y="218"/>
                  </a:cubicBezTo>
                  <a:lnTo>
                    <a:pt x="2501" y="218"/>
                  </a:lnTo>
                  <a:cubicBezTo>
                    <a:pt x="2487" y="98"/>
                    <a:pt x="2390" y="1"/>
                    <a:pt x="2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8" name="Google Shape;3848;p59"/>
          <p:cNvSpPr txBox="1">
            <a:spLocks noGrp="1"/>
          </p:cNvSpPr>
          <p:nvPr>
            <p:ph type="subTitle" idx="2"/>
          </p:nvPr>
        </p:nvSpPr>
        <p:spPr>
          <a:xfrm>
            <a:off x="2009089" y="1422576"/>
            <a:ext cx="5063700" cy="120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 X</a:t>
            </a:r>
            <a:r>
              <a:rPr lang="en-US" dirty="0"/>
              <a:t>VIII</a:t>
            </a:r>
            <a:r>
              <a:rPr lang="ru-RU" dirty="0"/>
              <a:t> под влиянием идей гуманистов прошел процесс обмирщения сознания: челок стал думать о </a:t>
            </a:r>
            <a:r>
              <a:rPr lang="ru-RU" dirty="0" err="1"/>
              <a:t>нетолько</a:t>
            </a:r>
            <a:r>
              <a:rPr lang="ru-RU" dirty="0"/>
              <a:t> о божественном - его </a:t>
            </a:r>
            <a:r>
              <a:rPr lang="ru-RU" dirty="0" err="1"/>
              <a:t>мысл</a:t>
            </a:r>
            <a:r>
              <a:rPr lang="ru-RU" dirty="0"/>
              <a:t> обратились к земной жизни.</a:t>
            </a:r>
            <a:endParaRPr dirty="0"/>
          </a:p>
        </p:txBody>
      </p:sp>
      <p:grpSp>
        <p:nvGrpSpPr>
          <p:cNvPr id="3849" name="Google Shape;3849;p59"/>
          <p:cNvGrpSpPr/>
          <p:nvPr/>
        </p:nvGrpSpPr>
        <p:grpSpPr>
          <a:xfrm>
            <a:off x="519225" y="1994809"/>
            <a:ext cx="1328752" cy="2937966"/>
            <a:chOff x="519225" y="1994809"/>
            <a:chExt cx="1328752" cy="2937966"/>
          </a:xfrm>
        </p:grpSpPr>
        <p:sp>
          <p:nvSpPr>
            <p:cNvPr id="3850" name="Google Shape;3850;p59"/>
            <p:cNvSpPr/>
            <p:nvPr/>
          </p:nvSpPr>
          <p:spPr>
            <a:xfrm>
              <a:off x="519225" y="2312675"/>
              <a:ext cx="1062449" cy="1713295"/>
            </a:xfrm>
            <a:custGeom>
              <a:avLst/>
              <a:gdLst/>
              <a:ahLst/>
              <a:cxnLst/>
              <a:rect l="l" t="t" r="r" b="b"/>
              <a:pathLst>
                <a:path w="16879" h="27220" extrusionOk="0">
                  <a:moveTo>
                    <a:pt x="8831" y="0"/>
                  </a:moveTo>
                  <a:cubicBezTo>
                    <a:pt x="7600" y="0"/>
                    <a:pt x="6381" y="148"/>
                    <a:pt x="5608" y="690"/>
                  </a:cubicBezTo>
                  <a:cubicBezTo>
                    <a:pt x="4985" y="1322"/>
                    <a:pt x="5003" y="2652"/>
                    <a:pt x="4864" y="3489"/>
                  </a:cubicBezTo>
                  <a:cubicBezTo>
                    <a:pt x="4427" y="6335"/>
                    <a:pt x="4018" y="9199"/>
                    <a:pt x="3469" y="12017"/>
                  </a:cubicBezTo>
                  <a:cubicBezTo>
                    <a:pt x="2493" y="15857"/>
                    <a:pt x="2074" y="19856"/>
                    <a:pt x="670" y="23529"/>
                  </a:cubicBezTo>
                  <a:cubicBezTo>
                    <a:pt x="465" y="24133"/>
                    <a:pt x="103" y="24701"/>
                    <a:pt x="0" y="25342"/>
                  </a:cubicBezTo>
                  <a:cubicBezTo>
                    <a:pt x="289" y="26768"/>
                    <a:pt x="1944" y="27063"/>
                    <a:pt x="3455" y="27063"/>
                  </a:cubicBezTo>
                  <a:cubicBezTo>
                    <a:pt x="4132" y="27063"/>
                    <a:pt x="4780" y="27004"/>
                    <a:pt x="5264" y="26960"/>
                  </a:cubicBezTo>
                  <a:cubicBezTo>
                    <a:pt x="7054" y="27063"/>
                    <a:pt x="8604" y="27219"/>
                    <a:pt x="10121" y="27219"/>
                  </a:cubicBezTo>
                  <a:cubicBezTo>
                    <a:pt x="12046" y="27219"/>
                    <a:pt x="13916" y="26967"/>
                    <a:pt x="16153" y="26031"/>
                  </a:cubicBezTo>
                  <a:cubicBezTo>
                    <a:pt x="16879" y="22980"/>
                    <a:pt x="16302" y="19670"/>
                    <a:pt x="15726" y="16638"/>
                  </a:cubicBezTo>
                  <a:cubicBezTo>
                    <a:pt x="15400" y="13644"/>
                    <a:pt x="14703" y="10715"/>
                    <a:pt x="14098" y="7776"/>
                  </a:cubicBezTo>
                  <a:cubicBezTo>
                    <a:pt x="13624" y="5488"/>
                    <a:pt x="13140" y="3210"/>
                    <a:pt x="12657" y="922"/>
                  </a:cubicBezTo>
                  <a:cubicBezTo>
                    <a:pt x="12620" y="467"/>
                    <a:pt x="12285" y="179"/>
                    <a:pt x="11838" y="179"/>
                  </a:cubicBezTo>
                  <a:cubicBezTo>
                    <a:pt x="11029" y="117"/>
                    <a:pt x="9925" y="0"/>
                    <a:pt x="88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59"/>
            <p:cNvSpPr/>
            <p:nvPr/>
          </p:nvSpPr>
          <p:spPr>
            <a:xfrm>
              <a:off x="1207582" y="2399412"/>
              <a:ext cx="266383" cy="1560533"/>
            </a:xfrm>
            <a:custGeom>
              <a:avLst/>
              <a:gdLst/>
              <a:ahLst/>
              <a:cxnLst/>
              <a:rect l="l" t="t" r="r" b="b"/>
              <a:pathLst>
                <a:path w="4232" h="24793" fill="none" extrusionOk="0">
                  <a:moveTo>
                    <a:pt x="0" y="3887"/>
                  </a:moveTo>
                  <a:cubicBezTo>
                    <a:pt x="177" y="3562"/>
                    <a:pt x="196" y="3180"/>
                    <a:pt x="233" y="2809"/>
                  </a:cubicBezTo>
                  <a:cubicBezTo>
                    <a:pt x="289" y="2037"/>
                    <a:pt x="335" y="1274"/>
                    <a:pt x="391" y="502"/>
                  </a:cubicBezTo>
                  <a:cubicBezTo>
                    <a:pt x="410" y="298"/>
                    <a:pt x="475" y="28"/>
                    <a:pt x="670" y="19"/>
                  </a:cubicBezTo>
                  <a:cubicBezTo>
                    <a:pt x="726" y="0"/>
                    <a:pt x="800" y="28"/>
                    <a:pt x="856" y="65"/>
                  </a:cubicBezTo>
                  <a:cubicBezTo>
                    <a:pt x="1591" y="465"/>
                    <a:pt x="1405" y="1739"/>
                    <a:pt x="1451" y="2418"/>
                  </a:cubicBezTo>
                  <a:cubicBezTo>
                    <a:pt x="1535" y="3562"/>
                    <a:pt x="1711" y="4687"/>
                    <a:pt x="1944" y="5803"/>
                  </a:cubicBezTo>
                  <a:cubicBezTo>
                    <a:pt x="2390" y="8016"/>
                    <a:pt x="3032" y="10192"/>
                    <a:pt x="3450" y="12396"/>
                  </a:cubicBezTo>
                  <a:cubicBezTo>
                    <a:pt x="4222" y="16469"/>
                    <a:pt x="4232" y="20635"/>
                    <a:pt x="4111" y="24792"/>
                  </a:cubicBezTo>
                </a:path>
              </a:pathLst>
            </a:custGeom>
            <a:noFill/>
            <a:ln w="2100" cap="flat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59"/>
            <p:cNvSpPr/>
            <p:nvPr/>
          </p:nvSpPr>
          <p:spPr>
            <a:xfrm>
              <a:off x="584750" y="2436863"/>
              <a:ext cx="365962" cy="1477386"/>
            </a:xfrm>
            <a:custGeom>
              <a:avLst/>
              <a:gdLst/>
              <a:ahLst/>
              <a:cxnLst/>
              <a:rect l="l" t="t" r="r" b="b"/>
              <a:pathLst>
                <a:path w="5814" h="23472" fill="none" extrusionOk="0">
                  <a:moveTo>
                    <a:pt x="5813" y="4166"/>
                  </a:moveTo>
                  <a:cubicBezTo>
                    <a:pt x="5199" y="2976"/>
                    <a:pt x="5432" y="1516"/>
                    <a:pt x="5116" y="214"/>
                  </a:cubicBezTo>
                  <a:cubicBezTo>
                    <a:pt x="5097" y="130"/>
                    <a:pt x="5060" y="47"/>
                    <a:pt x="4985" y="28"/>
                  </a:cubicBezTo>
                  <a:cubicBezTo>
                    <a:pt x="4892" y="0"/>
                    <a:pt x="4827" y="121"/>
                    <a:pt x="4790" y="223"/>
                  </a:cubicBezTo>
                  <a:cubicBezTo>
                    <a:pt x="4223" y="1962"/>
                    <a:pt x="4362" y="3776"/>
                    <a:pt x="4279" y="5580"/>
                  </a:cubicBezTo>
                  <a:cubicBezTo>
                    <a:pt x="4176" y="7607"/>
                    <a:pt x="4139" y="9402"/>
                    <a:pt x="3572" y="11383"/>
                  </a:cubicBezTo>
                  <a:cubicBezTo>
                    <a:pt x="3023" y="13298"/>
                    <a:pt x="2270" y="15149"/>
                    <a:pt x="1656" y="17046"/>
                  </a:cubicBezTo>
                  <a:cubicBezTo>
                    <a:pt x="977" y="19148"/>
                    <a:pt x="494" y="21305"/>
                    <a:pt x="1" y="23472"/>
                  </a:cubicBezTo>
                </a:path>
              </a:pathLst>
            </a:custGeom>
            <a:noFill/>
            <a:ln w="2100" cap="flat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59"/>
            <p:cNvSpPr/>
            <p:nvPr/>
          </p:nvSpPr>
          <p:spPr>
            <a:xfrm>
              <a:off x="955868" y="3401478"/>
              <a:ext cx="639269" cy="1480345"/>
            </a:xfrm>
            <a:custGeom>
              <a:avLst/>
              <a:gdLst/>
              <a:ahLst/>
              <a:cxnLst/>
              <a:rect l="l" t="t" r="r" b="b"/>
              <a:pathLst>
                <a:path w="10156" h="23519" extrusionOk="0">
                  <a:moveTo>
                    <a:pt x="5785" y="1"/>
                  </a:moveTo>
                  <a:lnTo>
                    <a:pt x="1" y="1665"/>
                  </a:lnTo>
                  <a:cubicBezTo>
                    <a:pt x="2019" y="10034"/>
                    <a:pt x="9849" y="23518"/>
                    <a:pt x="9849" y="23518"/>
                  </a:cubicBezTo>
                  <a:lnTo>
                    <a:pt x="10156" y="23518"/>
                  </a:lnTo>
                  <a:cubicBezTo>
                    <a:pt x="9412" y="20106"/>
                    <a:pt x="8156" y="12276"/>
                    <a:pt x="7831" y="10974"/>
                  </a:cubicBezTo>
                  <a:cubicBezTo>
                    <a:pt x="7505" y="9672"/>
                    <a:pt x="5785" y="1"/>
                    <a:pt x="5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59"/>
            <p:cNvSpPr/>
            <p:nvPr/>
          </p:nvSpPr>
          <p:spPr>
            <a:xfrm>
              <a:off x="1281352" y="3848695"/>
              <a:ext cx="314977" cy="1033138"/>
            </a:xfrm>
            <a:custGeom>
              <a:avLst/>
              <a:gdLst/>
              <a:ahLst/>
              <a:cxnLst/>
              <a:rect l="l" t="t" r="r" b="b"/>
              <a:pathLst>
                <a:path w="5004" h="16414" extrusionOk="0">
                  <a:moveTo>
                    <a:pt x="1916" y="0"/>
                  </a:moveTo>
                  <a:lnTo>
                    <a:pt x="0" y="1730"/>
                  </a:lnTo>
                  <a:lnTo>
                    <a:pt x="977" y="6398"/>
                  </a:lnTo>
                  <a:lnTo>
                    <a:pt x="4696" y="16413"/>
                  </a:lnTo>
                  <a:lnTo>
                    <a:pt x="5003" y="16413"/>
                  </a:lnTo>
                  <a:cubicBezTo>
                    <a:pt x="4259" y="13001"/>
                    <a:pt x="3004" y="5171"/>
                    <a:pt x="2678" y="3869"/>
                  </a:cubicBezTo>
                  <a:cubicBezTo>
                    <a:pt x="2557" y="3394"/>
                    <a:pt x="2260" y="1814"/>
                    <a:pt x="1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59"/>
            <p:cNvSpPr/>
            <p:nvPr/>
          </p:nvSpPr>
          <p:spPr>
            <a:xfrm>
              <a:off x="1558747" y="4806260"/>
              <a:ext cx="225469" cy="126514"/>
            </a:xfrm>
            <a:custGeom>
              <a:avLst/>
              <a:gdLst/>
              <a:ahLst/>
              <a:cxnLst/>
              <a:rect l="l" t="t" r="r" b="b"/>
              <a:pathLst>
                <a:path w="3582" h="2010" extrusionOk="0">
                  <a:moveTo>
                    <a:pt x="280" y="1"/>
                  </a:moveTo>
                  <a:lnTo>
                    <a:pt x="1" y="884"/>
                  </a:lnTo>
                  <a:lnTo>
                    <a:pt x="178" y="2009"/>
                  </a:lnTo>
                  <a:lnTo>
                    <a:pt x="3581" y="2009"/>
                  </a:lnTo>
                  <a:cubicBezTo>
                    <a:pt x="3442" y="1768"/>
                    <a:pt x="2763" y="1498"/>
                    <a:pt x="1805" y="1358"/>
                  </a:cubicBezTo>
                  <a:cubicBezTo>
                    <a:pt x="791" y="1210"/>
                    <a:pt x="280" y="1"/>
                    <a:pt x="2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59"/>
            <p:cNvSpPr/>
            <p:nvPr/>
          </p:nvSpPr>
          <p:spPr>
            <a:xfrm>
              <a:off x="707680" y="3466436"/>
              <a:ext cx="354821" cy="1403681"/>
            </a:xfrm>
            <a:custGeom>
              <a:avLst/>
              <a:gdLst/>
              <a:ahLst/>
              <a:cxnLst/>
              <a:rect l="l" t="t" r="r" b="b"/>
              <a:pathLst>
                <a:path w="5637" h="22301" extrusionOk="0">
                  <a:moveTo>
                    <a:pt x="5636" y="1"/>
                  </a:moveTo>
                  <a:lnTo>
                    <a:pt x="819" y="94"/>
                  </a:lnTo>
                  <a:cubicBezTo>
                    <a:pt x="1" y="5050"/>
                    <a:pt x="3479" y="22300"/>
                    <a:pt x="3479" y="22300"/>
                  </a:cubicBezTo>
                  <a:lnTo>
                    <a:pt x="3748" y="22300"/>
                  </a:lnTo>
                  <a:cubicBezTo>
                    <a:pt x="4241" y="13206"/>
                    <a:pt x="5357" y="11169"/>
                    <a:pt x="5329" y="9728"/>
                  </a:cubicBezTo>
                  <a:cubicBezTo>
                    <a:pt x="5283" y="8286"/>
                    <a:pt x="5636" y="1"/>
                    <a:pt x="5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59"/>
            <p:cNvSpPr/>
            <p:nvPr/>
          </p:nvSpPr>
          <p:spPr>
            <a:xfrm>
              <a:off x="868691" y="3797144"/>
              <a:ext cx="282182" cy="1073547"/>
            </a:xfrm>
            <a:custGeom>
              <a:avLst/>
              <a:gdLst/>
              <a:ahLst/>
              <a:cxnLst/>
              <a:rect l="l" t="t" r="r" b="b"/>
              <a:pathLst>
                <a:path w="4483" h="17056" extrusionOk="0">
                  <a:moveTo>
                    <a:pt x="2874" y="1"/>
                  </a:moveTo>
                  <a:lnTo>
                    <a:pt x="2874" y="1"/>
                  </a:lnTo>
                  <a:cubicBezTo>
                    <a:pt x="2185" y="261"/>
                    <a:pt x="0" y="1256"/>
                    <a:pt x="0" y="1256"/>
                  </a:cubicBezTo>
                  <a:lnTo>
                    <a:pt x="1079" y="17056"/>
                  </a:lnTo>
                  <a:lnTo>
                    <a:pt x="1200" y="17056"/>
                  </a:lnTo>
                  <a:cubicBezTo>
                    <a:pt x="1683" y="7952"/>
                    <a:pt x="4482" y="2047"/>
                    <a:pt x="4445" y="605"/>
                  </a:cubicBezTo>
                  <a:cubicBezTo>
                    <a:pt x="4441" y="514"/>
                    <a:pt x="4403" y="479"/>
                    <a:pt x="4341" y="479"/>
                  </a:cubicBezTo>
                  <a:cubicBezTo>
                    <a:pt x="4128" y="479"/>
                    <a:pt x="3636" y="893"/>
                    <a:pt x="3279" y="893"/>
                  </a:cubicBezTo>
                  <a:cubicBezTo>
                    <a:pt x="3030" y="893"/>
                    <a:pt x="2847" y="690"/>
                    <a:pt x="28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59"/>
            <p:cNvSpPr/>
            <p:nvPr/>
          </p:nvSpPr>
          <p:spPr>
            <a:xfrm>
              <a:off x="855787" y="4815072"/>
              <a:ext cx="127652" cy="117702"/>
            </a:xfrm>
            <a:custGeom>
              <a:avLst/>
              <a:gdLst/>
              <a:ahLst/>
              <a:cxnLst/>
              <a:rect l="l" t="t" r="r" b="b"/>
              <a:pathLst>
                <a:path w="2028" h="1870" extrusionOk="0">
                  <a:moveTo>
                    <a:pt x="996" y="0"/>
                  </a:moveTo>
                  <a:cubicBezTo>
                    <a:pt x="1051" y="1311"/>
                    <a:pt x="1" y="1302"/>
                    <a:pt x="298" y="1869"/>
                  </a:cubicBezTo>
                  <a:lnTo>
                    <a:pt x="2028" y="1869"/>
                  </a:lnTo>
                  <a:cubicBezTo>
                    <a:pt x="2028" y="1869"/>
                    <a:pt x="1972" y="1432"/>
                    <a:pt x="1749" y="1321"/>
                  </a:cubicBezTo>
                  <a:cubicBezTo>
                    <a:pt x="1535" y="1228"/>
                    <a:pt x="1442" y="437"/>
                    <a:pt x="1442" y="437"/>
                  </a:cubicBezTo>
                  <a:lnTo>
                    <a:pt x="99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59"/>
            <p:cNvSpPr/>
            <p:nvPr/>
          </p:nvSpPr>
          <p:spPr>
            <a:xfrm>
              <a:off x="1190020" y="2620219"/>
              <a:ext cx="398694" cy="470621"/>
            </a:xfrm>
            <a:custGeom>
              <a:avLst/>
              <a:gdLst/>
              <a:ahLst/>
              <a:cxnLst/>
              <a:rect l="l" t="t" r="r" b="b"/>
              <a:pathLst>
                <a:path w="6334" h="7477" extrusionOk="0">
                  <a:moveTo>
                    <a:pt x="1443" y="1"/>
                  </a:moveTo>
                  <a:cubicBezTo>
                    <a:pt x="525" y="1"/>
                    <a:pt x="244" y="959"/>
                    <a:pt x="149" y="1765"/>
                  </a:cubicBezTo>
                  <a:cubicBezTo>
                    <a:pt x="0" y="3039"/>
                    <a:pt x="242" y="4378"/>
                    <a:pt x="977" y="5475"/>
                  </a:cubicBezTo>
                  <a:cubicBezTo>
                    <a:pt x="1405" y="6108"/>
                    <a:pt x="2000" y="6638"/>
                    <a:pt x="2669" y="6991"/>
                  </a:cubicBezTo>
                  <a:cubicBezTo>
                    <a:pt x="3131" y="7229"/>
                    <a:pt x="3698" y="7477"/>
                    <a:pt x="4242" y="7477"/>
                  </a:cubicBezTo>
                  <a:cubicBezTo>
                    <a:pt x="4442" y="7477"/>
                    <a:pt x="4639" y="7443"/>
                    <a:pt x="4827" y="7363"/>
                  </a:cubicBezTo>
                  <a:cubicBezTo>
                    <a:pt x="5496" y="7075"/>
                    <a:pt x="5998" y="6433"/>
                    <a:pt x="6157" y="5726"/>
                  </a:cubicBezTo>
                  <a:cubicBezTo>
                    <a:pt x="6333" y="5020"/>
                    <a:pt x="6175" y="4238"/>
                    <a:pt x="5785" y="3625"/>
                  </a:cubicBezTo>
                  <a:cubicBezTo>
                    <a:pt x="5385" y="2974"/>
                    <a:pt x="4994" y="2286"/>
                    <a:pt x="4501" y="1709"/>
                  </a:cubicBezTo>
                  <a:cubicBezTo>
                    <a:pt x="3804" y="881"/>
                    <a:pt x="2790" y="165"/>
                    <a:pt x="1656" y="17"/>
                  </a:cubicBezTo>
                  <a:cubicBezTo>
                    <a:pt x="1581" y="6"/>
                    <a:pt x="1510" y="1"/>
                    <a:pt x="14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59"/>
            <p:cNvSpPr/>
            <p:nvPr/>
          </p:nvSpPr>
          <p:spPr>
            <a:xfrm>
              <a:off x="1340457" y="2699654"/>
              <a:ext cx="150501" cy="220173"/>
            </a:xfrm>
            <a:custGeom>
              <a:avLst/>
              <a:gdLst/>
              <a:ahLst/>
              <a:cxnLst/>
              <a:rect l="l" t="t" r="r" b="b"/>
              <a:pathLst>
                <a:path w="2391" h="3498" fill="none" extrusionOk="0">
                  <a:moveTo>
                    <a:pt x="0" y="335"/>
                  </a:moveTo>
                  <a:cubicBezTo>
                    <a:pt x="735" y="1024"/>
                    <a:pt x="1339" y="1842"/>
                    <a:pt x="1795" y="2735"/>
                  </a:cubicBezTo>
                  <a:cubicBezTo>
                    <a:pt x="1935" y="3014"/>
                    <a:pt x="2083" y="3330"/>
                    <a:pt x="2353" y="3497"/>
                  </a:cubicBezTo>
                  <a:cubicBezTo>
                    <a:pt x="2390" y="2149"/>
                    <a:pt x="1739" y="800"/>
                    <a:pt x="651" y="1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59"/>
            <p:cNvSpPr/>
            <p:nvPr/>
          </p:nvSpPr>
          <p:spPr>
            <a:xfrm>
              <a:off x="656758" y="2630353"/>
              <a:ext cx="776238" cy="1288181"/>
            </a:xfrm>
            <a:custGeom>
              <a:avLst/>
              <a:gdLst/>
              <a:ahLst/>
              <a:cxnLst/>
              <a:rect l="l" t="t" r="r" b="b"/>
              <a:pathLst>
                <a:path w="12332" h="20466" extrusionOk="0">
                  <a:moveTo>
                    <a:pt x="7270" y="1"/>
                  </a:moveTo>
                  <a:cubicBezTo>
                    <a:pt x="6554" y="1"/>
                    <a:pt x="5708" y="232"/>
                    <a:pt x="4706" y="748"/>
                  </a:cubicBezTo>
                  <a:cubicBezTo>
                    <a:pt x="3674" y="1074"/>
                    <a:pt x="3004" y="1446"/>
                    <a:pt x="2679" y="2534"/>
                  </a:cubicBezTo>
                  <a:cubicBezTo>
                    <a:pt x="1730" y="6253"/>
                    <a:pt x="2065" y="10252"/>
                    <a:pt x="1173" y="13990"/>
                  </a:cubicBezTo>
                  <a:cubicBezTo>
                    <a:pt x="903" y="15748"/>
                    <a:pt x="261" y="17459"/>
                    <a:pt x="1" y="19198"/>
                  </a:cubicBezTo>
                  <a:cubicBezTo>
                    <a:pt x="650" y="20158"/>
                    <a:pt x="2237" y="20465"/>
                    <a:pt x="4098" y="20465"/>
                  </a:cubicBezTo>
                  <a:cubicBezTo>
                    <a:pt x="7032" y="20465"/>
                    <a:pt x="10647" y="19700"/>
                    <a:pt x="12332" y="19524"/>
                  </a:cubicBezTo>
                  <a:cubicBezTo>
                    <a:pt x="12294" y="17933"/>
                    <a:pt x="12285" y="16334"/>
                    <a:pt x="11969" y="14753"/>
                  </a:cubicBezTo>
                  <a:cubicBezTo>
                    <a:pt x="10979" y="10873"/>
                    <a:pt x="12185" y="1"/>
                    <a:pt x="727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59"/>
            <p:cNvSpPr/>
            <p:nvPr/>
          </p:nvSpPr>
          <p:spPr>
            <a:xfrm>
              <a:off x="958197" y="2644767"/>
              <a:ext cx="375278" cy="1144232"/>
            </a:xfrm>
            <a:custGeom>
              <a:avLst/>
              <a:gdLst/>
              <a:ahLst/>
              <a:cxnLst/>
              <a:rect l="l" t="t" r="r" b="b"/>
              <a:pathLst>
                <a:path w="5962" h="18179" extrusionOk="0">
                  <a:moveTo>
                    <a:pt x="2178" y="1"/>
                  </a:moveTo>
                  <a:cubicBezTo>
                    <a:pt x="1336" y="1"/>
                    <a:pt x="447" y="328"/>
                    <a:pt x="1" y="863"/>
                  </a:cubicBezTo>
                  <a:cubicBezTo>
                    <a:pt x="773" y="6359"/>
                    <a:pt x="810" y="12478"/>
                    <a:pt x="261" y="18179"/>
                  </a:cubicBezTo>
                  <a:cubicBezTo>
                    <a:pt x="784" y="17776"/>
                    <a:pt x="2520" y="17688"/>
                    <a:pt x="3940" y="17688"/>
                  </a:cubicBezTo>
                  <a:cubicBezTo>
                    <a:pt x="5047" y="17688"/>
                    <a:pt x="5962" y="17742"/>
                    <a:pt x="5962" y="17742"/>
                  </a:cubicBezTo>
                  <a:cubicBezTo>
                    <a:pt x="5962" y="17742"/>
                    <a:pt x="5869" y="6080"/>
                    <a:pt x="4055" y="1049"/>
                  </a:cubicBezTo>
                  <a:cubicBezTo>
                    <a:pt x="3779" y="314"/>
                    <a:pt x="3001" y="1"/>
                    <a:pt x="21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59"/>
            <p:cNvSpPr/>
            <p:nvPr/>
          </p:nvSpPr>
          <p:spPr>
            <a:xfrm>
              <a:off x="901422" y="2642879"/>
              <a:ext cx="519296" cy="1207615"/>
            </a:xfrm>
            <a:custGeom>
              <a:avLst/>
              <a:gdLst/>
              <a:ahLst/>
              <a:cxnLst/>
              <a:rect l="l" t="t" r="r" b="b"/>
              <a:pathLst>
                <a:path w="8250" h="19186" fill="none" extrusionOk="0">
                  <a:moveTo>
                    <a:pt x="205" y="1647"/>
                  </a:moveTo>
                  <a:cubicBezTo>
                    <a:pt x="494" y="7189"/>
                    <a:pt x="466" y="12750"/>
                    <a:pt x="38" y="18283"/>
                  </a:cubicBezTo>
                  <a:cubicBezTo>
                    <a:pt x="1" y="18590"/>
                    <a:pt x="112" y="18934"/>
                    <a:pt x="457" y="18915"/>
                  </a:cubicBezTo>
                  <a:cubicBezTo>
                    <a:pt x="2837" y="19185"/>
                    <a:pt x="7338" y="18878"/>
                    <a:pt x="7468" y="17948"/>
                  </a:cubicBezTo>
                  <a:cubicBezTo>
                    <a:pt x="8249" y="12564"/>
                    <a:pt x="6436" y="1656"/>
                    <a:pt x="4372" y="1"/>
                  </a:cubicBezTo>
                </a:path>
              </a:pathLst>
            </a:custGeom>
            <a:solidFill>
              <a:schemeClr val="accent3"/>
            </a:solidFill>
            <a:ln w="210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59"/>
            <p:cNvSpPr/>
            <p:nvPr/>
          </p:nvSpPr>
          <p:spPr>
            <a:xfrm>
              <a:off x="969905" y="2739498"/>
              <a:ext cx="360045" cy="996820"/>
            </a:xfrm>
            <a:custGeom>
              <a:avLst/>
              <a:gdLst/>
              <a:ahLst/>
              <a:cxnLst/>
              <a:rect l="l" t="t" r="r" b="b"/>
              <a:pathLst>
                <a:path w="5720" h="15837" fill="none" extrusionOk="0">
                  <a:moveTo>
                    <a:pt x="4027" y="0"/>
                  </a:moveTo>
                  <a:cubicBezTo>
                    <a:pt x="3776" y="446"/>
                    <a:pt x="3163" y="502"/>
                    <a:pt x="2651" y="567"/>
                  </a:cubicBezTo>
                  <a:cubicBezTo>
                    <a:pt x="2158" y="623"/>
                    <a:pt x="1684" y="725"/>
                    <a:pt x="1210" y="874"/>
                  </a:cubicBezTo>
                  <a:cubicBezTo>
                    <a:pt x="903" y="976"/>
                    <a:pt x="605" y="1088"/>
                    <a:pt x="373" y="1311"/>
                  </a:cubicBezTo>
                  <a:cubicBezTo>
                    <a:pt x="140" y="1525"/>
                    <a:pt x="1" y="1869"/>
                    <a:pt x="94" y="2157"/>
                  </a:cubicBezTo>
                  <a:cubicBezTo>
                    <a:pt x="215" y="2539"/>
                    <a:pt x="670" y="2725"/>
                    <a:pt x="1080" y="2762"/>
                  </a:cubicBezTo>
                  <a:cubicBezTo>
                    <a:pt x="2093" y="2855"/>
                    <a:pt x="3163" y="2371"/>
                    <a:pt x="4102" y="2753"/>
                  </a:cubicBezTo>
                  <a:cubicBezTo>
                    <a:pt x="4213" y="2799"/>
                    <a:pt x="4325" y="2855"/>
                    <a:pt x="4399" y="2948"/>
                  </a:cubicBezTo>
                  <a:cubicBezTo>
                    <a:pt x="4539" y="3097"/>
                    <a:pt x="4576" y="3311"/>
                    <a:pt x="4613" y="3506"/>
                  </a:cubicBezTo>
                  <a:cubicBezTo>
                    <a:pt x="4678" y="3878"/>
                    <a:pt x="4744" y="4296"/>
                    <a:pt x="4539" y="4622"/>
                  </a:cubicBezTo>
                  <a:cubicBezTo>
                    <a:pt x="4390" y="4873"/>
                    <a:pt x="4102" y="5012"/>
                    <a:pt x="3814" y="5077"/>
                  </a:cubicBezTo>
                  <a:cubicBezTo>
                    <a:pt x="3516" y="5124"/>
                    <a:pt x="3218" y="5096"/>
                    <a:pt x="2930" y="5059"/>
                  </a:cubicBezTo>
                  <a:cubicBezTo>
                    <a:pt x="2530" y="5012"/>
                    <a:pt x="2149" y="4984"/>
                    <a:pt x="1749" y="4938"/>
                  </a:cubicBezTo>
                  <a:cubicBezTo>
                    <a:pt x="1582" y="4910"/>
                    <a:pt x="1377" y="4901"/>
                    <a:pt x="1238" y="5012"/>
                  </a:cubicBezTo>
                  <a:cubicBezTo>
                    <a:pt x="1163" y="5087"/>
                    <a:pt x="1117" y="5198"/>
                    <a:pt x="1089" y="5319"/>
                  </a:cubicBezTo>
                  <a:cubicBezTo>
                    <a:pt x="940" y="5924"/>
                    <a:pt x="1117" y="6686"/>
                    <a:pt x="1684" y="6947"/>
                  </a:cubicBezTo>
                  <a:cubicBezTo>
                    <a:pt x="2019" y="7095"/>
                    <a:pt x="2419" y="7040"/>
                    <a:pt x="2772" y="6984"/>
                  </a:cubicBezTo>
                  <a:cubicBezTo>
                    <a:pt x="3330" y="6891"/>
                    <a:pt x="3907" y="6807"/>
                    <a:pt x="4465" y="6714"/>
                  </a:cubicBezTo>
                  <a:cubicBezTo>
                    <a:pt x="4530" y="6705"/>
                    <a:pt x="4613" y="6686"/>
                    <a:pt x="4669" y="6723"/>
                  </a:cubicBezTo>
                  <a:cubicBezTo>
                    <a:pt x="4716" y="6751"/>
                    <a:pt x="4744" y="6798"/>
                    <a:pt x="4762" y="6826"/>
                  </a:cubicBezTo>
                  <a:cubicBezTo>
                    <a:pt x="5004" y="7235"/>
                    <a:pt x="5050" y="7746"/>
                    <a:pt x="4883" y="8193"/>
                  </a:cubicBezTo>
                  <a:cubicBezTo>
                    <a:pt x="4706" y="8630"/>
                    <a:pt x="4325" y="8983"/>
                    <a:pt x="3869" y="9104"/>
                  </a:cubicBezTo>
                  <a:cubicBezTo>
                    <a:pt x="3544" y="9197"/>
                    <a:pt x="3209" y="9188"/>
                    <a:pt x="2884" y="9262"/>
                  </a:cubicBezTo>
                  <a:cubicBezTo>
                    <a:pt x="2521" y="9337"/>
                    <a:pt x="2205" y="9522"/>
                    <a:pt x="1889" y="9708"/>
                  </a:cubicBezTo>
                  <a:cubicBezTo>
                    <a:pt x="1638" y="9867"/>
                    <a:pt x="1377" y="10034"/>
                    <a:pt x="1238" y="10294"/>
                  </a:cubicBezTo>
                  <a:cubicBezTo>
                    <a:pt x="1042" y="10657"/>
                    <a:pt x="1135" y="11141"/>
                    <a:pt x="1452" y="11401"/>
                  </a:cubicBezTo>
                  <a:cubicBezTo>
                    <a:pt x="1721" y="11615"/>
                    <a:pt x="2103" y="11661"/>
                    <a:pt x="2437" y="11606"/>
                  </a:cubicBezTo>
                  <a:cubicBezTo>
                    <a:pt x="2791" y="11550"/>
                    <a:pt x="3098" y="11401"/>
                    <a:pt x="3423" y="11280"/>
                  </a:cubicBezTo>
                  <a:cubicBezTo>
                    <a:pt x="3888" y="11103"/>
                    <a:pt x="4418" y="10964"/>
                    <a:pt x="4892" y="11131"/>
                  </a:cubicBezTo>
                  <a:cubicBezTo>
                    <a:pt x="5367" y="11289"/>
                    <a:pt x="5720" y="11866"/>
                    <a:pt x="5497" y="12303"/>
                  </a:cubicBezTo>
                  <a:cubicBezTo>
                    <a:pt x="5357" y="12582"/>
                    <a:pt x="5050" y="12721"/>
                    <a:pt x="4762" y="12842"/>
                  </a:cubicBezTo>
                  <a:cubicBezTo>
                    <a:pt x="4120" y="13093"/>
                    <a:pt x="3470" y="13289"/>
                    <a:pt x="2809" y="13428"/>
                  </a:cubicBezTo>
                  <a:cubicBezTo>
                    <a:pt x="2354" y="13521"/>
                    <a:pt x="1879" y="13605"/>
                    <a:pt x="1461" y="13800"/>
                  </a:cubicBezTo>
                  <a:cubicBezTo>
                    <a:pt x="1042" y="14005"/>
                    <a:pt x="661" y="14358"/>
                    <a:pt x="568" y="14814"/>
                  </a:cubicBezTo>
                  <a:cubicBezTo>
                    <a:pt x="540" y="14935"/>
                    <a:pt x="540" y="15046"/>
                    <a:pt x="577" y="15149"/>
                  </a:cubicBezTo>
                  <a:cubicBezTo>
                    <a:pt x="615" y="15242"/>
                    <a:pt x="698" y="15325"/>
                    <a:pt x="773" y="15400"/>
                  </a:cubicBezTo>
                  <a:cubicBezTo>
                    <a:pt x="1182" y="15725"/>
                    <a:pt x="1721" y="15837"/>
                    <a:pt x="2242" y="15837"/>
                  </a:cubicBezTo>
                  <a:cubicBezTo>
                    <a:pt x="2763" y="15827"/>
                    <a:pt x="3265" y="15697"/>
                    <a:pt x="3776" y="15567"/>
                  </a:cubicBezTo>
                  <a:cubicBezTo>
                    <a:pt x="4260" y="15446"/>
                    <a:pt x="4753" y="15325"/>
                    <a:pt x="5227" y="15195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59"/>
            <p:cNvSpPr/>
            <p:nvPr/>
          </p:nvSpPr>
          <p:spPr>
            <a:xfrm>
              <a:off x="1362110" y="2448571"/>
              <a:ext cx="435579" cy="406860"/>
            </a:xfrm>
            <a:custGeom>
              <a:avLst/>
              <a:gdLst/>
              <a:ahLst/>
              <a:cxnLst/>
              <a:rect l="l" t="t" r="r" b="b"/>
              <a:pathLst>
                <a:path w="6920" h="6464" extrusionOk="0">
                  <a:moveTo>
                    <a:pt x="6352" y="0"/>
                  </a:moveTo>
                  <a:cubicBezTo>
                    <a:pt x="6352" y="0"/>
                    <a:pt x="6352" y="0"/>
                    <a:pt x="6352" y="0"/>
                  </a:cubicBezTo>
                  <a:lnTo>
                    <a:pt x="6352" y="0"/>
                  </a:lnTo>
                  <a:cubicBezTo>
                    <a:pt x="6352" y="0"/>
                    <a:pt x="6352" y="0"/>
                    <a:pt x="6352" y="0"/>
                  </a:cubicBezTo>
                  <a:close/>
                  <a:moveTo>
                    <a:pt x="6352" y="0"/>
                  </a:moveTo>
                  <a:cubicBezTo>
                    <a:pt x="6385" y="87"/>
                    <a:pt x="3255" y="2418"/>
                    <a:pt x="2948" y="2669"/>
                  </a:cubicBezTo>
                  <a:cubicBezTo>
                    <a:pt x="2465" y="3069"/>
                    <a:pt x="1972" y="3488"/>
                    <a:pt x="1498" y="3906"/>
                  </a:cubicBezTo>
                  <a:cubicBezTo>
                    <a:pt x="1088" y="4269"/>
                    <a:pt x="493" y="4641"/>
                    <a:pt x="214" y="5115"/>
                  </a:cubicBezTo>
                  <a:cubicBezTo>
                    <a:pt x="0" y="5478"/>
                    <a:pt x="121" y="6045"/>
                    <a:pt x="447" y="6342"/>
                  </a:cubicBezTo>
                  <a:cubicBezTo>
                    <a:pt x="541" y="6427"/>
                    <a:pt x="606" y="6463"/>
                    <a:pt x="661" y="6463"/>
                  </a:cubicBezTo>
                  <a:cubicBezTo>
                    <a:pt x="756" y="6463"/>
                    <a:pt x="819" y="6350"/>
                    <a:pt x="949" y="6184"/>
                  </a:cubicBezTo>
                  <a:cubicBezTo>
                    <a:pt x="1135" y="5961"/>
                    <a:pt x="1312" y="5747"/>
                    <a:pt x="1498" y="5533"/>
                  </a:cubicBezTo>
                  <a:cubicBezTo>
                    <a:pt x="3032" y="3813"/>
                    <a:pt x="4985" y="2548"/>
                    <a:pt x="6919" y="1330"/>
                  </a:cubicBezTo>
                  <a:cubicBezTo>
                    <a:pt x="6742" y="884"/>
                    <a:pt x="6538" y="447"/>
                    <a:pt x="63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59"/>
            <p:cNvSpPr/>
            <p:nvPr/>
          </p:nvSpPr>
          <p:spPr>
            <a:xfrm>
              <a:off x="914892" y="2733581"/>
              <a:ext cx="550328" cy="597261"/>
            </a:xfrm>
            <a:custGeom>
              <a:avLst/>
              <a:gdLst/>
              <a:ahLst/>
              <a:cxnLst/>
              <a:rect l="l" t="t" r="r" b="b"/>
              <a:pathLst>
                <a:path w="8743" h="9489" extrusionOk="0">
                  <a:moveTo>
                    <a:pt x="6589" y="0"/>
                  </a:moveTo>
                  <a:cubicBezTo>
                    <a:pt x="6280" y="0"/>
                    <a:pt x="5977" y="79"/>
                    <a:pt x="5720" y="252"/>
                  </a:cubicBezTo>
                  <a:cubicBezTo>
                    <a:pt x="5246" y="578"/>
                    <a:pt x="4985" y="1136"/>
                    <a:pt x="4706" y="1638"/>
                  </a:cubicBezTo>
                  <a:cubicBezTo>
                    <a:pt x="4427" y="2131"/>
                    <a:pt x="4046" y="2661"/>
                    <a:pt x="3479" y="2772"/>
                  </a:cubicBezTo>
                  <a:lnTo>
                    <a:pt x="3972" y="2791"/>
                  </a:lnTo>
                  <a:cubicBezTo>
                    <a:pt x="3265" y="2791"/>
                    <a:pt x="2558" y="2884"/>
                    <a:pt x="1870" y="3042"/>
                  </a:cubicBezTo>
                  <a:cubicBezTo>
                    <a:pt x="1582" y="3116"/>
                    <a:pt x="1275" y="3200"/>
                    <a:pt x="1033" y="3377"/>
                  </a:cubicBezTo>
                  <a:cubicBezTo>
                    <a:pt x="568" y="3711"/>
                    <a:pt x="363" y="4325"/>
                    <a:pt x="233" y="4874"/>
                  </a:cubicBezTo>
                  <a:cubicBezTo>
                    <a:pt x="103" y="5413"/>
                    <a:pt x="1" y="5962"/>
                    <a:pt x="47" y="6492"/>
                  </a:cubicBezTo>
                  <a:cubicBezTo>
                    <a:pt x="112" y="7292"/>
                    <a:pt x="531" y="8064"/>
                    <a:pt x="1154" y="8584"/>
                  </a:cubicBezTo>
                  <a:cubicBezTo>
                    <a:pt x="1768" y="9124"/>
                    <a:pt x="2558" y="9421"/>
                    <a:pt x="3358" y="9477"/>
                  </a:cubicBezTo>
                  <a:cubicBezTo>
                    <a:pt x="3450" y="9485"/>
                    <a:pt x="3542" y="9489"/>
                    <a:pt x="3635" y="9489"/>
                  </a:cubicBezTo>
                  <a:cubicBezTo>
                    <a:pt x="3993" y="9489"/>
                    <a:pt x="4351" y="9428"/>
                    <a:pt x="4669" y="9272"/>
                  </a:cubicBezTo>
                  <a:cubicBezTo>
                    <a:pt x="5394" y="8919"/>
                    <a:pt x="5813" y="8157"/>
                    <a:pt x="6017" y="7375"/>
                  </a:cubicBezTo>
                  <a:cubicBezTo>
                    <a:pt x="6231" y="6613"/>
                    <a:pt x="6287" y="5794"/>
                    <a:pt x="6529" y="5041"/>
                  </a:cubicBezTo>
                  <a:cubicBezTo>
                    <a:pt x="6575" y="4911"/>
                    <a:pt x="6622" y="4772"/>
                    <a:pt x="6715" y="4669"/>
                  </a:cubicBezTo>
                  <a:cubicBezTo>
                    <a:pt x="6808" y="4548"/>
                    <a:pt x="6947" y="4483"/>
                    <a:pt x="7078" y="4409"/>
                  </a:cubicBezTo>
                  <a:cubicBezTo>
                    <a:pt x="7254" y="4316"/>
                    <a:pt x="7412" y="4242"/>
                    <a:pt x="7589" y="4149"/>
                  </a:cubicBezTo>
                  <a:cubicBezTo>
                    <a:pt x="7831" y="4018"/>
                    <a:pt x="8091" y="3879"/>
                    <a:pt x="8268" y="3656"/>
                  </a:cubicBezTo>
                  <a:cubicBezTo>
                    <a:pt x="8389" y="3498"/>
                    <a:pt x="8472" y="3284"/>
                    <a:pt x="8519" y="3079"/>
                  </a:cubicBezTo>
                  <a:cubicBezTo>
                    <a:pt x="8742" y="2251"/>
                    <a:pt x="8612" y="1294"/>
                    <a:pt x="8045" y="643"/>
                  </a:cubicBezTo>
                  <a:cubicBezTo>
                    <a:pt x="7684" y="241"/>
                    <a:pt x="7128" y="0"/>
                    <a:pt x="65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59"/>
            <p:cNvSpPr/>
            <p:nvPr/>
          </p:nvSpPr>
          <p:spPr>
            <a:xfrm>
              <a:off x="1157793" y="2894277"/>
              <a:ext cx="144648" cy="154587"/>
            </a:xfrm>
            <a:custGeom>
              <a:avLst/>
              <a:gdLst/>
              <a:ahLst/>
              <a:cxnLst/>
              <a:rect l="l" t="t" r="r" b="b"/>
              <a:pathLst>
                <a:path w="2298" h="2456" extrusionOk="0">
                  <a:moveTo>
                    <a:pt x="1165" y="1"/>
                  </a:moveTo>
                  <a:cubicBezTo>
                    <a:pt x="965" y="1"/>
                    <a:pt x="774" y="67"/>
                    <a:pt x="643" y="219"/>
                  </a:cubicBezTo>
                  <a:cubicBezTo>
                    <a:pt x="224" y="703"/>
                    <a:pt x="1" y="1447"/>
                    <a:pt x="410" y="1986"/>
                  </a:cubicBezTo>
                  <a:cubicBezTo>
                    <a:pt x="568" y="2209"/>
                    <a:pt x="801" y="2358"/>
                    <a:pt x="1070" y="2432"/>
                  </a:cubicBezTo>
                  <a:cubicBezTo>
                    <a:pt x="1144" y="2448"/>
                    <a:pt x="1218" y="2455"/>
                    <a:pt x="1292" y="2455"/>
                  </a:cubicBezTo>
                  <a:cubicBezTo>
                    <a:pt x="1487" y="2455"/>
                    <a:pt x="1677" y="2401"/>
                    <a:pt x="1833" y="2293"/>
                  </a:cubicBezTo>
                  <a:cubicBezTo>
                    <a:pt x="2130" y="2098"/>
                    <a:pt x="2279" y="1754"/>
                    <a:pt x="2289" y="1410"/>
                  </a:cubicBezTo>
                  <a:cubicBezTo>
                    <a:pt x="2298" y="1056"/>
                    <a:pt x="2186" y="721"/>
                    <a:pt x="2000" y="433"/>
                  </a:cubicBezTo>
                  <a:cubicBezTo>
                    <a:pt x="1839" y="174"/>
                    <a:pt x="1490" y="1"/>
                    <a:pt x="1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59"/>
            <p:cNvSpPr/>
            <p:nvPr/>
          </p:nvSpPr>
          <p:spPr>
            <a:xfrm>
              <a:off x="1082890" y="2525803"/>
              <a:ext cx="698941" cy="684877"/>
            </a:xfrm>
            <a:custGeom>
              <a:avLst/>
              <a:gdLst/>
              <a:ahLst/>
              <a:cxnLst/>
              <a:rect l="l" t="t" r="r" b="b"/>
              <a:pathLst>
                <a:path w="11104" h="10881" fill="none" extrusionOk="0">
                  <a:moveTo>
                    <a:pt x="1" y="10881"/>
                  </a:moveTo>
                  <a:cubicBezTo>
                    <a:pt x="3200" y="6789"/>
                    <a:pt x="6482" y="2567"/>
                    <a:pt x="11104" y="1"/>
                  </a:cubicBezTo>
                </a:path>
              </a:pathLst>
            </a:custGeom>
            <a:solidFill>
              <a:schemeClr val="accent1"/>
            </a:solidFill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59"/>
            <p:cNvSpPr/>
            <p:nvPr/>
          </p:nvSpPr>
          <p:spPr>
            <a:xfrm>
              <a:off x="1096926" y="2515291"/>
              <a:ext cx="669105" cy="619921"/>
            </a:xfrm>
            <a:custGeom>
              <a:avLst/>
              <a:gdLst/>
              <a:ahLst/>
              <a:cxnLst/>
              <a:rect l="l" t="t" r="r" b="b"/>
              <a:pathLst>
                <a:path w="10630" h="9849" fill="none" extrusionOk="0">
                  <a:moveTo>
                    <a:pt x="10630" y="0"/>
                  </a:moveTo>
                  <a:cubicBezTo>
                    <a:pt x="6510" y="2753"/>
                    <a:pt x="3005" y="5980"/>
                    <a:pt x="1" y="9848"/>
                  </a:cubicBezTo>
                </a:path>
              </a:pathLst>
            </a:custGeom>
            <a:solidFill>
              <a:schemeClr val="accent1"/>
            </a:solidFill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59"/>
            <p:cNvSpPr/>
            <p:nvPr/>
          </p:nvSpPr>
          <p:spPr>
            <a:xfrm>
              <a:off x="1040150" y="2483064"/>
              <a:ext cx="714174" cy="624012"/>
            </a:xfrm>
            <a:custGeom>
              <a:avLst/>
              <a:gdLst/>
              <a:ahLst/>
              <a:cxnLst/>
              <a:rect l="l" t="t" r="r" b="b"/>
              <a:pathLst>
                <a:path w="11346" h="9914" fill="none" extrusionOk="0">
                  <a:moveTo>
                    <a:pt x="11346" y="1"/>
                  </a:moveTo>
                  <a:cubicBezTo>
                    <a:pt x="7226" y="2642"/>
                    <a:pt x="3442" y="6464"/>
                    <a:pt x="1" y="9914"/>
                  </a:cubicBezTo>
                </a:path>
              </a:pathLst>
            </a:custGeom>
            <a:solidFill>
              <a:schemeClr val="accent1"/>
            </a:solidFill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59"/>
            <p:cNvSpPr/>
            <p:nvPr/>
          </p:nvSpPr>
          <p:spPr>
            <a:xfrm>
              <a:off x="1064195" y="2495401"/>
              <a:ext cx="695983" cy="628670"/>
            </a:xfrm>
            <a:custGeom>
              <a:avLst/>
              <a:gdLst/>
              <a:ahLst/>
              <a:cxnLst/>
              <a:rect l="l" t="t" r="r" b="b"/>
              <a:pathLst>
                <a:path w="11057" h="9988" fill="none" extrusionOk="0">
                  <a:moveTo>
                    <a:pt x="0" y="9988"/>
                  </a:moveTo>
                  <a:cubicBezTo>
                    <a:pt x="3236" y="6212"/>
                    <a:pt x="7077" y="2976"/>
                    <a:pt x="11057" y="0"/>
                  </a:cubicBezTo>
                </a:path>
              </a:pathLst>
            </a:custGeom>
            <a:solidFill>
              <a:schemeClr val="accent1"/>
            </a:solidFill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59"/>
            <p:cNvSpPr/>
            <p:nvPr/>
          </p:nvSpPr>
          <p:spPr>
            <a:xfrm>
              <a:off x="979284" y="3089465"/>
              <a:ext cx="169259" cy="163210"/>
            </a:xfrm>
            <a:custGeom>
              <a:avLst/>
              <a:gdLst/>
              <a:ahLst/>
              <a:cxnLst/>
              <a:rect l="l" t="t" r="r" b="b"/>
              <a:pathLst>
                <a:path w="2689" h="2593" extrusionOk="0">
                  <a:moveTo>
                    <a:pt x="242" y="1"/>
                  </a:moveTo>
                  <a:cubicBezTo>
                    <a:pt x="56" y="20"/>
                    <a:pt x="1" y="326"/>
                    <a:pt x="19" y="457"/>
                  </a:cubicBezTo>
                  <a:cubicBezTo>
                    <a:pt x="56" y="652"/>
                    <a:pt x="196" y="819"/>
                    <a:pt x="326" y="968"/>
                  </a:cubicBezTo>
                  <a:cubicBezTo>
                    <a:pt x="810" y="1517"/>
                    <a:pt x="1368" y="2019"/>
                    <a:pt x="1991" y="2419"/>
                  </a:cubicBezTo>
                  <a:cubicBezTo>
                    <a:pt x="2102" y="2493"/>
                    <a:pt x="2205" y="2558"/>
                    <a:pt x="2335" y="2586"/>
                  </a:cubicBezTo>
                  <a:cubicBezTo>
                    <a:pt x="2363" y="2590"/>
                    <a:pt x="2392" y="2593"/>
                    <a:pt x="2421" y="2593"/>
                  </a:cubicBezTo>
                  <a:cubicBezTo>
                    <a:pt x="2524" y="2593"/>
                    <a:pt x="2623" y="2564"/>
                    <a:pt x="2688" y="2484"/>
                  </a:cubicBezTo>
                  <a:cubicBezTo>
                    <a:pt x="2140" y="1740"/>
                    <a:pt x="1275" y="1294"/>
                    <a:pt x="707" y="559"/>
                  </a:cubicBezTo>
                  <a:cubicBezTo>
                    <a:pt x="624" y="457"/>
                    <a:pt x="401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59"/>
            <p:cNvSpPr/>
            <p:nvPr/>
          </p:nvSpPr>
          <p:spPr>
            <a:xfrm>
              <a:off x="1749594" y="2312927"/>
              <a:ext cx="98383" cy="225460"/>
            </a:xfrm>
            <a:custGeom>
              <a:avLst/>
              <a:gdLst/>
              <a:ahLst/>
              <a:cxnLst/>
              <a:rect l="l" t="t" r="r" b="b"/>
              <a:pathLst>
                <a:path w="1563" h="3582" extrusionOk="0">
                  <a:moveTo>
                    <a:pt x="434" y="0"/>
                  </a:moveTo>
                  <a:cubicBezTo>
                    <a:pt x="404" y="0"/>
                    <a:pt x="376" y="10"/>
                    <a:pt x="354" y="35"/>
                  </a:cubicBezTo>
                  <a:cubicBezTo>
                    <a:pt x="326" y="54"/>
                    <a:pt x="317" y="91"/>
                    <a:pt x="307" y="128"/>
                  </a:cubicBezTo>
                  <a:cubicBezTo>
                    <a:pt x="103" y="667"/>
                    <a:pt x="1" y="1244"/>
                    <a:pt x="1" y="1821"/>
                  </a:cubicBezTo>
                  <a:cubicBezTo>
                    <a:pt x="1" y="2127"/>
                    <a:pt x="28" y="2341"/>
                    <a:pt x="140" y="2611"/>
                  </a:cubicBezTo>
                  <a:cubicBezTo>
                    <a:pt x="270" y="2881"/>
                    <a:pt x="382" y="3160"/>
                    <a:pt x="512" y="3439"/>
                  </a:cubicBezTo>
                  <a:cubicBezTo>
                    <a:pt x="540" y="3476"/>
                    <a:pt x="549" y="3522"/>
                    <a:pt x="586" y="3541"/>
                  </a:cubicBezTo>
                  <a:cubicBezTo>
                    <a:pt x="615" y="3569"/>
                    <a:pt x="651" y="3581"/>
                    <a:pt x="690" y="3581"/>
                  </a:cubicBezTo>
                  <a:cubicBezTo>
                    <a:pt x="753" y="3581"/>
                    <a:pt x="823" y="3550"/>
                    <a:pt x="875" y="3504"/>
                  </a:cubicBezTo>
                  <a:cubicBezTo>
                    <a:pt x="958" y="3429"/>
                    <a:pt x="977" y="3318"/>
                    <a:pt x="1014" y="3215"/>
                  </a:cubicBezTo>
                  <a:cubicBezTo>
                    <a:pt x="1163" y="2732"/>
                    <a:pt x="1302" y="2230"/>
                    <a:pt x="1451" y="1728"/>
                  </a:cubicBezTo>
                  <a:cubicBezTo>
                    <a:pt x="1516" y="1542"/>
                    <a:pt x="1563" y="1346"/>
                    <a:pt x="1526" y="1151"/>
                  </a:cubicBezTo>
                  <a:cubicBezTo>
                    <a:pt x="1470" y="918"/>
                    <a:pt x="1284" y="732"/>
                    <a:pt x="1107" y="556"/>
                  </a:cubicBezTo>
                  <a:cubicBezTo>
                    <a:pt x="958" y="398"/>
                    <a:pt x="800" y="268"/>
                    <a:pt x="651" y="109"/>
                  </a:cubicBezTo>
                  <a:cubicBezTo>
                    <a:pt x="593" y="57"/>
                    <a:pt x="506" y="0"/>
                    <a:pt x="4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59"/>
            <p:cNvSpPr/>
            <p:nvPr/>
          </p:nvSpPr>
          <p:spPr>
            <a:xfrm>
              <a:off x="905513" y="2338986"/>
              <a:ext cx="319698" cy="447395"/>
            </a:xfrm>
            <a:custGeom>
              <a:avLst/>
              <a:gdLst/>
              <a:ahLst/>
              <a:cxnLst/>
              <a:rect l="l" t="t" r="r" b="b"/>
              <a:pathLst>
                <a:path w="5079" h="7108" extrusionOk="0">
                  <a:moveTo>
                    <a:pt x="2643" y="1"/>
                  </a:moveTo>
                  <a:cubicBezTo>
                    <a:pt x="2093" y="1"/>
                    <a:pt x="1543" y="122"/>
                    <a:pt x="1043" y="365"/>
                  </a:cubicBezTo>
                  <a:cubicBezTo>
                    <a:pt x="754" y="504"/>
                    <a:pt x="466" y="700"/>
                    <a:pt x="336" y="988"/>
                  </a:cubicBezTo>
                  <a:cubicBezTo>
                    <a:pt x="29" y="1685"/>
                    <a:pt x="345" y="2718"/>
                    <a:pt x="717" y="3341"/>
                  </a:cubicBezTo>
                  <a:cubicBezTo>
                    <a:pt x="726" y="3350"/>
                    <a:pt x="745" y="3369"/>
                    <a:pt x="745" y="3378"/>
                  </a:cubicBezTo>
                  <a:cubicBezTo>
                    <a:pt x="764" y="3471"/>
                    <a:pt x="791" y="3573"/>
                    <a:pt x="819" y="3657"/>
                  </a:cubicBezTo>
                  <a:cubicBezTo>
                    <a:pt x="847" y="3750"/>
                    <a:pt x="866" y="3834"/>
                    <a:pt x="894" y="3927"/>
                  </a:cubicBezTo>
                  <a:cubicBezTo>
                    <a:pt x="894" y="3955"/>
                    <a:pt x="884" y="3982"/>
                    <a:pt x="884" y="4010"/>
                  </a:cubicBezTo>
                  <a:cubicBezTo>
                    <a:pt x="791" y="4438"/>
                    <a:pt x="652" y="4884"/>
                    <a:pt x="336" y="5191"/>
                  </a:cubicBezTo>
                  <a:cubicBezTo>
                    <a:pt x="206" y="5322"/>
                    <a:pt x="57" y="5442"/>
                    <a:pt x="20" y="5610"/>
                  </a:cubicBezTo>
                  <a:cubicBezTo>
                    <a:pt x="1" y="5740"/>
                    <a:pt x="29" y="5870"/>
                    <a:pt x="94" y="5972"/>
                  </a:cubicBezTo>
                  <a:cubicBezTo>
                    <a:pt x="261" y="6326"/>
                    <a:pt x="587" y="6577"/>
                    <a:pt x="940" y="6726"/>
                  </a:cubicBezTo>
                  <a:cubicBezTo>
                    <a:pt x="1284" y="6893"/>
                    <a:pt x="1675" y="6958"/>
                    <a:pt x="2056" y="7033"/>
                  </a:cubicBezTo>
                  <a:cubicBezTo>
                    <a:pt x="2242" y="7070"/>
                    <a:pt x="2428" y="7107"/>
                    <a:pt x="2614" y="7107"/>
                  </a:cubicBezTo>
                  <a:cubicBezTo>
                    <a:pt x="2623" y="7107"/>
                    <a:pt x="2631" y="7107"/>
                    <a:pt x="2639" y="7107"/>
                  </a:cubicBezTo>
                  <a:cubicBezTo>
                    <a:pt x="3253" y="7107"/>
                    <a:pt x="3839" y="6776"/>
                    <a:pt x="4307" y="6363"/>
                  </a:cubicBezTo>
                  <a:cubicBezTo>
                    <a:pt x="4465" y="6233"/>
                    <a:pt x="4613" y="6084"/>
                    <a:pt x="4660" y="5879"/>
                  </a:cubicBezTo>
                  <a:cubicBezTo>
                    <a:pt x="4716" y="5666"/>
                    <a:pt x="4623" y="5414"/>
                    <a:pt x="4520" y="5210"/>
                  </a:cubicBezTo>
                  <a:cubicBezTo>
                    <a:pt x="4418" y="4996"/>
                    <a:pt x="4279" y="4801"/>
                    <a:pt x="4232" y="4568"/>
                  </a:cubicBezTo>
                  <a:cubicBezTo>
                    <a:pt x="4214" y="4522"/>
                    <a:pt x="4214" y="4475"/>
                    <a:pt x="4214" y="4429"/>
                  </a:cubicBezTo>
                  <a:cubicBezTo>
                    <a:pt x="4325" y="3927"/>
                    <a:pt x="4632" y="3387"/>
                    <a:pt x="4762" y="2978"/>
                  </a:cubicBezTo>
                  <a:cubicBezTo>
                    <a:pt x="4957" y="2364"/>
                    <a:pt x="5078" y="1676"/>
                    <a:pt x="4855" y="1062"/>
                  </a:cubicBezTo>
                  <a:cubicBezTo>
                    <a:pt x="4799" y="904"/>
                    <a:pt x="4716" y="756"/>
                    <a:pt x="4604" y="625"/>
                  </a:cubicBezTo>
                  <a:cubicBezTo>
                    <a:pt x="4446" y="467"/>
                    <a:pt x="4251" y="365"/>
                    <a:pt x="4055" y="281"/>
                  </a:cubicBezTo>
                  <a:cubicBezTo>
                    <a:pt x="3608" y="94"/>
                    <a:pt x="3126" y="1"/>
                    <a:pt x="264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59"/>
            <p:cNvSpPr/>
            <p:nvPr/>
          </p:nvSpPr>
          <p:spPr>
            <a:xfrm>
              <a:off x="905226" y="2338986"/>
              <a:ext cx="319698" cy="447395"/>
            </a:xfrm>
            <a:custGeom>
              <a:avLst/>
              <a:gdLst/>
              <a:ahLst/>
              <a:cxnLst/>
              <a:rect l="l" t="t" r="r" b="b"/>
              <a:pathLst>
                <a:path w="5079" h="7108" extrusionOk="0">
                  <a:moveTo>
                    <a:pt x="2643" y="1"/>
                  </a:moveTo>
                  <a:cubicBezTo>
                    <a:pt x="2093" y="1"/>
                    <a:pt x="1543" y="122"/>
                    <a:pt x="1043" y="365"/>
                  </a:cubicBezTo>
                  <a:cubicBezTo>
                    <a:pt x="754" y="504"/>
                    <a:pt x="466" y="700"/>
                    <a:pt x="336" y="988"/>
                  </a:cubicBezTo>
                  <a:cubicBezTo>
                    <a:pt x="29" y="1685"/>
                    <a:pt x="345" y="2718"/>
                    <a:pt x="717" y="3341"/>
                  </a:cubicBezTo>
                  <a:cubicBezTo>
                    <a:pt x="726" y="3350"/>
                    <a:pt x="745" y="3369"/>
                    <a:pt x="745" y="3378"/>
                  </a:cubicBezTo>
                  <a:cubicBezTo>
                    <a:pt x="764" y="3471"/>
                    <a:pt x="791" y="3573"/>
                    <a:pt x="819" y="3657"/>
                  </a:cubicBezTo>
                  <a:cubicBezTo>
                    <a:pt x="847" y="3750"/>
                    <a:pt x="866" y="3834"/>
                    <a:pt x="894" y="3927"/>
                  </a:cubicBezTo>
                  <a:cubicBezTo>
                    <a:pt x="894" y="3955"/>
                    <a:pt x="884" y="3982"/>
                    <a:pt x="884" y="4010"/>
                  </a:cubicBezTo>
                  <a:cubicBezTo>
                    <a:pt x="791" y="4438"/>
                    <a:pt x="652" y="4884"/>
                    <a:pt x="336" y="5191"/>
                  </a:cubicBezTo>
                  <a:cubicBezTo>
                    <a:pt x="206" y="5322"/>
                    <a:pt x="57" y="5442"/>
                    <a:pt x="20" y="5610"/>
                  </a:cubicBezTo>
                  <a:cubicBezTo>
                    <a:pt x="1" y="5740"/>
                    <a:pt x="29" y="5870"/>
                    <a:pt x="94" y="5972"/>
                  </a:cubicBezTo>
                  <a:cubicBezTo>
                    <a:pt x="261" y="6326"/>
                    <a:pt x="587" y="6577"/>
                    <a:pt x="940" y="6726"/>
                  </a:cubicBezTo>
                  <a:cubicBezTo>
                    <a:pt x="1284" y="6893"/>
                    <a:pt x="1675" y="6958"/>
                    <a:pt x="2056" y="7033"/>
                  </a:cubicBezTo>
                  <a:cubicBezTo>
                    <a:pt x="2242" y="7070"/>
                    <a:pt x="2428" y="7107"/>
                    <a:pt x="2614" y="7107"/>
                  </a:cubicBezTo>
                  <a:cubicBezTo>
                    <a:pt x="2623" y="7107"/>
                    <a:pt x="2631" y="7107"/>
                    <a:pt x="2639" y="7107"/>
                  </a:cubicBezTo>
                  <a:cubicBezTo>
                    <a:pt x="3253" y="7107"/>
                    <a:pt x="3839" y="6776"/>
                    <a:pt x="4307" y="6363"/>
                  </a:cubicBezTo>
                  <a:cubicBezTo>
                    <a:pt x="4465" y="6233"/>
                    <a:pt x="4613" y="6084"/>
                    <a:pt x="4660" y="5879"/>
                  </a:cubicBezTo>
                  <a:cubicBezTo>
                    <a:pt x="4716" y="5666"/>
                    <a:pt x="4623" y="5414"/>
                    <a:pt x="4520" y="5210"/>
                  </a:cubicBezTo>
                  <a:cubicBezTo>
                    <a:pt x="4418" y="4996"/>
                    <a:pt x="4279" y="4801"/>
                    <a:pt x="4232" y="4568"/>
                  </a:cubicBezTo>
                  <a:cubicBezTo>
                    <a:pt x="4214" y="4522"/>
                    <a:pt x="4214" y="4475"/>
                    <a:pt x="4214" y="4429"/>
                  </a:cubicBezTo>
                  <a:cubicBezTo>
                    <a:pt x="4325" y="3927"/>
                    <a:pt x="4632" y="3387"/>
                    <a:pt x="4762" y="2978"/>
                  </a:cubicBezTo>
                  <a:cubicBezTo>
                    <a:pt x="4957" y="2364"/>
                    <a:pt x="5078" y="1676"/>
                    <a:pt x="4855" y="1062"/>
                  </a:cubicBezTo>
                  <a:cubicBezTo>
                    <a:pt x="4799" y="904"/>
                    <a:pt x="4716" y="756"/>
                    <a:pt x="4604" y="625"/>
                  </a:cubicBezTo>
                  <a:cubicBezTo>
                    <a:pt x="4446" y="467"/>
                    <a:pt x="4251" y="365"/>
                    <a:pt x="4055" y="281"/>
                  </a:cubicBezTo>
                  <a:cubicBezTo>
                    <a:pt x="3608" y="94"/>
                    <a:pt x="3126" y="1"/>
                    <a:pt x="2643" y="1"/>
                  </a:cubicBezTo>
                  <a:close/>
                </a:path>
              </a:pathLst>
            </a:custGeom>
            <a:solidFill>
              <a:srgbClr val="1C0B11">
                <a:alpha val="4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59"/>
            <p:cNvSpPr/>
            <p:nvPr/>
          </p:nvSpPr>
          <p:spPr>
            <a:xfrm>
              <a:off x="959393" y="2570871"/>
              <a:ext cx="214328" cy="110716"/>
            </a:xfrm>
            <a:custGeom>
              <a:avLst/>
              <a:gdLst/>
              <a:ahLst/>
              <a:cxnLst/>
              <a:rect l="l" t="t" r="r" b="b"/>
              <a:pathLst>
                <a:path w="3405" h="1759" fill="none" extrusionOk="0">
                  <a:moveTo>
                    <a:pt x="1" y="1"/>
                  </a:moveTo>
                  <a:cubicBezTo>
                    <a:pt x="149" y="429"/>
                    <a:pt x="382" y="847"/>
                    <a:pt x="689" y="1200"/>
                  </a:cubicBezTo>
                  <a:cubicBezTo>
                    <a:pt x="763" y="1303"/>
                    <a:pt x="856" y="1405"/>
                    <a:pt x="977" y="1479"/>
                  </a:cubicBezTo>
                  <a:cubicBezTo>
                    <a:pt x="1107" y="1554"/>
                    <a:pt x="1256" y="1610"/>
                    <a:pt x="1405" y="1638"/>
                  </a:cubicBezTo>
                  <a:cubicBezTo>
                    <a:pt x="1739" y="1721"/>
                    <a:pt x="2102" y="1758"/>
                    <a:pt x="2456" y="1712"/>
                  </a:cubicBezTo>
                  <a:cubicBezTo>
                    <a:pt x="2800" y="1665"/>
                    <a:pt x="3134" y="1535"/>
                    <a:pt x="3404" y="1303"/>
                  </a:cubicBezTo>
                </a:path>
              </a:pathLst>
            </a:custGeom>
            <a:noFill/>
            <a:ln w="2100" cap="rnd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59"/>
            <p:cNvSpPr/>
            <p:nvPr/>
          </p:nvSpPr>
          <p:spPr>
            <a:xfrm>
              <a:off x="924837" y="2625317"/>
              <a:ext cx="248885" cy="134130"/>
            </a:xfrm>
            <a:custGeom>
              <a:avLst/>
              <a:gdLst/>
              <a:ahLst/>
              <a:cxnLst/>
              <a:rect l="l" t="t" r="r" b="b"/>
              <a:pathLst>
                <a:path w="3954" h="2131" fill="none" extrusionOk="0">
                  <a:moveTo>
                    <a:pt x="494" y="1"/>
                  </a:moveTo>
                  <a:cubicBezTo>
                    <a:pt x="512" y="326"/>
                    <a:pt x="652" y="633"/>
                    <a:pt x="884" y="884"/>
                  </a:cubicBezTo>
                  <a:cubicBezTo>
                    <a:pt x="1154" y="1163"/>
                    <a:pt x="1517" y="1321"/>
                    <a:pt x="1898" y="1396"/>
                  </a:cubicBezTo>
                  <a:cubicBezTo>
                    <a:pt x="2456" y="1507"/>
                    <a:pt x="3032" y="1442"/>
                    <a:pt x="3562" y="1210"/>
                  </a:cubicBezTo>
                  <a:cubicBezTo>
                    <a:pt x="3674" y="1163"/>
                    <a:pt x="3823" y="1098"/>
                    <a:pt x="3907" y="1191"/>
                  </a:cubicBezTo>
                  <a:cubicBezTo>
                    <a:pt x="3953" y="1247"/>
                    <a:pt x="3953" y="1330"/>
                    <a:pt x="3934" y="1405"/>
                  </a:cubicBezTo>
                  <a:cubicBezTo>
                    <a:pt x="3907" y="1470"/>
                    <a:pt x="3851" y="1516"/>
                    <a:pt x="3795" y="1563"/>
                  </a:cubicBezTo>
                  <a:cubicBezTo>
                    <a:pt x="3525" y="1777"/>
                    <a:pt x="3200" y="1888"/>
                    <a:pt x="2865" y="1963"/>
                  </a:cubicBezTo>
                  <a:cubicBezTo>
                    <a:pt x="1907" y="2130"/>
                    <a:pt x="875" y="1833"/>
                    <a:pt x="150" y="1182"/>
                  </a:cubicBezTo>
                  <a:cubicBezTo>
                    <a:pt x="75" y="1107"/>
                    <a:pt x="1" y="1014"/>
                    <a:pt x="10" y="912"/>
                  </a:cubicBezTo>
                </a:path>
              </a:pathLst>
            </a:custGeom>
            <a:noFill/>
            <a:ln w="2100" cap="rnd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59"/>
            <p:cNvSpPr/>
            <p:nvPr/>
          </p:nvSpPr>
          <p:spPr>
            <a:xfrm>
              <a:off x="1085848" y="2469028"/>
              <a:ext cx="112986" cy="194429"/>
            </a:xfrm>
            <a:custGeom>
              <a:avLst/>
              <a:gdLst/>
              <a:ahLst/>
              <a:cxnLst/>
              <a:rect l="l" t="t" r="r" b="b"/>
              <a:pathLst>
                <a:path w="1795" h="3089" fill="none" extrusionOk="0">
                  <a:moveTo>
                    <a:pt x="1795" y="1"/>
                  </a:moveTo>
                  <a:cubicBezTo>
                    <a:pt x="1776" y="577"/>
                    <a:pt x="1665" y="1154"/>
                    <a:pt x="1432" y="1665"/>
                  </a:cubicBezTo>
                  <a:cubicBezTo>
                    <a:pt x="1190" y="2186"/>
                    <a:pt x="818" y="2651"/>
                    <a:pt x="335" y="2958"/>
                  </a:cubicBezTo>
                  <a:cubicBezTo>
                    <a:pt x="233" y="3023"/>
                    <a:pt x="121" y="3088"/>
                    <a:pt x="0" y="3060"/>
                  </a:cubicBezTo>
                </a:path>
              </a:pathLst>
            </a:custGeom>
            <a:noFill/>
            <a:ln w="2100" cap="rnd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59"/>
            <p:cNvSpPr/>
            <p:nvPr/>
          </p:nvSpPr>
          <p:spPr>
            <a:xfrm>
              <a:off x="947686" y="2280070"/>
              <a:ext cx="243597" cy="354681"/>
            </a:xfrm>
            <a:custGeom>
              <a:avLst/>
              <a:gdLst/>
              <a:ahLst/>
              <a:cxnLst/>
              <a:rect l="l" t="t" r="r" b="b"/>
              <a:pathLst>
                <a:path w="3870" h="5635" extrusionOk="0">
                  <a:moveTo>
                    <a:pt x="1687" y="0"/>
                  </a:moveTo>
                  <a:cubicBezTo>
                    <a:pt x="1576" y="0"/>
                    <a:pt x="1472" y="21"/>
                    <a:pt x="1377" y="64"/>
                  </a:cubicBezTo>
                  <a:cubicBezTo>
                    <a:pt x="661" y="390"/>
                    <a:pt x="1" y="1822"/>
                    <a:pt x="149" y="2956"/>
                  </a:cubicBezTo>
                  <a:cubicBezTo>
                    <a:pt x="419" y="5067"/>
                    <a:pt x="2093" y="5634"/>
                    <a:pt x="2093" y="5634"/>
                  </a:cubicBezTo>
                  <a:cubicBezTo>
                    <a:pt x="3869" y="4472"/>
                    <a:pt x="3748" y="2575"/>
                    <a:pt x="3581" y="1785"/>
                  </a:cubicBezTo>
                  <a:cubicBezTo>
                    <a:pt x="3379" y="851"/>
                    <a:pt x="2404" y="0"/>
                    <a:pt x="1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59"/>
            <p:cNvSpPr/>
            <p:nvPr/>
          </p:nvSpPr>
          <p:spPr>
            <a:xfrm>
              <a:off x="988096" y="2357051"/>
              <a:ext cx="187954" cy="280661"/>
            </a:xfrm>
            <a:custGeom>
              <a:avLst/>
              <a:gdLst/>
              <a:ahLst/>
              <a:cxnLst/>
              <a:rect l="l" t="t" r="r" b="b"/>
              <a:pathLst>
                <a:path w="2986" h="4459" extrusionOk="0">
                  <a:moveTo>
                    <a:pt x="1433" y="1"/>
                  </a:moveTo>
                  <a:cubicBezTo>
                    <a:pt x="1411" y="1"/>
                    <a:pt x="1389" y="2"/>
                    <a:pt x="1367" y="4"/>
                  </a:cubicBezTo>
                  <a:cubicBezTo>
                    <a:pt x="549" y="78"/>
                    <a:pt x="0" y="1473"/>
                    <a:pt x="149" y="3100"/>
                  </a:cubicBezTo>
                  <a:cubicBezTo>
                    <a:pt x="158" y="3221"/>
                    <a:pt x="177" y="3351"/>
                    <a:pt x="195" y="3472"/>
                  </a:cubicBezTo>
                  <a:cubicBezTo>
                    <a:pt x="605" y="4030"/>
                    <a:pt x="1079" y="4318"/>
                    <a:pt x="1321" y="4430"/>
                  </a:cubicBezTo>
                  <a:cubicBezTo>
                    <a:pt x="1362" y="4449"/>
                    <a:pt x="1406" y="4458"/>
                    <a:pt x="1449" y="4458"/>
                  </a:cubicBezTo>
                  <a:cubicBezTo>
                    <a:pt x="1513" y="4458"/>
                    <a:pt x="1574" y="4437"/>
                    <a:pt x="1618" y="4393"/>
                  </a:cubicBezTo>
                  <a:cubicBezTo>
                    <a:pt x="2576" y="3714"/>
                    <a:pt x="2902" y="2821"/>
                    <a:pt x="2985" y="1910"/>
                  </a:cubicBezTo>
                  <a:cubicBezTo>
                    <a:pt x="2679" y="786"/>
                    <a:pt x="2078" y="1"/>
                    <a:pt x="14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59"/>
            <p:cNvSpPr/>
            <p:nvPr/>
          </p:nvSpPr>
          <p:spPr>
            <a:xfrm>
              <a:off x="1043675" y="2423456"/>
              <a:ext cx="26437" cy="28009"/>
            </a:xfrm>
            <a:custGeom>
              <a:avLst/>
              <a:gdLst/>
              <a:ahLst/>
              <a:cxnLst/>
              <a:rect l="l" t="t" r="r" b="b"/>
              <a:pathLst>
                <a:path w="420" h="445" extrusionOk="0">
                  <a:moveTo>
                    <a:pt x="214" y="0"/>
                  </a:moveTo>
                  <a:cubicBezTo>
                    <a:pt x="189" y="0"/>
                    <a:pt x="164" y="6"/>
                    <a:pt x="140" y="18"/>
                  </a:cubicBezTo>
                  <a:cubicBezTo>
                    <a:pt x="47" y="65"/>
                    <a:pt x="1" y="195"/>
                    <a:pt x="38" y="306"/>
                  </a:cubicBezTo>
                  <a:cubicBezTo>
                    <a:pt x="59" y="396"/>
                    <a:pt x="131" y="445"/>
                    <a:pt x="205" y="445"/>
                  </a:cubicBezTo>
                  <a:cubicBezTo>
                    <a:pt x="230" y="445"/>
                    <a:pt x="256" y="439"/>
                    <a:pt x="280" y="427"/>
                  </a:cubicBezTo>
                  <a:cubicBezTo>
                    <a:pt x="373" y="371"/>
                    <a:pt x="419" y="241"/>
                    <a:pt x="382" y="139"/>
                  </a:cubicBezTo>
                  <a:cubicBezTo>
                    <a:pt x="354" y="49"/>
                    <a:pt x="285" y="0"/>
                    <a:pt x="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59"/>
            <p:cNvSpPr/>
            <p:nvPr/>
          </p:nvSpPr>
          <p:spPr>
            <a:xfrm>
              <a:off x="1029639" y="2405266"/>
              <a:ext cx="27003" cy="27821"/>
            </a:xfrm>
            <a:custGeom>
              <a:avLst/>
              <a:gdLst/>
              <a:ahLst/>
              <a:cxnLst/>
              <a:rect l="l" t="t" r="r" b="b"/>
              <a:pathLst>
                <a:path w="429" h="442" extrusionOk="0">
                  <a:moveTo>
                    <a:pt x="216" y="1"/>
                  </a:moveTo>
                  <a:cubicBezTo>
                    <a:pt x="190" y="1"/>
                    <a:pt x="164" y="7"/>
                    <a:pt x="140" y="19"/>
                  </a:cubicBezTo>
                  <a:cubicBezTo>
                    <a:pt x="47" y="65"/>
                    <a:pt x="0" y="195"/>
                    <a:pt x="38" y="307"/>
                  </a:cubicBezTo>
                  <a:cubicBezTo>
                    <a:pt x="66" y="398"/>
                    <a:pt x="136" y="442"/>
                    <a:pt x="209" y="442"/>
                  </a:cubicBezTo>
                  <a:cubicBezTo>
                    <a:pt x="232" y="442"/>
                    <a:pt x="257" y="437"/>
                    <a:pt x="279" y="428"/>
                  </a:cubicBezTo>
                  <a:cubicBezTo>
                    <a:pt x="382" y="381"/>
                    <a:pt x="428" y="251"/>
                    <a:pt x="382" y="130"/>
                  </a:cubicBezTo>
                  <a:cubicBezTo>
                    <a:pt x="361" y="48"/>
                    <a:pt x="290" y="1"/>
                    <a:pt x="216" y="1"/>
                  </a:cubicBezTo>
                  <a:close/>
                </a:path>
              </a:pathLst>
            </a:custGeom>
            <a:solidFill>
              <a:srgbClr val="EF1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59"/>
            <p:cNvSpPr/>
            <p:nvPr/>
          </p:nvSpPr>
          <p:spPr>
            <a:xfrm>
              <a:off x="1009748" y="2399412"/>
              <a:ext cx="26374" cy="27506"/>
            </a:xfrm>
            <a:custGeom>
              <a:avLst/>
              <a:gdLst/>
              <a:ahLst/>
              <a:cxnLst/>
              <a:rect l="l" t="t" r="r" b="b"/>
              <a:pathLst>
                <a:path w="419" h="437" extrusionOk="0">
                  <a:moveTo>
                    <a:pt x="216" y="1"/>
                  </a:moveTo>
                  <a:cubicBezTo>
                    <a:pt x="190" y="1"/>
                    <a:pt x="164" y="7"/>
                    <a:pt x="140" y="19"/>
                  </a:cubicBezTo>
                  <a:cubicBezTo>
                    <a:pt x="47" y="65"/>
                    <a:pt x="0" y="186"/>
                    <a:pt x="37" y="307"/>
                  </a:cubicBezTo>
                  <a:cubicBezTo>
                    <a:pt x="65" y="390"/>
                    <a:pt x="133" y="437"/>
                    <a:pt x="205" y="437"/>
                  </a:cubicBezTo>
                  <a:cubicBezTo>
                    <a:pt x="230" y="437"/>
                    <a:pt x="255" y="431"/>
                    <a:pt x="279" y="419"/>
                  </a:cubicBezTo>
                  <a:cubicBezTo>
                    <a:pt x="372" y="381"/>
                    <a:pt x="419" y="242"/>
                    <a:pt x="382" y="130"/>
                  </a:cubicBezTo>
                  <a:cubicBezTo>
                    <a:pt x="361" y="48"/>
                    <a:pt x="289" y="1"/>
                    <a:pt x="216" y="1"/>
                  </a:cubicBezTo>
                  <a:close/>
                </a:path>
              </a:pathLst>
            </a:custGeom>
            <a:solidFill>
              <a:srgbClr val="EF1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59"/>
            <p:cNvSpPr/>
            <p:nvPr/>
          </p:nvSpPr>
          <p:spPr>
            <a:xfrm>
              <a:off x="989229" y="2411119"/>
              <a:ext cx="27570" cy="27821"/>
            </a:xfrm>
            <a:custGeom>
              <a:avLst/>
              <a:gdLst/>
              <a:ahLst/>
              <a:cxnLst/>
              <a:rect l="l" t="t" r="r" b="b"/>
              <a:pathLst>
                <a:path w="438" h="442" extrusionOk="0">
                  <a:moveTo>
                    <a:pt x="217" y="1"/>
                  </a:moveTo>
                  <a:cubicBezTo>
                    <a:pt x="191" y="1"/>
                    <a:pt x="164" y="7"/>
                    <a:pt x="140" y="19"/>
                  </a:cubicBezTo>
                  <a:cubicBezTo>
                    <a:pt x="47" y="65"/>
                    <a:pt x="1" y="195"/>
                    <a:pt x="38" y="307"/>
                  </a:cubicBezTo>
                  <a:cubicBezTo>
                    <a:pt x="66" y="398"/>
                    <a:pt x="136" y="442"/>
                    <a:pt x="209" y="442"/>
                  </a:cubicBezTo>
                  <a:cubicBezTo>
                    <a:pt x="233" y="442"/>
                    <a:pt x="257" y="437"/>
                    <a:pt x="280" y="428"/>
                  </a:cubicBezTo>
                  <a:cubicBezTo>
                    <a:pt x="391" y="381"/>
                    <a:pt x="438" y="251"/>
                    <a:pt x="391" y="130"/>
                  </a:cubicBezTo>
                  <a:cubicBezTo>
                    <a:pt x="364" y="48"/>
                    <a:pt x="290" y="1"/>
                    <a:pt x="217" y="1"/>
                  </a:cubicBezTo>
                  <a:close/>
                </a:path>
              </a:pathLst>
            </a:custGeom>
            <a:solidFill>
              <a:srgbClr val="EF1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59"/>
            <p:cNvSpPr/>
            <p:nvPr/>
          </p:nvSpPr>
          <p:spPr>
            <a:xfrm>
              <a:off x="977521" y="2435479"/>
              <a:ext cx="32291" cy="33800"/>
            </a:xfrm>
            <a:custGeom>
              <a:avLst/>
              <a:gdLst/>
              <a:ahLst/>
              <a:cxnLst/>
              <a:rect l="l" t="t" r="r" b="b"/>
              <a:pathLst>
                <a:path w="513" h="537" extrusionOk="0">
                  <a:moveTo>
                    <a:pt x="270" y="1"/>
                  </a:moveTo>
                  <a:cubicBezTo>
                    <a:pt x="240" y="1"/>
                    <a:pt x="209" y="8"/>
                    <a:pt x="177" y="22"/>
                  </a:cubicBezTo>
                  <a:cubicBezTo>
                    <a:pt x="66" y="87"/>
                    <a:pt x="1" y="245"/>
                    <a:pt x="66" y="376"/>
                  </a:cubicBezTo>
                  <a:cubicBezTo>
                    <a:pt x="93" y="479"/>
                    <a:pt x="172" y="537"/>
                    <a:pt x="260" y="537"/>
                  </a:cubicBezTo>
                  <a:cubicBezTo>
                    <a:pt x="291" y="537"/>
                    <a:pt x="323" y="530"/>
                    <a:pt x="354" y="515"/>
                  </a:cubicBezTo>
                  <a:cubicBezTo>
                    <a:pt x="456" y="459"/>
                    <a:pt x="512" y="301"/>
                    <a:pt x="466" y="162"/>
                  </a:cubicBezTo>
                  <a:cubicBezTo>
                    <a:pt x="431" y="58"/>
                    <a:pt x="356" y="1"/>
                    <a:pt x="2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59"/>
            <p:cNvSpPr/>
            <p:nvPr/>
          </p:nvSpPr>
          <p:spPr>
            <a:xfrm>
              <a:off x="989166" y="2412504"/>
              <a:ext cx="81514" cy="60236"/>
            </a:xfrm>
            <a:custGeom>
              <a:avLst/>
              <a:gdLst/>
              <a:ahLst/>
              <a:cxnLst/>
              <a:rect l="l" t="t" r="r" b="b"/>
              <a:pathLst>
                <a:path w="1295" h="957" extrusionOk="0">
                  <a:moveTo>
                    <a:pt x="641" y="1"/>
                  </a:moveTo>
                  <a:cubicBezTo>
                    <a:pt x="308" y="1"/>
                    <a:pt x="0" y="354"/>
                    <a:pt x="11" y="889"/>
                  </a:cubicBezTo>
                  <a:cubicBezTo>
                    <a:pt x="170" y="927"/>
                    <a:pt x="328" y="956"/>
                    <a:pt x="485" y="956"/>
                  </a:cubicBezTo>
                  <a:cubicBezTo>
                    <a:pt x="752" y="956"/>
                    <a:pt x="1020" y="873"/>
                    <a:pt x="1294" y="610"/>
                  </a:cubicBezTo>
                  <a:cubicBezTo>
                    <a:pt x="1135" y="183"/>
                    <a:pt x="881" y="1"/>
                    <a:pt x="6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59"/>
            <p:cNvSpPr/>
            <p:nvPr/>
          </p:nvSpPr>
          <p:spPr>
            <a:xfrm>
              <a:off x="1006475" y="2430632"/>
              <a:ext cx="48405" cy="35311"/>
            </a:xfrm>
            <a:custGeom>
              <a:avLst/>
              <a:gdLst/>
              <a:ahLst/>
              <a:cxnLst/>
              <a:rect l="l" t="t" r="r" b="b"/>
              <a:pathLst>
                <a:path w="769" h="561" extrusionOk="0">
                  <a:moveTo>
                    <a:pt x="383" y="1"/>
                  </a:moveTo>
                  <a:cubicBezTo>
                    <a:pt x="184" y="1"/>
                    <a:pt x="0" y="209"/>
                    <a:pt x="6" y="518"/>
                  </a:cubicBezTo>
                  <a:cubicBezTo>
                    <a:pt x="100" y="542"/>
                    <a:pt x="193" y="560"/>
                    <a:pt x="287" y="560"/>
                  </a:cubicBezTo>
                  <a:cubicBezTo>
                    <a:pt x="442" y="560"/>
                    <a:pt x="600" y="511"/>
                    <a:pt x="768" y="360"/>
                  </a:cubicBezTo>
                  <a:cubicBezTo>
                    <a:pt x="675" y="108"/>
                    <a:pt x="525" y="1"/>
                    <a:pt x="3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59"/>
            <p:cNvSpPr/>
            <p:nvPr/>
          </p:nvSpPr>
          <p:spPr>
            <a:xfrm>
              <a:off x="1098689" y="2420246"/>
              <a:ext cx="22345" cy="27128"/>
            </a:xfrm>
            <a:custGeom>
              <a:avLst/>
              <a:gdLst/>
              <a:ahLst/>
              <a:cxnLst/>
              <a:rect l="l" t="t" r="r" b="b"/>
              <a:pathLst>
                <a:path w="355" h="431" extrusionOk="0">
                  <a:moveTo>
                    <a:pt x="204" y="1"/>
                  </a:moveTo>
                  <a:cubicBezTo>
                    <a:pt x="147" y="1"/>
                    <a:pt x="83" y="50"/>
                    <a:pt x="47" y="143"/>
                  </a:cubicBezTo>
                  <a:cubicBezTo>
                    <a:pt x="1" y="255"/>
                    <a:pt x="29" y="385"/>
                    <a:pt x="103" y="422"/>
                  </a:cubicBezTo>
                  <a:cubicBezTo>
                    <a:pt x="115" y="428"/>
                    <a:pt x="129" y="430"/>
                    <a:pt x="143" y="430"/>
                  </a:cubicBezTo>
                  <a:cubicBezTo>
                    <a:pt x="202" y="430"/>
                    <a:pt x="270" y="383"/>
                    <a:pt x="308" y="292"/>
                  </a:cubicBezTo>
                  <a:cubicBezTo>
                    <a:pt x="354" y="171"/>
                    <a:pt x="336" y="60"/>
                    <a:pt x="252" y="13"/>
                  </a:cubicBezTo>
                  <a:cubicBezTo>
                    <a:pt x="237" y="5"/>
                    <a:pt x="221" y="1"/>
                    <a:pt x="2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59"/>
            <p:cNvSpPr/>
            <p:nvPr/>
          </p:nvSpPr>
          <p:spPr>
            <a:xfrm>
              <a:off x="1111592" y="2402118"/>
              <a:ext cx="22283" cy="26814"/>
            </a:xfrm>
            <a:custGeom>
              <a:avLst/>
              <a:gdLst/>
              <a:ahLst/>
              <a:cxnLst/>
              <a:rect l="l" t="t" r="r" b="b"/>
              <a:pathLst>
                <a:path w="354" h="426" extrusionOk="0">
                  <a:moveTo>
                    <a:pt x="194" y="0"/>
                  </a:moveTo>
                  <a:cubicBezTo>
                    <a:pt x="137" y="0"/>
                    <a:pt x="73" y="48"/>
                    <a:pt x="38" y="134"/>
                  </a:cubicBezTo>
                  <a:cubicBezTo>
                    <a:pt x="0" y="255"/>
                    <a:pt x="28" y="376"/>
                    <a:pt x="93" y="413"/>
                  </a:cubicBezTo>
                  <a:cubicBezTo>
                    <a:pt x="110" y="421"/>
                    <a:pt x="128" y="425"/>
                    <a:pt x="146" y="425"/>
                  </a:cubicBezTo>
                  <a:cubicBezTo>
                    <a:pt x="207" y="425"/>
                    <a:pt x="271" y="376"/>
                    <a:pt x="307" y="283"/>
                  </a:cubicBezTo>
                  <a:cubicBezTo>
                    <a:pt x="354" y="171"/>
                    <a:pt x="326" y="50"/>
                    <a:pt x="242" y="13"/>
                  </a:cubicBezTo>
                  <a:cubicBezTo>
                    <a:pt x="227" y="4"/>
                    <a:pt x="211" y="0"/>
                    <a:pt x="194" y="0"/>
                  </a:cubicBezTo>
                  <a:close/>
                </a:path>
              </a:pathLst>
            </a:custGeom>
            <a:solidFill>
              <a:srgbClr val="EF1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59"/>
            <p:cNvSpPr/>
            <p:nvPr/>
          </p:nvSpPr>
          <p:spPr>
            <a:xfrm>
              <a:off x="1129153" y="2395320"/>
              <a:ext cx="21716" cy="27191"/>
            </a:xfrm>
            <a:custGeom>
              <a:avLst/>
              <a:gdLst/>
              <a:ahLst/>
              <a:cxnLst/>
              <a:rect l="l" t="t" r="r" b="b"/>
              <a:pathLst>
                <a:path w="345" h="432" extrusionOk="0">
                  <a:moveTo>
                    <a:pt x="198" y="1"/>
                  </a:moveTo>
                  <a:cubicBezTo>
                    <a:pt x="140" y="1"/>
                    <a:pt x="74" y="44"/>
                    <a:pt x="37" y="140"/>
                  </a:cubicBezTo>
                  <a:cubicBezTo>
                    <a:pt x="0" y="242"/>
                    <a:pt x="28" y="372"/>
                    <a:pt x="93" y="419"/>
                  </a:cubicBezTo>
                  <a:cubicBezTo>
                    <a:pt x="110" y="427"/>
                    <a:pt x="128" y="431"/>
                    <a:pt x="146" y="431"/>
                  </a:cubicBezTo>
                  <a:cubicBezTo>
                    <a:pt x="207" y="431"/>
                    <a:pt x="271" y="382"/>
                    <a:pt x="307" y="288"/>
                  </a:cubicBezTo>
                  <a:cubicBezTo>
                    <a:pt x="344" y="177"/>
                    <a:pt x="326" y="56"/>
                    <a:pt x="242" y="9"/>
                  </a:cubicBezTo>
                  <a:cubicBezTo>
                    <a:pt x="229" y="4"/>
                    <a:pt x="214" y="1"/>
                    <a:pt x="198" y="1"/>
                  </a:cubicBezTo>
                  <a:close/>
                </a:path>
              </a:pathLst>
            </a:custGeom>
            <a:solidFill>
              <a:srgbClr val="EF1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59"/>
            <p:cNvSpPr/>
            <p:nvPr/>
          </p:nvSpPr>
          <p:spPr>
            <a:xfrm>
              <a:off x="1145519" y="2405643"/>
              <a:ext cx="21716" cy="27065"/>
            </a:xfrm>
            <a:custGeom>
              <a:avLst/>
              <a:gdLst/>
              <a:ahLst/>
              <a:cxnLst/>
              <a:rect l="l" t="t" r="r" b="b"/>
              <a:pathLst>
                <a:path w="345" h="430" extrusionOk="0">
                  <a:moveTo>
                    <a:pt x="190" y="0"/>
                  </a:moveTo>
                  <a:cubicBezTo>
                    <a:pt x="129" y="0"/>
                    <a:pt x="65" y="49"/>
                    <a:pt x="29" y="143"/>
                  </a:cubicBezTo>
                  <a:cubicBezTo>
                    <a:pt x="1" y="255"/>
                    <a:pt x="19" y="385"/>
                    <a:pt x="84" y="422"/>
                  </a:cubicBezTo>
                  <a:cubicBezTo>
                    <a:pt x="98" y="427"/>
                    <a:pt x="113" y="430"/>
                    <a:pt x="128" y="430"/>
                  </a:cubicBezTo>
                  <a:cubicBezTo>
                    <a:pt x="192" y="430"/>
                    <a:pt x="261" y="382"/>
                    <a:pt x="298" y="292"/>
                  </a:cubicBezTo>
                  <a:cubicBezTo>
                    <a:pt x="345" y="171"/>
                    <a:pt x="317" y="59"/>
                    <a:pt x="242" y="13"/>
                  </a:cubicBezTo>
                  <a:cubicBezTo>
                    <a:pt x="226" y="4"/>
                    <a:pt x="208" y="0"/>
                    <a:pt x="1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59"/>
            <p:cNvSpPr/>
            <p:nvPr/>
          </p:nvSpPr>
          <p:spPr>
            <a:xfrm>
              <a:off x="1148477" y="2429373"/>
              <a:ext cx="27570" cy="32856"/>
            </a:xfrm>
            <a:custGeom>
              <a:avLst/>
              <a:gdLst/>
              <a:ahLst/>
              <a:cxnLst/>
              <a:rect l="l" t="t" r="r" b="b"/>
              <a:pathLst>
                <a:path w="438" h="522" extrusionOk="0">
                  <a:moveTo>
                    <a:pt x="240" y="1"/>
                  </a:moveTo>
                  <a:cubicBezTo>
                    <a:pt x="166" y="1"/>
                    <a:pt x="92" y="59"/>
                    <a:pt x="56" y="166"/>
                  </a:cubicBezTo>
                  <a:cubicBezTo>
                    <a:pt x="0" y="296"/>
                    <a:pt x="28" y="445"/>
                    <a:pt x="140" y="510"/>
                  </a:cubicBezTo>
                  <a:cubicBezTo>
                    <a:pt x="158" y="517"/>
                    <a:pt x="178" y="521"/>
                    <a:pt x="198" y="521"/>
                  </a:cubicBezTo>
                  <a:cubicBezTo>
                    <a:pt x="275" y="521"/>
                    <a:pt x="354" y="463"/>
                    <a:pt x="391" y="352"/>
                  </a:cubicBezTo>
                  <a:cubicBezTo>
                    <a:pt x="437" y="212"/>
                    <a:pt x="400" y="64"/>
                    <a:pt x="307" y="17"/>
                  </a:cubicBezTo>
                  <a:cubicBezTo>
                    <a:pt x="285" y="6"/>
                    <a:pt x="263" y="1"/>
                    <a:pt x="2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59"/>
            <p:cNvSpPr/>
            <p:nvPr/>
          </p:nvSpPr>
          <p:spPr>
            <a:xfrm>
              <a:off x="1096926" y="2408727"/>
              <a:ext cx="69806" cy="58033"/>
            </a:xfrm>
            <a:custGeom>
              <a:avLst/>
              <a:gdLst/>
              <a:ahLst/>
              <a:cxnLst/>
              <a:rect l="l" t="t" r="r" b="b"/>
              <a:pathLst>
                <a:path w="1109" h="922" extrusionOk="0">
                  <a:moveTo>
                    <a:pt x="615" y="0"/>
                  </a:moveTo>
                  <a:cubicBezTo>
                    <a:pt x="407" y="0"/>
                    <a:pt x="170" y="190"/>
                    <a:pt x="1" y="633"/>
                  </a:cubicBezTo>
                  <a:cubicBezTo>
                    <a:pt x="207" y="850"/>
                    <a:pt x="412" y="921"/>
                    <a:pt x="618" y="921"/>
                  </a:cubicBezTo>
                  <a:cubicBezTo>
                    <a:pt x="766" y="921"/>
                    <a:pt x="913" y="884"/>
                    <a:pt x="1061" y="838"/>
                  </a:cubicBezTo>
                  <a:cubicBezTo>
                    <a:pt x="1108" y="326"/>
                    <a:pt x="887" y="0"/>
                    <a:pt x="6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59"/>
            <p:cNvSpPr/>
            <p:nvPr/>
          </p:nvSpPr>
          <p:spPr>
            <a:xfrm>
              <a:off x="1111026" y="2426415"/>
              <a:ext cx="40662" cy="33863"/>
            </a:xfrm>
            <a:custGeom>
              <a:avLst/>
              <a:gdLst/>
              <a:ahLst/>
              <a:cxnLst/>
              <a:rect l="l" t="t" r="r" b="b"/>
              <a:pathLst>
                <a:path w="646" h="538" extrusionOk="0">
                  <a:moveTo>
                    <a:pt x="362" y="1"/>
                  </a:moveTo>
                  <a:cubicBezTo>
                    <a:pt x="241" y="1"/>
                    <a:pt x="101" y="112"/>
                    <a:pt x="0" y="371"/>
                  </a:cubicBezTo>
                  <a:cubicBezTo>
                    <a:pt x="113" y="494"/>
                    <a:pt x="228" y="537"/>
                    <a:pt x="347" y="537"/>
                  </a:cubicBezTo>
                  <a:cubicBezTo>
                    <a:pt x="434" y="537"/>
                    <a:pt x="523" y="514"/>
                    <a:pt x="614" y="482"/>
                  </a:cubicBezTo>
                  <a:cubicBezTo>
                    <a:pt x="645" y="188"/>
                    <a:pt x="520" y="1"/>
                    <a:pt x="3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59"/>
            <p:cNvSpPr/>
            <p:nvPr/>
          </p:nvSpPr>
          <p:spPr>
            <a:xfrm>
              <a:off x="1062433" y="2550981"/>
              <a:ext cx="51552" cy="16491"/>
            </a:xfrm>
            <a:custGeom>
              <a:avLst/>
              <a:gdLst/>
              <a:ahLst/>
              <a:cxnLst/>
              <a:rect l="l" t="t" r="r" b="b"/>
              <a:pathLst>
                <a:path w="819" h="262" extrusionOk="0">
                  <a:moveTo>
                    <a:pt x="819" y="1"/>
                  </a:moveTo>
                  <a:lnTo>
                    <a:pt x="819" y="1"/>
                  </a:lnTo>
                  <a:cubicBezTo>
                    <a:pt x="765" y="18"/>
                    <a:pt x="720" y="25"/>
                    <a:pt x="677" y="25"/>
                  </a:cubicBezTo>
                  <a:cubicBezTo>
                    <a:pt x="652" y="25"/>
                    <a:pt x="628" y="23"/>
                    <a:pt x="605" y="19"/>
                  </a:cubicBezTo>
                  <a:cubicBezTo>
                    <a:pt x="562" y="12"/>
                    <a:pt x="520" y="7"/>
                    <a:pt x="476" y="7"/>
                  </a:cubicBezTo>
                  <a:cubicBezTo>
                    <a:pt x="414" y="7"/>
                    <a:pt x="350" y="16"/>
                    <a:pt x="279" y="38"/>
                  </a:cubicBezTo>
                  <a:cubicBezTo>
                    <a:pt x="241" y="54"/>
                    <a:pt x="191" y="64"/>
                    <a:pt x="133" y="64"/>
                  </a:cubicBezTo>
                  <a:cubicBezTo>
                    <a:pt x="92" y="64"/>
                    <a:pt x="47" y="59"/>
                    <a:pt x="0" y="47"/>
                  </a:cubicBezTo>
                  <a:lnTo>
                    <a:pt x="0" y="47"/>
                  </a:lnTo>
                  <a:cubicBezTo>
                    <a:pt x="82" y="92"/>
                    <a:pt x="119" y="261"/>
                    <a:pt x="371" y="261"/>
                  </a:cubicBezTo>
                  <a:cubicBezTo>
                    <a:pt x="377" y="261"/>
                    <a:pt x="384" y="261"/>
                    <a:pt x="391" y="261"/>
                  </a:cubicBezTo>
                  <a:cubicBezTo>
                    <a:pt x="651" y="261"/>
                    <a:pt x="716" y="75"/>
                    <a:pt x="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59"/>
            <p:cNvSpPr/>
            <p:nvPr/>
          </p:nvSpPr>
          <p:spPr>
            <a:xfrm>
              <a:off x="1055383" y="2535308"/>
              <a:ext cx="67981" cy="21149"/>
            </a:xfrm>
            <a:custGeom>
              <a:avLst/>
              <a:gdLst/>
              <a:ahLst/>
              <a:cxnLst/>
              <a:rect l="l" t="t" r="r" b="b"/>
              <a:pathLst>
                <a:path w="1080" h="336" extrusionOk="0">
                  <a:moveTo>
                    <a:pt x="673" y="0"/>
                  </a:moveTo>
                  <a:cubicBezTo>
                    <a:pt x="592" y="0"/>
                    <a:pt x="528" y="43"/>
                    <a:pt x="521" y="92"/>
                  </a:cubicBezTo>
                  <a:cubicBezTo>
                    <a:pt x="521" y="67"/>
                    <a:pt x="476" y="1"/>
                    <a:pt x="401" y="1"/>
                  </a:cubicBezTo>
                  <a:cubicBezTo>
                    <a:pt x="364" y="1"/>
                    <a:pt x="320" y="17"/>
                    <a:pt x="270" y="64"/>
                  </a:cubicBezTo>
                  <a:cubicBezTo>
                    <a:pt x="205" y="119"/>
                    <a:pt x="149" y="259"/>
                    <a:pt x="1" y="278"/>
                  </a:cubicBezTo>
                  <a:cubicBezTo>
                    <a:pt x="75" y="320"/>
                    <a:pt x="155" y="335"/>
                    <a:pt x="230" y="335"/>
                  </a:cubicBezTo>
                  <a:cubicBezTo>
                    <a:pt x="286" y="335"/>
                    <a:pt x="338" y="327"/>
                    <a:pt x="382" y="315"/>
                  </a:cubicBezTo>
                  <a:cubicBezTo>
                    <a:pt x="450" y="290"/>
                    <a:pt x="527" y="282"/>
                    <a:pt x="600" y="282"/>
                  </a:cubicBezTo>
                  <a:cubicBezTo>
                    <a:pt x="637" y="282"/>
                    <a:pt x="673" y="284"/>
                    <a:pt x="707" y="287"/>
                  </a:cubicBezTo>
                  <a:cubicBezTo>
                    <a:pt x="732" y="289"/>
                    <a:pt x="758" y="291"/>
                    <a:pt x="786" y="291"/>
                  </a:cubicBezTo>
                  <a:cubicBezTo>
                    <a:pt x="873" y="291"/>
                    <a:pt x="973" y="274"/>
                    <a:pt x="1079" y="203"/>
                  </a:cubicBezTo>
                  <a:lnTo>
                    <a:pt x="1079" y="203"/>
                  </a:lnTo>
                  <a:cubicBezTo>
                    <a:pt x="1068" y="204"/>
                    <a:pt x="1057" y="205"/>
                    <a:pt x="1047" y="205"/>
                  </a:cubicBezTo>
                  <a:cubicBezTo>
                    <a:pt x="904" y="205"/>
                    <a:pt x="911" y="87"/>
                    <a:pt x="763" y="17"/>
                  </a:cubicBezTo>
                  <a:cubicBezTo>
                    <a:pt x="732" y="5"/>
                    <a:pt x="702" y="0"/>
                    <a:pt x="6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59"/>
            <p:cNvSpPr/>
            <p:nvPr/>
          </p:nvSpPr>
          <p:spPr>
            <a:xfrm>
              <a:off x="1075399" y="2575592"/>
              <a:ext cx="25682" cy="7805"/>
            </a:xfrm>
            <a:custGeom>
              <a:avLst/>
              <a:gdLst/>
              <a:ahLst/>
              <a:cxnLst/>
              <a:rect l="l" t="t" r="r" b="b"/>
              <a:pathLst>
                <a:path w="408" h="124" extrusionOk="0">
                  <a:moveTo>
                    <a:pt x="221" y="1"/>
                  </a:moveTo>
                  <a:cubicBezTo>
                    <a:pt x="201" y="1"/>
                    <a:pt x="179" y="3"/>
                    <a:pt x="157" y="10"/>
                  </a:cubicBezTo>
                  <a:cubicBezTo>
                    <a:pt x="14" y="51"/>
                    <a:pt x="0" y="124"/>
                    <a:pt x="122" y="124"/>
                  </a:cubicBezTo>
                  <a:cubicBezTo>
                    <a:pt x="135" y="124"/>
                    <a:pt x="150" y="123"/>
                    <a:pt x="166" y="121"/>
                  </a:cubicBezTo>
                  <a:cubicBezTo>
                    <a:pt x="408" y="113"/>
                    <a:pt x="350" y="1"/>
                    <a:pt x="2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59"/>
            <p:cNvSpPr/>
            <p:nvPr/>
          </p:nvSpPr>
          <p:spPr>
            <a:xfrm>
              <a:off x="1077036" y="2465818"/>
              <a:ext cx="46328" cy="53879"/>
            </a:xfrm>
            <a:custGeom>
              <a:avLst/>
              <a:gdLst/>
              <a:ahLst/>
              <a:cxnLst/>
              <a:rect l="l" t="t" r="r" b="b"/>
              <a:pathLst>
                <a:path w="736" h="856" extrusionOk="0">
                  <a:moveTo>
                    <a:pt x="127" y="1"/>
                  </a:moveTo>
                  <a:cubicBezTo>
                    <a:pt x="122" y="1"/>
                    <a:pt x="117" y="2"/>
                    <a:pt x="112" y="5"/>
                  </a:cubicBezTo>
                  <a:cubicBezTo>
                    <a:pt x="131" y="33"/>
                    <a:pt x="140" y="52"/>
                    <a:pt x="159" y="89"/>
                  </a:cubicBezTo>
                  <a:cubicBezTo>
                    <a:pt x="280" y="405"/>
                    <a:pt x="652" y="731"/>
                    <a:pt x="215" y="796"/>
                  </a:cubicBezTo>
                  <a:cubicBezTo>
                    <a:pt x="146" y="809"/>
                    <a:pt x="88" y="818"/>
                    <a:pt x="44" y="818"/>
                  </a:cubicBezTo>
                  <a:cubicBezTo>
                    <a:pt x="28" y="818"/>
                    <a:pt x="13" y="817"/>
                    <a:pt x="1" y="814"/>
                  </a:cubicBezTo>
                  <a:lnTo>
                    <a:pt x="1" y="814"/>
                  </a:lnTo>
                  <a:cubicBezTo>
                    <a:pt x="17" y="841"/>
                    <a:pt x="52" y="856"/>
                    <a:pt x="115" y="856"/>
                  </a:cubicBezTo>
                  <a:cubicBezTo>
                    <a:pt x="161" y="856"/>
                    <a:pt x="221" y="848"/>
                    <a:pt x="298" y="833"/>
                  </a:cubicBezTo>
                  <a:cubicBezTo>
                    <a:pt x="735" y="759"/>
                    <a:pt x="363" y="433"/>
                    <a:pt x="233" y="126"/>
                  </a:cubicBezTo>
                  <a:cubicBezTo>
                    <a:pt x="194" y="41"/>
                    <a:pt x="155" y="1"/>
                    <a:pt x="1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59"/>
            <p:cNvSpPr/>
            <p:nvPr/>
          </p:nvSpPr>
          <p:spPr>
            <a:xfrm>
              <a:off x="982808" y="2483945"/>
              <a:ext cx="64456" cy="48151"/>
            </a:xfrm>
            <a:custGeom>
              <a:avLst/>
              <a:gdLst/>
              <a:ahLst/>
              <a:cxnLst/>
              <a:rect l="l" t="t" r="r" b="b"/>
              <a:pathLst>
                <a:path w="1024" h="765" extrusionOk="0">
                  <a:moveTo>
                    <a:pt x="665" y="0"/>
                  </a:moveTo>
                  <a:cubicBezTo>
                    <a:pt x="578" y="0"/>
                    <a:pt x="480" y="23"/>
                    <a:pt x="382" y="71"/>
                  </a:cubicBezTo>
                  <a:cubicBezTo>
                    <a:pt x="140" y="182"/>
                    <a:pt x="0" y="433"/>
                    <a:pt x="75" y="601"/>
                  </a:cubicBezTo>
                  <a:cubicBezTo>
                    <a:pt x="120" y="708"/>
                    <a:pt x="234" y="764"/>
                    <a:pt x="369" y="764"/>
                  </a:cubicBezTo>
                  <a:cubicBezTo>
                    <a:pt x="456" y="764"/>
                    <a:pt x="551" y="741"/>
                    <a:pt x="642" y="694"/>
                  </a:cubicBezTo>
                  <a:cubicBezTo>
                    <a:pt x="884" y="582"/>
                    <a:pt x="1023" y="340"/>
                    <a:pt x="949" y="164"/>
                  </a:cubicBezTo>
                  <a:cubicBezTo>
                    <a:pt x="909" y="56"/>
                    <a:pt x="801" y="0"/>
                    <a:pt x="6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59"/>
            <p:cNvSpPr/>
            <p:nvPr/>
          </p:nvSpPr>
          <p:spPr>
            <a:xfrm>
              <a:off x="1130916" y="2482057"/>
              <a:ext cx="34557" cy="46955"/>
            </a:xfrm>
            <a:custGeom>
              <a:avLst/>
              <a:gdLst/>
              <a:ahLst/>
              <a:cxnLst/>
              <a:rect l="l" t="t" r="r" b="b"/>
              <a:pathLst>
                <a:path w="549" h="746" extrusionOk="0">
                  <a:moveTo>
                    <a:pt x="193" y="1"/>
                  </a:moveTo>
                  <a:cubicBezTo>
                    <a:pt x="163" y="1"/>
                    <a:pt x="136" y="9"/>
                    <a:pt x="112" y="26"/>
                  </a:cubicBezTo>
                  <a:cubicBezTo>
                    <a:pt x="9" y="110"/>
                    <a:pt x="0" y="333"/>
                    <a:pt x="75" y="519"/>
                  </a:cubicBezTo>
                  <a:cubicBezTo>
                    <a:pt x="137" y="658"/>
                    <a:pt x="247" y="745"/>
                    <a:pt x="341" y="745"/>
                  </a:cubicBezTo>
                  <a:cubicBezTo>
                    <a:pt x="372" y="745"/>
                    <a:pt x="402" y="735"/>
                    <a:pt x="428" y="714"/>
                  </a:cubicBezTo>
                  <a:cubicBezTo>
                    <a:pt x="530" y="631"/>
                    <a:pt x="549" y="417"/>
                    <a:pt x="465" y="231"/>
                  </a:cubicBezTo>
                  <a:cubicBezTo>
                    <a:pt x="401" y="88"/>
                    <a:pt x="288" y="1"/>
                    <a:pt x="1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59"/>
            <p:cNvSpPr/>
            <p:nvPr/>
          </p:nvSpPr>
          <p:spPr>
            <a:xfrm>
              <a:off x="1103976" y="2079531"/>
              <a:ext cx="198466" cy="184862"/>
            </a:xfrm>
            <a:custGeom>
              <a:avLst/>
              <a:gdLst/>
              <a:ahLst/>
              <a:cxnLst/>
              <a:rect l="l" t="t" r="r" b="b"/>
              <a:pathLst>
                <a:path w="3153" h="2937" extrusionOk="0">
                  <a:moveTo>
                    <a:pt x="2664" y="1"/>
                  </a:moveTo>
                  <a:cubicBezTo>
                    <a:pt x="2522" y="1"/>
                    <a:pt x="2375" y="30"/>
                    <a:pt x="2232" y="79"/>
                  </a:cubicBezTo>
                  <a:cubicBezTo>
                    <a:pt x="1953" y="172"/>
                    <a:pt x="1711" y="349"/>
                    <a:pt x="1479" y="535"/>
                  </a:cubicBezTo>
                  <a:cubicBezTo>
                    <a:pt x="884" y="1000"/>
                    <a:pt x="354" y="1567"/>
                    <a:pt x="121" y="2274"/>
                  </a:cubicBezTo>
                  <a:cubicBezTo>
                    <a:pt x="47" y="2478"/>
                    <a:pt x="0" y="2711"/>
                    <a:pt x="75" y="2925"/>
                  </a:cubicBezTo>
                  <a:cubicBezTo>
                    <a:pt x="124" y="2933"/>
                    <a:pt x="173" y="2937"/>
                    <a:pt x="222" y="2937"/>
                  </a:cubicBezTo>
                  <a:cubicBezTo>
                    <a:pt x="507" y="2937"/>
                    <a:pt x="788" y="2809"/>
                    <a:pt x="1042" y="2674"/>
                  </a:cubicBezTo>
                  <a:cubicBezTo>
                    <a:pt x="1544" y="2395"/>
                    <a:pt x="2018" y="2041"/>
                    <a:pt x="2390" y="1614"/>
                  </a:cubicBezTo>
                  <a:cubicBezTo>
                    <a:pt x="2688" y="1279"/>
                    <a:pt x="2920" y="879"/>
                    <a:pt x="3051" y="442"/>
                  </a:cubicBezTo>
                  <a:cubicBezTo>
                    <a:pt x="3134" y="191"/>
                    <a:pt x="3153" y="79"/>
                    <a:pt x="2874" y="23"/>
                  </a:cubicBezTo>
                  <a:cubicBezTo>
                    <a:pt x="2806" y="8"/>
                    <a:pt x="2735" y="1"/>
                    <a:pt x="26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59"/>
            <p:cNvSpPr/>
            <p:nvPr/>
          </p:nvSpPr>
          <p:spPr>
            <a:xfrm>
              <a:off x="1135574" y="2123088"/>
              <a:ext cx="115378" cy="117136"/>
            </a:xfrm>
            <a:custGeom>
              <a:avLst/>
              <a:gdLst/>
              <a:ahLst/>
              <a:cxnLst/>
              <a:rect l="l" t="t" r="r" b="b"/>
              <a:pathLst>
                <a:path w="1833" h="1861" fill="none" extrusionOk="0">
                  <a:moveTo>
                    <a:pt x="1" y="1861"/>
                  </a:moveTo>
                  <a:cubicBezTo>
                    <a:pt x="38" y="1758"/>
                    <a:pt x="112" y="1675"/>
                    <a:pt x="168" y="1610"/>
                  </a:cubicBezTo>
                  <a:cubicBezTo>
                    <a:pt x="670" y="1024"/>
                    <a:pt x="1191" y="429"/>
                    <a:pt x="1833" y="1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59"/>
            <p:cNvSpPr/>
            <p:nvPr/>
          </p:nvSpPr>
          <p:spPr>
            <a:xfrm>
              <a:off x="902051" y="2056368"/>
              <a:ext cx="195696" cy="208340"/>
            </a:xfrm>
            <a:custGeom>
              <a:avLst/>
              <a:gdLst/>
              <a:ahLst/>
              <a:cxnLst/>
              <a:rect l="l" t="t" r="r" b="b"/>
              <a:pathLst>
                <a:path w="3109" h="3310" extrusionOk="0">
                  <a:moveTo>
                    <a:pt x="121" y="1"/>
                  </a:moveTo>
                  <a:cubicBezTo>
                    <a:pt x="102" y="1"/>
                    <a:pt x="75" y="1"/>
                    <a:pt x="56" y="19"/>
                  </a:cubicBezTo>
                  <a:cubicBezTo>
                    <a:pt x="28" y="38"/>
                    <a:pt x="19" y="75"/>
                    <a:pt x="19" y="112"/>
                  </a:cubicBezTo>
                  <a:cubicBezTo>
                    <a:pt x="0" y="373"/>
                    <a:pt x="102" y="633"/>
                    <a:pt x="205" y="875"/>
                  </a:cubicBezTo>
                  <a:cubicBezTo>
                    <a:pt x="437" y="1489"/>
                    <a:pt x="707" y="2112"/>
                    <a:pt x="1172" y="2577"/>
                  </a:cubicBezTo>
                  <a:cubicBezTo>
                    <a:pt x="1590" y="2995"/>
                    <a:pt x="2148" y="3246"/>
                    <a:pt x="2725" y="3302"/>
                  </a:cubicBezTo>
                  <a:cubicBezTo>
                    <a:pt x="2765" y="3307"/>
                    <a:pt x="2801" y="3309"/>
                    <a:pt x="2834" y="3309"/>
                  </a:cubicBezTo>
                  <a:cubicBezTo>
                    <a:pt x="3052" y="3309"/>
                    <a:pt x="3109" y="3199"/>
                    <a:pt x="3004" y="2949"/>
                  </a:cubicBezTo>
                  <a:cubicBezTo>
                    <a:pt x="2892" y="2632"/>
                    <a:pt x="2678" y="2344"/>
                    <a:pt x="2502" y="2047"/>
                  </a:cubicBezTo>
                  <a:cubicBezTo>
                    <a:pt x="2288" y="1703"/>
                    <a:pt x="2037" y="1368"/>
                    <a:pt x="1776" y="1042"/>
                  </a:cubicBezTo>
                  <a:cubicBezTo>
                    <a:pt x="1516" y="735"/>
                    <a:pt x="1246" y="438"/>
                    <a:pt x="902" y="233"/>
                  </a:cubicBezTo>
                  <a:cubicBezTo>
                    <a:pt x="670" y="112"/>
                    <a:pt x="400" y="29"/>
                    <a:pt x="1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59"/>
            <p:cNvSpPr/>
            <p:nvPr/>
          </p:nvSpPr>
          <p:spPr>
            <a:xfrm>
              <a:off x="951210" y="2107289"/>
              <a:ext cx="111853" cy="158678"/>
            </a:xfrm>
            <a:custGeom>
              <a:avLst/>
              <a:gdLst/>
              <a:ahLst/>
              <a:cxnLst/>
              <a:rect l="l" t="t" r="r" b="b"/>
              <a:pathLst>
                <a:path w="1777" h="2521" fill="none" extrusionOk="0">
                  <a:moveTo>
                    <a:pt x="0" y="1"/>
                  </a:moveTo>
                  <a:cubicBezTo>
                    <a:pt x="177" y="522"/>
                    <a:pt x="530" y="949"/>
                    <a:pt x="865" y="1377"/>
                  </a:cubicBezTo>
                  <a:cubicBezTo>
                    <a:pt x="1163" y="1768"/>
                    <a:pt x="1479" y="2140"/>
                    <a:pt x="1776" y="2521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59"/>
            <p:cNvSpPr/>
            <p:nvPr/>
          </p:nvSpPr>
          <p:spPr>
            <a:xfrm>
              <a:off x="774400" y="2156511"/>
              <a:ext cx="326118" cy="114744"/>
            </a:xfrm>
            <a:custGeom>
              <a:avLst/>
              <a:gdLst/>
              <a:ahLst/>
              <a:cxnLst/>
              <a:rect l="l" t="t" r="r" b="b"/>
              <a:pathLst>
                <a:path w="5181" h="1823" extrusionOk="0">
                  <a:moveTo>
                    <a:pt x="882" y="0"/>
                  </a:moveTo>
                  <a:cubicBezTo>
                    <a:pt x="788" y="0"/>
                    <a:pt x="696" y="5"/>
                    <a:pt x="605" y="19"/>
                  </a:cubicBezTo>
                  <a:cubicBezTo>
                    <a:pt x="392" y="37"/>
                    <a:pt x="196" y="112"/>
                    <a:pt x="1" y="167"/>
                  </a:cubicBezTo>
                  <a:cubicBezTo>
                    <a:pt x="20" y="391"/>
                    <a:pt x="187" y="576"/>
                    <a:pt x="373" y="688"/>
                  </a:cubicBezTo>
                  <a:cubicBezTo>
                    <a:pt x="559" y="809"/>
                    <a:pt x="782" y="874"/>
                    <a:pt x="987" y="948"/>
                  </a:cubicBezTo>
                  <a:cubicBezTo>
                    <a:pt x="1359" y="1088"/>
                    <a:pt x="1712" y="1283"/>
                    <a:pt x="2084" y="1432"/>
                  </a:cubicBezTo>
                  <a:cubicBezTo>
                    <a:pt x="2698" y="1683"/>
                    <a:pt x="3358" y="1795"/>
                    <a:pt x="4018" y="1823"/>
                  </a:cubicBezTo>
                  <a:cubicBezTo>
                    <a:pt x="4186" y="1823"/>
                    <a:pt x="4344" y="1823"/>
                    <a:pt x="4502" y="1776"/>
                  </a:cubicBezTo>
                  <a:cubicBezTo>
                    <a:pt x="5181" y="1544"/>
                    <a:pt x="4344" y="1153"/>
                    <a:pt x="4093" y="995"/>
                  </a:cubicBezTo>
                  <a:cubicBezTo>
                    <a:pt x="3637" y="716"/>
                    <a:pt x="3181" y="437"/>
                    <a:pt x="2670" y="270"/>
                  </a:cubicBezTo>
                  <a:cubicBezTo>
                    <a:pt x="2251" y="130"/>
                    <a:pt x="1814" y="74"/>
                    <a:pt x="1387" y="28"/>
                  </a:cubicBezTo>
                  <a:cubicBezTo>
                    <a:pt x="1220" y="16"/>
                    <a:pt x="1049" y="0"/>
                    <a:pt x="8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59"/>
            <p:cNvSpPr/>
            <p:nvPr/>
          </p:nvSpPr>
          <p:spPr>
            <a:xfrm>
              <a:off x="853458" y="2180493"/>
              <a:ext cx="144018" cy="77293"/>
            </a:xfrm>
            <a:custGeom>
              <a:avLst/>
              <a:gdLst/>
              <a:ahLst/>
              <a:cxnLst/>
              <a:rect l="l" t="t" r="r" b="b"/>
              <a:pathLst>
                <a:path w="2288" h="1228" fill="none" extrusionOk="0">
                  <a:moveTo>
                    <a:pt x="0" y="0"/>
                  </a:moveTo>
                  <a:cubicBezTo>
                    <a:pt x="809" y="149"/>
                    <a:pt x="1525" y="623"/>
                    <a:pt x="2195" y="1098"/>
                  </a:cubicBezTo>
                  <a:cubicBezTo>
                    <a:pt x="2241" y="1135"/>
                    <a:pt x="2288" y="1181"/>
                    <a:pt x="2279" y="1228"/>
                  </a:cubicBezTo>
                </a:path>
              </a:pathLst>
            </a:custGeom>
            <a:solidFill>
              <a:schemeClr val="lt1"/>
            </a:solidFill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59"/>
            <p:cNvSpPr/>
            <p:nvPr/>
          </p:nvSpPr>
          <p:spPr>
            <a:xfrm>
              <a:off x="1075903" y="1994809"/>
              <a:ext cx="127086" cy="276443"/>
            </a:xfrm>
            <a:custGeom>
              <a:avLst/>
              <a:gdLst/>
              <a:ahLst/>
              <a:cxnLst/>
              <a:rect l="l" t="t" r="r" b="b"/>
              <a:pathLst>
                <a:path w="2019" h="4392" extrusionOk="0">
                  <a:moveTo>
                    <a:pt x="1603" y="1"/>
                  </a:moveTo>
                  <a:cubicBezTo>
                    <a:pt x="1441" y="1"/>
                    <a:pt x="1303" y="121"/>
                    <a:pt x="1181" y="226"/>
                  </a:cubicBezTo>
                  <a:cubicBezTo>
                    <a:pt x="1060" y="356"/>
                    <a:pt x="939" y="504"/>
                    <a:pt x="837" y="653"/>
                  </a:cubicBezTo>
                  <a:cubicBezTo>
                    <a:pt x="270" y="1490"/>
                    <a:pt x="0" y="2532"/>
                    <a:pt x="65" y="3536"/>
                  </a:cubicBezTo>
                  <a:cubicBezTo>
                    <a:pt x="84" y="3703"/>
                    <a:pt x="149" y="4373"/>
                    <a:pt x="391" y="4392"/>
                  </a:cubicBezTo>
                  <a:cubicBezTo>
                    <a:pt x="392" y="4392"/>
                    <a:pt x="393" y="4392"/>
                    <a:pt x="394" y="4392"/>
                  </a:cubicBezTo>
                  <a:cubicBezTo>
                    <a:pt x="534" y="4392"/>
                    <a:pt x="828" y="3758"/>
                    <a:pt x="893" y="3648"/>
                  </a:cubicBezTo>
                  <a:cubicBezTo>
                    <a:pt x="1218" y="3090"/>
                    <a:pt x="1525" y="2504"/>
                    <a:pt x="1739" y="1890"/>
                  </a:cubicBezTo>
                  <a:cubicBezTo>
                    <a:pt x="1851" y="1527"/>
                    <a:pt x="1944" y="1165"/>
                    <a:pt x="1990" y="811"/>
                  </a:cubicBezTo>
                  <a:cubicBezTo>
                    <a:pt x="2009" y="644"/>
                    <a:pt x="2018" y="486"/>
                    <a:pt x="1972" y="319"/>
                  </a:cubicBezTo>
                  <a:cubicBezTo>
                    <a:pt x="1925" y="170"/>
                    <a:pt x="1795" y="30"/>
                    <a:pt x="1637" y="2"/>
                  </a:cubicBezTo>
                  <a:cubicBezTo>
                    <a:pt x="1625" y="1"/>
                    <a:pt x="1614" y="1"/>
                    <a:pt x="16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59"/>
            <p:cNvSpPr/>
            <p:nvPr/>
          </p:nvSpPr>
          <p:spPr>
            <a:xfrm>
              <a:off x="1106871" y="2067509"/>
              <a:ext cx="59798" cy="207836"/>
            </a:xfrm>
            <a:custGeom>
              <a:avLst/>
              <a:gdLst/>
              <a:ahLst/>
              <a:cxnLst/>
              <a:rect l="l" t="t" r="r" b="b"/>
              <a:pathLst>
                <a:path w="950" h="3302" fill="none" extrusionOk="0">
                  <a:moveTo>
                    <a:pt x="949" y="0"/>
                  </a:moveTo>
                  <a:cubicBezTo>
                    <a:pt x="633" y="633"/>
                    <a:pt x="308" y="1265"/>
                    <a:pt x="233" y="1963"/>
                  </a:cubicBezTo>
                  <a:cubicBezTo>
                    <a:pt x="206" y="2307"/>
                    <a:pt x="224" y="2641"/>
                    <a:pt x="113" y="2958"/>
                  </a:cubicBezTo>
                  <a:cubicBezTo>
                    <a:pt x="66" y="3069"/>
                    <a:pt x="1" y="3190"/>
                    <a:pt x="38" y="3302"/>
                  </a:cubicBezTo>
                </a:path>
              </a:pathLst>
            </a:custGeom>
            <a:solidFill>
              <a:schemeClr val="lt1"/>
            </a:solidFill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59"/>
            <p:cNvSpPr/>
            <p:nvPr/>
          </p:nvSpPr>
          <p:spPr>
            <a:xfrm>
              <a:off x="818902" y="2218700"/>
              <a:ext cx="506393" cy="209032"/>
            </a:xfrm>
            <a:custGeom>
              <a:avLst/>
              <a:gdLst/>
              <a:ahLst/>
              <a:cxnLst/>
              <a:rect l="l" t="t" r="r" b="b"/>
              <a:pathLst>
                <a:path w="8045" h="3321" extrusionOk="0">
                  <a:moveTo>
                    <a:pt x="6612" y="1"/>
                  </a:moveTo>
                  <a:cubicBezTo>
                    <a:pt x="5761" y="1"/>
                    <a:pt x="4964" y="243"/>
                    <a:pt x="4102" y="295"/>
                  </a:cubicBezTo>
                  <a:cubicBezTo>
                    <a:pt x="3079" y="370"/>
                    <a:pt x="2047" y="351"/>
                    <a:pt x="1033" y="416"/>
                  </a:cubicBezTo>
                  <a:cubicBezTo>
                    <a:pt x="828" y="425"/>
                    <a:pt x="596" y="435"/>
                    <a:pt x="428" y="584"/>
                  </a:cubicBezTo>
                  <a:cubicBezTo>
                    <a:pt x="326" y="677"/>
                    <a:pt x="280" y="816"/>
                    <a:pt x="233" y="955"/>
                  </a:cubicBezTo>
                  <a:cubicBezTo>
                    <a:pt x="103" y="1327"/>
                    <a:pt x="1" y="1718"/>
                    <a:pt x="29" y="2099"/>
                  </a:cubicBezTo>
                  <a:cubicBezTo>
                    <a:pt x="47" y="2490"/>
                    <a:pt x="215" y="2890"/>
                    <a:pt x="549" y="3094"/>
                  </a:cubicBezTo>
                  <a:cubicBezTo>
                    <a:pt x="800" y="3262"/>
                    <a:pt x="1117" y="3299"/>
                    <a:pt x="1405" y="3308"/>
                  </a:cubicBezTo>
                  <a:cubicBezTo>
                    <a:pt x="1597" y="3317"/>
                    <a:pt x="1790" y="3321"/>
                    <a:pt x="1982" y="3321"/>
                  </a:cubicBezTo>
                  <a:cubicBezTo>
                    <a:pt x="3026" y="3321"/>
                    <a:pt x="4069" y="3204"/>
                    <a:pt x="5106" y="3094"/>
                  </a:cubicBezTo>
                  <a:cubicBezTo>
                    <a:pt x="5664" y="3039"/>
                    <a:pt x="6222" y="2973"/>
                    <a:pt x="6780" y="2908"/>
                  </a:cubicBezTo>
                  <a:cubicBezTo>
                    <a:pt x="6975" y="2890"/>
                    <a:pt x="7170" y="2862"/>
                    <a:pt x="7338" y="2769"/>
                  </a:cubicBezTo>
                  <a:cubicBezTo>
                    <a:pt x="7552" y="2648"/>
                    <a:pt x="7700" y="2415"/>
                    <a:pt x="7784" y="2183"/>
                  </a:cubicBezTo>
                  <a:cubicBezTo>
                    <a:pt x="7989" y="1699"/>
                    <a:pt x="8045" y="1179"/>
                    <a:pt x="7952" y="667"/>
                  </a:cubicBezTo>
                  <a:cubicBezTo>
                    <a:pt x="7924" y="556"/>
                    <a:pt x="7905" y="435"/>
                    <a:pt x="7831" y="332"/>
                  </a:cubicBezTo>
                  <a:cubicBezTo>
                    <a:pt x="7710" y="156"/>
                    <a:pt x="7477" y="91"/>
                    <a:pt x="7263" y="53"/>
                  </a:cubicBezTo>
                  <a:cubicBezTo>
                    <a:pt x="7042" y="16"/>
                    <a:pt x="6825" y="1"/>
                    <a:pt x="66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59"/>
            <p:cNvSpPr/>
            <p:nvPr/>
          </p:nvSpPr>
          <p:spPr>
            <a:xfrm>
              <a:off x="836463" y="2224931"/>
              <a:ext cx="463086" cy="187380"/>
            </a:xfrm>
            <a:custGeom>
              <a:avLst/>
              <a:gdLst/>
              <a:ahLst/>
              <a:cxnLst/>
              <a:rect l="l" t="t" r="r" b="b"/>
              <a:pathLst>
                <a:path w="7357" h="2977" fill="none" extrusionOk="0">
                  <a:moveTo>
                    <a:pt x="317" y="2651"/>
                  </a:moveTo>
                  <a:cubicBezTo>
                    <a:pt x="1" y="1963"/>
                    <a:pt x="103" y="1098"/>
                    <a:pt x="587" y="522"/>
                  </a:cubicBezTo>
                  <a:cubicBezTo>
                    <a:pt x="596" y="503"/>
                    <a:pt x="614" y="485"/>
                    <a:pt x="642" y="475"/>
                  </a:cubicBezTo>
                  <a:cubicBezTo>
                    <a:pt x="707" y="457"/>
                    <a:pt x="773" y="531"/>
                    <a:pt x="800" y="605"/>
                  </a:cubicBezTo>
                  <a:cubicBezTo>
                    <a:pt x="921" y="866"/>
                    <a:pt x="1051" y="1135"/>
                    <a:pt x="1061" y="1433"/>
                  </a:cubicBezTo>
                  <a:cubicBezTo>
                    <a:pt x="1070" y="1703"/>
                    <a:pt x="986" y="1991"/>
                    <a:pt x="1042" y="2242"/>
                  </a:cubicBezTo>
                  <a:cubicBezTo>
                    <a:pt x="1070" y="2363"/>
                    <a:pt x="1126" y="2465"/>
                    <a:pt x="1200" y="2568"/>
                  </a:cubicBezTo>
                  <a:cubicBezTo>
                    <a:pt x="1303" y="2726"/>
                    <a:pt x="1470" y="2893"/>
                    <a:pt x="1647" y="2856"/>
                  </a:cubicBezTo>
                  <a:cubicBezTo>
                    <a:pt x="1823" y="2828"/>
                    <a:pt x="1926" y="2642"/>
                    <a:pt x="1963" y="2456"/>
                  </a:cubicBezTo>
                  <a:cubicBezTo>
                    <a:pt x="2065" y="1926"/>
                    <a:pt x="1870" y="1359"/>
                    <a:pt x="2037" y="856"/>
                  </a:cubicBezTo>
                  <a:cubicBezTo>
                    <a:pt x="2074" y="763"/>
                    <a:pt x="2112" y="671"/>
                    <a:pt x="2205" y="652"/>
                  </a:cubicBezTo>
                  <a:cubicBezTo>
                    <a:pt x="2279" y="643"/>
                    <a:pt x="2344" y="661"/>
                    <a:pt x="2409" y="708"/>
                  </a:cubicBezTo>
                  <a:cubicBezTo>
                    <a:pt x="2707" y="922"/>
                    <a:pt x="2772" y="1349"/>
                    <a:pt x="2744" y="1731"/>
                  </a:cubicBezTo>
                  <a:cubicBezTo>
                    <a:pt x="2716" y="2103"/>
                    <a:pt x="2660" y="2502"/>
                    <a:pt x="2837" y="2837"/>
                  </a:cubicBezTo>
                  <a:cubicBezTo>
                    <a:pt x="2874" y="2902"/>
                    <a:pt x="2930" y="2977"/>
                    <a:pt x="2995" y="2967"/>
                  </a:cubicBezTo>
                  <a:cubicBezTo>
                    <a:pt x="3069" y="2949"/>
                    <a:pt x="3116" y="2884"/>
                    <a:pt x="3135" y="2828"/>
                  </a:cubicBezTo>
                  <a:cubicBezTo>
                    <a:pt x="3311" y="2437"/>
                    <a:pt x="3414" y="2019"/>
                    <a:pt x="3441" y="1600"/>
                  </a:cubicBezTo>
                  <a:cubicBezTo>
                    <a:pt x="3451" y="1387"/>
                    <a:pt x="3451" y="1173"/>
                    <a:pt x="3479" y="949"/>
                  </a:cubicBezTo>
                  <a:cubicBezTo>
                    <a:pt x="3506" y="745"/>
                    <a:pt x="3590" y="522"/>
                    <a:pt x="3739" y="373"/>
                  </a:cubicBezTo>
                  <a:cubicBezTo>
                    <a:pt x="3823" y="289"/>
                    <a:pt x="3953" y="233"/>
                    <a:pt x="4064" y="280"/>
                  </a:cubicBezTo>
                  <a:cubicBezTo>
                    <a:pt x="4111" y="299"/>
                    <a:pt x="4148" y="336"/>
                    <a:pt x="4176" y="373"/>
                  </a:cubicBezTo>
                  <a:cubicBezTo>
                    <a:pt x="4697" y="977"/>
                    <a:pt x="4427" y="1731"/>
                    <a:pt x="4641" y="2428"/>
                  </a:cubicBezTo>
                  <a:cubicBezTo>
                    <a:pt x="4687" y="2568"/>
                    <a:pt x="4762" y="2707"/>
                    <a:pt x="4920" y="2735"/>
                  </a:cubicBezTo>
                  <a:cubicBezTo>
                    <a:pt x="5022" y="2744"/>
                    <a:pt x="5125" y="2698"/>
                    <a:pt x="5199" y="2614"/>
                  </a:cubicBezTo>
                  <a:cubicBezTo>
                    <a:pt x="5404" y="2391"/>
                    <a:pt x="5394" y="2056"/>
                    <a:pt x="5357" y="1759"/>
                  </a:cubicBezTo>
                  <a:cubicBezTo>
                    <a:pt x="5311" y="1368"/>
                    <a:pt x="5264" y="977"/>
                    <a:pt x="5255" y="596"/>
                  </a:cubicBezTo>
                  <a:cubicBezTo>
                    <a:pt x="5255" y="392"/>
                    <a:pt x="5301" y="140"/>
                    <a:pt x="5487" y="66"/>
                  </a:cubicBezTo>
                  <a:cubicBezTo>
                    <a:pt x="5673" y="1"/>
                    <a:pt x="5869" y="159"/>
                    <a:pt x="5971" y="336"/>
                  </a:cubicBezTo>
                  <a:cubicBezTo>
                    <a:pt x="6278" y="838"/>
                    <a:pt x="6250" y="1461"/>
                    <a:pt x="6324" y="2047"/>
                  </a:cubicBezTo>
                  <a:cubicBezTo>
                    <a:pt x="6333" y="2112"/>
                    <a:pt x="6343" y="2186"/>
                    <a:pt x="6389" y="2233"/>
                  </a:cubicBezTo>
                  <a:cubicBezTo>
                    <a:pt x="6464" y="2298"/>
                    <a:pt x="6594" y="2289"/>
                    <a:pt x="6668" y="2233"/>
                  </a:cubicBezTo>
                  <a:cubicBezTo>
                    <a:pt x="6752" y="2177"/>
                    <a:pt x="6798" y="2065"/>
                    <a:pt x="6826" y="1963"/>
                  </a:cubicBezTo>
                  <a:cubicBezTo>
                    <a:pt x="6975" y="1433"/>
                    <a:pt x="6826" y="875"/>
                    <a:pt x="6752" y="326"/>
                  </a:cubicBezTo>
                  <a:cubicBezTo>
                    <a:pt x="6743" y="224"/>
                    <a:pt x="6743" y="94"/>
                    <a:pt x="6836" y="57"/>
                  </a:cubicBezTo>
                  <a:cubicBezTo>
                    <a:pt x="7087" y="131"/>
                    <a:pt x="7217" y="419"/>
                    <a:pt x="7254" y="671"/>
                  </a:cubicBezTo>
                  <a:cubicBezTo>
                    <a:pt x="7319" y="1154"/>
                    <a:pt x="7217" y="1628"/>
                    <a:pt x="7180" y="2112"/>
                  </a:cubicBezTo>
                  <a:cubicBezTo>
                    <a:pt x="7180" y="2196"/>
                    <a:pt x="7170" y="2270"/>
                    <a:pt x="7198" y="2344"/>
                  </a:cubicBezTo>
                  <a:cubicBezTo>
                    <a:pt x="7217" y="2419"/>
                    <a:pt x="7273" y="2484"/>
                    <a:pt x="7356" y="2502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59"/>
            <p:cNvSpPr/>
            <p:nvPr/>
          </p:nvSpPr>
          <p:spPr>
            <a:xfrm>
              <a:off x="1477423" y="2669882"/>
              <a:ext cx="292128" cy="454508"/>
            </a:xfrm>
            <a:custGeom>
              <a:avLst/>
              <a:gdLst/>
              <a:ahLst/>
              <a:cxnLst/>
              <a:rect l="l" t="t" r="r" b="b"/>
              <a:pathLst>
                <a:path w="4641" h="7221" extrusionOk="0">
                  <a:moveTo>
                    <a:pt x="3785" y="1"/>
                  </a:moveTo>
                  <a:cubicBezTo>
                    <a:pt x="3396" y="1"/>
                    <a:pt x="3058" y="278"/>
                    <a:pt x="2976" y="669"/>
                  </a:cubicBezTo>
                  <a:lnTo>
                    <a:pt x="2967" y="734"/>
                  </a:lnTo>
                  <a:cubicBezTo>
                    <a:pt x="2883" y="1087"/>
                    <a:pt x="2818" y="1441"/>
                    <a:pt x="2688" y="1785"/>
                  </a:cubicBezTo>
                  <a:cubicBezTo>
                    <a:pt x="2660" y="1869"/>
                    <a:pt x="2632" y="1962"/>
                    <a:pt x="2595" y="2045"/>
                  </a:cubicBezTo>
                  <a:cubicBezTo>
                    <a:pt x="2558" y="2129"/>
                    <a:pt x="2520" y="2222"/>
                    <a:pt x="2493" y="2296"/>
                  </a:cubicBezTo>
                  <a:cubicBezTo>
                    <a:pt x="2409" y="2464"/>
                    <a:pt x="2334" y="2640"/>
                    <a:pt x="2260" y="2798"/>
                  </a:cubicBezTo>
                  <a:cubicBezTo>
                    <a:pt x="2093" y="3124"/>
                    <a:pt x="1907" y="3449"/>
                    <a:pt x="1711" y="3766"/>
                  </a:cubicBezTo>
                  <a:lnTo>
                    <a:pt x="1395" y="4221"/>
                  </a:lnTo>
                  <a:cubicBezTo>
                    <a:pt x="1339" y="4286"/>
                    <a:pt x="1293" y="4361"/>
                    <a:pt x="1237" y="4426"/>
                  </a:cubicBezTo>
                  <a:cubicBezTo>
                    <a:pt x="1209" y="4463"/>
                    <a:pt x="1172" y="4500"/>
                    <a:pt x="1153" y="4528"/>
                  </a:cubicBezTo>
                  <a:cubicBezTo>
                    <a:pt x="1144" y="4537"/>
                    <a:pt x="1126" y="4565"/>
                    <a:pt x="1116" y="4575"/>
                  </a:cubicBezTo>
                  <a:lnTo>
                    <a:pt x="1079" y="4612"/>
                  </a:lnTo>
                  <a:cubicBezTo>
                    <a:pt x="819" y="4705"/>
                    <a:pt x="568" y="4882"/>
                    <a:pt x="419" y="5133"/>
                  </a:cubicBezTo>
                  <a:cubicBezTo>
                    <a:pt x="0" y="5737"/>
                    <a:pt x="149" y="6565"/>
                    <a:pt x="754" y="6983"/>
                  </a:cubicBezTo>
                  <a:cubicBezTo>
                    <a:pt x="985" y="7144"/>
                    <a:pt x="1250" y="7221"/>
                    <a:pt x="1511" y="7221"/>
                  </a:cubicBezTo>
                  <a:cubicBezTo>
                    <a:pt x="1932" y="7221"/>
                    <a:pt x="2346" y="7021"/>
                    <a:pt x="2604" y="6648"/>
                  </a:cubicBezTo>
                  <a:lnTo>
                    <a:pt x="2995" y="6063"/>
                  </a:lnTo>
                  <a:cubicBezTo>
                    <a:pt x="3023" y="6035"/>
                    <a:pt x="3041" y="5997"/>
                    <a:pt x="3060" y="5970"/>
                  </a:cubicBezTo>
                  <a:lnTo>
                    <a:pt x="3106" y="5895"/>
                  </a:lnTo>
                  <a:cubicBezTo>
                    <a:pt x="3134" y="5839"/>
                    <a:pt x="3171" y="5784"/>
                    <a:pt x="3199" y="5737"/>
                  </a:cubicBezTo>
                  <a:cubicBezTo>
                    <a:pt x="3255" y="5635"/>
                    <a:pt x="3302" y="5542"/>
                    <a:pt x="3357" y="5439"/>
                  </a:cubicBezTo>
                  <a:cubicBezTo>
                    <a:pt x="3478" y="5226"/>
                    <a:pt x="3571" y="5030"/>
                    <a:pt x="3664" y="4816"/>
                  </a:cubicBezTo>
                  <a:cubicBezTo>
                    <a:pt x="3850" y="4407"/>
                    <a:pt x="4008" y="3980"/>
                    <a:pt x="4148" y="3552"/>
                  </a:cubicBezTo>
                  <a:cubicBezTo>
                    <a:pt x="4222" y="3347"/>
                    <a:pt x="4278" y="3124"/>
                    <a:pt x="4334" y="2901"/>
                  </a:cubicBezTo>
                  <a:cubicBezTo>
                    <a:pt x="4362" y="2789"/>
                    <a:pt x="4380" y="2668"/>
                    <a:pt x="4408" y="2566"/>
                  </a:cubicBezTo>
                  <a:cubicBezTo>
                    <a:pt x="4436" y="2445"/>
                    <a:pt x="4464" y="2343"/>
                    <a:pt x="4473" y="2231"/>
                  </a:cubicBezTo>
                  <a:cubicBezTo>
                    <a:pt x="4557" y="1785"/>
                    <a:pt x="4594" y="1320"/>
                    <a:pt x="4613" y="874"/>
                  </a:cubicBezTo>
                  <a:cubicBezTo>
                    <a:pt x="4641" y="464"/>
                    <a:pt x="4362" y="102"/>
                    <a:pt x="3953" y="18"/>
                  </a:cubicBezTo>
                  <a:cubicBezTo>
                    <a:pt x="3896" y="6"/>
                    <a:pt x="3840" y="1"/>
                    <a:pt x="37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59"/>
            <p:cNvSpPr/>
            <p:nvPr/>
          </p:nvSpPr>
          <p:spPr>
            <a:xfrm>
              <a:off x="1644225" y="2658111"/>
              <a:ext cx="148173" cy="126577"/>
            </a:xfrm>
            <a:custGeom>
              <a:avLst/>
              <a:gdLst/>
              <a:ahLst/>
              <a:cxnLst/>
              <a:rect l="l" t="t" r="r" b="b"/>
              <a:pathLst>
                <a:path w="2354" h="2011" extrusionOk="0">
                  <a:moveTo>
                    <a:pt x="1916" y="0"/>
                  </a:moveTo>
                  <a:cubicBezTo>
                    <a:pt x="1712" y="47"/>
                    <a:pt x="1535" y="196"/>
                    <a:pt x="1340" y="270"/>
                  </a:cubicBezTo>
                  <a:cubicBezTo>
                    <a:pt x="1191" y="326"/>
                    <a:pt x="1024" y="335"/>
                    <a:pt x="865" y="335"/>
                  </a:cubicBezTo>
                  <a:cubicBezTo>
                    <a:pt x="749" y="327"/>
                    <a:pt x="574" y="261"/>
                    <a:pt x="444" y="261"/>
                  </a:cubicBezTo>
                  <a:cubicBezTo>
                    <a:pt x="418" y="261"/>
                    <a:pt x="394" y="264"/>
                    <a:pt x="373" y="270"/>
                  </a:cubicBezTo>
                  <a:cubicBezTo>
                    <a:pt x="233" y="289"/>
                    <a:pt x="261" y="503"/>
                    <a:pt x="233" y="614"/>
                  </a:cubicBezTo>
                  <a:cubicBezTo>
                    <a:pt x="196" y="782"/>
                    <a:pt x="149" y="940"/>
                    <a:pt x="94" y="1107"/>
                  </a:cubicBezTo>
                  <a:cubicBezTo>
                    <a:pt x="47" y="1219"/>
                    <a:pt x="1" y="1358"/>
                    <a:pt x="56" y="1460"/>
                  </a:cubicBezTo>
                  <a:cubicBezTo>
                    <a:pt x="84" y="1526"/>
                    <a:pt x="140" y="1553"/>
                    <a:pt x="187" y="1591"/>
                  </a:cubicBezTo>
                  <a:cubicBezTo>
                    <a:pt x="280" y="1665"/>
                    <a:pt x="382" y="1739"/>
                    <a:pt x="503" y="1758"/>
                  </a:cubicBezTo>
                  <a:cubicBezTo>
                    <a:pt x="514" y="1759"/>
                    <a:pt x="525" y="1760"/>
                    <a:pt x="536" y="1760"/>
                  </a:cubicBezTo>
                  <a:cubicBezTo>
                    <a:pt x="684" y="1760"/>
                    <a:pt x="841" y="1673"/>
                    <a:pt x="988" y="1673"/>
                  </a:cubicBezTo>
                  <a:cubicBezTo>
                    <a:pt x="1025" y="1673"/>
                    <a:pt x="1062" y="1679"/>
                    <a:pt x="1098" y="1693"/>
                  </a:cubicBezTo>
                  <a:cubicBezTo>
                    <a:pt x="1256" y="1767"/>
                    <a:pt x="1330" y="1990"/>
                    <a:pt x="1498" y="2009"/>
                  </a:cubicBezTo>
                  <a:cubicBezTo>
                    <a:pt x="1508" y="2010"/>
                    <a:pt x="1519" y="2011"/>
                    <a:pt x="1529" y="2011"/>
                  </a:cubicBezTo>
                  <a:cubicBezTo>
                    <a:pt x="1604" y="2011"/>
                    <a:pt x="1681" y="1981"/>
                    <a:pt x="1730" y="1916"/>
                  </a:cubicBezTo>
                  <a:cubicBezTo>
                    <a:pt x="1795" y="1851"/>
                    <a:pt x="1823" y="1767"/>
                    <a:pt x="1851" y="1684"/>
                  </a:cubicBezTo>
                  <a:cubicBezTo>
                    <a:pt x="1870" y="1628"/>
                    <a:pt x="1888" y="1572"/>
                    <a:pt x="1916" y="1507"/>
                  </a:cubicBezTo>
                  <a:cubicBezTo>
                    <a:pt x="1948" y="1468"/>
                    <a:pt x="1992" y="1428"/>
                    <a:pt x="2045" y="1428"/>
                  </a:cubicBezTo>
                  <a:cubicBezTo>
                    <a:pt x="2054" y="1428"/>
                    <a:pt x="2064" y="1430"/>
                    <a:pt x="2074" y="1433"/>
                  </a:cubicBezTo>
                  <a:cubicBezTo>
                    <a:pt x="2121" y="1433"/>
                    <a:pt x="2149" y="1460"/>
                    <a:pt x="2186" y="1460"/>
                  </a:cubicBezTo>
                  <a:cubicBezTo>
                    <a:pt x="2193" y="1462"/>
                    <a:pt x="2200" y="1463"/>
                    <a:pt x="2207" y="1463"/>
                  </a:cubicBezTo>
                  <a:cubicBezTo>
                    <a:pt x="2272" y="1463"/>
                    <a:pt x="2326" y="1388"/>
                    <a:pt x="2335" y="1321"/>
                  </a:cubicBezTo>
                  <a:cubicBezTo>
                    <a:pt x="2353" y="1256"/>
                    <a:pt x="2325" y="1172"/>
                    <a:pt x="2307" y="1107"/>
                  </a:cubicBezTo>
                  <a:cubicBezTo>
                    <a:pt x="2177" y="735"/>
                    <a:pt x="2046" y="372"/>
                    <a:pt x="1916" y="0"/>
                  </a:cubicBezTo>
                  <a:close/>
                </a:path>
              </a:pathLst>
            </a:custGeom>
            <a:solidFill>
              <a:srgbClr val="055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59"/>
            <p:cNvSpPr/>
            <p:nvPr/>
          </p:nvSpPr>
          <p:spPr>
            <a:xfrm>
              <a:off x="1638371" y="2537385"/>
              <a:ext cx="86801" cy="152384"/>
            </a:xfrm>
            <a:custGeom>
              <a:avLst/>
              <a:gdLst/>
              <a:ahLst/>
              <a:cxnLst/>
              <a:rect l="l" t="t" r="r" b="b"/>
              <a:pathLst>
                <a:path w="1379" h="2421" extrusionOk="0">
                  <a:moveTo>
                    <a:pt x="651" y="1"/>
                  </a:moveTo>
                  <a:cubicBezTo>
                    <a:pt x="419" y="1"/>
                    <a:pt x="206" y="72"/>
                    <a:pt x="149" y="170"/>
                  </a:cubicBezTo>
                  <a:cubicBezTo>
                    <a:pt x="1" y="421"/>
                    <a:pt x="456" y="1100"/>
                    <a:pt x="633" y="1825"/>
                  </a:cubicBezTo>
                  <a:lnTo>
                    <a:pt x="1042" y="2421"/>
                  </a:lnTo>
                  <a:cubicBezTo>
                    <a:pt x="1042" y="2421"/>
                    <a:pt x="1368" y="1379"/>
                    <a:pt x="1368" y="617"/>
                  </a:cubicBezTo>
                  <a:cubicBezTo>
                    <a:pt x="1379" y="157"/>
                    <a:pt x="994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59"/>
            <p:cNvSpPr/>
            <p:nvPr/>
          </p:nvSpPr>
          <p:spPr>
            <a:xfrm>
              <a:off x="1572847" y="2540532"/>
              <a:ext cx="113868" cy="111219"/>
            </a:xfrm>
            <a:custGeom>
              <a:avLst/>
              <a:gdLst/>
              <a:ahLst/>
              <a:cxnLst/>
              <a:rect l="l" t="t" r="r" b="b"/>
              <a:pathLst>
                <a:path w="1809" h="1767" extrusionOk="0">
                  <a:moveTo>
                    <a:pt x="136" y="1"/>
                  </a:moveTo>
                  <a:cubicBezTo>
                    <a:pt x="114" y="1"/>
                    <a:pt x="99" y="6"/>
                    <a:pt x="93" y="18"/>
                  </a:cubicBezTo>
                  <a:cubicBezTo>
                    <a:pt x="0" y="167"/>
                    <a:pt x="1190" y="985"/>
                    <a:pt x="1544" y="1701"/>
                  </a:cubicBezTo>
                  <a:cubicBezTo>
                    <a:pt x="1565" y="1747"/>
                    <a:pt x="1587" y="1766"/>
                    <a:pt x="1607" y="1766"/>
                  </a:cubicBezTo>
                  <a:cubicBezTo>
                    <a:pt x="1721" y="1766"/>
                    <a:pt x="1809" y="1162"/>
                    <a:pt x="1730" y="957"/>
                  </a:cubicBezTo>
                  <a:cubicBezTo>
                    <a:pt x="1644" y="743"/>
                    <a:pt x="391" y="1"/>
                    <a:pt x="1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59"/>
            <p:cNvSpPr/>
            <p:nvPr/>
          </p:nvSpPr>
          <p:spPr>
            <a:xfrm>
              <a:off x="1608536" y="2470664"/>
              <a:ext cx="72639" cy="149425"/>
            </a:xfrm>
            <a:custGeom>
              <a:avLst/>
              <a:gdLst/>
              <a:ahLst/>
              <a:cxnLst/>
              <a:rect l="l" t="t" r="r" b="b"/>
              <a:pathLst>
                <a:path w="1154" h="2374" extrusionOk="0">
                  <a:moveTo>
                    <a:pt x="70" y="1"/>
                  </a:moveTo>
                  <a:cubicBezTo>
                    <a:pt x="54" y="1"/>
                    <a:pt x="42" y="8"/>
                    <a:pt x="38" y="21"/>
                  </a:cubicBezTo>
                  <a:cubicBezTo>
                    <a:pt x="0" y="161"/>
                    <a:pt x="809" y="1035"/>
                    <a:pt x="754" y="2374"/>
                  </a:cubicBezTo>
                  <a:cubicBezTo>
                    <a:pt x="754" y="2374"/>
                    <a:pt x="1154" y="2021"/>
                    <a:pt x="986" y="1258"/>
                  </a:cubicBezTo>
                  <a:cubicBezTo>
                    <a:pt x="844" y="554"/>
                    <a:pt x="225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59"/>
            <p:cNvSpPr/>
            <p:nvPr/>
          </p:nvSpPr>
          <p:spPr>
            <a:xfrm>
              <a:off x="1643092" y="2456250"/>
              <a:ext cx="56210" cy="166798"/>
            </a:xfrm>
            <a:custGeom>
              <a:avLst/>
              <a:gdLst/>
              <a:ahLst/>
              <a:cxnLst/>
              <a:rect l="l" t="t" r="r" b="b"/>
              <a:pathLst>
                <a:path w="893" h="2650" extrusionOk="0">
                  <a:moveTo>
                    <a:pt x="92" y="1"/>
                  </a:moveTo>
                  <a:cubicBezTo>
                    <a:pt x="80" y="1"/>
                    <a:pt x="71" y="6"/>
                    <a:pt x="65" y="18"/>
                  </a:cubicBezTo>
                  <a:cubicBezTo>
                    <a:pt x="0" y="176"/>
                    <a:pt x="763" y="1320"/>
                    <a:pt x="567" y="2649"/>
                  </a:cubicBezTo>
                  <a:cubicBezTo>
                    <a:pt x="567" y="2649"/>
                    <a:pt x="893" y="2231"/>
                    <a:pt x="846" y="1515"/>
                  </a:cubicBezTo>
                  <a:cubicBezTo>
                    <a:pt x="795" y="778"/>
                    <a:pt x="237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59"/>
            <p:cNvSpPr/>
            <p:nvPr/>
          </p:nvSpPr>
          <p:spPr>
            <a:xfrm>
              <a:off x="1682873" y="2476644"/>
              <a:ext cx="46328" cy="154020"/>
            </a:xfrm>
            <a:custGeom>
              <a:avLst/>
              <a:gdLst/>
              <a:ahLst/>
              <a:cxnLst/>
              <a:rect l="l" t="t" r="r" b="b"/>
              <a:pathLst>
                <a:path w="736" h="2447" extrusionOk="0">
                  <a:moveTo>
                    <a:pt x="81" y="0"/>
                  </a:moveTo>
                  <a:cubicBezTo>
                    <a:pt x="74" y="0"/>
                    <a:pt x="69" y="3"/>
                    <a:pt x="65" y="10"/>
                  </a:cubicBezTo>
                  <a:cubicBezTo>
                    <a:pt x="0" y="103"/>
                    <a:pt x="558" y="1014"/>
                    <a:pt x="400" y="2446"/>
                  </a:cubicBezTo>
                  <a:cubicBezTo>
                    <a:pt x="400" y="2446"/>
                    <a:pt x="735" y="2009"/>
                    <a:pt x="651" y="1210"/>
                  </a:cubicBezTo>
                  <a:cubicBezTo>
                    <a:pt x="582" y="561"/>
                    <a:pt x="175" y="0"/>
                    <a:pt x="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59"/>
            <p:cNvSpPr/>
            <p:nvPr/>
          </p:nvSpPr>
          <p:spPr>
            <a:xfrm>
              <a:off x="1618481" y="2661636"/>
              <a:ext cx="217790" cy="137466"/>
            </a:xfrm>
            <a:custGeom>
              <a:avLst/>
              <a:gdLst/>
              <a:ahLst/>
              <a:cxnLst/>
              <a:rect l="l" t="t" r="r" b="b"/>
              <a:pathLst>
                <a:path w="3460" h="2184" extrusionOk="0">
                  <a:moveTo>
                    <a:pt x="2344" y="0"/>
                  </a:moveTo>
                  <a:lnTo>
                    <a:pt x="168" y="567"/>
                  </a:lnTo>
                  <a:lnTo>
                    <a:pt x="0" y="1962"/>
                  </a:lnTo>
                  <a:cubicBezTo>
                    <a:pt x="0" y="1962"/>
                    <a:pt x="326" y="2102"/>
                    <a:pt x="1181" y="2176"/>
                  </a:cubicBezTo>
                  <a:cubicBezTo>
                    <a:pt x="1243" y="2181"/>
                    <a:pt x="1306" y="2183"/>
                    <a:pt x="1372" y="2183"/>
                  </a:cubicBezTo>
                  <a:cubicBezTo>
                    <a:pt x="2221" y="2183"/>
                    <a:pt x="3370" y="1815"/>
                    <a:pt x="3413" y="1711"/>
                  </a:cubicBezTo>
                  <a:cubicBezTo>
                    <a:pt x="3460" y="1590"/>
                    <a:pt x="2344" y="0"/>
                    <a:pt x="23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59"/>
            <p:cNvSpPr/>
            <p:nvPr/>
          </p:nvSpPr>
          <p:spPr>
            <a:xfrm>
              <a:off x="1608536" y="2611218"/>
              <a:ext cx="196703" cy="124626"/>
            </a:xfrm>
            <a:custGeom>
              <a:avLst/>
              <a:gdLst/>
              <a:ahLst/>
              <a:cxnLst/>
              <a:rect l="l" t="t" r="r" b="b"/>
              <a:pathLst>
                <a:path w="3125" h="1980" extrusionOk="0">
                  <a:moveTo>
                    <a:pt x="2411" y="0"/>
                  </a:moveTo>
                  <a:cubicBezTo>
                    <a:pt x="1795" y="0"/>
                    <a:pt x="216" y="314"/>
                    <a:pt x="131" y="392"/>
                  </a:cubicBezTo>
                  <a:lnTo>
                    <a:pt x="0" y="1833"/>
                  </a:lnTo>
                  <a:cubicBezTo>
                    <a:pt x="0" y="1833"/>
                    <a:pt x="427" y="1980"/>
                    <a:pt x="1065" y="1980"/>
                  </a:cubicBezTo>
                  <a:cubicBezTo>
                    <a:pt x="1181" y="1980"/>
                    <a:pt x="1304" y="1975"/>
                    <a:pt x="1432" y="1964"/>
                  </a:cubicBezTo>
                  <a:cubicBezTo>
                    <a:pt x="2269" y="1899"/>
                    <a:pt x="3125" y="1164"/>
                    <a:pt x="3125" y="1164"/>
                  </a:cubicBezTo>
                  <a:cubicBezTo>
                    <a:pt x="3125" y="1164"/>
                    <a:pt x="2827" y="197"/>
                    <a:pt x="2641" y="39"/>
                  </a:cubicBezTo>
                  <a:cubicBezTo>
                    <a:pt x="2611" y="12"/>
                    <a:pt x="2529" y="0"/>
                    <a:pt x="2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59"/>
            <p:cNvSpPr/>
            <p:nvPr/>
          </p:nvSpPr>
          <p:spPr>
            <a:xfrm>
              <a:off x="602941" y="2758570"/>
              <a:ext cx="503434" cy="528906"/>
            </a:xfrm>
            <a:custGeom>
              <a:avLst/>
              <a:gdLst/>
              <a:ahLst/>
              <a:cxnLst/>
              <a:rect l="l" t="t" r="r" b="b"/>
              <a:pathLst>
                <a:path w="7998" h="8403" extrusionOk="0">
                  <a:moveTo>
                    <a:pt x="2793" y="1"/>
                  </a:moveTo>
                  <a:cubicBezTo>
                    <a:pt x="2243" y="1"/>
                    <a:pt x="1714" y="303"/>
                    <a:pt x="1460" y="832"/>
                  </a:cubicBezTo>
                  <a:cubicBezTo>
                    <a:pt x="1005" y="1761"/>
                    <a:pt x="586" y="2710"/>
                    <a:pt x="279" y="3779"/>
                  </a:cubicBezTo>
                  <a:cubicBezTo>
                    <a:pt x="140" y="4319"/>
                    <a:pt x="19" y="4886"/>
                    <a:pt x="0" y="5565"/>
                  </a:cubicBezTo>
                  <a:cubicBezTo>
                    <a:pt x="0" y="5900"/>
                    <a:pt x="37" y="6272"/>
                    <a:pt x="168" y="6681"/>
                  </a:cubicBezTo>
                  <a:cubicBezTo>
                    <a:pt x="223" y="6876"/>
                    <a:pt x="326" y="7099"/>
                    <a:pt x="456" y="7295"/>
                  </a:cubicBezTo>
                  <a:cubicBezTo>
                    <a:pt x="586" y="7490"/>
                    <a:pt x="763" y="7685"/>
                    <a:pt x="949" y="7843"/>
                  </a:cubicBezTo>
                  <a:cubicBezTo>
                    <a:pt x="1144" y="8001"/>
                    <a:pt x="1349" y="8122"/>
                    <a:pt x="1563" y="8206"/>
                  </a:cubicBezTo>
                  <a:cubicBezTo>
                    <a:pt x="1767" y="8280"/>
                    <a:pt x="1972" y="8327"/>
                    <a:pt x="2167" y="8364"/>
                  </a:cubicBezTo>
                  <a:cubicBezTo>
                    <a:pt x="2345" y="8391"/>
                    <a:pt x="2516" y="8402"/>
                    <a:pt x="2681" y="8402"/>
                  </a:cubicBezTo>
                  <a:cubicBezTo>
                    <a:pt x="2861" y="8402"/>
                    <a:pt x="3034" y="8388"/>
                    <a:pt x="3199" y="8364"/>
                  </a:cubicBezTo>
                  <a:cubicBezTo>
                    <a:pt x="3832" y="8280"/>
                    <a:pt x="4362" y="8094"/>
                    <a:pt x="4873" y="7880"/>
                  </a:cubicBezTo>
                  <a:cubicBezTo>
                    <a:pt x="5887" y="7434"/>
                    <a:pt x="6761" y="6848"/>
                    <a:pt x="7570" y="6188"/>
                  </a:cubicBezTo>
                  <a:cubicBezTo>
                    <a:pt x="7923" y="5909"/>
                    <a:pt x="7998" y="5397"/>
                    <a:pt x="7747" y="5016"/>
                  </a:cubicBezTo>
                  <a:cubicBezTo>
                    <a:pt x="7572" y="4760"/>
                    <a:pt x="7292" y="4625"/>
                    <a:pt x="7007" y="4625"/>
                  </a:cubicBezTo>
                  <a:cubicBezTo>
                    <a:pt x="6836" y="4625"/>
                    <a:pt x="6663" y="4673"/>
                    <a:pt x="6510" y="4774"/>
                  </a:cubicBezTo>
                  <a:lnTo>
                    <a:pt x="6500" y="4784"/>
                  </a:lnTo>
                  <a:cubicBezTo>
                    <a:pt x="5757" y="5267"/>
                    <a:pt x="4947" y="5686"/>
                    <a:pt x="4129" y="5946"/>
                  </a:cubicBezTo>
                  <a:cubicBezTo>
                    <a:pt x="3720" y="6076"/>
                    <a:pt x="3320" y="6151"/>
                    <a:pt x="2976" y="6169"/>
                  </a:cubicBezTo>
                  <a:cubicBezTo>
                    <a:pt x="2818" y="6169"/>
                    <a:pt x="2669" y="6151"/>
                    <a:pt x="2576" y="6123"/>
                  </a:cubicBezTo>
                  <a:cubicBezTo>
                    <a:pt x="2530" y="6114"/>
                    <a:pt x="2492" y="6086"/>
                    <a:pt x="2483" y="6076"/>
                  </a:cubicBezTo>
                  <a:cubicBezTo>
                    <a:pt x="2455" y="6067"/>
                    <a:pt x="2455" y="6048"/>
                    <a:pt x="2465" y="6048"/>
                  </a:cubicBezTo>
                  <a:cubicBezTo>
                    <a:pt x="2477" y="6048"/>
                    <a:pt x="2485" y="6057"/>
                    <a:pt x="2489" y="6057"/>
                  </a:cubicBezTo>
                  <a:cubicBezTo>
                    <a:pt x="2491" y="6057"/>
                    <a:pt x="2492" y="6055"/>
                    <a:pt x="2492" y="6048"/>
                  </a:cubicBezTo>
                  <a:lnTo>
                    <a:pt x="2492" y="6002"/>
                  </a:lnTo>
                  <a:cubicBezTo>
                    <a:pt x="2492" y="5946"/>
                    <a:pt x="2483" y="5835"/>
                    <a:pt x="2502" y="5676"/>
                  </a:cubicBezTo>
                  <a:cubicBezTo>
                    <a:pt x="2539" y="5388"/>
                    <a:pt x="2651" y="5007"/>
                    <a:pt x="2809" y="4626"/>
                  </a:cubicBezTo>
                  <a:cubicBezTo>
                    <a:pt x="3106" y="3845"/>
                    <a:pt x="3553" y="3054"/>
                    <a:pt x="4036" y="2273"/>
                  </a:cubicBezTo>
                  <a:cubicBezTo>
                    <a:pt x="4064" y="2226"/>
                    <a:pt x="4092" y="2180"/>
                    <a:pt x="4120" y="2124"/>
                  </a:cubicBezTo>
                  <a:cubicBezTo>
                    <a:pt x="4464" y="1389"/>
                    <a:pt x="4166" y="506"/>
                    <a:pt x="3432" y="143"/>
                  </a:cubicBezTo>
                  <a:cubicBezTo>
                    <a:pt x="3226" y="47"/>
                    <a:pt x="3008" y="1"/>
                    <a:pt x="27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59"/>
            <p:cNvSpPr/>
            <p:nvPr/>
          </p:nvSpPr>
          <p:spPr>
            <a:xfrm>
              <a:off x="542640" y="2677120"/>
              <a:ext cx="403918" cy="515247"/>
            </a:xfrm>
            <a:custGeom>
              <a:avLst/>
              <a:gdLst/>
              <a:ahLst/>
              <a:cxnLst/>
              <a:rect l="l" t="t" r="r" b="b"/>
              <a:pathLst>
                <a:path w="6417" h="8186" extrusionOk="0">
                  <a:moveTo>
                    <a:pt x="4254" y="1"/>
                  </a:moveTo>
                  <a:cubicBezTo>
                    <a:pt x="3442" y="1"/>
                    <a:pt x="2612" y="614"/>
                    <a:pt x="2093" y="1158"/>
                  </a:cubicBezTo>
                  <a:cubicBezTo>
                    <a:pt x="1126" y="2144"/>
                    <a:pt x="447" y="3418"/>
                    <a:pt x="168" y="4776"/>
                  </a:cubicBezTo>
                  <a:cubicBezTo>
                    <a:pt x="47" y="5390"/>
                    <a:pt x="0" y="6041"/>
                    <a:pt x="168" y="6645"/>
                  </a:cubicBezTo>
                  <a:cubicBezTo>
                    <a:pt x="335" y="7249"/>
                    <a:pt x="754" y="7807"/>
                    <a:pt x="1330" y="8058"/>
                  </a:cubicBezTo>
                  <a:cubicBezTo>
                    <a:pt x="1550" y="8147"/>
                    <a:pt x="1775" y="8186"/>
                    <a:pt x="2001" y="8186"/>
                  </a:cubicBezTo>
                  <a:cubicBezTo>
                    <a:pt x="2801" y="8186"/>
                    <a:pt x="3615" y="7694"/>
                    <a:pt x="4232" y="7129"/>
                  </a:cubicBezTo>
                  <a:cubicBezTo>
                    <a:pt x="4985" y="6440"/>
                    <a:pt x="5608" y="5613"/>
                    <a:pt x="5971" y="4664"/>
                  </a:cubicBezTo>
                  <a:cubicBezTo>
                    <a:pt x="6333" y="3706"/>
                    <a:pt x="6417" y="2637"/>
                    <a:pt x="6091" y="1670"/>
                  </a:cubicBezTo>
                  <a:cubicBezTo>
                    <a:pt x="5859" y="1000"/>
                    <a:pt x="5273" y="117"/>
                    <a:pt x="4520" y="24"/>
                  </a:cubicBezTo>
                  <a:cubicBezTo>
                    <a:pt x="4432" y="8"/>
                    <a:pt x="4343" y="1"/>
                    <a:pt x="42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59"/>
            <p:cNvSpPr/>
            <p:nvPr/>
          </p:nvSpPr>
          <p:spPr>
            <a:xfrm>
              <a:off x="664374" y="2940226"/>
              <a:ext cx="213698" cy="212557"/>
            </a:xfrm>
            <a:custGeom>
              <a:avLst/>
              <a:gdLst/>
              <a:ahLst/>
              <a:cxnLst/>
              <a:rect l="l" t="t" r="r" b="b"/>
              <a:pathLst>
                <a:path w="3395" h="3377" fill="none" extrusionOk="0">
                  <a:moveTo>
                    <a:pt x="2112" y="1"/>
                  </a:moveTo>
                  <a:cubicBezTo>
                    <a:pt x="1702" y="512"/>
                    <a:pt x="1247" y="996"/>
                    <a:pt x="856" y="1516"/>
                  </a:cubicBezTo>
                  <a:cubicBezTo>
                    <a:pt x="456" y="2037"/>
                    <a:pt x="122" y="2623"/>
                    <a:pt x="1" y="3255"/>
                  </a:cubicBezTo>
                  <a:cubicBezTo>
                    <a:pt x="140" y="3376"/>
                    <a:pt x="354" y="3293"/>
                    <a:pt x="512" y="3200"/>
                  </a:cubicBezTo>
                  <a:cubicBezTo>
                    <a:pt x="1684" y="2511"/>
                    <a:pt x="2688" y="1535"/>
                    <a:pt x="3395" y="373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59"/>
            <p:cNvSpPr/>
            <p:nvPr/>
          </p:nvSpPr>
          <p:spPr>
            <a:xfrm>
              <a:off x="575434" y="2770466"/>
              <a:ext cx="214265" cy="315594"/>
            </a:xfrm>
            <a:custGeom>
              <a:avLst/>
              <a:gdLst/>
              <a:ahLst/>
              <a:cxnLst/>
              <a:rect l="l" t="t" r="r" b="b"/>
              <a:pathLst>
                <a:path w="3404" h="5014" fill="none" extrusionOk="0">
                  <a:moveTo>
                    <a:pt x="2427" y="1"/>
                  </a:moveTo>
                  <a:cubicBezTo>
                    <a:pt x="1711" y="587"/>
                    <a:pt x="1079" y="1303"/>
                    <a:pt x="651" y="2130"/>
                  </a:cubicBezTo>
                  <a:cubicBezTo>
                    <a:pt x="223" y="2958"/>
                    <a:pt x="0" y="3897"/>
                    <a:pt x="65" y="4818"/>
                  </a:cubicBezTo>
                  <a:cubicBezTo>
                    <a:pt x="65" y="4874"/>
                    <a:pt x="75" y="4930"/>
                    <a:pt x="130" y="4967"/>
                  </a:cubicBezTo>
                  <a:cubicBezTo>
                    <a:pt x="195" y="5013"/>
                    <a:pt x="288" y="4948"/>
                    <a:pt x="344" y="4874"/>
                  </a:cubicBezTo>
                  <a:cubicBezTo>
                    <a:pt x="1358" y="3693"/>
                    <a:pt x="2055" y="2158"/>
                    <a:pt x="3404" y="1368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59"/>
            <p:cNvSpPr/>
            <p:nvPr/>
          </p:nvSpPr>
          <p:spPr>
            <a:xfrm>
              <a:off x="1099318" y="2961878"/>
              <a:ext cx="43936" cy="79685"/>
            </a:xfrm>
            <a:custGeom>
              <a:avLst/>
              <a:gdLst/>
              <a:ahLst/>
              <a:cxnLst/>
              <a:rect l="l" t="t" r="r" b="b"/>
              <a:pathLst>
                <a:path w="698" h="1266" fill="none" extrusionOk="0">
                  <a:moveTo>
                    <a:pt x="697" y="1"/>
                  </a:moveTo>
                  <a:cubicBezTo>
                    <a:pt x="697" y="122"/>
                    <a:pt x="697" y="252"/>
                    <a:pt x="670" y="382"/>
                  </a:cubicBezTo>
                  <a:cubicBezTo>
                    <a:pt x="642" y="522"/>
                    <a:pt x="567" y="633"/>
                    <a:pt x="502" y="754"/>
                  </a:cubicBezTo>
                  <a:cubicBezTo>
                    <a:pt x="372" y="959"/>
                    <a:pt x="223" y="1182"/>
                    <a:pt x="0" y="1265"/>
                  </a:cubicBezTo>
                </a:path>
              </a:pathLst>
            </a:custGeom>
            <a:noFill/>
            <a:ln w="2100" cap="rnd" cmpd="sng">
              <a:solidFill>
                <a:srgbClr val="0433BF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59"/>
            <p:cNvSpPr/>
            <p:nvPr/>
          </p:nvSpPr>
          <p:spPr>
            <a:xfrm>
              <a:off x="1119775" y="2983531"/>
              <a:ext cx="42236" cy="80881"/>
            </a:xfrm>
            <a:custGeom>
              <a:avLst/>
              <a:gdLst/>
              <a:ahLst/>
              <a:cxnLst/>
              <a:rect l="l" t="t" r="r" b="b"/>
              <a:pathLst>
                <a:path w="671" h="1285" fill="none" extrusionOk="0">
                  <a:moveTo>
                    <a:pt x="670" y="1"/>
                  </a:moveTo>
                  <a:cubicBezTo>
                    <a:pt x="651" y="75"/>
                    <a:pt x="661" y="140"/>
                    <a:pt x="651" y="215"/>
                  </a:cubicBezTo>
                  <a:cubicBezTo>
                    <a:pt x="633" y="308"/>
                    <a:pt x="605" y="401"/>
                    <a:pt x="558" y="475"/>
                  </a:cubicBezTo>
                  <a:cubicBezTo>
                    <a:pt x="400" y="773"/>
                    <a:pt x="224" y="1052"/>
                    <a:pt x="1" y="1284"/>
                  </a:cubicBezTo>
                </a:path>
              </a:pathLst>
            </a:custGeom>
            <a:noFill/>
            <a:ln w="2100" cap="rnd" cmpd="sng">
              <a:solidFill>
                <a:srgbClr val="0433BF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59"/>
            <p:cNvSpPr/>
            <p:nvPr/>
          </p:nvSpPr>
          <p:spPr>
            <a:xfrm>
              <a:off x="1125629" y="3023374"/>
              <a:ext cx="42236" cy="67915"/>
            </a:xfrm>
            <a:custGeom>
              <a:avLst/>
              <a:gdLst/>
              <a:ahLst/>
              <a:cxnLst/>
              <a:rect l="l" t="t" r="r" b="b"/>
              <a:pathLst>
                <a:path w="671" h="1079" fill="none" extrusionOk="0">
                  <a:moveTo>
                    <a:pt x="670" y="0"/>
                  </a:moveTo>
                  <a:cubicBezTo>
                    <a:pt x="670" y="186"/>
                    <a:pt x="596" y="354"/>
                    <a:pt x="484" y="512"/>
                  </a:cubicBezTo>
                  <a:cubicBezTo>
                    <a:pt x="345" y="716"/>
                    <a:pt x="186" y="902"/>
                    <a:pt x="1" y="1079"/>
                  </a:cubicBezTo>
                </a:path>
              </a:pathLst>
            </a:custGeom>
            <a:noFill/>
            <a:ln w="2100" cap="rnd" cmpd="sng">
              <a:solidFill>
                <a:srgbClr val="0433BF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59"/>
            <p:cNvSpPr/>
            <p:nvPr/>
          </p:nvSpPr>
          <p:spPr>
            <a:xfrm>
              <a:off x="1060670" y="2968928"/>
              <a:ext cx="144018" cy="114178"/>
            </a:xfrm>
            <a:custGeom>
              <a:avLst/>
              <a:gdLst/>
              <a:ahLst/>
              <a:cxnLst/>
              <a:rect l="l" t="t" r="r" b="b"/>
              <a:pathLst>
                <a:path w="2288" h="1814" extrusionOk="0">
                  <a:moveTo>
                    <a:pt x="1423" y="0"/>
                  </a:moveTo>
                  <a:cubicBezTo>
                    <a:pt x="1144" y="0"/>
                    <a:pt x="800" y="698"/>
                    <a:pt x="289" y="1191"/>
                  </a:cubicBezTo>
                  <a:lnTo>
                    <a:pt x="0" y="1814"/>
                  </a:lnTo>
                  <a:cubicBezTo>
                    <a:pt x="0" y="1814"/>
                    <a:pt x="1005" y="1591"/>
                    <a:pt x="1646" y="1219"/>
                  </a:cubicBezTo>
                  <a:cubicBezTo>
                    <a:pt x="2288" y="865"/>
                    <a:pt x="1702" y="0"/>
                    <a:pt x="14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59"/>
            <p:cNvSpPr/>
            <p:nvPr/>
          </p:nvSpPr>
          <p:spPr>
            <a:xfrm>
              <a:off x="1075588" y="2907432"/>
              <a:ext cx="57154" cy="134068"/>
            </a:xfrm>
            <a:custGeom>
              <a:avLst/>
              <a:gdLst/>
              <a:ahLst/>
              <a:cxnLst/>
              <a:rect l="l" t="t" r="r" b="b"/>
              <a:pathLst>
                <a:path w="908" h="2130" extrusionOk="0">
                  <a:moveTo>
                    <a:pt x="749" y="1"/>
                  </a:moveTo>
                  <a:cubicBezTo>
                    <a:pt x="572" y="10"/>
                    <a:pt x="470" y="1387"/>
                    <a:pt x="52" y="2028"/>
                  </a:cubicBezTo>
                  <a:cubicBezTo>
                    <a:pt x="1" y="2101"/>
                    <a:pt x="23" y="2130"/>
                    <a:pt x="85" y="2130"/>
                  </a:cubicBezTo>
                  <a:cubicBezTo>
                    <a:pt x="238" y="2130"/>
                    <a:pt x="630" y="1953"/>
                    <a:pt x="749" y="1814"/>
                  </a:cubicBezTo>
                  <a:cubicBezTo>
                    <a:pt x="907" y="1628"/>
                    <a:pt x="907" y="1"/>
                    <a:pt x="7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59"/>
            <p:cNvSpPr/>
            <p:nvPr/>
          </p:nvSpPr>
          <p:spPr>
            <a:xfrm>
              <a:off x="1094597" y="2901515"/>
              <a:ext cx="109210" cy="110149"/>
            </a:xfrm>
            <a:custGeom>
              <a:avLst/>
              <a:gdLst/>
              <a:ahLst/>
              <a:cxnLst/>
              <a:rect l="l" t="t" r="r" b="b"/>
              <a:pathLst>
                <a:path w="1735" h="1750" extrusionOk="0">
                  <a:moveTo>
                    <a:pt x="1617" y="1"/>
                  </a:moveTo>
                  <a:cubicBezTo>
                    <a:pt x="1614" y="1"/>
                    <a:pt x="1612" y="1"/>
                    <a:pt x="1609" y="2"/>
                  </a:cubicBezTo>
                  <a:cubicBezTo>
                    <a:pt x="1470" y="39"/>
                    <a:pt x="1144" y="1127"/>
                    <a:pt x="1" y="1722"/>
                  </a:cubicBezTo>
                  <a:cubicBezTo>
                    <a:pt x="1" y="1722"/>
                    <a:pt x="78" y="1749"/>
                    <a:pt x="207" y="1749"/>
                  </a:cubicBezTo>
                  <a:cubicBezTo>
                    <a:pt x="401" y="1749"/>
                    <a:pt x="711" y="1689"/>
                    <a:pt x="1051" y="1388"/>
                  </a:cubicBezTo>
                  <a:cubicBezTo>
                    <a:pt x="1598" y="886"/>
                    <a:pt x="1734" y="1"/>
                    <a:pt x="1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59"/>
            <p:cNvSpPr/>
            <p:nvPr/>
          </p:nvSpPr>
          <p:spPr>
            <a:xfrm>
              <a:off x="1103409" y="2924427"/>
              <a:ext cx="131618" cy="105869"/>
            </a:xfrm>
            <a:custGeom>
              <a:avLst/>
              <a:gdLst/>
              <a:ahLst/>
              <a:cxnLst/>
              <a:rect l="l" t="t" r="r" b="b"/>
              <a:pathLst>
                <a:path w="2091" h="1682" extrusionOk="0">
                  <a:moveTo>
                    <a:pt x="1950" y="0"/>
                  </a:moveTo>
                  <a:cubicBezTo>
                    <a:pt x="1948" y="0"/>
                    <a:pt x="1946" y="0"/>
                    <a:pt x="1944" y="1"/>
                  </a:cubicBezTo>
                  <a:cubicBezTo>
                    <a:pt x="1786" y="19"/>
                    <a:pt x="1200" y="1191"/>
                    <a:pt x="0" y="1674"/>
                  </a:cubicBezTo>
                  <a:cubicBezTo>
                    <a:pt x="0" y="1674"/>
                    <a:pt x="44" y="1682"/>
                    <a:pt x="120" y="1682"/>
                  </a:cubicBezTo>
                  <a:cubicBezTo>
                    <a:pt x="302" y="1682"/>
                    <a:pt x="670" y="1640"/>
                    <a:pt x="1070" y="1358"/>
                  </a:cubicBezTo>
                  <a:cubicBezTo>
                    <a:pt x="1702" y="937"/>
                    <a:pt x="2091" y="0"/>
                    <a:pt x="19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59"/>
            <p:cNvSpPr/>
            <p:nvPr/>
          </p:nvSpPr>
          <p:spPr>
            <a:xfrm>
              <a:off x="1111026" y="2967732"/>
              <a:ext cx="122932" cy="91518"/>
            </a:xfrm>
            <a:custGeom>
              <a:avLst/>
              <a:gdLst/>
              <a:ahLst/>
              <a:cxnLst/>
              <a:rect l="l" t="t" r="r" b="b"/>
              <a:pathLst>
                <a:path w="1953" h="1454" extrusionOk="0">
                  <a:moveTo>
                    <a:pt x="1860" y="1"/>
                  </a:moveTo>
                  <a:cubicBezTo>
                    <a:pt x="1767" y="1"/>
                    <a:pt x="1274" y="893"/>
                    <a:pt x="0" y="1451"/>
                  </a:cubicBezTo>
                  <a:cubicBezTo>
                    <a:pt x="0" y="1451"/>
                    <a:pt x="20" y="1454"/>
                    <a:pt x="57" y="1454"/>
                  </a:cubicBezTo>
                  <a:cubicBezTo>
                    <a:pt x="209" y="1454"/>
                    <a:pt x="643" y="1418"/>
                    <a:pt x="1144" y="1052"/>
                  </a:cubicBezTo>
                  <a:cubicBezTo>
                    <a:pt x="1692" y="661"/>
                    <a:pt x="1953" y="1"/>
                    <a:pt x="18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59"/>
            <p:cNvSpPr/>
            <p:nvPr/>
          </p:nvSpPr>
          <p:spPr>
            <a:xfrm>
              <a:off x="941265" y="3023941"/>
              <a:ext cx="172155" cy="203178"/>
            </a:xfrm>
            <a:custGeom>
              <a:avLst/>
              <a:gdLst/>
              <a:ahLst/>
              <a:cxnLst/>
              <a:rect l="l" t="t" r="r" b="b"/>
              <a:pathLst>
                <a:path w="2735" h="3228" extrusionOk="0">
                  <a:moveTo>
                    <a:pt x="1228" y="0"/>
                  </a:moveTo>
                  <a:lnTo>
                    <a:pt x="0" y="531"/>
                  </a:lnTo>
                  <a:cubicBezTo>
                    <a:pt x="0" y="531"/>
                    <a:pt x="37" y="884"/>
                    <a:pt x="382" y="1619"/>
                  </a:cubicBezTo>
                  <a:cubicBezTo>
                    <a:pt x="730" y="2333"/>
                    <a:pt x="1691" y="3228"/>
                    <a:pt x="1827" y="3228"/>
                  </a:cubicBezTo>
                  <a:cubicBezTo>
                    <a:pt x="1829" y="3228"/>
                    <a:pt x="1831" y="3228"/>
                    <a:pt x="1832" y="3227"/>
                  </a:cubicBezTo>
                  <a:cubicBezTo>
                    <a:pt x="1953" y="3218"/>
                    <a:pt x="2734" y="1535"/>
                    <a:pt x="2734" y="1535"/>
                  </a:cubicBezTo>
                  <a:lnTo>
                    <a:pt x="1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59"/>
            <p:cNvSpPr/>
            <p:nvPr/>
          </p:nvSpPr>
          <p:spPr>
            <a:xfrm>
              <a:off x="984571" y="2985293"/>
              <a:ext cx="175679" cy="179197"/>
            </a:xfrm>
            <a:custGeom>
              <a:avLst/>
              <a:gdLst/>
              <a:ahLst/>
              <a:cxnLst/>
              <a:rect l="l" t="t" r="r" b="b"/>
              <a:pathLst>
                <a:path w="2791" h="2847" extrusionOk="0">
                  <a:moveTo>
                    <a:pt x="1237" y="1"/>
                  </a:moveTo>
                  <a:lnTo>
                    <a:pt x="0" y="577"/>
                  </a:lnTo>
                  <a:cubicBezTo>
                    <a:pt x="0" y="577"/>
                    <a:pt x="121" y="1163"/>
                    <a:pt x="577" y="1823"/>
                  </a:cubicBezTo>
                  <a:cubicBezTo>
                    <a:pt x="1042" y="2484"/>
                    <a:pt x="2056" y="2846"/>
                    <a:pt x="2056" y="2846"/>
                  </a:cubicBezTo>
                  <a:cubicBezTo>
                    <a:pt x="2056" y="2846"/>
                    <a:pt x="2706" y="2140"/>
                    <a:pt x="2753" y="1907"/>
                  </a:cubicBezTo>
                  <a:cubicBezTo>
                    <a:pt x="2790" y="1675"/>
                    <a:pt x="1367" y="29"/>
                    <a:pt x="1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34" name="Google Shape;3934;p59"/>
          <p:cNvGrpSpPr/>
          <p:nvPr/>
        </p:nvGrpSpPr>
        <p:grpSpPr>
          <a:xfrm>
            <a:off x="7213875" y="2224575"/>
            <a:ext cx="1422024" cy="2705700"/>
            <a:chOff x="7213875" y="2224575"/>
            <a:chExt cx="1422024" cy="2705700"/>
          </a:xfrm>
        </p:grpSpPr>
        <p:sp>
          <p:nvSpPr>
            <p:cNvPr id="3935" name="Google Shape;3935;p59"/>
            <p:cNvSpPr/>
            <p:nvPr/>
          </p:nvSpPr>
          <p:spPr>
            <a:xfrm>
              <a:off x="7471929" y="2544610"/>
              <a:ext cx="1158670" cy="2376754"/>
            </a:xfrm>
            <a:custGeom>
              <a:avLst/>
              <a:gdLst/>
              <a:ahLst/>
              <a:cxnLst/>
              <a:rect l="l" t="t" r="r" b="b"/>
              <a:pathLst>
                <a:path w="22505" h="46164" extrusionOk="0">
                  <a:moveTo>
                    <a:pt x="9026" y="1"/>
                  </a:moveTo>
                  <a:cubicBezTo>
                    <a:pt x="4490" y="1"/>
                    <a:pt x="8668" y="2333"/>
                    <a:pt x="5813" y="14076"/>
                  </a:cubicBezTo>
                  <a:cubicBezTo>
                    <a:pt x="5255" y="17424"/>
                    <a:pt x="4139" y="20651"/>
                    <a:pt x="3106" y="23868"/>
                  </a:cubicBezTo>
                  <a:cubicBezTo>
                    <a:pt x="2056" y="27114"/>
                    <a:pt x="1209" y="30350"/>
                    <a:pt x="717" y="33725"/>
                  </a:cubicBezTo>
                  <a:cubicBezTo>
                    <a:pt x="233" y="37120"/>
                    <a:pt x="1" y="40560"/>
                    <a:pt x="47" y="44001"/>
                  </a:cubicBezTo>
                  <a:cubicBezTo>
                    <a:pt x="47" y="44252"/>
                    <a:pt x="66" y="44559"/>
                    <a:pt x="280" y="44717"/>
                  </a:cubicBezTo>
                  <a:cubicBezTo>
                    <a:pt x="389" y="44807"/>
                    <a:pt x="526" y="44833"/>
                    <a:pt x="668" y="44833"/>
                  </a:cubicBezTo>
                  <a:cubicBezTo>
                    <a:pt x="791" y="44833"/>
                    <a:pt x="917" y="44814"/>
                    <a:pt x="1033" y="44801"/>
                  </a:cubicBezTo>
                  <a:cubicBezTo>
                    <a:pt x="1139" y="44790"/>
                    <a:pt x="1245" y="44785"/>
                    <a:pt x="1350" y="44785"/>
                  </a:cubicBezTo>
                  <a:cubicBezTo>
                    <a:pt x="2225" y="44785"/>
                    <a:pt x="3082" y="45127"/>
                    <a:pt x="3962" y="45210"/>
                  </a:cubicBezTo>
                  <a:cubicBezTo>
                    <a:pt x="4136" y="45229"/>
                    <a:pt x="4311" y="45236"/>
                    <a:pt x="4488" y="45236"/>
                  </a:cubicBezTo>
                  <a:cubicBezTo>
                    <a:pt x="4840" y="45236"/>
                    <a:pt x="5196" y="45207"/>
                    <a:pt x="5543" y="45182"/>
                  </a:cubicBezTo>
                  <a:cubicBezTo>
                    <a:pt x="6287" y="45136"/>
                    <a:pt x="7031" y="45080"/>
                    <a:pt x="7775" y="45033"/>
                  </a:cubicBezTo>
                  <a:cubicBezTo>
                    <a:pt x="7926" y="45026"/>
                    <a:pt x="8079" y="45017"/>
                    <a:pt x="8231" y="45017"/>
                  </a:cubicBezTo>
                  <a:cubicBezTo>
                    <a:pt x="8452" y="45017"/>
                    <a:pt x="8672" y="45036"/>
                    <a:pt x="8881" y="45108"/>
                  </a:cubicBezTo>
                  <a:cubicBezTo>
                    <a:pt x="9197" y="45210"/>
                    <a:pt x="9476" y="45433"/>
                    <a:pt x="9783" y="45535"/>
                  </a:cubicBezTo>
                  <a:cubicBezTo>
                    <a:pt x="10028" y="45622"/>
                    <a:pt x="10288" y="45643"/>
                    <a:pt x="10551" y="45643"/>
                  </a:cubicBezTo>
                  <a:cubicBezTo>
                    <a:pt x="10738" y="45643"/>
                    <a:pt x="10927" y="45632"/>
                    <a:pt x="11113" y="45628"/>
                  </a:cubicBezTo>
                  <a:cubicBezTo>
                    <a:pt x="11177" y="45627"/>
                    <a:pt x="11241" y="45626"/>
                    <a:pt x="11305" y="45626"/>
                  </a:cubicBezTo>
                  <a:cubicBezTo>
                    <a:pt x="13011" y="45626"/>
                    <a:pt x="14736" y="46164"/>
                    <a:pt x="16417" y="46164"/>
                  </a:cubicBezTo>
                  <a:cubicBezTo>
                    <a:pt x="16919" y="46164"/>
                    <a:pt x="17418" y="46116"/>
                    <a:pt x="17911" y="45991"/>
                  </a:cubicBezTo>
                  <a:cubicBezTo>
                    <a:pt x="18311" y="45880"/>
                    <a:pt x="18701" y="45740"/>
                    <a:pt x="19111" y="45666"/>
                  </a:cubicBezTo>
                  <a:cubicBezTo>
                    <a:pt x="20152" y="45461"/>
                    <a:pt x="21119" y="45498"/>
                    <a:pt x="22123" y="45080"/>
                  </a:cubicBezTo>
                  <a:cubicBezTo>
                    <a:pt x="22235" y="45033"/>
                    <a:pt x="22198" y="43452"/>
                    <a:pt x="22216" y="43257"/>
                  </a:cubicBezTo>
                  <a:cubicBezTo>
                    <a:pt x="22244" y="42616"/>
                    <a:pt x="22272" y="41974"/>
                    <a:pt x="22291" y="41342"/>
                  </a:cubicBezTo>
                  <a:cubicBezTo>
                    <a:pt x="22430" y="38050"/>
                    <a:pt x="22505" y="34748"/>
                    <a:pt x="22337" y="31456"/>
                  </a:cubicBezTo>
                  <a:cubicBezTo>
                    <a:pt x="22179" y="28006"/>
                    <a:pt x="21473" y="24677"/>
                    <a:pt x="20849" y="21274"/>
                  </a:cubicBezTo>
                  <a:cubicBezTo>
                    <a:pt x="20217" y="17731"/>
                    <a:pt x="19594" y="14169"/>
                    <a:pt x="19027" y="10617"/>
                  </a:cubicBezTo>
                  <a:cubicBezTo>
                    <a:pt x="18887" y="9724"/>
                    <a:pt x="18739" y="8841"/>
                    <a:pt x="18599" y="7938"/>
                  </a:cubicBezTo>
                  <a:cubicBezTo>
                    <a:pt x="18497" y="7269"/>
                    <a:pt x="18562" y="6627"/>
                    <a:pt x="18432" y="5967"/>
                  </a:cubicBezTo>
                  <a:cubicBezTo>
                    <a:pt x="18264" y="5084"/>
                    <a:pt x="18088" y="4200"/>
                    <a:pt x="17939" y="3317"/>
                  </a:cubicBezTo>
                  <a:cubicBezTo>
                    <a:pt x="17855" y="2861"/>
                    <a:pt x="17781" y="2396"/>
                    <a:pt x="17716" y="1931"/>
                  </a:cubicBezTo>
                  <a:cubicBezTo>
                    <a:pt x="17678" y="1699"/>
                    <a:pt x="17716" y="936"/>
                    <a:pt x="17567" y="769"/>
                  </a:cubicBezTo>
                  <a:cubicBezTo>
                    <a:pt x="17470" y="672"/>
                    <a:pt x="17338" y="645"/>
                    <a:pt x="17197" y="645"/>
                  </a:cubicBezTo>
                  <a:cubicBezTo>
                    <a:pt x="17108" y="645"/>
                    <a:pt x="17015" y="656"/>
                    <a:pt x="16925" y="666"/>
                  </a:cubicBezTo>
                  <a:cubicBezTo>
                    <a:pt x="16868" y="668"/>
                    <a:pt x="16811" y="669"/>
                    <a:pt x="16753" y="669"/>
                  </a:cubicBezTo>
                  <a:cubicBezTo>
                    <a:pt x="15657" y="669"/>
                    <a:pt x="14563" y="346"/>
                    <a:pt x="13484" y="267"/>
                  </a:cubicBezTo>
                  <a:cubicBezTo>
                    <a:pt x="11459" y="115"/>
                    <a:pt x="10029" y="1"/>
                    <a:pt x="902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59"/>
            <p:cNvSpPr/>
            <p:nvPr/>
          </p:nvSpPr>
          <p:spPr>
            <a:xfrm>
              <a:off x="7510698" y="2693301"/>
              <a:ext cx="440557" cy="2074125"/>
            </a:xfrm>
            <a:custGeom>
              <a:avLst/>
              <a:gdLst/>
              <a:ahLst/>
              <a:cxnLst/>
              <a:rect l="l" t="t" r="r" b="b"/>
              <a:pathLst>
                <a:path w="8557" h="40286" fill="none" extrusionOk="0">
                  <a:moveTo>
                    <a:pt x="8184" y="4930"/>
                  </a:moveTo>
                  <a:cubicBezTo>
                    <a:pt x="8556" y="3470"/>
                    <a:pt x="8519" y="1917"/>
                    <a:pt x="8091" y="475"/>
                  </a:cubicBezTo>
                  <a:cubicBezTo>
                    <a:pt x="8026" y="252"/>
                    <a:pt x="7896" y="1"/>
                    <a:pt x="7663" y="1"/>
                  </a:cubicBezTo>
                  <a:cubicBezTo>
                    <a:pt x="7440" y="1"/>
                    <a:pt x="7310" y="252"/>
                    <a:pt x="7245" y="466"/>
                  </a:cubicBezTo>
                  <a:cubicBezTo>
                    <a:pt x="7133" y="857"/>
                    <a:pt x="7078" y="1266"/>
                    <a:pt x="7078" y="1666"/>
                  </a:cubicBezTo>
                  <a:cubicBezTo>
                    <a:pt x="7096" y="2967"/>
                    <a:pt x="6845" y="4307"/>
                    <a:pt x="6668" y="5590"/>
                  </a:cubicBezTo>
                  <a:cubicBezTo>
                    <a:pt x="6482" y="6910"/>
                    <a:pt x="6278" y="8249"/>
                    <a:pt x="6017" y="9561"/>
                  </a:cubicBezTo>
                  <a:cubicBezTo>
                    <a:pt x="4074" y="19818"/>
                    <a:pt x="1" y="29880"/>
                    <a:pt x="791" y="40285"/>
                  </a:cubicBezTo>
                </a:path>
              </a:pathLst>
            </a:custGeom>
            <a:noFill/>
            <a:ln w="2100" cap="flat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59"/>
            <p:cNvSpPr/>
            <p:nvPr/>
          </p:nvSpPr>
          <p:spPr>
            <a:xfrm>
              <a:off x="8281525" y="2705300"/>
              <a:ext cx="272472" cy="2154121"/>
            </a:xfrm>
            <a:custGeom>
              <a:avLst/>
              <a:gdLst/>
              <a:ahLst/>
              <a:cxnLst/>
              <a:rect l="l" t="t" r="r" b="b"/>
              <a:pathLst>
                <a:path w="5292" h="42620" fill="none" extrusionOk="0">
                  <a:moveTo>
                    <a:pt x="1" y="5282"/>
                  </a:moveTo>
                  <a:cubicBezTo>
                    <a:pt x="242" y="3636"/>
                    <a:pt x="28" y="1888"/>
                    <a:pt x="614" y="335"/>
                  </a:cubicBezTo>
                  <a:cubicBezTo>
                    <a:pt x="652" y="252"/>
                    <a:pt x="689" y="168"/>
                    <a:pt x="745" y="103"/>
                  </a:cubicBezTo>
                  <a:cubicBezTo>
                    <a:pt x="800" y="38"/>
                    <a:pt x="893" y="0"/>
                    <a:pt x="986" y="19"/>
                  </a:cubicBezTo>
                  <a:cubicBezTo>
                    <a:pt x="1116" y="56"/>
                    <a:pt x="1163" y="205"/>
                    <a:pt x="1191" y="335"/>
                  </a:cubicBezTo>
                  <a:cubicBezTo>
                    <a:pt x="1386" y="1284"/>
                    <a:pt x="1526" y="2251"/>
                    <a:pt x="1628" y="3218"/>
                  </a:cubicBezTo>
                  <a:cubicBezTo>
                    <a:pt x="1702" y="3822"/>
                    <a:pt x="1684" y="4483"/>
                    <a:pt x="1814" y="5078"/>
                  </a:cubicBezTo>
                  <a:cubicBezTo>
                    <a:pt x="1953" y="5729"/>
                    <a:pt x="2093" y="6380"/>
                    <a:pt x="2223" y="7031"/>
                  </a:cubicBezTo>
                  <a:cubicBezTo>
                    <a:pt x="2493" y="8333"/>
                    <a:pt x="2744" y="9635"/>
                    <a:pt x="2986" y="10946"/>
                  </a:cubicBezTo>
                  <a:cubicBezTo>
                    <a:pt x="3469" y="13559"/>
                    <a:pt x="3888" y="16191"/>
                    <a:pt x="4232" y="18831"/>
                  </a:cubicBezTo>
                  <a:cubicBezTo>
                    <a:pt x="4585" y="21454"/>
                    <a:pt x="4845" y="24104"/>
                    <a:pt x="5022" y="26745"/>
                  </a:cubicBezTo>
                  <a:cubicBezTo>
                    <a:pt x="5199" y="29386"/>
                    <a:pt x="5292" y="32027"/>
                    <a:pt x="5283" y="34677"/>
                  </a:cubicBezTo>
                  <a:cubicBezTo>
                    <a:pt x="5264" y="37328"/>
                    <a:pt x="5143" y="39978"/>
                    <a:pt x="4892" y="42619"/>
                  </a:cubicBezTo>
                </a:path>
              </a:pathLst>
            </a:custGeom>
            <a:noFill/>
            <a:ln w="2100" cap="flat" cmpd="sng">
              <a:solidFill>
                <a:schemeClr val="dk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59"/>
            <p:cNvSpPr/>
            <p:nvPr/>
          </p:nvSpPr>
          <p:spPr>
            <a:xfrm>
              <a:off x="7361802" y="3214954"/>
              <a:ext cx="469234" cy="585230"/>
            </a:xfrm>
            <a:custGeom>
              <a:avLst/>
              <a:gdLst/>
              <a:ahLst/>
              <a:cxnLst/>
              <a:rect l="l" t="t" r="r" b="b"/>
              <a:pathLst>
                <a:path w="9114" h="11367" extrusionOk="0">
                  <a:moveTo>
                    <a:pt x="7462" y="1"/>
                  </a:moveTo>
                  <a:cubicBezTo>
                    <a:pt x="6638" y="1"/>
                    <a:pt x="5940" y="649"/>
                    <a:pt x="5878" y="1474"/>
                  </a:cubicBezTo>
                  <a:cubicBezTo>
                    <a:pt x="5831" y="2246"/>
                    <a:pt x="5664" y="3027"/>
                    <a:pt x="5366" y="3762"/>
                  </a:cubicBezTo>
                  <a:cubicBezTo>
                    <a:pt x="5218" y="4134"/>
                    <a:pt x="5041" y="4497"/>
                    <a:pt x="4846" y="4850"/>
                  </a:cubicBezTo>
                  <a:cubicBezTo>
                    <a:pt x="4650" y="5194"/>
                    <a:pt x="4418" y="5520"/>
                    <a:pt x="4157" y="5854"/>
                  </a:cubicBezTo>
                  <a:cubicBezTo>
                    <a:pt x="3637" y="6524"/>
                    <a:pt x="3014" y="7156"/>
                    <a:pt x="2344" y="7826"/>
                  </a:cubicBezTo>
                  <a:lnTo>
                    <a:pt x="363" y="9807"/>
                  </a:lnTo>
                  <a:cubicBezTo>
                    <a:pt x="29" y="10123"/>
                    <a:pt x="1" y="10644"/>
                    <a:pt x="289" y="11016"/>
                  </a:cubicBezTo>
                  <a:cubicBezTo>
                    <a:pt x="472" y="11247"/>
                    <a:pt x="742" y="11366"/>
                    <a:pt x="1015" y="11366"/>
                  </a:cubicBezTo>
                  <a:cubicBezTo>
                    <a:pt x="1213" y="11366"/>
                    <a:pt x="1413" y="11303"/>
                    <a:pt x="1582" y="11174"/>
                  </a:cubicBezTo>
                  <a:lnTo>
                    <a:pt x="3786" y="9444"/>
                  </a:lnTo>
                  <a:cubicBezTo>
                    <a:pt x="4520" y="8858"/>
                    <a:pt x="5292" y="8254"/>
                    <a:pt x="6017" y="7519"/>
                  </a:cubicBezTo>
                  <a:cubicBezTo>
                    <a:pt x="6389" y="7166"/>
                    <a:pt x="6743" y="6766"/>
                    <a:pt x="7068" y="6338"/>
                  </a:cubicBezTo>
                  <a:cubicBezTo>
                    <a:pt x="7394" y="5910"/>
                    <a:pt x="7682" y="5455"/>
                    <a:pt x="7942" y="4980"/>
                  </a:cubicBezTo>
                  <a:cubicBezTo>
                    <a:pt x="8454" y="4032"/>
                    <a:pt x="8826" y="3000"/>
                    <a:pt x="9030" y="1921"/>
                  </a:cubicBezTo>
                  <a:lnTo>
                    <a:pt x="9030" y="1884"/>
                  </a:lnTo>
                  <a:cubicBezTo>
                    <a:pt x="9040" y="1828"/>
                    <a:pt x="9058" y="1753"/>
                    <a:pt x="9058" y="1698"/>
                  </a:cubicBezTo>
                  <a:cubicBezTo>
                    <a:pt x="9114" y="824"/>
                    <a:pt x="8454" y="61"/>
                    <a:pt x="7580" y="5"/>
                  </a:cubicBezTo>
                  <a:cubicBezTo>
                    <a:pt x="7540" y="2"/>
                    <a:pt x="7501" y="1"/>
                    <a:pt x="74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59"/>
            <p:cNvSpPr/>
            <p:nvPr/>
          </p:nvSpPr>
          <p:spPr>
            <a:xfrm>
              <a:off x="7413545" y="3794529"/>
              <a:ext cx="11018" cy="7208"/>
            </a:xfrm>
            <a:custGeom>
              <a:avLst/>
              <a:gdLst/>
              <a:ahLst/>
              <a:cxnLst/>
              <a:rect l="l" t="t" r="r" b="b"/>
              <a:pathLst>
                <a:path w="214" h="140" extrusionOk="0">
                  <a:moveTo>
                    <a:pt x="205" y="0"/>
                  </a:moveTo>
                  <a:cubicBezTo>
                    <a:pt x="188" y="14"/>
                    <a:pt x="170" y="28"/>
                    <a:pt x="151" y="41"/>
                  </a:cubicBezTo>
                  <a:lnTo>
                    <a:pt x="151" y="41"/>
                  </a:lnTo>
                  <a:lnTo>
                    <a:pt x="214" y="0"/>
                  </a:lnTo>
                  <a:close/>
                  <a:moveTo>
                    <a:pt x="151" y="41"/>
                  </a:moveTo>
                  <a:lnTo>
                    <a:pt x="0" y="140"/>
                  </a:lnTo>
                  <a:cubicBezTo>
                    <a:pt x="53" y="107"/>
                    <a:pt x="105" y="74"/>
                    <a:pt x="1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40" name="Google Shape;3940;p59"/>
            <p:cNvGrpSpPr/>
            <p:nvPr/>
          </p:nvGrpSpPr>
          <p:grpSpPr>
            <a:xfrm>
              <a:off x="7213875" y="3709275"/>
              <a:ext cx="253354" cy="159126"/>
              <a:chOff x="7213875" y="3709275"/>
              <a:chExt cx="253354" cy="159126"/>
            </a:xfrm>
          </p:grpSpPr>
          <p:sp>
            <p:nvSpPr>
              <p:cNvPr id="3941" name="Google Shape;3941;p59"/>
              <p:cNvSpPr/>
              <p:nvPr/>
            </p:nvSpPr>
            <p:spPr>
              <a:xfrm>
                <a:off x="7213875" y="3709275"/>
                <a:ext cx="253354" cy="95435"/>
              </a:xfrm>
              <a:custGeom>
                <a:avLst/>
                <a:gdLst/>
                <a:ahLst/>
                <a:cxnLst/>
                <a:rect l="l" t="t" r="r" b="b"/>
                <a:pathLst>
                  <a:path w="4725" h="1780" extrusionOk="0">
                    <a:moveTo>
                      <a:pt x="3843" y="1"/>
                    </a:moveTo>
                    <a:cubicBezTo>
                      <a:pt x="3836" y="1"/>
                      <a:pt x="3829" y="1"/>
                      <a:pt x="3822" y="1"/>
                    </a:cubicBezTo>
                    <a:cubicBezTo>
                      <a:pt x="3385" y="10"/>
                      <a:pt x="3078" y="354"/>
                      <a:pt x="2688" y="466"/>
                    </a:cubicBezTo>
                    <a:cubicBezTo>
                      <a:pt x="2130" y="643"/>
                      <a:pt x="1535" y="726"/>
                      <a:pt x="939" y="726"/>
                    </a:cubicBezTo>
                    <a:cubicBezTo>
                      <a:pt x="865" y="726"/>
                      <a:pt x="788" y="722"/>
                      <a:pt x="710" y="722"/>
                    </a:cubicBezTo>
                    <a:cubicBezTo>
                      <a:pt x="633" y="722"/>
                      <a:pt x="554" y="726"/>
                      <a:pt x="474" y="745"/>
                    </a:cubicBezTo>
                    <a:cubicBezTo>
                      <a:pt x="326" y="773"/>
                      <a:pt x="177" y="838"/>
                      <a:pt x="121" y="959"/>
                    </a:cubicBezTo>
                    <a:cubicBezTo>
                      <a:pt x="0" y="1163"/>
                      <a:pt x="223" y="1396"/>
                      <a:pt x="465" y="1526"/>
                    </a:cubicBezTo>
                    <a:cubicBezTo>
                      <a:pt x="772" y="1688"/>
                      <a:pt x="1133" y="1780"/>
                      <a:pt x="1492" y="1780"/>
                    </a:cubicBezTo>
                    <a:cubicBezTo>
                      <a:pt x="1525" y="1780"/>
                      <a:pt x="1558" y="1779"/>
                      <a:pt x="1590" y="1777"/>
                    </a:cubicBezTo>
                    <a:cubicBezTo>
                      <a:pt x="1724" y="1777"/>
                      <a:pt x="1846" y="1765"/>
                      <a:pt x="1975" y="1765"/>
                    </a:cubicBezTo>
                    <a:cubicBezTo>
                      <a:pt x="2008" y="1765"/>
                      <a:pt x="2040" y="1766"/>
                      <a:pt x="2074" y="1768"/>
                    </a:cubicBezTo>
                    <a:cubicBezTo>
                      <a:pt x="2055" y="1759"/>
                      <a:pt x="2046" y="1759"/>
                      <a:pt x="2037" y="1740"/>
                    </a:cubicBezTo>
                    <a:lnTo>
                      <a:pt x="4083" y="1638"/>
                    </a:lnTo>
                    <a:cubicBezTo>
                      <a:pt x="4213" y="1535"/>
                      <a:pt x="4324" y="1433"/>
                      <a:pt x="4427" y="1312"/>
                    </a:cubicBezTo>
                    <a:cubicBezTo>
                      <a:pt x="4613" y="1080"/>
                      <a:pt x="4724" y="782"/>
                      <a:pt x="4613" y="503"/>
                    </a:cubicBezTo>
                    <a:cubicBezTo>
                      <a:pt x="4512" y="230"/>
                      <a:pt x="4197" y="1"/>
                      <a:pt x="38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2" name="Google Shape;3942;p59"/>
              <p:cNvSpPr/>
              <p:nvPr/>
            </p:nvSpPr>
            <p:spPr>
              <a:xfrm>
                <a:off x="7295392" y="3794520"/>
                <a:ext cx="90296" cy="73881"/>
              </a:xfrm>
              <a:custGeom>
                <a:avLst/>
                <a:gdLst/>
                <a:ahLst/>
                <a:cxnLst/>
                <a:rect l="l" t="t" r="r" b="b"/>
                <a:pathLst>
                  <a:path w="1684" h="1378" extrusionOk="0">
                    <a:moveTo>
                      <a:pt x="363" y="0"/>
                    </a:moveTo>
                    <a:cubicBezTo>
                      <a:pt x="512" y="112"/>
                      <a:pt x="595" y="326"/>
                      <a:pt x="512" y="502"/>
                    </a:cubicBezTo>
                    <a:cubicBezTo>
                      <a:pt x="475" y="577"/>
                      <a:pt x="419" y="642"/>
                      <a:pt x="372" y="698"/>
                    </a:cubicBezTo>
                    <a:cubicBezTo>
                      <a:pt x="298" y="781"/>
                      <a:pt x="223" y="865"/>
                      <a:pt x="149" y="949"/>
                    </a:cubicBezTo>
                    <a:cubicBezTo>
                      <a:pt x="93" y="1005"/>
                      <a:pt x="47" y="1060"/>
                      <a:pt x="19" y="1135"/>
                    </a:cubicBezTo>
                    <a:cubicBezTo>
                      <a:pt x="0" y="1200"/>
                      <a:pt x="10" y="1293"/>
                      <a:pt x="65" y="1339"/>
                    </a:cubicBezTo>
                    <a:cubicBezTo>
                      <a:pt x="103" y="1367"/>
                      <a:pt x="140" y="1377"/>
                      <a:pt x="168" y="1377"/>
                    </a:cubicBezTo>
                    <a:cubicBezTo>
                      <a:pt x="179" y="1377"/>
                      <a:pt x="191" y="1378"/>
                      <a:pt x="202" y="1378"/>
                    </a:cubicBezTo>
                    <a:cubicBezTo>
                      <a:pt x="299" y="1378"/>
                      <a:pt x="382" y="1344"/>
                      <a:pt x="465" y="1302"/>
                    </a:cubicBezTo>
                    <a:cubicBezTo>
                      <a:pt x="558" y="1256"/>
                      <a:pt x="623" y="1191"/>
                      <a:pt x="707" y="1116"/>
                    </a:cubicBezTo>
                    <a:cubicBezTo>
                      <a:pt x="865" y="967"/>
                      <a:pt x="1033" y="828"/>
                      <a:pt x="1209" y="679"/>
                    </a:cubicBezTo>
                    <a:cubicBezTo>
                      <a:pt x="1311" y="586"/>
                      <a:pt x="1423" y="484"/>
                      <a:pt x="1544" y="400"/>
                    </a:cubicBezTo>
                    <a:cubicBezTo>
                      <a:pt x="1590" y="363"/>
                      <a:pt x="1637" y="344"/>
                      <a:pt x="1683" y="307"/>
                    </a:cubicBezTo>
                    <a:lnTo>
                      <a:pt x="1683" y="307"/>
                    </a:lnTo>
                    <a:cubicBezTo>
                      <a:pt x="1442" y="437"/>
                      <a:pt x="1172" y="530"/>
                      <a:pt x="893" y="530"/>
                    </a:cubicBezTo>
                    <a:cubicBezTo>
                      <a:pt x="995" y="447"/>
                      <a:pt x="986" y="270"/>
                      <a:pt x="884" y="168"/>
                    </a:cubicBezTo>
                    <a:cubicBezTo>
                      <a:pt x="763" y="65"/>
                      <a:pt x="595" y="19"/>
                      <a:pt x="4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3" name="Google Shape;3943;p59"/>
              <p:cNvSpPr/>
              <p:nvPr/>
            </p:nvSpPr>
            <p:spPr>
              <a:xfrm>
                <a:off x="7322080" y="3791865"/>
                <a:ext cx="109760" cy="35440"/>
              </a:xfrm>
              <a:custGeom>
                <a:avLst/>
                <a:gdLst/>
                <a:ahLst/>
                <a:cxnLst/>
                <a:rect l="l" t="t" r="r" b="b"/>
                <a:pathLst>
                  <a:path w="2047" h="661" extrusionOk="0">
                    <a:moveTo>
                      <a:pt x="2046" y="0"/>
                    </a:moveTo>
                    <a:lnTo>
                      <a:pt x="0" y="103"/>
                    </a:lnTo>
                    <a:cubicBezTo>
                      <a:pt x="28" y="103"/>
                      <a:pt x="37" y="112"/>
                      <a:pt x="56" y="121"/>
                    </a:cubicBezTo>
                    <a:lnTo>
                      <a:pt x="112" y="121"/>
                    </a:lnTo>
                    <a:cubicBezTo>
                      <a:pt x="288" y="140"/>
                      <a:pt x="474" y="186"/>
                      <a:pt x="577" y="289"/>
                    </a:cubicBezTo>
                    <a:cubicBezTo>
                      <a:pt x="688" y="391"/>
                      <a:pt x="707" y="568"/>
                      <a:pt x="567" y="661"/>
                    </a:cubicBezTo>
                    <a:cubicBezTo>
                      <a:pt x="856" y="661"/>
                      <a:pt x="1107" y="568"/>
                      <a:pt x="1349" y="437"/>
                    </a:cubicBezTo>
                    <a:cubicBezTo>
                      <a:pt x="1442" y="382"/>
                      <a:pt x="1553" y="326"/>
                      <a:pt x="1646" y="261"/>
                    </a:cubicBezTo>
                    <a:cubicBezTo>
                      <a:pt x="1711" y="214"/>
                      <a:pt x="1786" y="186"/>
                      <a:pt x="1851" y="140"/>
                    </a:cubicBezTo>
                    <a:cubicBezTo>
                      <a:pt x="1925" y="93"/>
                      <a:pt x="1981" y="47"/>
                      <a:pt x="20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4" name="Google Shape;3944;p59"/>
              <p:cNvSpPr/>
              <p:nvPr/>
            </p:nvSpPr>
            <p:spPr>
              <a:xfrm>
                <a:off x="7325725" y="3785000"/>
                <a:ext cx="50600" cy="52975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119" extrusionOk="0">
                    <a:moveTo>
                      <a:pt x="0" y="0"/>
                    </a:moveTo>
                    <a:lnTo>
                      <a:pt x="262" y="1191"/>
                    </a:lnTo>
                    <a:lnTo>
                      <a:pt x="262" y="2119"/>
                    </a:lnTo>
                    <a:lnTo>
                      <a:pt x="2024" y="1452"/>
                    </a:lnTo>
                    <a:lnTo>
                      <a:pt x="1833" y="21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</p:sp>
        </p:grpSp>
        <p:sp>
          <p:nvSpPr>
            <p:cNvPr id="3945" name="Google Shape;3945;p59"/>
            <p:cNvSpPr/>
            <p:nvPr/>
          </p:nvSpPr>
          <p:spPr>
            <a:xfrm>
              <a:off x="7361339" y="3647641"/>
              <a:ext cx="175255" cy="159398"/>
            </a:xfrm>
            <a:custGeom>
              <a:avLst/>
              <a:gdLst/>
              <a:ahLst/>
              <a:cxnLst/>
              <a:rect l="l" t="t" r="r" b="b"/>
              <a:pathLst>
                <a:path w="3404" h="3096" extrusionOk="0">
                  <a:moveTo>
                    <a:pt x="1067" y="1"/>
                  </a:moveTo>
                  <a:cubicBezTo>
                    <a:pt x="1011" y="1"/>
                    <a:pt x="951" y="24"/>
                    <a:pt x="912" y="64"/>
                  </a:cubicBezTo>
                  <a:cubicBezTo>
                    <a:pt x="847" y="138"/>
                    <a:pt x="809" y="250"/>
                    <a:pt x="791" y="352"/>
                  </a:cubicBezTo>
                  <a:cubicBezTo>
                    <a:pt x="623" y="863"/>
                    <a:pt x="0" y="1059"/>
                    <a:pt x="382" y="1561"/>
                  </a:cubicBezTo>
                  <a:cubicBezTo>
                    <a:pt x="716" y="2016"/>
                    <a:pt x="1042" y="2388"/>
                    <a:pt x="1237" y="2909"/>
                  </a:cubicBezTo>
                  <a:cubicBezTo>
                    <a:pt x="1274" y="2993"/>
                    <a:pt x="1312" y="3086"/>
                    <a:pt x="1405" y="3095"/>
                  </a:cubicBezTo>
                  <a:cubicBezTo>
                    <a:pt x="1432" y="3095"/>
                    <a:pt x="1470" y="3086"/>
                    <a:pt x="1507" y="3058"/>
                  </a:cubicBezTo>
                  <a:cubicBezTo>
                    <a:pt x="2056" y="2779"/>
                    <a:pt x="2586" y="2481"/>
                    <a:pt x="3106" y="2137"/>
                  </a:cubicBezTo>
                  <a:cubicBezTo>
                    <a:pt x="3255" y="2063"/>
                    <a:pt x="3404" y="1895"/>
                    <a:pt x="3311" y="1756"/>
                  </a:cubicBezTo>
                  <a:cubicBezTo>
                    <a:pt x="3274" y="1700"/>
                    <a:pt x="3218" y="1672"/>
                    <a:pt x="3144" y="1654"/>
                  </a:cubicBezTo>
                  <a:cubicBezTo>
                    <a:pt x="2911" y="1579"/>
                    <a:pt x="2632" y="1570"/>
                    <a:pt x="2483" y="1375"/>
                  </a:cubicBezTo>
                  <a:cubicBezTo>
                    <a:pt x="2362" y="1235"/>
                    <a:pt x="2353" y="1049"/>
                    <a:pt x="2325" y="873"/>
                  </a:cubicBezTo>
                  <a:cubicBezTo>
                    <a:pt x="2288" y="696"/>
                    <a:pt x="2214" y="501"/>
                    <a:pt x="2046" y="445"/>
                  </a:cubicBezTo>
                  <a:cubicBezTo>
                    <a:pt x="2005" y="432"/>
                    <a:pt x="1964" y="427"/>
                    <a:pt x="1923" y="427"/>
                  </a:cubicBezTo>
                  <a:cubicBezTo>
                    <a:pt x="1815" y="427"/>
                    <a:pt x="1708" y="462"/>
                    <a:pt x="1600" y="482"/>
                  </a:cubicBezTo>
                  <a:cubicBezTo>
                    <a:pt x="1577" y="485"/>
                    <a:pt x="1552" y="486"/>
                    <a:pt x="1528" y="486"/>
                  </a:cubicBezTo>
                  <a:cubicBezTo>
                    <a:pt x="1397" y="486"/>
                    <a:pt x="1259" y="442"/>
                    <a:pt x="1228" y="324"/>
                  </a:cubicBezTo>
                  <a:cubicBezTo>
                    <a:pt x="1200" y="231"/>
                    <a:pt x="1237" y="129"/>
                    <a:pt x="1191" y="64"/>
                  </a:cubicBezTo>
                  <a:cubicBezTo>
                    <a:pt x="1164" y="20"/>
                    <a:pt x="1117" y="1"/>
                    <a:pt x="10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59"/>
            <p:cNvSpPr/>
            <p:nvPr/>
          </p:nvSpPr>
          <p:spPr>
            <a:xfrm>
              <a:off x="7634726" y="2893375"/>
              <a:ext cx="321318" cy="528236"/>
            </a:xfrm>
            <a:custGeom>
              <a:avLst/>
              <a:gdLst/>
              <a:ahLst/>
              <a:cxnLst/>
              <a:rect l="l" t="t" r="r" b="b"/>
              <a:pathLst>
                <a:path w="6241" h="10260" extrusionOk="0">
                  <a:moveTo>
                    <a:pt x="3755" y="0"/>
                  </a:moveTo>
                  <a:cubicBezTo>
                    <a:pt x="2989" y="0"/>
                    <a:pt x="2187" y="601"/>
                    <a:pt x="1683" y="1192"/>
                  </a:cubicBezTo>
                  <a:cubicBezTo>
                    <a:pt x="1125" y="1853"/>
                    <a:pt x="763" y="2652"/>
                    <a:pt x="512" y="3489"/>
                  </a:cubicBezTo>
                  <a:cubicBezTo>
                    <a:pt x="326" y="4122"/>
                    <a:pt x="186" y="4782"/>
                    <a:pt x="140" y="5433"/>
                  </a:cubicBezTo>
                  <a:cubicBezTo>
                    <a:pt x="93" y="6093"/>
                    <a:pt x="0" y="6735"/>
                    <a:pt x="0" y="7395"/>
                  </a:cubicBezTo>
                  <a:cubicBezTo>
                    <a:pt x="0" y="7767"/>
                    <a:pt x="19" y="8139"/>
                    <a:pt x="149" y="8492"/>
                  </a:cubicBezTo>
                  <a:cubicBezTo>
                    <a:pt x="372" y="9060"/>
                    <a:pt x="856" y="9478"/>
                    <a:pt x="1358" y="9841"/>
                  </a:cubicBezTo>
                  <a:cubicBezTo>
                    <a:pt x="1667" y="10050"/>
                    <a:pt x="2013" y="10259"/>
                    <a:pt x="2393" y="10259"/>
                  </a:cubicBezTo>
                  <a:cubicBezTo>
                    <a:pt x="2402" y="10259"/>
                    <a:pt x="2410" y="10259"/>
                    <a:pt x="2418" y="10259"/>
                  </a:cubicBezTo>
                  <a:cubicBezTo>
                    <a:pt x="2762" y="10241"/>
                    <a:pt x="3078" y="10036"/>
                    <a:pt x="3311" y="9776"/>
                  </a:cubicBezTo>
                  <a:cubicBezTo>
                    <a:pt x="3543" y="9525"/>
                    <a:pt x="3701" y="9208"/>
                    <a:pt x="3878" y="8911"/>
                  </a:cubicBezTo>
                  <a:cubicBezTo>
                    <a:pt x="4045" y="8613"/>
                    <a:pt x="4241" y="8381"/>
                    <a:pt x="4464" y="8130"/>
                  </a:cubicBezTo>
                  <a:cubicBezTo>
                    <a:pt x="4669" y="7897"/>
                    <a:pt x="4836" y="7581"/>
                    <a:pt x="4994" y="7302"/>
                  </a:cubicBezTo>
                  <a:cubicBezTo>
                    <a:pt x="5347" y="6698"/>
                    <a:pt x="5626" y="6056"/>
                    <a:pt x="5794" y="5386"/>
                  </a:cubicBezTo>
                  <a:cubicBezTo>
                    <a:pt x="6240" y="3703"/>
                    <a:pt x="5961" y="1760"/>
                    <a:pt x="4789" y="476"/>
                  </a:cubicBezTo>
                  <a:cubicBezTo>
                    <a:pt x="4477" y="137"/>
                    <a:pt x="4120" y="0"/>
                    <a:pt x="37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59"/>
            <p:cNvSpPr/>
            <p:nvPr/>
          </p:nvSpPr>
          <p:spPr>
            <a:xfrm>
              <a:off x="7634751" y="2893375"/>
              <a:ext cx="321318" cy="528236"/>
            </a:xfrm>
            <a:custGeom>
              <a:avLst/>
              <a:gdLst/>
              <a:ahLst/>
              <a:cxnLst/>
              <a:rect l="l" t="t" r="r" b="b"/>
              <a:pathLst>
                <a:path w="6241" h="10260" extrusionOk="0">
                  <a:moveTo>
                    <a:pt x="3755" y="0"/>
                  </a:moveTo>
                  <a:cubicBezTo>
                    <a:pt x="2989" y="0"/>
                    <a:pt x="2187" y="601"/>
                    <a:pt x="1683" y="1192"/>
                  </a:cubicBezTo>
                  <a:cubicBezTo>
                    <a:pt x="1125" y="1853"/>
                    <a:pt x="763" y="2652"/>
                    <a:pt x="512" y="3489"/>
                  </a:cubicBezTo>
                  <a:cubicBezTo>
                    <a:pt x="326" y="4122"/>
                    <a:pt x="186" y="4782"/>
                    <a:pt x="140" y="5433"/>
                  </a:cubicBezTo>
                  <a:cubicBezTo>
                    <a:pt x="93" y="6093"/>
                    <a:pt x="0" y="6735"/>
                    <a:pt x="0" y="7395"/>
                  </a:cubicBezTo>
                  <a:cubicBezTo>
                    <a:pt x="0" y="7767"/>
                    <a:pt x="19" y="8139"/>
                    <a:pt x="149" y="8492"/>
                  </a:cubicBezTo>
                  <a:cubicBezTo>
                    <a:pt x="372" y="9060"/>
                    <a:pt x="856" y="9478"/>
                    <a:pt x="1358" y="9841"/>
                  </a:cubicBezTo>
                  <a:cubicBezTo>
                    <a:pt x="1667" y="10050"/>
                    <a:pt x="2013" y="10259"/>
                    <a:pt x="2393" y="10259"/>
                  </a:cubicBezTo>
                  <a:cubicBezTo>
                    <a:pt x="2402" y="10259"/>
                    <a:pt x="2410" y="10259"/>
                    <a:pt x="2418" y="10259"/>
                  </a:cubicBezTo>
                  <a:cubicBezTo>
                    <a:pt x="2762" y="10241"/>
                    <a:pt x="3078" y="10036"/>
                    <a:pt x="3311" y="9776"/>
                  </a:cubicBezTo>
                  <a:cubicBezTo>
                    <a:pt x="3543" y="9525"/>
                    <a:pt x="3701" y="9208"/>
                    <a:pt x="3878" y="8911"/>
                  </a:cubicBezTo>
                  <a:cubicBezTo>
                    <a:pt x="4045" y="8613"/>
                    <a:pt x="4241" y="8381"/>
                    <a:pt x="4464" y="8130"/>
                  </a:cubicBezTo>
                  <a:cubicBezTo>
                    <a:pt x="4669" y="7897"/>
                    <a:pt x="4836" y="7581"/>
                    <a:pt x="4994" y="7302"/>
                  </a:cubicBezTo>
                  <a:cubicBezTo>
                    <a:pt x="5347" y="6698"/>
                    <a:pt x="5626" y="6056"/>
                    <a:pt x="5794" y="5386"/>
                  </a:cubicBezTo>
                  <a:cubicBezTo>
                    <a:pt x="6240" y="3703"/>
                    <a:pt x="5961" y="1760"/>
                    <a:pt x="4789" y="476"/>
                  </a:cubicBezTo>
                  <a:cubicBezTo>
                    <a:pt x="4477" y="137"/>
                    <a:pt x="4120" y="0"/>
                    <a:pt x="3755" y="0"/>
                  </a:cubicBezTo>
                  <a:close/>
                </a:path>
              </a:pathLst>
            </a:custGeom>
            <a:solidFill>
              <a:srgbClr val="1C0B11">
                <a:alpha val="4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59"/>
            <p:cNvSpPr/>
            <p:nvPr/>
          </p:nvSpPr>
          <p:spPr>
            <a:xfrm>
              <a:off x="7674936" y="3061990"/>
              <a:ext cx="108273" cy="290169"/>
            </a:xfrm>
            <a:custGeom>
              <a:avLst/>
              <a:gdLst/>
              <a:ahLst/>
              <a:cxnLst/>
              <a:rect l="l" t="t" r="r" b="b"/>
              <a:pathLst>
                <a:path w="2103" h="5636" fill="none" extrusionOk="0">
                  <a:moveTo>
                    <a:pt x="614" y="0"/>
                  </a:moveTo>
                  <a:cubicBezTo>
                    <a:pt x="391" y="856"/>
                    <a:pt x="186" y="1721"/>
                    <a:pt x="93" y="2586"/>
                  </a:cubicBezTo>
                  <a:cubicBezTo>
                    <a:pt x="0" y="3469"/>
                    <a:pt x="28" y="4371"/>
                    <a:pt x="326" y="5208"/>
                  </a:cubicBezTo>
                  <a:cubicBezTo>
                    <a:pt x="354" y="5320"/>
                    <a:pt x="400" y="5440"/>
                    <a:pt x="493" y="5515"/>
                  </a:cubicBezTo>
                  <a:cubicBezTo>
                    <a:pt x="586" y="5599"/>
                    <a:pt x="726" y="5636"/>
                    <a:pt x="819" y="5552"/>
                  </a:cubicBezTo>
                  <a:cubicBezTo>
                    <a:pt x="865" y="5515"/>
                    <a:pt x="902" y="5459"/>
                    <a:pt x="921" y="5403"/>
                  </a:cubicBezTo>
                  <a:cubicBezTo>
                    <a:pt x="1665" y="3785"/>
                    <a:pt x="1405" y="1860"/>
                    <a:pt x="2102" y="233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59"/>
            <p:cNvSpPr/>
            <p:nvPr/>
          </p:nvSpPr>
          <p:spPr>
            <a:xfrm>
              <a:off x="7761586" y="3102664"/>
              <a:ext cx="120217" cy="269627"/>
            </a:xfrm>
            <a:custGeom>
              <a:avLst/>
              <a:gdLst/>
              <a:ahLst/>
              <a:cxnLst/>
              <a:rect l="l" t="t" r="r" b="b"/>
              <a:pathLst>
                <a:path w="2335" h="5237" fill="none" extrusionOk="0">
                  <a:moveTo>
                    <a:pt x="1265" y="1"/>
                  </a:moveTo>
                  <a:cubicBezTo>
                    <a:pt x="1135" y="1647"/>
                    <a:pt x="745" y="3284"/>
                    <a:pt x="84" y="4809"/>
                  </a:cubicBezTo>
                  <a:cubicBezTo>
                    <a:pt x="47" y="4902"/>
                    <a:pt x="1" y="5004"/>
                    <a:pt x="47" y="5097"/>
                  </a:cubicBezTo>
                  <a:cubicBezTo>
                    <a:pt x="94" y="5208"/>
                    <a:pt x="242" y="5236"/>
                    <a:pt x="345" y="5208"/>
                  </a:cubicBezTo>
                  <a:cubicBezTo>
                    <a:pt x="466" y="5171"/>
                    <a:pt x="549" y="5078"/>
                    <a:pt x="614" y="4985"/>
                  </a:cubicBezTo>
                  <a:cubicBezTo>
                    <a:pt x="1498" y="3972"/>
                    <a:pt x="2102" y="2707"/>
                    <a:pt x="2335" y="1377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59"/>
            <p:cNvSpPr/>
            <p:nvPr/>
          </p:nvSpPr>
          <p:spPr>
            <a:xfrm>
              <a:off x="7563367" y="2856408"/>
              <a:ext cx="970029" cy="2073867"/>
            </a:xfrm>
            <a:custGeom>
              <a:avLst/>
              <a:gdLst/>
              <a:ahLst/>
              <a:cxnLst/>
              <a:rect l="l" t="t" r="r" b="b"/>
              <a:pathLst>
                <a:path w="18841" h="40281" extrusionOk="0">
                  <a:moveTo>
                    <a:pt x="9333" y="1"/>
                  </a:moveTo>
                  <a:cubicBezTo>
                    <a:pt x="6868" y="1"/>
                    <a:pt x="5291" y="2280"/>
                    <a:pt x="5692" y="4747"/>
                  </a:cubicBezTo>
                  <a:cubicBezTo>
                    <a:pt x="5869" y="6328"/>
                    <a:pt x="6343" y="7862"/>
                    <a:pt x="5841" y="9443"/>
                  </a:cubicBezTo>
                  <a:cubicBezTo>
                    <a:pt x="3813" y="15404"/>
                    <a:pt x="1" y="32849"/>
                    <a:pt x="986" y="39145"/>
                  </a:cubicBezTo>
                  <a:cubicBezTo>
                    <a:pt x="1219" y="39424"/>
                    <a:pt x="3581" y="39824"/>
                    <a:pt x="3944" y="39842"/>
                  </a:cubicBezTo>
                  <a:cubicBezTo>
                    <a:pt x="6484" y="39918"/>
                    <a:pt x="8591" y="40281"/>
                    <a:pt x="11697" y="40281"/>
                  </a:cubicBezTo>
                  <a:cubicBezTo>
                    <a:pt x="13140" y="40281"/>
                    <a:pt x="14797" y="40203"/>
                    <a:pt x="16814" y="39982"/>
                  </a:cubicBezTo>
                  <a:cubicBezTo>
                    <a:pt x="18041" y="39982"/>
                    <a:pt x="18841" y="39665"/>
                    <a:pt x="18813" y="38308"/>
                  </a:cubicBezTo>
                  <a:cubicBezTo>
                    <a:pt x="18822" y="38187"/>
                    <a:pt x="18822" y="38075"/>
                    <a:pt x="18822" y="37954"/>
                  </a:cubicBezTo>
                  <a:cubicBezTo>
                    <a:pt x="18832" y="35239"/>
                    <a:pt x="18311" y="24777"/>
                    <a:pt x="17985" y="22099"/>
                  </a:cubicBezTo>
                  <a:cubicBezTo>
                    <a:pt x="17660" y="19393"/>
                    <a:pt x="17772" y="16510"/>
                    <a:pt x="16535" y="14009"/>
                  </a:cubicBezTo>
                  <a:cubicBezTo>
                    <a:pt x="16005" y="12967"/>
                    <a:pt x="15279" y="12037"/>
                    <a:pt x="14814" y="10949"/>
                  </a:cubicBezTo>
                  <a:cubicBezTo>
                    <a:pt x="14284" y="9740"/>
                    <a:pt x="14368" y="8764"/>
                    <a:pt x="14833" y="7583"/>
                  </a:cubicBezTo>
                  <a:cubicBezTo>
                    <a:pt x="15149" y="6783"/>
                    <a:pt x="15326" y="5816"/>
                    <a:pt x="15437" y="4970"/>
                  </a:cubicBezTo>
                  <a:cubicBezTo>
                    <a:pt x="15614" y="3668"/>
                    <a:pt x="15530" y="2254"/>
                    <a:pt x="14452" y="1371"/>
                  </a:cubicBezTo>
                  <a:cubicBezTo>
                    <a:pt x="13159" y="302"/>
                    <a:pt x="11095" y="60"/>
                    <a:pt x="9495" y="4"/>
                  </a:cubicBezTo>
                  <a:cubicBezTo>
                    <a:pt x="9441" y="2"/>
                    <a:pt x="9387" y="1"/>
                    <a:pt x="93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59"/>
            <p:cNvSpPr/>
            <p:nvPr/>
          </p:nvSpPr>
          <p:spPr>
            <a:xfrm>
              <a:off x="8139797" y="2986358"/>
              <a:ext cx="105905" cy="1919927"/>
            </a:xfrm>
            <a:custGeom>
              <a:avLst/>
              <a:gdLst/>
              <a:ahLst/>
              <a:cxnLst/>
              <a:rect l="l" t="t" r="r" b="b"/>
              <a:pathLst>
                <a:path w="2057" h="37291" fill="none" extrusionOk="0">
                  <a:moveTo>
                    <a:pt x="2056" y="0"/>
                  </a:moveTo>
                  <a:cubicBezTo>
                    <a:pt x="1619" y="837"/>
                    <a:pt x="1163" y="1683"/>
                    <a:pt x="894" y="2595"/>
                  </a:cubicBezTo>
                  <a:cubicBezTo>
                    <a:pt x="624" y="3497"/>
                    <a:pt x="550" y="4501"/>
                    <a:pt x="847" y="5394"/>
                  </a:cubicBezTo>
                  <a:cubicBezTo>
                    <a:pt x="1089" y="6128"/>
                    <a:pt x="1582" y="6779"/>
                    <a:pt x="1675" y="7542"/>
                  </a:cubicBezTo>
                  <a:cubicBezTo>
                    <a:pt x="1870" y="9234"/>
                    <a:pt x="113" y="10676"/>
                    <a:pt x="233" y="12368"/>
                  </a:cubicBezTo>
                  <a:cubicBezTo>
                    <a:pt x="289" y="13159"/>
                    <a:pt x="754" y="13856"/>
                    <a:pt x="996" y="14609"/>
                  </a:cubicBezTo>
                  <a:cubicBezTo>
                    <a:pt x="1526" y="16255"/>
                    <a:pt x="1080" y="18450"/>
                    <a:pt x="392" y="19984"/>
                  </a:cubicBezTo>
                  <a:cubicBezTo>
                    <a:pt x="224" y="20366"/>
                    <a:pt x="20" y="20765"/>
                    <a:pt x="57" y="21184"/>
                  </a:cubicBezTo>
                  <a:cubicBezTo>
                    <a:pt x="113" y="21900"/>
                    <a:pt x="847" y="22356"/>
                    <a:pt x="1228" y="22969"/>
                  </a:cubicBezTo>
                  <a:cubicBezTo>
                    <a:pt x="1833" y="23927"/>
                    <a:pt x="1349" y="33013"/>
                    <a:pt x="940" y="34063"/>
                  </a:cubicBezTo>
                  <a:cubicBezTo>
                    <a:pt x="531" y="35105"/>
                    <a:pt x="1" y="36174"/>
                    <a:pt x="113" y="37290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59"/>
            <p:cNvSpPr/>
            <p:nvPr/>
          </p:nvSpPr>
          <p:spPr>
            <a:xfrm>
              <a:off x="7749641" y="2936571"/>
              <a:ext cx="204447" cy="1934291"/>
            </a:xfrm>
            <a:custGeom>
              <a:avLst/>
              <a:gdLst/>
              <a:ahLst/>
              <a:cxnLst/>
              <a:rect l="l" t="t" r="r" b="b"/>
              <a:pathLst>
                <a:path w="3971" h="37570" fill="none" extrusionOk="0">
                  <a:moveTo>
                    <a:pt x="3776" y="0"/>
                  </a:moveTo>
                  <a:cubicBezTo>
                    <a:pt x="3153" y="632"/>
                    <a:pt x="3162" y="1655"/>
                    <a:pt x="3385" y="2511"/>
                  </a:cubicBezTo>
                  <a:cubicBezTo>
                    <a:pt x="3590" y="3376"/>
                    <a:pt x="3971" y="4222"/>
                    <a:pt x="3915" y="5105"/>
                  </a:cubicBezTo>
                  <a:cubicBezTo>
                    <a:pt x="3859" y="5989"/>
                    <a:pt x="3385" y="6807"/>
                    <a:pt x="3246" y="7672"/>
                  </a:cubicBezTo>
                  <a:cubicBezTo>
                    <a:pt x="3032" y="8992"/>
                    <a:pt x="3599" y="10387"/>
                    <a:pt x="3171" y="11643"/>
                  </a:cubicBezTo>
                  <a:cubicBezTo>
                    <a:pt x="2855" y="12545"/>
                    <a:pt x="2065" y="13242"/>
                    <a:pt x="1860" y="14172"/>
                  </a:cubicBezTo>
                  <a:cubicBezTo>
                    <a:pt x="1572" y="15381"/>
                    <a:pt x="2325" y="16599"/>
                    <a:pt x="2325" y="17855"/>
                  </a:cubicBezTo>
                  <a:cubicBezTo>
                    <a:pt x="2325" y="19891"/>
                    <a:pt x="344" y="21528"/>
                    <a:pt x="391" y="23564"/>
                  </a:cubicBezTo>
                  <a:cubicBezTo>
                    <a:pt x="409" y="24253"/>
                    <a:pt x="437" y="32752"/>
                    <a:pt x="577" y="33422"/>
                  </a:cubicBezTo>
                  <a:cubicBezTo>
                    <a:pt x="874" y="34817"/>
                    <a:pt x="660" y="36314"/>
                    <a:pt x="0" y="37569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59"/>
            <p:cNvSpPr/>
            <p:nvPr/>
          </p:nvSpPr>
          <p:spPr>
            <a:xfrm>
              <a:off x="8236538" y="3426355"/>
              <a:ext cx="149924" cy="1480400"/>
            </a:xfrm>
            <a:custGeom>
              <a:avLst/>
              <a:gdLst/>
              <a:ahLst/>
              <a:cxnLst/>
              <a:rect l="l" t="t" r="r" b="b"/>
              <a:pathLst>
                <a:path w="2912" h="28754" fill="none" extrusionOk="0">
                  <a:moveTo>
                    <a:pt x="1061" y="0"/>
                  </a:moveTo>
                  <a:cubicBezTo>
                    <a:pt x="540" y="1256"/>
                    <a:pt x="0" y="2650"/>
                    <a:pt x="419" y="3952"/>
                  </a:cubicBezTo>
                  <a:cubicBezTo>
                    <a:pt x="698" y="4826"/>
                    <a:pt x="1386" y="5505"/>
                    <a:pt x="1832" y="6314"/>
                  </a:cubicBezTo>
                  <a:cubicBezTo>
                    <a:pt x="2483" y="7495"/>
                    <a:pt x="2604" y="8965"/>
                    <a:pt x="2167" y="10239"/>
                  </a:cubicBezTo>
                  <a:cubicBezTo>
                    <a:pt x="1925" y="10936"/>
                    <a:pt x="1498" y="11596"/>
                    <a:pt x="1442" y="12340"/>
                  </a:cubicBezTo>
                  <a:cubicBezTo>
                    <a:pt x="1358" y="13298"/>
                    <a:pt x="1879" y="14172"/>
                    <a:pt x="2214" y="15065"/>
                  </a:cubicBezTo>
                  <a:cubicBezTo>
                    <a:pt x="2911" y="16943"/>
                    <a:pt x="2576" y="26959"/>
                    <a:pt x="1702" y="28754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59"/>
            <p:cNvSpPr/>
            <p:nvPr/>
          </p:nvSpPr>
          <p:spPr>
            <a:xfrm>
              <a:off x="7850655" y="2890491"/>
              <a:ext cx="371567" cy="2038755"/>
            </a:xfrm>
            <a:custGeom>
              <a:avLst/>
              <a:gdLst/>
              <a:ahLst/>
              <a:cxnLst/>
              <a:rect l="l" t="t" r="r" b="b"/>
              <a:pathLst>
                <a:path w="7217" h="39599" extrusionOk="0">
                  <a:moveTo>
                    <a:pt x="3686" y="1"/>
                  </a:moveTo>
                  <a:cubicBezTo>
                    <a:pt x="3126" y="1"/>
                    <a:pt x="2580" y="55"/>
                    <a:pt x="2074" y="170"/>
                  </a:cubicBezTo>
                  <a:cubicBezTo>
                    <a:pt x="2502" y="2197"/>
                    <a:pt x="2744" y="4271"/>
                    <a:pt x="2799" y="6354"/>
                  </a:cubicBezTo>
                  <a:cubicBezTo>
                    <a:pt x="2855" y="8455"/>
                    <a:pt x="2585" y="10473"/>
                    <a:pt x="2409" y="12556"/>
                  </a:cubicBezTo>
                  <a:cubicBezTo>
                    <a:pt x="2046" y="16778"/>
                    <a:pt x="1609" y="20981"/>
                    <a:pt x="1060" y="25194"/>
                  </a:cubicBezTo>
                  <a:cubicBezTo>
                    <a:pt x="828" y="27045"/>
                    <a:pt x="270" y="37423"/>
                    <a:pt x="0" y="39255"/>
                  </a:cubicBezTo>
                  <a:cubicBezTo>
                    <a:pt x="781" y="39599"/>
                    <a:pt x="3925" y="39571"/>
                    <a:pt x="4538" y="39580"/>
                  </a:cubicBezTo>
                  <a:cubicBezTo>
                    <a:pt x="4631" y="32513"/>
                    <a:pt x="4706" y="17206"/>
                    <a:pt x="4724" y="10138"/>
                  </a:cubicBezTo>
                  <a:cubicBezTo>
                    <a:pt x="4724" y="8465"/>
                    <a:pt x="4724" y="6781"/>
                    <a:pt x="5040" y="5145"/>
                  </a:cubicBezTo>
                  <a:cubicBezTo>
                    <a:pt x="5375" y="3499"/>
                    <a:pt x="6045" y="1881"/>
                    <a:pt x="7216" y="700"/>
                  </a:cubicBezTo>
                  <a:cubicBezTo>
                    <a:pt x="6167" y="255"/>
                    <a:pt x="4896" y="1"/>
                    <a:pt x="36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59"/>
            <p:cNvSpPr/>
            <p:nvPr/>
          </p:nvSpPr>
          <p:spPr>
            <a:xfrm>
              <a:off x="8000477" y="2971993"/>
              <a:ext cx="113524" cy="1093078"/>
            </a:xfrm>
            <a:custGeom>
              <a:avLst/>
              <a:gdLst/>
              <a:ahLst/>
              <a:cxnLst/>
              <a:rect l="l" t="t" r="r" b="b"/>
              <a:pathLst>
                <a:path w="2205" h="21231" fill="none" extrusionOk="0">
                  <a:moveTo>
                    <a:pt x="2075" y="0"/>
                  </a:moveTo>
                  <a:cubicBezTo>
                    <a:pt x="1" y="6826"/>
                    <a:pt x="2205" y="14358"/>
                    <a:pt x="261" y="21230"/>
                  </a:cubicBezTo>
                </a:path>
              </a:pathLst>
            </a:custGeom>
            <a:noFill/>
            <a:ln w="2100" cap="rnd" cmpd="sng">
              <a:solidFill>
                <a:srgbClr val="F5F5F7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59"/>
            <p:cNvSpPr/>
            <p:nvPr/>
          </p:nvSpPr>
          <p:spPr>
            <a:xfrm>
              <a:off x="7918152" y="3809821"/>
              <a:ext cx="73778" cy="1080207"/>
            </a:xfrm>
            <a:custGeom>
              <a:avLst/>
              <a:gdLst/>
              <a:ahLst/>
              <a:cxnLst/>
              <a:rect l="l" t="t" r="r" b="b"/>
              <a:pathLst>
                <a:path w="1433" h="20981" fill="none" extrusionOk="0">
                  <a:moveTo>
                    <a:pt x="1433" y="1"/>
                  </a:moveTo>
                  <a:cubicBezTo>
                    <a:pt x="493" y="3721"/>
                    <a:pt x="93" y="7580"/>
                    <a:pt x="242" y="11420"/>
                  </a:cubicBezTo>
                  <a:cubicBezTo>
                    <a:pt x="372" y="14629"/>
                    <a:pt x="884" y="17902"/>
                    <a:pt x="0" y="20980"/>
                  </a:cubicBezTo>
                </a:path>
              </a:pathLst>
            </a:custGeom>
            <a:noFill/>
            <a:ln w="2100" cap="rnd" cmpd="sng">
              <a:solidFill>
                <a:srgbClr val="F5F5F7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59"/>
            <p:cNvSpPr/>
            <p:nvPr/>
          </p:nvSpPr>
          <p:spPr>
            <a:xfrm>
              <a:off x="7983745" y="4153591"/>
              <a:ext cx="69453" cy="697622"/>
            </a:xfrm>
            <a:custGeom>
              <a:avLst/>
              <a:gdLst/>
              <a:ahLst/>
              <a:cxnLst/>
              <a:rect l="l" t="t" r="r" b="b"/>
              <a:pathLst>
                <a:path w="1349" h="13550" fill="none" extrusionOk="0">
                  <a:moveTo>
                    <a:pt x="623" y="1"/>
                  </a:moveTo>
                  <a:cubicBezTo>
                    <a:pt x="0" y="4483"/>
                    <a:pt x="1349" y="9068"/>
                    <a:pt x="679" y="13550"/>
                  </a:cubicBezTo>
                </a:path>
              </a:pathLst>
            </a:custGeom>
            <a:noFill/>
            <a:ln w="2100" cap="rnd" cmpd="sng">
              <a:solidFill>
                <a:srgbClr val="F5F5F7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59"/>
            <p:cNvSpPr/>
            <p:nvPr/>
          </p:nvSpPr>
          <p:spPr>
            <a:xfrm>
              <a:off x="7996668" y="2993051"/>
              <a:ext cx="46028" cy="682279"/>
            </a:xfrm>
            <a:custGeom>
              <a:avLst/>
              <a:gdLst/>
              <a:ahLst/>
              <a:cxnLst/>
              <a:rect l="l" t="t" r="r" b="b"/>
              <a:pathLst>
                <a:path w="894" h="13252" fill="none" extrusionOk="0">
                  <a:moveTo>
                    <a:pt x="317" y="0"/>
                  </a:moveTo>
                  <a:cubicBezTo>
                    <a:pt x="893" y="4390"/>
                    <a:pt x="782" y="8881"/>
                    <a:pt x="1" y="13252"/>
                  </a:cubicBezTo>
                </a:path>
              </a:pathLst>
            </a:custGeom>
            <a:noFill/>
            <a:ln w="2100" cap="rnd" cmpd="sng">
              <a:solidFill>
                <a:srgbClr val="F5F5F7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59"/>
            <p:cNvSpPr/>
            <p:nvPr/>
          </p:nvSpPr>
          <p:spPr>
            <a:xfrm>
              <a:off x="7841079" y="3373582"/>
              <a:ext cx="502288" cy="104000"/>
            </a:xfrm>
            <a:custGeom>
              <a:avLst/>
              <a:gdLst/>
              <a:ahLst/>
              <a:cxnLst/>
              <a:rect l="l" t="t" r="r" b="b"/>
              <a:pathLst>
                <a:path w="9756" h="2020" extrusionOk="0">
                  <a:moveTo>
                    <a:pt x="8845" y="0"/>
                  </a:moveTo>
                  <a:cubicBezTo>
                    <a:pt x="8734" y="0"/>
                    <a:pt x="8623" y="18"/>
                    <a:pt x="8518" y="39"/>
                  </a:cubicBezTo>
                  <a:cubicBezTo>
                    <a:pt x="7161" y="272"/>
                    <a:pt x="5803" y="504"/>
                    <a:pt x="4417" y="551"/>
                  </a:cubicBezTo>
                  <a:cubicBezTo>
                    <a:pt x="4309" y="554"/>
                    <a:pt x="4200" y="556"/>
                    <a:pt x="4092" y="556"/>
                  </a:cubicBezTo>
                  <a:cubicBezTo>
                    <a:pt x="3549" y="556"/>
                    <a:pt x="3007" y="517"/>
                    <a:pt x="2465" y="439"/>
                  </a:cubicBezTo>
                  <a:cubicBezTo>
                    <a:pt x="1897" y="365"/>
                    <a:pt x="1311" y="95"/>
                    <a:pt x="744" y="58"/>
                  </a:cubicBezTo>
                  <a:cubicBezTo>
                    <a:pt x="728" y="57"/>
                    <a:pt x="713" y="57"/>
                    <a:pt x="697" y="57"/>
                  </a:cubicBezTo>
                  <a:cubicBezTo>
                    <a:pt x="293" y="57"/>
                    <a:pt x="0" y="288"/>
                    <a:pt x="0" y="709"/>
                  </a:cubicBezTo>
                  <a:cubicBezTo>
                    <a:pt x="10" y="1258"/>
                    <a:pt x="475" y="1648"/>
                    <a:pt x="949" y="1825"/>
                  </a:cubicBezTo>
                  <a:cubicBezTo>
                    <a:pt x="1311" y="1955"/>
                    <a:pt x="1693" y="1992"/>
                    <a:pt x="2065" y="2002"/>
                  </a:cubicBezTo>
                  <a:cubicBezTo>
                    <a:pt x="2351" y="2014"/>
                    <a:pt x="2637" y="2020"/>
                    <a:pt x="2923" y="2020"/>
                  </a:cubicBezTo>
                  <a:cubicBezTo>
                    <a:pt x="5218" y="2020"/>
                    <a:pt x="7498" y="1642"/>
                    <a:pt x="9755" y="1220"/>
                  </a:cubicBezTo>
                  <a:cubicBezTo>
                    <a:pt x="9718" y="988"/>
                    <a:pt x="9681" y="746"/>
                    <a:pt x="9588" y="523"/>
                  </a:cubicBezTo>
                  <a:cubicBezTo>
                    <a:pt x="9495" y="300"/>
                    <a:pt x="9327" y="105"/>
                    <a:pt x="9095" y="39"/>
                  </a:cubicBezTo>
                  <a:cubicBezTo>
                    <a:pt x="9014" y="11"/>
                    <a:pt x="8930" y="0"/>
                    <a:pt x="88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59"/>
            <p:cNvSpPr/>
            <p:nvPr/>
          </p:nvSpPr>
          <p:spPr>
            <a:xfrm>
              <a:off x="7919594" y="2512174"/>
              <a:ext cx="365801" cy="501001"/>
            </a:xfrm>
            <a:custGeom>
              <a:avLst/>
              <a:gdLst/>
              <a:ahLst/>
              <a:cxnLst/>
              <a:rect l="l" t="t" r="r" b="b"/>
              <a:pathLst>
                <a:path w="7105" h="9731" extrusionOk="0">
                  <a:moveTo>
                    <a:pt x="3071" y="0"/>
                  </a:moveTo>
                  <a:cubicBezTo>
                    <a:pt x="3027" y="0"/>
                    <a:pt x="2983" y="1"/>
                    <a:pt x="2939" y="4"/>
                  </a:cubicBezTo>
                  <a:cubicBezTo>
                    <a:pt x="2204" y="41"/>
                    <a:pt x="1042" y="432"/>
                    <a:pt x="502" y="934"/>
                  </a:cubicBezTo>
                  <a:cubicBezTo>
                    <a:pt x="354" y="1064"/>
                    <a:pt x="484" y="1250"/>
                    <a:pt x="382" y="1399"/>
                  </a:cubicBezTo>
                  <a:cubicBezTo>
                    <a:pt x="270" y="1575"/>
                    <a:pt x="577" y="2887"/>
                    <a:pt x="605" y="3101"/>
                  </a:cubicBezTo>
                  <a:cubicBezTo>
                    <a:pt x="651" y="3575"/>
                    <a:pt x="716" y="4040"/>
                    <a:pt x="809" y="4505"/>
                  </a:cubicBezTo>
                  <a:cubicBezTo>
                    <a:pt x="912" y="4988"/>
                    <a:pt x="1079" y="5481"/>
                    <a:pt x="1051" y="5983"/>
                  </a:cubicBezTo>
                  <a:cubicBezTo>
                    <a:pt x="1042" y="6234"/>
                    <a:pt x="949" y="6448"/>
                    <a:pt x="865" y="6681"/>
                  </a:cubicBezTo>
                  <a:cubicBezTo>
                    <a:pt x="800" y="6895"/>
                    <a:pt x="707" y="7081"/>
                    <a:pt x="512" y="7211"/>
                  </a:cubicBezTo>
                  <a:cubicBezTo>
                    <a:pt x="400" y="7285"/>
                    <a:pt x="279" y="7341"/>
                    <a:pt x="186" y="7434"/>
                  </a:cubicBezTo>
                  <a:cubicBezTo>
                    <a:pt x="19" y="7592"/>
                    <a:pt x="0" y="7871"/>
                    <a:pt x="93" y="8085"/>
                  </a:cubicBezTo>
                  <a:cubicBezTo>
                    <a:pt x="186" y="8290"/>
                    <a:pt x="372" y="8457"/>
                    <a:pt x="568" y="8568"/>
                  </a:cubicBezTo>
                  <a:cubicBezTo>
                    <a:pt x="763" y="8689"/>
                    <a:pt x="995" y="8754"/>
                    <a:pt x="1209" y="8838"/>
                  </a:cubicBezTo>
                  <a:cubicBezTo>
                    <a:pt x="1432" y="8922"/>
                    <a:pt x="1637" y="9024"/>
                    <a:pt x="1814" y="9192"/>
                  </a:cubicBezTo>
                  <a:cubicBezTo>
                    <a:pt x="2009" y="9378"/>
                    <a:pt x="2148" y="9582"/>
                    <a:pt x="2418" y="9675"/>
                  </a:cubicBezTo>
                  <a:cubicBezTo>
                    <a:pt x="2535" y="9714"/>
                    <a:pt x="2656" y="9731"/>
                    <a:pt x="2778" y="9731"/>
                  </a:cubicBezTo>
                  <a:cubicBezTo>
                    <a:pt x="3064" y="9731"/>
                    <a:pt x="3357" y="9640"/>
                    <a:pt x="3618" y="9536"/>
                  </a:cubicBezTo>
                  <a:cubicBezTo>
                    <a:pt x="3999" y="9378"/>
                    <a:pt x="4371" y="9164"/>
                    <a:pt x="4780" y="9117"/>
                  </a:cubicBezTo>
                  <a:cubicBezTo>
                    <a:pt x="4865" y="9107"/>
                    <a:pt x="4951" y="9103"/>
                    <a:pt x="5037" y="9103"/>
                  </a:cubicBezTo>
                  <a:cubicBezTo>
                    <a:pt x="5253" y="9103"/>
                    <a:pt x="5472" y="9126"/>
                    <a:pt x="5691" y="9126"/>
                  </a:cubicBezTo>
                  <a:cubicBezTo>
                    <a:pt x="5998" y="9126"/>
                    <a:pt x="6324" y="9071"/>
                    <a:pt x="6547" y="8866"/>
                  </a:cubicBezTo>
                  <a:cubicBezTo>
                    <a:pt x="6742" y="8680"/>
                    <a:pt x="6826" y="8382"/>
                    <a:pt x="6826" y="8104"/>
                  </a:cubicBezTo>
                  <a:cubicBezTo>
                    <a:pt x="6826" y="7825"/>
                    <a:pt x="6733" y="7564"/>
                    <a:pt x="6649" y="7304"/>
                  </a:cubicBezTo>
                  <a:cubicBezTo>
                    <a:pt x="6547" y="6969"/>
                    <a:pt x="6426" y="6616"/>
                    <a:pt x="6380" y="6272"/>
                  </a:cubicBezTo>
                  <a:cubicBezTo>
                    <a:pt x="6287" y="5611"/>
                    <a:pt x="6594" y="5165"/>
                    <a:pt x="6798" y="4570"/>
                  </a:cubicBezTo>
                  <a:cubicBezTo>
                    <a:pt x="6900" y="4272"/>
                    <a:pt x="7021" y="3965"/>
                    <a:pt x="7058" y="3640"/>
                  </a:cubicBezTo>
                  <a:cubicBezTo>
                    <a:pt x="7105" y="3314"/>
                    <a:pt x="7068" y="1436"/>
                    <a:pt x="6891" y="1166"/>
                  </a:cubicBezTo>
                  <a:cubicBezTo>
                    <a:pt x="6791" y="1008"/>
                    <a:pt x="6599" y="984"/>
                    <a:pt x="6385" y="984"/>
                  </a:cubicBezTo>
                  <a:cubicBezTo>
                    <a:pt x="6294" y="984"/>
                    <a:pt x="6199" y="988"/>
                    <a:pt x="6105" y="988"/>
                  </a:cubicBezTo>
                  <a:cubicBezTo>
                    <a:pt x="5970" y="988"/>
                    <a:pt x="5839" y="979"/>
                    <a:pt x="5729" y="934"/>
                  </a:cubicBezTo>
                  <a:cubicBezTo>
                    <a:pt x="4866" y="560"/>
                    <a:pt x="4021" y="0"/>
                    <a:pt x="30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59"/>
            <p:cNvSpPr/>
            <p:nvPr/>
          </p:nvSpPr>
          <p:spPr>
            <a:xfrm>
              <a:off x="7919594" y="2512174"/>
              <a:ext cx="365801" cy="501001"/>
            </a:xfrm>
            <a:custGeom>
              <a:avLst/>
              <a:gdLst/>
              <a:ahLst/>
              <a:cxnLst/>
              <a:rect l="l" t="t" r="r" b="b"/>
              <a:pathLst>
                <a:path w="7105" h="9731" extrusionOk="0">
                  <a:moveTo>
                    <a:pt x="3071" y="0"/>
                  </a:moveTo>
                  <a:cubicBezTo>
                    <a:pt x="3027" y="0"/>
                    <a:pt x="2983" y="1"/>
                    <a:pt x="2939" y="4"/>
                  </a:cubicBezTo>
                  <a:cubicBezTo>
                    <a:pt x="2204" y="41"/>
                    <a:pt x="1042" y="432"/>
                    <a:pt x="502" y="934"/>
                  </a:cubicBezTo>
                  <a:cubicBezTo>
                    <a:pt x="354" y="1064"/>
                    <a:pt x="484" y="1250"/>
                    <a:pt x="382" y="1399"/>
                  </a:cubicBezTo>
                  <a:cubicBezTo>
                    <a:pt x="270" y="1575"/>
                    <a:pt x="577" y="2887"/>
                    <a:pt x="605" y="3101"/>
                  </a:cubicBezTo>
                  <a:cubicBezTo>
                    <a:pt x="651" y="3575"/>
                    <a:pt x="716" y="4040"/>
                    <a:pt x="809" y="4505"/>
                  </a:cubicBezTo>
                  <a:cubicBezTo>
                    <a:pt x="912" y="4988"/>
                    <a:pt x="1079" y="5481"/>
                    <a:pt x="1051" y="5983"/>
                  </a:cubicBezTo>
                  <a:cubicBezTo>
                    <a:pt x="1042" y="6234"/>
                    <a:pt x="949" y="6448"/>
                    <a:pt x="865" y="6681"/>
                  </a:cubicBezTo>
                  <a:cubicBezTo>
                    <a:pt x="800" y="6895"/>
                    <a:pt x="707" y="7081"/>
                    <a:pt x="512" y="7211"/>
                  </a:cubicBezTo>
                  <a:cubicBezTo>
                    <a:pt x="400" y="7285"/>
                    <a:pt x="279" y="7341"/>
                    <a:pt x="186" y="7434"/>
                  </a:cubicBezTo>
                  <a:cubicBezTo>
                    <a:pt x="19" y="7592"/>
                    <a:pt x="0" y="7871"/>
                    <a:pt x="93" y="8085"/>
                  </a:cubicBezTo>
                  <a:cubicBezTo>
                    <a:pt x="186" y="8290"/>
                    <a:pt x="372" y="8457"/>
                    <a:pt x="568" y="8568"/>
                  </a:cubicBezTo>
                  <a:cubicBezTo>
                    <a:pt x="763" y="8689"/>
                    <a:pt x="995" y="8754"/>
                    <a:pt x="1209" y="8838"/>
                  </a:cubicBezTo>
                  <a:cubicBezTo>
                    <a:pt x="1432" y="8922"/>
                    <a:pt x="1637" y="9024"/>
                    <a:pt x="1814" y="9192"/>
                  </a:cubicBezTo>
                  <a:cubicBezTo>
                    <a:pt x="2009" y="9378"/>
                    <a:pt x="2148" y="9582"/>
                    <a:pt x="2418" y="9675"/>
                  </a:cubicBezTo>
                  <a:cubicBezTo>
                    <a:pt x="2535" y="9714"/>
                    <a:pt x="2656" y="9731"/>
                    <a:pt x="2778" y="9731"/>
                  </a:cubicBezTo>
                  <a:cubicBezTo>
                    <a:pt x="3064" y="9731"/>
                    <a:pt x="3357" y="9640"/>
                    <a:pt x="3618" y="9536"/>
                  </a:cubicBezTo>
                  <a:cubicBezTo>
                    <a:pt x="3999" y="9378"/>
                    <a:pt x="4371" y="9164"/>
                    <a:pt x="4780" y="9117"/>
                  </a:cubicBezTo>
                  <a:cubicBezTo>
                    <a:pt x="4865" y="9107"/>
                    <a:pt x="4951" y="9103"/>
                    <a:pt x="5037" y="9103"/>
                  </a:cubicBezTo>
                  <a:cubicBezTo>
                    <a:pt x="5253" y="9103"/>
                    <a:pt x="5472" y="9126"/>
                    <a:pt x="5691" y="9126"/>
                  </a:cubicBezTo>
                  <a:cubicBezTo>
                    <a:pt x="5998" y="9126"/>
                    <a:pt x="6324" y="9071"/>
                    <a:pt x="6547" y="8866"/>
                  </a:cubicBezTo>
                  <a:cubicBezTo>
                    <a:pt x="6742" y="8680"/>
                    <a:pt x="6826" y="8382"/>
                    <a:pt x="6826" y="8104"/>
                  </a:cubicBezTo>
                  <a:cubicBezTo>
                    <a:pt x="6826" y="7825"/>
                    <a:pt x="6733" y="7564"/>
                    <a:pt x="6649" y="7304"/>
                  </a:cubicBezTo>
                  <a:cubicBezTo>
                    <a:pt x="6547" y="6969"/>
                    <a:pt x="6426" y="6616"/>
                    <a:pt x="6380" y="6272"/>
                  </a:cubicBezTo>
                  <a:cubicBezTo>
                    <a:pt x="6287" y="5611"/>
                    <a:pt x="6594" y="5165"/>
                    <a:pt x="6798" y="4570"/>
                  </a:cubicBezTo>
                  <a:cubicBezTo>
                    <a:pt x="6900" y="4272"/>
                    <a:pt x="7021" y="3965"/>
                    <a:pt x="7058" y="3640"/>
                  </a:cubicBezTo>
                  <a:cubicBezTo>
                    <a:pt x="7105" y="3314"/>
                    <a:pt x="7068" y="1436"/>
                    <a:pt x="6891" y="1166"/>
                  </a:cubicBezTo>
                  <a:cubicBezTo>
                    <a:pt x="6791" y="1008"/>
                    <a:pt x="6599" y="984"/>
                    <a:pt x="6385" y="984"/>
                  </a:cubicBezTo>
                  <a:cubicBezTo>
                    <a:pt x="6294" y="984"/>
                    <a:pt x="6199" y="988"/>
                    <a:pt x="6105" y="988"/>
                  </a:cubicBezTo>
                  <a:cubicBezTo>
                    <a:pt x="5970" y="988"/>
                    <a:pt x="5839" y="979"/>
                    <a:pt x="5729" y="934"/>
                  </a:cubicBezTo>
                  <a:cubicBezTo>
                    <a:pt x="4866" y="560"/>
                    <a:pt x="4021" y="0"/>
                    <a:pt x="3071" y="0"/>
                  </a:cubicBezTo>
                  <a:close/>
                </a:path>
              </a:pathLst>
            </a:custGeom>
            <a:solidFill>
              <a:srgbClr val="1C0B11">
                <a:alpha val="4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59"/>
            <p:cNvSpPr/>
            <p:nvPr/>
          </p:nvSpPr>
          <p:spPr>
            <a:xfrm>
              <a:off x="7970822" y="2828811"/>
              <a:ext cx="279667" cy="80471"/>
            </a:xfrm>
            <a:custGeom>
              <a:avLst/>
              <a:gdLst/>
              <a:ahLst/>
              <a:cxnLst/>
              <a:rect l="l" t="t" r="r" b="b"/>
              <a:pathLst>
                <a:path w="5432" h="1563" fill="none" extrusionOk="0">
                  <a:moveTo>
                    <a:pt x="0" y="1"/>
                  </a:moveTo>
                  <a:cubicBezTo>
                    <a:pt x="168" y="373"/>
                    <a:pt x="326" y="773"/>
                    <a:pt x="614" y="1051"/>
                  </a:cubicBezTo>
                  <a:cubicBezTo>
                    <a:pt x="940" y="1377"/>
                    <a:pt x="1405" y="1535"/>
                    <a:pt x="1870" y="1554"/>
                  </a:cubicBezTo>
                  <a:cubicBezTo>
                    <a:pt x="2334" y="1563"/>
                    <a:pt x="2790" y="1433"/>
                    <a:pt x="3199" y="1219"/>
                  </a:cubicBezTo>
                  <a:cubicBezTo>
                    <a:pt x="3497" y="1070"/>
                    <a:pt x="3794" y="884"/>
                    <a:pt x="4101" y="745"/>
                  </a:cubicBezTo>
                  <a:cubicBezTo>
                    <a:pt x="4408" y="614"/>
                    <a:pt x="5106" y="587"/>
                    <a:pt x="5431" y="521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59"/>
            <p:cNvSpPr/>
            <p:nvPr/>
          </p:nvSpPr>
          <p:spPr>
            <a:xfrm>
              <a:off x="7933495" y="2879113"/>
              <a:ext cx="316993" cy="102507"/>
            </a:xfrm>
            <a:custGeom>
              <a:avLst/>
              <a:gdLst/>
              <a:ahLst/>
              <a:cxnLst/>
              <a:rect l="l" t="t" r="r" b="b"/>
              <a:pathLst>
                <a:path w="6157" h="1991" fill="none" extrusionOk="0">
                  <a:moveTo>
                    <a:pt x="530" y="0"/>
                  </a:moveTo>
                  <a:cubicBezTo>
                    <a:pt x="837" y="670"/>
                    <a:pt x="1460" y="1190"/>
                    <a:pt x="2167" y="1302"/>
                  </a:cubicBezTo>
                  <a:cubicBezTo>
                    <a:pt x="2650" y="1386"/>
                    <a:pt x="3143" y="1293"/>
                    <a:pt x="3599" y="1135"/>
                  </a:cubicBezTo>
                  <a:cubicBezTo>
                    <a:pt x="4064" y="977"/>
                    <a:pt x="4510" y="772"/>
                    <a:pt x="4957" y="605"/>
                  </a:cubicBezTo>
                  <a:cubicBezTo>
                    <a:pt x="5189" y="530"/>
                    <a:pt x="5449" y="456"/>
                    <a:pt x="5682" y="502"/>
                  </a:cubicBezTo>
                  <a:cubicBezTo>
                    <a:pt x="5924" y="549"/>
                    <a:pt x="6156" y="744"/>
                    <a:pt x="6156" y="1004"/>
                  </a:cubicBezTo>
                  <a:cubicBezTo>
                    <a:pt x="6156" y="1283"/>
                    <a:pt x="5868" y="1488"/>
                    <a:pt x="5589" y="1534"/>
                  </a:cubicBezTo>
                  <a:cubicBezTo>
                    <a:pt x="5310" y="1581"/>
                    <a:pt x="5022" y="1507"/>
                    <a:pt x="4743" y="1479"/>
                  </a:cubicBezTo>
                  <a:cubicBezTo>
                    <a:pt x="3785" y="1414"/>
                    <a:pt x="2846" y="1990"/>
                    <a:pt x="1906" y="1841"/>
                  </a:cubicBezTo>
                  <a:cubicBezTo>
                    <a:pt x="1506" y="1786"/>
                    <a:pt x="1125" y="1581"/>
                    <a:pt x="809" y="1330"/>
                  </a:cubicBezTo>
                  <a:cubicBezTo>
                    <a:pt x="493" y="1070"/>
                    <a:pt x="232" y="763"/>
                    <a:pt x="0" y="437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59"/>
            <p:cNvSpPr/>
            <p:nvPr/>
          </p:nvSpPr>
          <p:spPr>
            <a:xfrm>
              <a:off x="8090525" y="2689491"/>
              <a:ext cx="174328" cy="195849"/>
            </a:xfrm>
            <a:custGeom>
              <a:avLst/>
              <a:gdLst/>
              <a:ahLst/>
              <a:cxnLst/>
              <a:rect l="l" t="t" r="r" b="b"/>
              <a:pathLst>
                <a:path w="3386" h="3804" fill="none" extrusionOk="0">
                  <a:moveTo>
                    <a:pt x="3301" y="1"/>
                  </a:moveTo>
                  <a:cubicBezTo>
                    <a:pt x="3385" y="335"/>
                    <a:pt x="3292" y="698"/>
                    <a:pt x="3143" y="1014"/>
                  </a:cubicBezTo>
                  <a:cubicBezTo>
                    <a:pt x="2818" y="1721"/>
                    <a:pt x="2260" y="2307"/>
                    <a:pt x="1711" y="2865"/>
                  </a:cubicBezTo>
                  <a:cubicBezTo>
                    <a:pt x="1423" y="3162"/>
                    <a:pt x="1116" y="3460"/>
                    <a:pt x="735" y="3637"/>
                  </a:cubicBezTo>
                  <a:cubicBezTo>
                    <a:pt x="502" y="3739"/>
                    <a:pt x="261" y="3804"/>
                    <a:pt x="0" y="3804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59"/>
            <p:cNvSpPr/>
            <p:nvPr/>
          </p:nvSpPr>
          <p:spPr>
            <a:xfrm>
              <a:off x="7982766" y="2789579"/>
              <a:ext cx="71410" cy="100087"/>
            </a:xfrm>
            <a:custGeom>
              <a:avLst/>
              <a:gdLst/>
              <a:ahLst/>
              <a:cxnLst/>
              <a:rect l="l" t="t" r="r" b="b"/>
              <a:pathLst>
                <a:path w="1387" h="1944" fill="none" extrusionOk="0">
                  <a:moveTo>
                    <a:pt x="1386" y="1544"/>
                  </a:moveTo>
                  <a:cubicBezTo>
                    <a:pt x="1014" y="1367"/>
                    <a:pt x="810" y="977"/>
                    <a:pt x="587" y="623"/>
                  </a:cubicBezTo>
                  <a:cubicBezTo>
                    <a:pt x="457" y="428"/>
                    <a:pt x="317" y="242"/>
                    <a:pt x="168" y="84"/>
                  </a:cubicBezTo>
                  <a:cubicBezTo>
                    <a:pt x="131" y="37"/>
                    <a:pt x="85" y="0"/>
                    <a:pt x="29" y="0"/>
                  </a:cubicBezTo>
                  <a:cubicBezTo>
                    <a:pt x="1" y="102"/>
                    <a:pt x="29" y="205"/>
                    <a:pt x="38" y="316"/>
                  </a:cubicBezTo>
                  <a:cubicBezTo>
                    <a:pt x="85" y="558"/>
                    <a:pt x="168" y="800"/>
                    <a:pt x="261" y="1032"/>
                  </a:cubicBezTo>
                  <a:cubicBezTo>
                    <a:pt x="373" y="1293"/>
                    <a:pt x="522" y="1535"/>
                    <a:pt x="754" y="1674"/>
                  </a:cubicBezTo>
                  <a:cubicBezTo>
                    <a:pt x="949" y="1786"/>
                    <a:pt x="1182" y="1823"/>
                    <a:pt x="1349" y="1944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59"/>
            <p:cNvSpPr/>
            <p:nvPr/>
          </p:nvSpPr>
          <p:spPr>
            <a:xfrm>
              <a:off x="7984826" y="2543735"/>
              <a:ext cx="244554" cy="324973"/>
            </a:xfrm>
            <a:custGeom>
              <a:avLst/>
              <a:gdLst/>
              <a:ahLst/>
              <a:cxnLst/>
              <a:rect l="l" t="t" r="r" b="b"/>
              <a:pathLst>
                <a:path w="4750" h="6312" extrusionOk="0">
                  <a:moveTo>
                    <a:pt x="1585" y="0"/>
                  </a:moveTo>
                  <a:cubicBezTo>
                    <a:pt x="139" y="0"/>
                    <a:pt x="1" y="1662"/>
                    <a:pt x="138" y="2822"/>
                  </a:cubicBezTo>
                  <a:cubicBezTo>
                    <a:pt x="305" y="4189"/>
                    <a:pt x="872" y="5287"/>
                    <a:pt x="1281" y="5910"/>
                  </a:cubicBezTo>
                  <a:cubicBezTo>
                    <a:pt x="1446" y="6166"/>
                    <a:pt x="1718" y="6311"/>
                    <a:pt x="2004" y="6311"/>
                  </a:cubicBezTo>
                  <a:cubicBezTo>
                    <a:pt x="2123" y="6311"/>
                    <a:pt x="2243" y="6287"/>
                    <a:pt x="2360" y="6235"/>
                  </a:cubicBezTo>
                  <a:cubicBezTo>
                    <a:pt x="4406" y="5352"/>
                    <a:pt x="4750" y="4022"/>
                    <a:pt x="4722" y="3324"/>
                  </a:cubicBezTo>
                  <a:cubicBezTo>
                    <a:pt x="4685" y="2553"/>
                    <a:pt x="3857" y="395"/>
                    <a:pt x="2007" y="42"/>
                  </a:cubicBezTo>
                  <a:cubicBezTo>
                    <a:pt x="1855" y="13"/>
                    <a:pt x="1715" y="0"/>
                    <a:pt x="1585" y="0"/>
                  </a:cubicBezTo>
                  <a:close/>
                </a:path>
              </a:pathLst>
            </a:custGeom>
            <a:solidFill>
              <a:srgbClr val="FFA8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59"/>
            <p:cNvSpPr/>
            <p:nvPr/>
          </p:nvSpPr>
          <p:spPr>
            <a:xfrm>
              <a:off x="7988996" y="2607629"/>
              <a:ext cx="239920" cy="216906"/>
            </a:xfrm>
            <a:custGeom>
              <a:avLst/>
              <a:gdLst/>
              <a:ahLst/>
              <a:cxnLst/>
              <a:rect l="l" t="t" r="r" b="b"/>
              <a:pathLst>
                <a:path w="4660" h="4213" extrusionOk="0">
                  <a:moveTo>
                    <a:pt x="3758" y="0"/>
                  </a:moveTo>
                  <a:cubicBezTo>
                    <a:pt x="3348" y="558"/>
                    <a:pt x="2595" y="930"/>
                    <a:pt x="1730" y="930"/>
                  </a:cubicBezTo>
                  <a:cubicBezTo>
                    <a:pt x="1070" y="930"/>
                    <a:pt x="475" y="707"/>
                    <a:pt x="47" y="363"/>
                  </a:cubicBezTo>
                  <a:lnTo>
                    <a:pt x="47" y="363"/>
                  </a:lnTo>
                  <a:cubicBezTo>
                    <a:pt x="1" y="782"/>
                    <a:pt x="10" y="1209"/>
                    <a:pt x="57" y="1591"/>
                  </a:cubicBezTo>
                  <a:cubicBezTo>
                    <a:pt x="140" y="2232"/>
                    <a:pt x="298" y="2799"/>
                    <a:pt x="503" y="3302"/>
                  </a:cubicBezTo>
                  <a:cubicBezTo>
                    <a:pt x="596" y="2930"/>
                    <a:pt x="1042" y="2781"/>
                    <a:pt x="1414" y="2781"/>
                  </a:cubicBezTo>
                  <a:cubicBezTo>
                    <a:pt x="2288" y="2781"/>
                    <a:pt x="3479" y="2976"/>
                    <a:pt x="3572" y="4213"/>
                  </a:cubicBezTo>
                  <a:cubicBezTo>
                    <a:pt x="4483" y="3450"/>
                    <a:pt x="4660" y="2586"/>
                    <a:pt x="4641" y="2074"/>
                  </a:cubicBezTo>
                  <a:cubicBezTo>
                    <a:pt x="4613" y="1637"/>
                    <a:pt x="4334" y="744"/>
                    <a:pt x="3758" y="0"/>
                  </a:cubicBezTo>
                  <a:close/>
                </a:path>
              </a:pathLst>
            </a:custGeom>
            <a:solidFill>
              <a:srgbClr val="FF87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59"/>
            <p:cNvSpPr/>
            <p:nvPr/>
          </p:nvSpPr>
          <p:spPr>
            <a:xfrm>
              <a:off x="8138561" y="2566286"/>
              <a:ext cx="58281" cy="50970"/>
            </a:xfrm>
            <a:custGeom>
              <a:avLst/>
              <a:gdLst/>
              <a:ahLst/>
              <a:cxnLst/>
              <a:rect l="l" t="t" r="r" b="b"/>
              <a:pathLst>
                <a:path w="1132" h="990" extrusionOk="0">
                  <a:moveTo>
                    <a:pt x="522" y="0"/>
                  </a:moveTo>
                  <a:cubicBezTo>
                    <a:pt x="237" y="0"/>
                    <a:pt x="1" y="343"/>
                    <a:pt x="81" y="989"/>
                  </a:cubicBezTo>
                  <a:lnTo>
                    <a:pt x="1132" y="580"/>
                  </a:lnTo>
                  <a:cubicBezTo>
                    <a:pt x="973" y="188"/>
                    <a:pt x="734" y="0"/>
                    <a:pt x="522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59"/>
            <p:cNvSpPr/>
            <p:nvPr/>
          </p:nvSpPr>
          <p:spPr>
            <a:xfrm>
              <a:off x="8112252" y="2573442"/>
              <a:ext cx="58281" cy="50970"/>
            </a:xfrm>
            <a:custGeom>
              <a:avLst/>
              <a:gdLst/>
              <a:ahLst/>
              <a:cxnLst/>
              <a:rect l="l" t="t" r="r" b="b"/>
              <a:pathLst>
                <a:path w="1132" h="990" extrusionOk="0">
                  <a:moveTo>
                    <a:pt x="522" y="1"/>
                  </a:moveTo>
                  <a:cubicBezTo>
                    <a:pt x="236" y="1"/>
                    <a:pt x="0" y="344"/>
                    <a:pt x="80" y="990"/>
                  </a:cubicBezTo>
                  <a:lnTo>
                    <a:pt x="1131" y="581"/>
                  </a:lnTo>
                  <a:cubicBezTo>
                    <a:pt x="973" y="189"/>
                    <a:pt x="734" y="1"/>
                    <a:pt x="522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59"/>
            <p:cNvSpPr/>
            <p:nvPr/>
          </p:nvSpPr>
          <p:spPr>
            <a:xfrm>
              <a:off x="7965570" y="2558408"/>
              <a:ext cx="65746" cy="48808"/>
            </a:xfrm>
            <a:custGeom>
              <a:avLst/>
              <a:gdLst/>
              <a:ahLst/>
              <a:cxnLst/>
              <a:rect l="l" t="t" r="r" b="b"/>
              <a:pathLst>
                <a:path w="1277" h="948" extrusionOk="0">
                  <a:moveTo>
                    <a:pt x="752" y="1"/>
                  </a:moveTo>
                  <a:cubicBezTo>
                    <a:pt x="541" y="1"/>
                    <a:pt x="269" y="146"/>
                    <a:pt x="0" y="482"/>
                  </a:cubicBezTo>
                  <a:lnTo>
                    <a:pt x="1023" y="947"/>
                  </a:lnTo>
                  <a:cubicBezTo>
                    <a:pt x="1276" y="383"/>
                    <a:pt x="1095" y="1"/>
                    <a:pt x="752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59"/>
            <p:cNvSpPr/>
            <p:nvPr/>
          </p:nvSpPr>
          <p:spPr>
            <a:xfrm>
              <a:off x="7995689" y="2574369"/>
              <a:ext cx="65231" cy="48602"/>
            </a:xfrm>
            <a:custGeom>
              <a:avLst/>
              <a:gdLst/>
              <a:ahLst/>
              <a:cxnLst/>
              <a:rect l="l" t="t" r="r" b="b"/>
              <a:pathLst>
                <a:path w="1267" h="944" extrusionOk="0">
                  <a:moveTo>
                    <a:pt x="746" y="0"/>
                  </a:moveTo>
                  <a:cubicBezTo>
                    <a:pt x="537" y="0"/>
                    <a:pt x="269" y="144"/>
                    <a:pt x="1" y="479"/>
                  </a:cubicBezTo>
                  <a:lnTo>
                    <a:pt x="1024" y="944"/>
                  </a:lnTo>
                  <a:cubicBezTo>
                    <a:pt x="1266" y="384"/>
                    <a:pt x="1086" y="0"/>
                    <a:pt x="746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59"/>
            <p:cNvSpPr/>
            <p:nvPr/>
          </p:nvSpPr>
          <p:spPr>
            <a:xfrm>
              <a:off x="8027301" y="2592286"/>
              <a:ext cx="65746" cy="48911"/>
            </a:xfrm>
            <a:custGeom>
              <a:avLst/>
              <a:gdLst/>
              <a:ahLst/>
              <a:cxnLst/>
              <a:rect l="l" t="t" r="r" b="b"/>
              <a:pathLst>
                <a:path w="1277" h="950" extrusionOk="0">
                  <a:moveTo>
                    <a:pt x="755" y="0"/>
                  </a:moveTo>
                  <a:cubicBezTo>
                    <a:pt x="544" y="0"/>
                    <a:pt x="271" y="146"/>
                    <a:pt x="1" y="484"/>
                  </a:cubicBezTo>
                  <a:lnTo>
                    <a:pt x="1024" y="949"/>
                  </a:lnTo>
                  <a:cubicBezTo>
                    <a:pt x="1276" y="381"/>
                    <a:pt x="1096" y="0"/>
                    <a:pt x="755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59"/>
            <p:cNvSpPr/>
            <p:nvPr/>
          </p:nvSpPr>
          <p:spPr>
            <a:xfrm>
              <a:off x="8074668" y="2584048"/>
              <a:ext cx="59929" cy="53287"/>
            </a:xfrm>
            <a:custGeom>
              <a:avLst/>
              <a:gdLst/>
              <a:ahLst/>
              <a:cxnLst/>
              <a:rect l="l" t="t" r="r" b="b"/>
              <a:pathLst>
                <a:path w="1164" h="1035" extrusionOk="0">
                  <a:moveTo>
                    <a:pt x="528" y="1"/>
                  </a:moveTo>
                  <a:cubicBezTo>
                    <a:pt x="217" y="1"/>
                    <a:pt x="1" y="378"/>
                    <a:pt x="187" y="1035"/>
                  </a:cubicBezTo>
                  <a:lnTo>
                    <a:pt x="1164" y="496"/>
                  </a:lnTo>
                  <a:cubicBezTo>
                    <a:pt x="967" y="157"/>
                    <a:pt x="728" y="1"/>
                    <a:pt x="528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59"/>
            <p:cNvSpPr/>
            <p:nvPr/>
          </p:nvSpPr>
          <p:spPr>
            <a:xfrm>
              <a:off x="8070394" y="2531018"/>
              <a:ext cx="179580" cy="207690"/>
            </a:xfrm>
            <a:custGeom>
              <a:avLst/>
              <a:gdLst/>
              <a:ahLst/>
              <a:cxnLst/>
              <a:rect l="l" t="t" r="r" b="b"/>
              <a:pathLst>
                <a:path w="3488" h="4034" extrusionOk="0">
                  <a:moveTo>
                    <a:pt x="3255" y="1"/>
                  </a:moveTo>
                  <a:lnTo>
                    <a:pt x="3255" y="1"/>
                  </a:lnTo>
                  <a:cubicBezTo>
                    <a:pt x="3255" y="1"/>
                    <a:pt x="512" y="1730"/>
                    <a:pt x="252" y="1972"/>
                  </a:cubicBezTo>
                  <a:cubicBezTo>
                    <a:pt x="1" y="2223"/>
                    <a:pt x="84" y="3255"/>
                    <a:pt x="84" y="3255"/>
                  </a:cubicBezTo>
                  <a:cubicBezTo>
                    <a:pt x="84" y="3255"/>
                    <a:pt x="239" y="4034"/>
                    <a:pt x="1029" y="4034"/>
                  </a:cubicBezTo>
                  <a:cubicBezTo>
                    <a:pt x="1264" y="4034"/>
                    <a:pt x="1556" y="3965"/>
                    <a:pt x="1916" y="3785"/>
                  </a:cubicBezTo>
                  <a:cubicBezTo>
                    <a:pt x="3488" y="3014"/>
                    <a:pt x="3255" y="1"/>
                    <a:pt x="3255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59"/>
            <p:cNvSpPr/>
            <p:nvPr/>
          </p:nvSpPr>
          <p:spPr>
            <a:xfrm>
              <a:off x="7939210" y="2531018"/>
              <a:ext cx="157596" cy="207690"/>
            </a:xfrm>
            <a:custGeom>
              <a:avLst/>
              <a:gdLst/>
              <a:ahLst/>
              <a:cxnLst/>
              <a:rect l="l" t="t" r="r" b="b"/>
              <a:pathLst>
                <a:path w="3061" h="4034" extrusionOk="0">
                  <a:moveTo>
                    <a:pt x="196" y="1"/>
                  </a:moveTo>
                  <a:cubicBezTo>
                    <a:pt x="196" y="1"/>
                    <a:pt x="1" y="3014"/>
                    <a:pt x="1377" y="3785"/>
                  </a:cubicBezTo>
                  <a:cubicBezTo>
                    <a:pt x="1693" y="3965"/>
                    <a:pt x="1948" y="4034"/>
                    <a:pt x="2155" y="4034"/>
                  </a:cubicBezTo>
                  <a:cubicBezTo>
                    <a:pt x="2848" y="4034"/>
                    <a:pt x="2986" y="3255"/>
                    <a:pt x="2986" y="3255"/>
                  </a:cubicBezTo>
                  <a:cubicBezTo>
                    <a:pt x="2986" y="3255"/>
                    <a:pt x="3060" y="2223"/>
                    <a:pt x="2837" y="1972"/>
                  </a:cubicBezTo>
                  <a:cubicBezTo>
                    <a:pt x="2614" y="1730"/>
                    <a:pt x="196" y="1"/>
                    <a:pt x="196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59"/>
            <p:cNvSpPr/>
            <p:nvPr/>
          </p:nvSpPr>
          <p:spPr>
            <a:xfrm>
              <a:off x="7958362" y="2560725"/>
              <a:ext cx="118776" cy="161405"/>
            </a:xfrm>
            <a:custGeom>
              <a:avLst/>
              <a:gdLst/>
              <a:ahLst/>
              <a:cxnLst/>
              <a:rect l="l" t="t" r="r" b="b"/>
              <a:pathLst>
                <a:path w="2307" h="3135" extrusionOk="0">
                  <a:moveTo>
                    <a:pt x="149" y="0"/>
                  </a:moveTo>
                  <a:cubicBezTo>
                    <a:pt x="149" y="0"/>
                    <a:pt x="1" y="2269"/>
                    <a:pt x="1014" y="2911"/>
                  </a:cubicBezTo>
                  <a:cubicBezTo>
                    <a:pt x="1270" y="3073"/>
                    <a:pt x="1474" y="3134"/>
                    <a:pt x="1637" y="3134"/>
                  </a:cubicBezTo>
                  <a:cubicBezTo>
                    <a:pt x="2136" y="3134"/>
                    <a:pt x="2242" y="2557"/>
                    <a:pt x="2242" y="2557"/>
                  </a:cubicBezTo>
                  <a:cubicBezTo>
                    <a:pt x="2242" y="2557"/>
                    <a:pt x="2307" y="1758"/>
                    <a:pt x="2130" y="1553"/>
                  </a:cubicBezTo>
                  <a:cubicBezTo>
                    <a:pt x="1963" y="1367"/>
                    <a:pt x="150" y="0"/>
                    <a:pt x="149" y="0"/>
                  </a:cubicBezTo>
                  <a:close/>
                </a:path>
              </a:pathLst>
            </a:custGeom>
            <a:solidFill>
              <a:srgbClr val="FF21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59"/>
            <p:cNvSpPr/>
            <p:nvPr/>
          </p:nvSpPr>
          <p:spPr>
            <a:xfrm>
              <a:off x="8085737" y="2564535"/>
              <a:ext cx="137928" cy="162693"/>
            </a:xfrm>
            <a:custGeom>
              <a:avLst/>
              <a:gdLst/>
              <a:ahLst/>
              <a:cxnLst/>
              <a:rect l="l" t="t" r="r" b="b"/>
              <a:pathLst>
                <a:path w="2679" h="3160" extrusionOk="0">
                  <a:moveTo>
                    <a:pt x="2502" y="0"/>
                  </a:moveTo>
                  <a:cubicBezTo>
                    <a:pt x="2502" y="1"/>
                    <a:pt x="400" y="1367"/>
                    <a:pt x="205" y="1553"/>
                  </a:cubicBezTo>
                  <a:cubicBezTo>
                    <a:pt x="0" y="1758"/>
                    <a:pt x="75" y="2567"/>
                    <a:pt x="75" y="2567"/>
                  </a:cubicBezTo>
                  <a:cubicBezTo>
                    <a:pt x="75" y="2567"/>
                    <a:pt x="204" y="3160"/>
                    <a:pt x="791" y="3160"/>
                  </a:cubicBezTo>
                  <a:cubicBezTo>
                    <a:pt x="975" y="3160"/>
                    <a:pt x="1204" y="3102"/>
                    <a:pt x="1488" y="2948"/>
                  </a:cubicBezTo>
                  <a:cubicBezTo>
                    <a:pt x="2678" y="2325"/>
                    <a:pt x="2502" y="1"/>
                    <a:pt x="2502" y="0"/>
                  </a:cubicBezTo>
                  <a:close/>
                </a:path>
              </a:pathLst>
            </a:custGeom>
            <a:solidFill>
              <a:srgbClr val="FF21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59"/>
            <p:cNvSpPr/>
            <p:nvPr/>
          </p:nvSpPr>
          <p:spPr>
            <a:xfrm>
              <a:off x="8101028" y="2664469"/>
              <a:ext cx="22550" cy="22242"/>
            </a:xfrm>
            <a:custGeom>
              <a:avLst/>
              <a:gdLst/>
              <a:ahLst/>
              <a:cxnLst/>
              <a:rect l="l" t="t" r="r" b="b"/>
              <a:pathLst>
                <a:path w="438" h="432" extrusionOk="0">
                  <a:moveTo>
                    <a:pt x="202" y="1"/>
                  </a:moveTo>
                  <a:cubicBezTo>
                    <a:pt x="95" y="1"/>
                    <a:pt x="9" y="88"/>
                    <a:pt x="1" y="198"/>
                  </a:cubicBezTo>
                  <a:cubicBezTo>
                    <a:pt x="1" y="310"/>
                    <a:pt x="94" y="421"/>
                    <a:pt x="196" y="431"/>
                  </a:cubicBezTo>
                  <a:cubicBezTo>
                    <a:pt x="201" y="431"/>
                    <a:pt x="206" y="431"/>
                    <a:pt x="212" y="431"/>
                  </a:cubicBezTo>
                  <a:cubicBezTo>
                    <a:pt x="318" y="431"/>
                    <a:pt x="420" y="342"/>
                    <a:pt x="429" y="235"/>
                  </a:cubicBezTo>
                  <a:cubicBezTo>
                    <a:pt x="438" y="115"/>
                    <a:pt x="345" y="12"/>
                    <a:pt x="233" y="3"/>
                  </a:cubicBezTo>
                  <a:cubicBezTo>
                    <a:pt x="223" y="1"/>
                    <a:pt x="213" y="1"/>
                    <a:pt x="202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59"/>
            <p:cNvSpPr/>
            <p:nvPr/>
          </p:nvSpPr>
          <p:spPr>
            <a:xfrm>
              <a:off x="8108700" y="2646397"/>
              <a:ext cx="23529" cy="22190"/>
            </a:xfrm>
            <a:custGeom>
              <a:avLst/>
              <a:gdLst/>
              <a:ahLst/>
              <a:cxnLst/>
              <a:rect l="l" t="t" r="r" b="b"/>
              <a:pathLst>
                <a:path w="457" h="431" extrusionOk="0">
                  <a:moveTo>
                    <a:pt x="227" y="0"/>
                  </a:moveTo>
                  <a:cubicBezTo>
                    <a:pt x="121" y="0"/>
                    <a:pt x="19" y="90"/>
                    <a:pt x="10" y="196"/>
                  </a:cubicBezTo>
                  <a:cubicBezTo>
                    <a:pt x="1" y="326"/>
                    <a:pt x="94" y="428"/>
                    <a:pt x="205" y="428"/>
                  </a:cubicBezTo>
                  <a:cubicBezTo>
                    <a:pt x="216" y="430"/>
                    <a:pt x="226" y="431"/>
                    <a:pt x="236" y="431"/>
                  </a:cubicBezTo>
                  <a:cubicBezTo>
                    <a:pt x="343" y="431"/>
                    <a:pt x="429" y="344"/>
                    <a:pt x="438" y="233"/>
                  </a:cubicBezTo>
                  <a:cubicBezTo>
                    <a:pt x="456" y="122"/>
                    <a:pt x="363" y="10"/>
                    <a:pt x="242" y="1"/>
                  </a:cubicBezTo>
                  <a:cubicBezTo>
                    <a:pt x="237" y="0"/>
                    <a:pt x="232" y="0"/>
                    <a:pt x="227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59"/>
            <p:cNvSpPr/>
            <p:nvPr/>
          </p:nvSpPr>
          <p:spPr>
            <a:xfrm>
              <a:off x="8125484" y="2636203"/>
              <a:ext cx="22550" cy="22242"/>
            </a:xfrm>
            <a:custGeom>
              <a:avLst/>
              <a:gdLst/>
              <a:ahLst/>
              <a:cxnLst/>
              <a:rect l="l" t="t" r="r" b="b"/>
              <a:pathLst>
                <a:path w="438" h="432" extrusionOk="0">
                  <a:moveTo>
                    <a:pt x="202" y="1"/>
                  </a:moveTo>
                  <a:cubicBezTo>
                    <a:pt x="95" y="1"/>
                    <a:pt x="9" y="88"/>
                    <a:pt x="0" y="199"/>
                  </a:cubicBezTo>
                  <a:cubicBezTo>
                    <a:pt x="0" y="310"/>
                    <a:pt x="93" y="422"/>
                    <a:pt x="195" y="431"/>
                  </a:cubicBezTo>
                  <a:cubicBezTo>
                    <a:pt x="201" y="432"/>
                    <a:pt x="206" y="432"/>
                    <a:pt x="212" y="432"/>
                  </a:cubicBezTo>
                  <a:cubicBezTo>
                    <a:pt x="325" y="432"/>
                    <a:pt x="419" y="342"/>
                    <a:pt x="428" y="236"/>
                  </a:cubicBezTo>
                  <a:cubicBezTo>
                    <a:pt x="437" y="115"/>
                    <a:pt x="344" y="13"/>
                    <a:pt x="233" y="3"/>
                  </a:cubicBezTo>
                  <a:cubicBezTo>
                    <a:pt x="222" y="2"/>
                    <a:pt x="212" y="1"/>
                    <a:pt x="202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59"/>
            <p:cNvSpPr/>
            <p:nvPr/>
          </p:nvSpPr>
          <p:spPr>
            <a:xfrm>
              <a:off x="8147005" y="2639189"/>
              <a:ext cx="22550" cy="22242"/>
            </a:xfrm>
            <a:custGeom>
              <a:avLst/>
              <a:gdLst/>
              <a:ahLst/>
              <a:cxnLst/>
              <a:rect l="l" t="t" r="r" b="b"/>
              <a:pathLst>
                <a:path w="438" h="432" extrusionOk="0">
                  <a:moveTo>
                    <a:pt x="216" y="1"/>
                  </a:moveTo>
                  <a:cubicBezTo>
                    <a:pt x="103" y="1"/>
                    <a:pt x="9" y="90"/>
                    <a:pt x="0" y="196"/>
                  </a:cubicBezTo>
                  <a:cubicBezTo>
                    <a:pt x="0" y="317"/>
                    <a:pt x="84" y="420"/>
                    <a:pt x="196" y="429"/>
                  </a:cubicBezTo>
                  <a:cubicBezTo>
                    <a:pt x="206" y="431"/>
                    <a:pt x="216" y="431"/>
                    <a:pt x="227" y="431"/>
                  </a:cubicBezTo>
                  <a:cubicBezTo>
                    <a:pt x="334" y="431"/>
                    <a:pt x="420" y="344"/>
                    <a:pt x="428" y="234"/>
                  </a:cubicBezTo>
                  <a:cubicBezTo>
                    <a:pt x="438" y="122"/>
                    <a:pt x="345" y="10"/>
                    <a:pt x="233" y="1"/>
                  </a:cubicBezTo>
                  <a:cubicBezTo>
                    <a:pt x="227" y="1"/>
                    <a:pt x="222" y="1"/>
                    <a:pt x="216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59"/>
            <p:cNvSpPr/>
            <p:nvPr/>
          </p:nvSpPr>
          <p:spPr>
            <a:xfrm>
              <a:off x="8159464" y="2654893"/>
              <a:ext cx="28265" cy="26566"/>
            </a:xfrm>
            <a:custGeom>
              <a:avLst/>
              <a:gdLst/>
              <a:ahLst/>
              <a:cxnLst/>
              <a:rect l="l" t="t" r="r" b="b"/>
              <a:pathLst>
                <a:path w="549" h="516" extrusionOk="0">
                  <a:moveTo>
                    <a:pt x="258" y="1"/>
                  </a:moveTo>
                  <a:cubicBezTo>
                    <a:pt x="132" y="1"/>
                    <a:pt x="27" y="106"/>
                    <a:pt x="10" y="236"/>
                  </a:cubicBezTo>
                  <a:cubicBezTo>
                    <a:pt x="0" y="375"/>
                    <a:pt x="103" y="496"/>
                    <a:pt x="261" y="514"/>
                  </a:cubicBezTo>
                  <a:cubicBezTo>
                    <a:pt x="266" y="515"/>
                    <a:pt x="272" y="515"/>
                    <a:pt x="277" y="515"/>
                  </a:cubicBezTo>
                  <a:cubicBezTo>
                    <a:pt x="409" y="515"/>
                    <a:pt x="522" y="407"/>
                    <a:pt x="540" y="282"/>
                  </a:cubicBezTo>
                  <a:cubicBezTo>
                    <a:pt x="549" y="143"/>
                    <a:pt x="428" y="12"/>
                    <a:pt x="289" y="3"/>
                  </a:cubicBezTo>
                  <a:cubicBezTo>
                    <a:pt x="278" y="2"/>
                    <a:pt x="268" y="1"/>
                    <a:pt x="258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59"/>
            <p:cNvSpPr/>
            <p:nvPr/>
          </p:nvSpPr>
          <p:spPr>
            <a:xfrm>
              <a:off x="8103448" y="2647015"/>
              <a:ext cx="77588" cy="48036"/>
            </a:xfrm>
            <a:custGeom>
              <a:avLst/>
              <a:gdLst/>
              <a:ahLst/>
              <a:cxnLst/>
              <a:rect l="l" t="t" r="r" b="b"/>
              <a:pathLst>
                <a:path w="1507" h="933" extrusionOk="0">
                  <a:moveTo>
                    <a:pt x="743" y="1"/>
                  </a:moveTo>
                  <a:cubicBezTo>
                    <a:pt x="394" y="1"/>
                    <a:pt x="54" y="267"/>
                    <a:pt x="0" y="835"/>
                  </a:cubicBezTo>
                  <a:cubicBezTo>
                    <a:pt x="193" y="904"/>
                    <a:pt x="369" y="933"/>
                    <a:pt x="534" y="933"/>
                  </a:cubicBezTo>
                  <a:cubicBezTo>
                    <a:pt x="902" y="933"/>
                    <a:pt x="1211" y="788"/>
                    <a:pt x="1507" y="621"/>
                  </a:cubicBezTo>
                  <a:cubicBezTo>
                    <a:pt x="1379" y="216"/>
                    <a:pt x="1057" y="1"/>
                    <a:pt x="743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59"/>
            <p:cNvSpPr/>
            <p:nvPr/>
          </p:nvSpPr>
          <p:spPr>
            <a:xfrm>
              <a:off x="8118276" y="2661122"/>
              <a:ext cx="45513" cy="28523"/>
            </a:xfrm>
            <a:custGeom>
              <a:avLst/>
              <a:gdLst/>
              <a:ahLst/>
              <a:cxnLst/>
              <a:rect l="l" t="t" r="r" b="b"/>
              <a:pathLst>
                <a:path w="884" h="554" extrusionOk="0">
                  <a:moveTo>
                    <a:pt x="439" y="1"/>
                  </a:moveTo>
                  <a:cubicBezTo>
                    <a:pt x="232" y="1"/>
                    <a:pt x="30" y="158"/>
                    <a:pt x="1" y="496"/>
                  </a:cubicBezTo>
                  <a:cubicBezTo>
                    <a:pt x="116" y="536"/>
                    <a:pt x="221" y="553"/>
                    <a:pt x="319" y="553"/>
                  </a:cubicBezTo>
                  <a:cubicBezTo>
                    <a:pt x="537" y="553"/>
                    <a:pt x="717" y="468"/>
                    <a:pt x="884" y="366"/>
                  </a:cubicBezTo>
                  <a:cubicBezTo>
                    <a:pt x="814" y="128"/>
                    <a:pt x="624" y="1"/>
                    <a:pt x="439" y="1"/>
                  </a:cubicBezTo>
                  <a:close/>
                </a:path>
              </a:pathLst>
            </a:custGeom>
            <a:solidFill>
              <a:srgbClr val="401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59"/>
            <p:cNvSpPr/>
            <p:nvPr/>
          </p:nvSpPr>
          <p:spPr>
            <a:xfrm>
              <a:off x="8042129" y="2662101"/>
              <a:ext cx="23529" cy="22190"/>
            </a:xfrm>
            <a:custGeom>
              <a:avLst/>
              <a:gdLst/>
              <a:ahLst/>
              <a:cxnLst/>
              <a:rect l="l" t="t" r="r" b="b"/>
              <a:pathLst>
                <a:path w="457" h="431" extrusionOk="0">
                  <a:moveTo>
                    <a:pt x="214" y="0"/>
                  </a:moveTo>
                  <a:cubicBezTo>
                    <a:pt x="114" y="0"/>
                    <a:pt x="27" y="87"/>
                    <a:pt x="10" y="198"/>
                  </a:cubicBezTo>
                  <a:cubicBezTo>
                    <a:pt x="1" y="309"/>
                    <a:pt x="94" y="412"/>
                    <a:pt x="215" y="430"/>
                  </a:cubicBezTo>
                  <a:cubicBezTo>
                    <a:pt x="220" y="431"/>
                    <a:pt x="225" y="431"/>
                    <a:pt x="230" y="431"/>
                  </a:cubicBezTo>
                  <a:cubicBezTo>
                    <a:pt x="336" y="431"/>
                    <a:pt x="430" y="341"/>
                    <a:pt x="447" y="235"/>
                  </a:cubicBezTo>
                  <a:cubicBezTo>
                    <a:pt x="457" y="114"/>
                    <a:pt x="364" y="12"/>
                    <a:pt x="243" y="3"/>
                  </a:cubicBezTo>
                  <a:cubicBezTo>
                    <a:pt x="233" y="1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59"/>
            <p:cNvSpPr/>
            <p:nvPr/>
          </p:nvSpPr>
          <p:spPr>
            <a:xfrm>
              <a:off x="8037341" y="2643411"/>
              <a:ext cx="23529" cy="22242"/>
            </a:xfrm>
            <a:custGeom>
              <a:avLst/>
              <a:gdLst/>
              <a:ahLst/>
              <a:cxnLst/>
              <a:rect l="l" t="t" r="r" b="b"/>
              <a:pathLst>
                <a:path w="457" h="432" extrusionOk="0">
                  <a:moveTo>
                    <a:pt x="214" y="0"/>
                  </a:moveTo>
                  <a:cubicBezTo>
                    <a:pt x="114" y="0"/>
                    <a:pt x="27" y="88"/>
                    <a:pt x="10" y="198"/>
                  </a:cubicBezTo>
                  <a:cubicBezTo>
                    <a:pt x="1" y="310"/>
                    <a:pt x="94" y="421"/>
                    <a:pt x="215" y="431"/>
                  </a:cubicBezTo>
                  <a:cubicBezTo>
                    <a:pt x="221" y="431"/>
                    <a:pt x="227" y="431"/>
                    <a:pt x="234" y="431"/>
                  </a:cubicBezTo>
                  <a:cubicBezTo>
                    <a:pt x="338" y="431"/>
                    <a:pt x="430" y="358"/>
                    <a:pt x="447" y="235"/>
                  </a:cubicBezTo>
                  <a:cubicBezTo>
                    <a:pt x="457" y="114"/>
                    <a:pt x="364" y="12"/>
                    <a:pt x="243" y="3"/>
                  </a:cubicBezTo>
                  <a:cubicBezTo>
                    <a:pt x="233" y="1"/>
                    <a:pt x="224" y="0"/>
                    <a:pt x="214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59"/>
            <p:cNvSpPr/>
            <p:nvPr/>
          </p:nvSpPr>
          <p:spPr>
            <a:xfrm>
              <a:off x="8022977" y="2630076"/>
              <a:ext cx="23529" cy="22242"/>
            </a:xfrm>
            <a:custGeom>
              <a:avLst/>
              <a:gdLst/>
              <a:ahLst/>
              <a:cxnLst/>
              <a:rect l="l" t="t" r="r" b="b"/>
              <a:pathLst>
                <a:path w="457" h="432" extrusionOk="0">
                  <a:moveTo>
                    <a:pt x="227" y="1"/>
                  </a:moveTo>
                  <a:cubicBezTo>
                    <a:pt x="121" y="1"/>
                    <a:pt x="19" y="90"/>
                    <a:pt x="10" y="197"/>
                  </a:cubicBezTo>
                  <a:cubicBezTo>
                    <a:pt x="1" y="318"/>
                    <a:pt x="94" y="420"/>
                    <a:pt x="206" y="429"/>
                  </a:cubicBezTo>
                  <a:cubicBezTo>
                    <a:pt x="217" y="431"/>
                    <a:pt x="228" y="432"/>
                    <a:pt x="239" y="432"/>
                  </a:cubicBezTo>
                  <a:cubicBezTo>
                    <a:pt x="345" y="432"/>
                    <a:pt x="430" y="352"/>
                    <a:pt x="438" y="234"/>
                  </a:cubicBezTo>
                  <a:cubicBezTo>
                    <a:pt x="457" y="122"/>
                    <a:pt x="364" y="20"/>
                    <a:pt x="243" y="1"/>
                  </a:cubicBezTo>
                  <a:cubicBezTo>
                    <a:pt x="238" y="1"/>
                    <a:pt x="232" y="1"/>
                    <a:pt x="227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59"/>
            <p:cNvSpPr/>
            <p:nvPr/>
          </p:nvSpPr>
          <p:spPr>
            <a:xfrm>
              <a:off x="8001456" y="2630076"/>
              <a:ext cx="23529" cy="22242"/>
            </a:xfrm>
            <a:custGeom>
              <a:avLst/>
              <a:gdLst/>
              <a:ahLst/>
              <a:cxnLst/>
              <a:rect l="l" t="t" r="r" b="b"/>
              <a:pathLst>
                <a:path w="457" h="432" extrusionOk="0">
                  <a:moveTo>
                    <a:pt x="227" y="1"/>
                  </a:moveTo>
                  <a:cubicBezTo>
                    <a:pt x="121" y="1"/>
                    <a:pt x="28" y="90"/>
                    <a:pt x="10" y="197"/>
                  </a:cubicBezTo>
                  <a:cubicBezTo>
                    <a:pt x="1" y="318"/>
                    <a:pt x="94" y="420"/>
                    <a:pt x="214" y="429"/>
                  </a:cubicBezTo>
                  <a:cubicBezTo>
                    <a:pt x="225" y="431"/>
                    <a:pt x="235" y="432"/>
                    <a:pt x="245" y="432"/>
                  </a:cubicBezTo>
                  <a:cubicBezTo>
                    <a:pt x="354" y="432"/>
                    <a:pt x="447" y="344"/>
                    <a:pt x="447" y="234"/>
                  </a:cubicBezTo>
                  <a:cubicBezTo>
                    <a:pt x="456" y="122"/>
                    <a:pt x="363" y="20"/>
                    <a:pt x="242" y="1"/>
                  </a:cubicBezTo>
                  <a:cubicBezTo>
                    <a:pt x="237" y="1"/>
                    <a:pt x="232" y="1"/>
                    <a:pt x="227" y="1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59"/>
            <p:cNvSpPr/>
            <p:nvPr/>
          </p:nvSpPr>
          <p:spPr>
            <a:xfrm>
              <a:off x="7982303" y="2643514"/>
              <a:ext cx="27802" cy="26412"/>
            </a:xfrm>
            <a:custGeom>
              <a:avLst/>
              <a:gdLst/>
              <a:ahLst/>
              <a:cxnLst/>
              <a:rect l="l" t="t" r="r" b="b"/>
              <a:pathLst>
                <a:path w="540" h="513" extrusionOk="0">
                  <a:moveTo>
                    <a:pt x="271" y="0"/>
                  </a:moveTo>
                  <a:cubicBezTo>
                    <a:pt x="139" y="0"/>
                    <a:pt x="28" y="100"/>
                    <a:pt x="10" y="233"/>
                  </a:cubicBezTo>
                  <a:cubicBezTo>
                    <a:pt x="1" y="373"/>
                    <a:pt x="103" y="503"/>
                    <a:pt x="242" y="512"/>
                  </a:cubicBezTo>
                  <a:cubicBezTo>
                    <a:pt x="249" y="513"/>
                    <a:pt x="256" y="513"/>
                    <a:pt x="262" y="513"/>
                  </a:cubicBezTo>
                  <a:cubicBezTo>
                    <a:pt x="410" y="513"/>
                    <a:pt x="512" y="413"/>
                    <a:pt x="521" y="280"/>
                  </a:cubicBezTo>
                  <a:cubicBezTo>
                    <a:pt x="540" y="140"/>
                    <a:pt x="428" y="10"/>
                    <a:pt x="289" y="1"/>
                  </a:cubicBezTo>
                  <a:cubicBezTo>
                    <a:pt x="283" y="0"/>
                    <a:pt x="277" y="0"/>
                    <a:pt x="271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59"/>
            <p:cNvSpPr/>
            <p:nvPr/>
          </p:nvSpPr>
          <p:spPr>
            <a:xfrm>
              <a:off x="7987555" y="2640888"/>
              <a:ext cx="74962" cy="50198"/>
            </a:xfrm>
            <a:custGeom>
              <a:avLst/>
              <a:gdLst/>
              <a:ahLst/>
              <a:cxnLst/>
              <a:rect l="l" t="t" r="r" b="b"/>
              <a:pathLst>
                <a:path w="1456" h="975" extrusionOk="0">
                  <a:moveTo>
                    <a:pt x="726" y="0"/>
                  </a:moveTo>
                  <a:cubicBezTo>
                    <a:pt x="452" y="0"/>
                    <a:pt x="165" y="168"/>
                    <a:pt x="1" y="508"/>
                  </a:cubicBezTo>
                  <a:cubicBezTo>
                    <a:pt x="309" y="754"/>
                    <a:pt x="642" y="975"/>
                    <a:pt x="1112" y="975"/>
                  </a:cubicBezTo>
                  <a:cubicBezTo>
                    <a:pt x="1210" y="975"/>
                    <a:pt x="1313" y="965"/>
                    <a:pt x="1424" y="945"/>
                  </a:cubicBezTo>
                  <a:cubicBezTo>
                    <a:pt x="1456" y="319"/>
                    <a:pt x="1104" y="0"/>
                    <a:pt x="726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59"/>
            <p:cNvSpPr/>
            <p:nvPr/>
          </p:nvSpPr>
          <p:spPr>
            <a:xfrm>
              <a:off x="8003361" y="2654944"/>
              <a:ext cx="43968" cy="29655"/>
            </a:xfrm>
            <a:custGeom>
              <a:avLst/>
              <a:gdLst/>
              <a:ahLst/>
              <a:cxnLst/>
              <a:rect l="l" t="t" r="r" b="b"/>
              <a:pathLst>
                <a:path w="854" h="576" extrusionOk="0">
                  <a:moveTo>
                    <a:pt x="424" y="1"/>
                  </a:moveTo>
                  <a:cubicBezTo>
                    <a:pt x="263" y="1"/>
                    <a:pt x="95" y="100"/>
                    <a:pt x="1" y="300"/>
                  </a:cubicBezTo>
                  <a:cubicBezTo>
                    <a:pt x="187" y="447"/>
                    <a:pt x="387" y="576"/>
                    <a:pt x="665" y="576"/>
                  </a:cubicBezTo>
                  <a:cubicBezTo>
                    <a:pt x="719" y="576"/>
                    <a:pt x="777" y="571"/>
                    <a:pt x="838" y="560"/>
                  </a:cubicBezTo>
                  <a:cubicBezTo>
                    <a:pt x="854" y="188"/>
                    <a:pt x="645" y="1"/>
                    <a:pt x="424" y="1"/>
                  </a:cubicBezTo>
                  <a:close/>
                </a:path>
              </a:pathLst>
            </a:custGeom>
            <a:solidFill>
              <a:srgbClr val="401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59"/>
            <p:cNvSpPr/>
            <p:nvPr/>
          </p:nvSpPr>
          <p:spPr>
            <a:xfrm>
              <a:off x="8064165" y="2720640"/>
              <a:ext cx="34546" cy="34649"/>
            </a:xfrm>
            <a:custGeom>
              <a:avLst/>
              <a:gdLst/>
              <a:ahLst/>
              <a:cxnLst/>
              <a:rect l="l" t="t" r="r" b="b"/>
              <a:pathLst>
                <a:path w="671" h="673" extrusionOk="0">
                  <a:moveTo>
                    <a:pt x="391" y="0"/>
                  </a:moveTo>
                  <a:cubicBezTo>
                    <a:pt x="233" y="130"/>
                    <a:pt x="1" y="428"/>
                    <a:pt x="112" y="586"/>
                  </a:cubicBezTo>
                  <a:cubicBezTo>
                    <a:pt x="155" y="653"/>
                    <a:pt x="313" y="672"/>
                    <a:pt x="462" y="672"/>
                  </a:cubicBezTo>
                  <a:cubicBezTo>
                    <a:pt x="540" y="672"/>
                    <a:pt x="616" y="667"/>
                    <a:pt x="670" y="660"/>
                  </a:cubicBezTo>
                  <a:cubicBezTo>
                    <a:pt x="531" y="660"/>
                    <a:pt x="391" y="632"/>
                    <a:pt x="326" y="539"/>
                  </a:cubicBezTo>
                  <a:cubicBezTo>
                    <a:pt x="252" y="409"/>
                    <a:pt x="308" y="195"/>
                    <a:pt x="391" y="0"/>
                  </a:cubicBezTo>
                  <a:close/>
                </a:path>
              </a:pathLst>
            </a:custGeom>
            <a:solidFill>
              <a:srgbClr val="E94E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59"/>
            <p:cNvSpPr/>
            <p:nvPr/>
          </p:nvSpPr>
          <p:spPr>
            <a:xfrm>
              <a:off x="8079971" y="2771868"/>
              <a:ext cx="59414" cy="51331"/>
            </a:xfrm>
            <a:custGeom>
              <a:avLst/>
              <a:gdLst/>
              <a:ahLst/>
              <a:cxnLst/>
              <a:rect l="l" t="t" r="r" b="b"/>
              <a:pathLst>
                <a:path w="1154" h="997" extrusionOk="0">
                  <a:moveTo>
                    <a:pt x="1135" y="0"/>
                  </a:moveTo>
                  <a:lnTo>
                    <a:pt x="1" y="19"/>
                  </a:lnTo>
                  <a:cubicBezTo>
                    <a:pt x="1" y="19"/>
                    <a:pt x="152" y="997"/>
                    <a:pt x="706" y="997"/>
                  </a:cubicBezTo>
                  <a:cubicBezTo>
                    <a:pt x="719" y="997"/>
                    <a:pt x="732" y="996"/>
                    <a:pt x="745" y="995"/>
                  </a:cubicBezTo>
                  <a:cubicBezTo>
                    <a:pt x="1154" y="958"/>
                    <a:pt x="1135" y="0"/>
                    <a:pt x="1135" y="0"/>
                  </a:cubicBezTo>
                  <a:close/>
                </a:path>
              </a:pathLst>
            </a:custGeom>
            <a:solidFill>
              <a:srgbClr val="401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59"/>
            <p:cNvSpPr/>
            <p:nvPr/>
          </p:nvSpPr>
          <p:spPr>
            <a:xfrm>
              <a:off x="8088105" y="2773773"/>
              <a:ext cx="47933" cy="20131"/>
            </a:xfrm>
            <a:custGeom>
              <a:avLst/>
              <a:gdLst/>
              <a:ahLst/>
              <a:cxnLst/>
              <a:rect l="l" t="t" r="r" b="b"/>
              <a:pathLst>
                <a:path w="931" h="391" extrusionOk="0">
                  <a:moveTo>
                    <a:pt x="931" y="0"/>
                  </a:moveTo>
                  <a:cubicBezTo>
                    <a:pt x="931" y="0"/>
                    <a:pt x="931" y="0"/>
                    <a:pt x="931" y="0"/>
                  </a:cubicBezTo>
                  <a:lnTo>
                    <a:pt x="931" y="0"/>
                  </a:lnTo>
                  <a:lnTo>
                    <a:pt x="931" y="0"/>
                  </a:lnTo>
                  <a:close/>
                  <a:moveTo>
                    <a:pt x="931" y="0"/>
                  </a:moveTo>
                  <a:lnTo>
                    <a:pt x="1" y="19"/>
                  </a:lnTo>
                  <a:cubicBezTo>
                    <a:pt x="1" y="19"/>
                    <a:pt x="38" y="196"/>
                    <a:pt x="112" y="391"/>
                  </a:cubicBezTo>
                  <a:lnTo>
                    <a:pt x="903" y="391"/>
                  </a:lnTo>
                  <a:cubicBezTo>
                    <a:pt x="931" y="186"/>
                    <a:pt x="921" y="1"/>
                    <a:pt x="931" y="0"/>
                  </a:cubicBezTo>
                  <a:close/>
                </a:path>
              </a:pathLst>
            </a:custGeom>
            <a:solidFill>
              <a:srgbClr val="FFE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59"/>
            <p:cNvSpPr/>
            <p:nvPr/>
          </p:nvSpPr>
          <p:spPr>
            <a:xfrm>
              <a:off x="8167135" y="2343455"/>
              <a:ext cx="271995" cy="118210"/>
            </a:xfrm>
            <a:custGeom>
              <a:avLst/>
              <a:gdLst/>
              <a:ahLst/>
              <a:cxnLst/>
              <a:rect l="l" t="t" r="r" b="b"/>
              <a:pathLst>
                <a:path w="5283" h="2296" extrusionOk="0">
                  <a:moveTo>
                    <a:pt x="4602" y="1"/>
                  </a:moveTo>
                  <a:cubicBezTo>
                    <a:pt x="4521" y="1"/>
                    <a:pt x="4439" y="7"/>
                    <a:pt x="4361" y="17"/>
                  </a:cubicBezTo>
                  <a:cubicBezTo>
                    <a:pt x="3934" y="63"/>
                    <a:pt x="3506" y="147"/>
                    <a:pt x="3060" y="259"/>
                  </a:cubicBezTo>
                  <a:cubicBezTo>
                    <a:pt x="2306" y="454"/>
                    <a:pt x="1562" y="761"/>
                    <a:pt x="874" y="1151"/>
                  </a:cubicBezTo>
                  <a:cubicBezTo>
                    <a:pt x="670" y="1281"/>
                    <a:pt x="47" y="1542"/>
                    <a:pt x="28" y="1830"/>
                  </a:cubicBezTo>
                  <a:cubicBezTo>
                    <a:pt x="0" y="2165"/>
                    <a:pt x="679" y="2239"/>
                    <a:pt x="911" y="2258"/>
                  </a:cubicBezTo>
                  <a:cubicBezTo>
                    <a:pt x="1116" y="2283"/>
                    <a:pt x="1323" y="2295"/>
                    <a:pt x="1529" y="2295"/>
                  </a:cubicBezTo>
                  <a:cubicBezTo>
                    <a:pt x="2698" y="2295"/>
                    <a:pt x="3864" y="1899"/>
                    <a:pt x="4789" y="1179"/>
                  </a:cubicBezTo>
                  <a:cubicBezTo>
                    <a:pt x="4929" y="1058"/>
                    <a:pt x="5068" y="947"/>
                    <a:pt x="5161" y="779"/>
                  </a:cubicBezTo>
                  <a:cubicBezTo>
                    <a:pt x="5245" y="621"/>
                    <a:pt x="5282" y="426"/>
                    <a:pt x="5189" y="259"/>
                  </a:cubicBezTo>
                  <a:cubicBezTo>
                    <a:pt x="5078" y="57"/>
                    <a:pt x="4842" y="1"/>
                    <a:pt x="46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59"/>
            <p:cNvSpPr/>
            <p:nvPr/>
          </p:nvSpPr>
          <p:spPr>
            <a:xfrm>
              <a:off x="8199211" y="2379701"/>
              <a:ext cx="177675" cy="64717"/>
            </a:xfrm>
            <a:custGeom>
              <a:avLst/>
              <a:gdLst/>
              <a:ahLst/>
              <a:cxnLst/>
              <a:rect l="l" t="t" r="r" b="b"/>
              <a:pathLst>
                <a:path w="3451" h="1257" fill="none" extrusionOk="0">
                  <a:moveTo>
                    <a:pt x="0" y="1256"/>
                  </a:moveTo>
                  <a:cubicBezTo>
                    <a:pt x="28" y="1228"/>
                    <a:pt x="65" y="1219"/>
                    <a:pt x="102" y="1191"/>
                  </a:cubicBezTo>
                  <a:cubicBezTo>
                    <a:pt x="1163" y="652"/>
                    <a:pt x="2288" y="243"/>
                    <a:pt x="3450" y="1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59"/>
            <p:cNvSpPr/>
            <p:nvPr/>
          </p:nvSpPr>
          <p:spPr>
            <a:xfrm>
              <a:off x="8102006" y="2284247"/>
              <a:ext cx="181021" cy="178962"/>
            </a:xfrm>
            <a:custGeom>
              <a:avLst/>
              <a:gdLst/>
              <a:ahLst/>
              <a:cxnLst/>
              <a:rect l="l" t="t" r="r" b="b"/>
              <a:pathLst>
                <a:path w="3516" h="3476" extrusionOk="0">
                  <a:moveTo>
                    <a:pt x="3027" y="0"/>
                  </a:moveTo>
                  <a:cubicBezTo>
                    <a:pt x="2982" y="0"/>
                    <a:pt x="2936" y="5"/>
                    <a:pt x="2892" y="14"/>
                  </a:cubicBezTo>
                  <a:cubicBezTo>
                    <a:pt x="2706" y="51"/>
                    <a:pt x="2558" y="153"/>
                    <a:pt x="2409" y="274"/>
                  </a:cubicBezTo>
                  <a:cubicBezTo>
                    <a:pt x="2028" y="562"/>
                    <a:pt x="1674" y="879"/>
                    <a:pt x="1349" y="1232"/>
                  </a:cubicBezTo>
                  <a:cubicBezTo>
                    <a:pt x="1070" y="1539"/>
                    <a:pt x="819" y="1874"/>
                    <a:pt x="586" y="2227"/>
                  </a:cubicBezTo>
                  <a:cubicBezTo>
                    <a:pt x="428" y="2459"/>
                    <a:pt x="0" y="2980"/>
                    <a:pt x="93" y="3268"/>
                  </a:cubicBezTo>
                  <a:cubicBezTo>
                    <a:pt x="144" y="3417"/>
                    <a:pt x="271" y="3476"/>
                    <a:pt x="440" y="3476"/>
                  </a:cubicBezTo>
                  <a:cubicBezTo>
                    <a:pt x="991" y="3476"/>
                    <a:pt x="1982" y="2855"/>
                    <a:pt x="2195" y="2692"/>
                  </a:cubicBezTo>
                  <a:cubicBezTo>
                    <a:pt x="2818" y="2199"/>
                    <a:pt x="3255" y="1502"/>
                    <a:pt x="3441" y="748"/>
                  </a:cubicBezTo>
                  <a:cubicBezTo>
                    <a:pt x="3488" y="553"/>
                    <a:pt x="3515" y="330"/>
                    <a:pt x="3395" y="162"/>
                  </a:cubicBezTo>
                  <a:cubicBezTo>
                    <a:pt x="3316" y="49"/>
                    <a:pt x="3173" y="0"/>
                    <a:pt x="30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59"/>
            <p:cNvSpPr/>
            <p:nvPr/>
          </p:nvSpPr>
          <p:spPr>
            <a:xfrm>
              <a:off x="8125947" y="2367757"/>
              <a:ext cx="77125" cy="87164"/>
            </a:xfrm>
            <a:custGeom>
              <a:avLst/>
              <a:gdLst/>
              <a:ahLst/>
              <a:cxnLst/>
              <a:rect l="l" t="t" r="r" b="b"/>
              <a:pathLst>
                <a:path w="1498" h="1693" fill="none" extrusionOk="0">
                  <a:moveTo>
                    <a:pt x="0" y="1693"/>
                  </a:moveTo>
                  <a:cubicBezTo>
                    <a:pt x="456" y="1088"/>
                    <a:pt x="958" y="521"/>
                    <a:pt x="1497" y="0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59"/>
            <p:cNvSpPr/>
            <p:nvPr/>
          </p:nvSpPr>
          <p:spPr>
            <a:xfrm>
              <a:off x="8036878" y="2224575"/>
              <a:ext cx="90562" cy="251556"/>
            </a:xfrm>
            <a:custGeom>
              <a:avLst/>
              <a:gdLst/>
              <a:ahLst/>
              <a:cxnLst/>
              <a:rect l="l" t="t" r="r" b="b"/>
              <a:pathLst>
                <a:path w="1759" h="4886" extrusionOk="0">
                  <a:moveTo>
                    <a:pt x="559" y="1"/>
                  </a:moveTo>
                  <a:lnTo>
                    <a:pt x="559" y="1"/>
                  </a:lnTo>
                  <a:cubicBezTo>
                    <a:pt x="1" y="1433"/>
                    <a:pt x="131" y="3107"/>
                    <a:pt x="893" y="4437"/>
                  </a:cubicBezTo>
                  <a:lnTo>
                    <a:pt x="531" y="4883"/>
                  </a:lnTo>
                  <a:cubicBezTo>
                    <a:pt x="549" y="4884"/>
                    <a:pt x="567" y="4885"/>
                    <a:pt x="585" y="4885"/>
                  </a:cubicBezTo>
                  <a:cubicBezTo>
                    <a:pt x="817" y="4885"/>
                    <a:pt x="1036" y="4777"/>
                    <a:pt x="1200" y="4613"/>
                  </a:cubicBezTo>
                  <a:cubicBezTo>
                    <a:pt x="1368" y="4437"/>
                    <a:pt x="1479" y="4204"/>
                    <a:pt x="1544" y="3972"/>
                  </a:cubicBezTo>
                  <a:cubicBezTo>
                    <a:pt x="1758" y="3302"/>
                    <a:pt x="1721" y="2558"/>
                    <a:pt x="1526" y="1879"/>
                  </a:cubicBezTo>
                  <a:cubicBezTo>
                    <a:pt x="1321" y="1210"/>
                    <a:pt x="968" y="578"/>
                    <a:pt x="5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59"/>
            <p:cNvSpPr/>
            <p:nvPr/>
          </p:nvSpPr>
          <p:spPr>
            <a:xfrm>
              <a:off x="8251357" y="2906812"/>
              <a:ext cx="384541" cy="504656"/>
            </a:xfrm>
            <a:custGeom>
              <a:avLst/>
              <a:gdLst/>
              <a:ahLst/>
              <a:cxnLst/>
              <a:rect l="l" t="t" r="r" b="b"/>
              <a:pathLst>
                <a:path w="7469" h="9802" extrusionOk="0">
                  <a:moveTo>
                    <a:pt x="1801" y="0"/>
                  </a:moveTo>
                  <a:cubicBezTo>
                    <a:pt x="1775" y="0"/>
                    <a:pt x="1748" y="1"/>
                    <a:pt x="1721" y="1"/>
                  </a:cubicBezTo>
                  <a:cubicBezTo>
                    <a:pt x="819" y="11"/>
                    <a:pt x="773" y="652"/>
                    <a:pt x="540" y="1396"/>
                  </a:cubicBezTo>
                  <a:cubicBezTo>
                    <a:pt x="271" y="2224"/>
                    <a:pt x="66" y="3080"/>
                    <a:pt x="38" y="3972"/>
                  </a:cubicBezTo>
                  <a:cubicBezTo>
                    <a:pt x="1" y="5265"/>
                    <a:pt x="447" y="6623"/>
                    <a:pt x="1470" y="7413"/>
                  </a:cubicBezTo>
                  <a:cubicBezTo>
                    <a:pt x="2344" y="8083"/>
                    <a:pt x="3525" y="8250"/>
                    <a:pt x="4372" y="8947"/>
                  </a:cubicBezTo>
                  <a:cubicBezTo>
                    <a:pt x="4604" y="9133"/>
                    <a:pt x="4809" y="9366"/>
                    <a:pt x="5050" y="9543"/>
                  </a:cubicBezTo>
                  <a:cubicBezTo>
                    <a:pt x="5249" y="9688"/>
                    <a:pt x="5491" y="9801"/>
                    <a:pt x="5731" y="9801"/>
                  </a:cubicBezTo>
                  <a:cubicBezTo>
                    <a:pt x="5784" y="9801"/>
                    <a:pt x="5836" y="9796"/>
                    <a:pt x="5887" y="9784"/>
                  </a:cubicBezTo>
                  <a:cubicBezTo>
                    <a:pt x="6399" y="9682"/>
                    <a:pt x="6641" y="9124"/>
                    <a:pt x="6817" y="8640"/>
                  </a:cubicBezTo>
                  <a:cubicBezTo>
                    <a:pt x="7068" y="7906"/>
                    <a:pt x="7329" y="7162"/>
                    <a:pt x="7385" y="6390"/>
                  </a:cubicBezTo>
                  <a:cubicBezTo>
                    <a:pt x="7468" y="5349"/>
                    <a:pt x="7161" y="4288"/>
                    <a:pt x="6631" y="3396"/>
                  </a:cubicBezTo>
                  <a:cubicBezTo>
                    <a:pt x="6092" y="2484"/>
                    <a:pt x="5348" y="1731"/>
                    <a:pt x="4511" y="1108"/>
                  </a:cubicBezTo>
                  <a:cubicBezTo>
                    <a:pt x="3723" y="501"/>
                    <a:pt x="2794" y="0"/>
                    <a:pt x="18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59"/>
            <p:cNvSpPr/>
            <p:nvPr/>
          </p:nvSpPr>
          <p:spPr>
            <a:xfrm>
              <a:off x="8082854" y="2313182"/>
              <a:ext cx="22087" cy="147041"/>
            </a:xfrm>
            <a:custGeom>
              <a:avLst/>
              <a:gdLst/>
              <a:ahLst/>
              <a:cxnLst/>
              <a:rect l="l" t="t" r="r" b="b"/>
              <a:pathLst>
                <a:path w="429" h="2856" fill="none" extrusionOk="0">
                  <a:moveTo>
                    <a:pt x="0" y="0"/>
                  </a:moveTo>
                  <a:cubicBezTo>
                    <a:pt x="224" y="503"/>
                    <a:pt x="168" y="1070"/>
                    <a:pt x="196" y="1600"/>
                  </a:cubicBezTo>
                  <a:cubicBezTo>
                    <a:pt x="224" y="2037"/>
                    <a:pt x="307" y="2455"/>
                    <a:pt x="428" y="2855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59"/>
            <p:cNvSpPr/>
            <p:nvPr/>
          </p:nvSpPr>
          <p:spPr>
            <a:xfrm>
              <a:off x="7881752" y="2310556"/>
              <a:ext cx="200689" cy="146784"/>
            </a:xfrm>
            <a:custGeom>
              <a:avLst/>
              <a:gdLst/>
              <a:ahLst/>
              <a:cxnLst/>
              <a:rect l="l" t="t" r="r" b="b"/>
              <a:pathLst>
                <a:path w="3898" h="2851" extrusionOk="0">
                  <a:moveTo>
                    <a:pt x="510" y="1"/>
                  </a:moveTo>
                  <a:cubicBezTo>
                    <a:pt x="423" y="1"/>
                    <a:pt x="341" y="18"/>
                    <a:pt x="270" y="61"/>
                  </a:cubicBezTo>
                  <a:cubicBezTo>
                    <a:pt x="56" y="182"/>
                    <a:pt x="1" y="461"/>
                    <a:pt x="10" y="702"/>
                  </a:cubicBezTo>
                  <a:cubicBezTo>
                    <a:pt x="56" y="1400"/>
                    <a:pt x="531" y="2023"/>
                    <a:pt x="1135" y="2376"/>
                  </a:cubicBezTo>
                  <a:cubicBezTo>
                    <a:pt x="1749" y="2720"/>
                    <a:pt x="2465" y="2841"/>
                    <a:pt x="3162" y="2850"/>
                  </a:cubicBezTo>
                  <a:cubicBezTo>
                    <a:pt x="3414" y="2850"/>
                    <a:pt x="3897" y="2850"/>
                    <a:pt x="3860" y="2488"/>
                  </a:cubicBezTo>
                  <a:cubicBezTo>
                    <a:pt x="3832" y="2227"/>
                    <a:pt x="3507" y="1920"/>
                    <a:pt x="3348" y="1725"/>
                  </a:cubicBezTo>
                  <a:cubicBezTo>
                    <a:pt x="2921" y="1232"/>
                    <a:pt x="2419" y="814"/>
                    <a:pt x="1851" y="507"/>
                  </a:cubicBezTo>
                  <a:cubicBezTo>
                    <a:pt x="1544" y="330"/>
                    <a:pt x="1219" y="182"/>
                    <a:pt x="875" y="70"/>
                  </a:cubicBezTo>
                  <a:cubicBezTo>
                    <a:pt x="756" y="32"/>
                    <a:pt x="629" y="1"/>
                    <a:pt x="5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59"/>
            <p:cNvSpPr/>
            <p:nvPr/>
          </p:nvSpPr>
          <p:spPr>
            <a:xfrm>
              <a:off x="7917689" y="2348604"/>
              <a:ext cx="144621" cy="106831"/>
            </a:xfrm>
            <a:custGeom>
              <a:avLst/>
              <a:gdLst/>
              <a:ahLst/>
              <a:cxnLst/>
              <a:rect l="l" t="t" r="r" b="b"/>
              <a:pathLst>
                <a:path w="2809" h="2075" fill="none" extrusionOk="0">
                  <a:moveTo>
                    <a:pt x="0" y="0"/>
                  </a:moveTo>
                  <a:cubicBezTo>
                    <a:pt x="205" y="214"/>
                    <a:pt x="502" y="326"/>
                    <a:pt x="753" y="484"/>
                  </a:cubicBezTo>
                  <a:cubicBezTo>
                    <a:pt x="958" y="624"/>
                    <a:pt x="1125" y="800"/>
                    <a:pt x="1311" y="949"/>
                  </a:cubicBezTo>
                  <a:cubicBezTo>
                    <a:pt x="1497" y="1098"/>
                    <a:pt x="1693" y="1228"/>
                    <a:pt x="1879" y="1367"/>
                  </a:cubicBezTo>
                  <a:cubicBezTo>
                    <a:pt x="2195" y="1591"/>
                    <a:pt x="2511" y="1823"/>
                    <a:pt x="2809" y="2074"/>
                  </a:cubicBezTo>
                </a:path>
              </a:pathLst>
            </a:custGeom>
            <a:noFill/>
            <a:ln w="2100" cap="rnd" cmpd="sng">
              <a:solidFill>
                <a:schemeClr val="lt1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59"/>
            <p:cNvSpPr/>
            <p:nvPr/>
          </p:nvSpPr>
          <p:spPr>
            <a:xfrm>
              <a:off x="7812350" y="2439116"/>
              <a:ext cx="568806" cy="184728"/>
            </a:xfrm>
            <a:custGeom>
              <a:avLst/>
              <a:gdLst/>
              <a:ahLst/>
              <a:cxnLst/>
              <a:rect l="l" t="t" r="r" b="b"/>
              <a:pathLst>
                <a:path w="11048" h="3588" extrusionOk="0">
                  <a:moveTo>
                    <a:pt x="1779" y="1"/>
                  </a:moveTo>
                  <a:cubicBezTo>
                    <a:pt x="1504" y="1"/>
                    <a:pt x="1246" y="44"/>
                    <a:pt x="977" y="223"/>
                  </a:cubicBezTo>
                  <a:cubicBezTo>
                    <a:pt x="409" y="623"/>
                    <a:pt x="400" y="911"/>
                    <a:pt x="214" y="1590"/>
                  </a:cubicBezTo>
                  <a:cubicBezTo>
                    <a:pt x="93" y="1981"/>
                    <a:pt x="0" y="2446"/>
                    <a:pt x="242" y="2781"/>
                  </a:cubicBezTo>
                  <a:cubicBezTo>
                    <a:pt x="493" y="3143"/>
                    <a:pt x="986" y="3190"/>
                    <a:pt x="1432" y="3218"/>
                  </a:cubicBezTo>
                  <a:cubicBezTo>
                    <a:pt x="2548" y="3264"/>
                    <a:pt x="3674" y="3311"/>
                    <a:pt x="4799" y="3366"/>
                  </a:cubicBezTo>
                  <a:cubicBezTo>
                    <a:pt x="5701" y="3413"/>
                    <a:pt x="6603" y="3441"/>
                    <a:pt x="7514" y="3478"/>
                  </a:cubicBezTo>
                  <a:cubicBezTo>
                    <a:pt x="7960" y="3506"/>
                    <a:pt x="8416" y="3515"/>
                    <a:pt x="8872" y="3543"/>
                  </a:cubicBezTo>
                  <a:cubicBezTo>
                    <a:pt x="9058" y="3552"/>
                    <a:pt x="9244" y="3543"/>
                    <a:pt x="9430" y="3562"/>
                  </a:cubicBezTo>
                  <a:cubicBezTo>
                    <a:pt x="9549" y="3578"/>
                    <a:pt x="9674" y="3588"/>
                    <a:pt x="9802" y="3588"/>
                  </a:cubicBezTo>
                  <a:cubicBezTo>
                    <a:pt x="9894" y="3588"/>
                    <a:pt x="9987" y="3583"/>
                    <a:pt x="10081" y="3571"/>
                  </a:cubicBezTo>
                  <a:cubicBezTo>
                    <a:pt x="10369" y="3524"/>
                    <a:pt x="10657" y="3404"/>
                    <a:pt x="10825" y="3171"/>
                  </a:cubicBezTo>
                  <a:cubicBezTo>
                    <a:pt x="10964" y="2957"/>
                    <a:pt x="11011" y="2706"/>
                    <a:pt x="11020" y="2446"/>
                  </a:cubicBezTo>
                  <a:cubicBezTo>
                    <a:pt x="11048" y="2083"/>
                    <a:pt x="11029" y="1739"/>
                    <a:pt x="10955" y="1386"/>
                  </a:cubicBezTo>
                  <a:cubicBezTo>
                    <a:pt x="10797" y="735"/>
                    <a:pt x="10397" y="539"/>
                    <a:pt x="9727" y="437"/>
                  </a:cubicBezTo>
                  <a:cubicBezTo>
                    <a:pt x="7681" y="102"/>
                    <a:pt x="4650" y="65"/>
                    <a:pt x="2548" y="37"/>
                  </a:cubicBezTo>
                  <a:cubicBezTo>
                    <a:pt x="2268" y="33"/>
                    <a:pt x="2017" y="1"/>
                    <a:pt x="17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59"/>
            <p:cNvSpPr/>
            <p:nvPr/>
          </p:nvSpPr>
          <p:spPr>
            <a:xfrm>
              <a:off x="7830061" y="2458269"/>
              <a:ext cx="547286" cy="87627"/>
            </a:xfrm>
            <a:custGeom>
              <a:avLst/>
              <a:gdLst/>
              <a:ahLst/>
              <a:cxnLst/>
              <a:rect l="l" t="t" r="r" b="b"/>
              <a:pathLst>
                <a:path w="10630" h="1702" fill="none" extrusionOk="0">
                  <a:moveTo>
                    <a:pt x="0" y="670"/>
                  </a:moveTo>
                  <a:cubicBezTo>
                    <a:pt x="354" y="223"/>
                    <a:pt x="735" y="102"/>
                    <a:pt x="1293" y="205"/>
                  </a:cubicBezTo>
                  <a:cubicBezTo>
                    <a:pt x="1851" y="298"/>
                    <a:pt x="2325" y="716"/>
                    <a:pt x="2520" y="1246"/>
                  </a:cubicBezTo>
                  <a:cubicBezTo>
                    <a:pt x="2827" y="846"/>
                    <a:pt x="3227" y="493"/>
                    <a:pt x="3692" y="279"/>
                  </a:cubicBezTo>
                  <a:cubicBezTo>
                    <a:pt x="4157" y="74"/>
                    <a:pt x="4706" y="0"/>
                    <a:pt x="5180" y="167"/>
                  </a:cubicBezTo>
                  <a:cubicBezTo>
                    <a:pt x="5664" y="335"/>
                    <a:pt x="6073" y="725"/>
                    <a:pt x="6194" y="1228"/>
                  </a:cubicBezTo>
                  <a:cubicBezTo>
                    <a:pt x="6640" y="623"/>
                    <a:pt x="7412" y="214"/>
                    <a:pt x="8165" y="316"/>
                  </a:cubicBezTo>
                  <a:cubicBezTo>
                    <a:pt x="8918" y="409"/>
                    <a:pt x="9383" y="883"/>
                    <a:pt x="9820" y="1702"/>
                  </a:cubicBezTo>
                  <a:cubicBezTo>
                    <a:pt x="10146" y="1432"/>
                    <a:pt x="10285" y="1237"/>
                    <a:pt x="10629" y="1144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59"/>
            <p:cNvSpPr/>
            <p:nvPr/>
          </p:nvSpPr>
          <p:spPr>
            <a:xfrm>
              <a:off x="7822390" y="2521442"/>
              <a:ext cx="550169" cy="73315"/>
            </a:xfrm>
            <a:custGeom>
              <a:avLst/>
              <a:gdLst/>
              <a:ahLst/>
              <a:cxnLst/>
              <a:rect l="l" t="t" r="r" b="b"/>
              <a:pathLst>
                <a:path w="10686" h="1424" fill="none" extrusionOk="0">
                  <a:moveTo>
                    <a:pt x="1" y="1"/>
                  </a:moveTo>
                  <a:cubicBezTo>
                    <a:pt x="214" y="484"/>
                    <a:pt x="549" y="651"/>
                    <a:pt x="1070" y="717"/>
                  </a:cubicBezTo>
                  <a:cubicBezTo>
                    <a:pt x="1600" y="791"/>
                    <a:pt x="2205" y="670"/>
                    <a:pt x="2632" y="270"/>
                  </a:cubicBezTo>
                  <a:cubicBezTo>
                    <a:pt x="3330" y="903"/>
                    <a:pt x="4111" y="1163"/>
                    <a:pt x="5059" y="1200"/>
                  </a:cubicBezTo>
                  <a:cubicBezTo>
                    <a:pt x="5301" y="1209"/>
                    <a:pt x="5552" y="1182"/>
                    <a:pt x="5766" y="1098"/>
                  </a:cubicBezTo>
                  <a:cubicBezTo>
                    <a:pt x="5989" y="1005"/>
                    <a:pt x="6203" y="847"/>
                    <a:pt x="6268" y="614"/>
                  </a:cubicBezTo>
                  <a:cubicBezTo>
                    <a:pt x="6743" y="1070"/>
                    <a:pt x="7384" y="1358"/>
                    <a:pt x="8044" y="1395"/>
                  </a:cubicBezTo>
                  <a:cubicBezTo>
                    <a:pt x="8705" y="1423"/>
                    <a:pt x="9384" y="1237"/>
                    <a:pt x="9923" y="856"/>
                  </a:cubicBezTo>
                  <a:cubicBezTo>
                    <a:pt x="10127" y="1051"/>
                    <a:pt x="10397" y="1172"/>
                    <a:pt x="10685" y="1182"/>
                  </a:cubicBezTo>
                </a:path>
              </a:pathLst>
            </a:custGeom>
            <a:noFill/>
            <a:ln w="21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59"/>
            <p:cNvSpPr/>
            <p:nvPr/>
          </p:nvSpPr>
          <p:spPr>
            <a:xfrm>
              <a:off x="8251357" y="2906812"/>
              <a:ext cx="384541" cy="504656"/>
            </a:xfrm>
            <a:custGeom>
              <a:avLst/>
              <a:gdLst/>
              <a:ahLst/>
              <a:cxnLst/>
              <a:rect l="l" t="t" r="r" b="b"/>
              <a:pathLst>
                <a:path w="7469" h="9802" extrusionOk="0">
                  <a:moveTo>
                    <a:pt x="1801" y="0"/>
                  </a:moveTo>
                  <a:cubicBezTo>
                    <a:pt x="1775" y="0"/>
                    <a:pt x="1748" y="1"/>
                    <a:pt x="1721" y="1"/>
                  </a:cubicBezTo>
                  <a:cubicBezTo>
                    <a:pt x="819" y="11"/>
                    <a:pt x="773" y="652"/>
                    <a:pt x="540" y="1396"/>
                  </a:cubicBezTo>
                  <a:cubicBezTo>
                    <a:pt x="271" y="2224"/>
                    <a:pt x="66" y="3080"/>
                    <a:pt x="38" y="3972"/>
                  </a:cubicBezTo>
                  <a:cubicBezTo>
                    <a:pt x="1" y="5265"/>
                    <a:pt x="447" y="6623"/>
                    <a:pt x="1470" y="7413"/>
                  </a:cubicBezTo>
                  <a:cubicBezTo>
                    <a:pt x="2344" y="8083"/>
                    <a:pt x="3525" y="8250"/>
                    <a:pt x="4372" y="8947"/>
                  </a:cubicBezTo>
                  <a:cubicBezTo>
                    <a:pt x="4604" y="9133"/>
                    <a:pt x="4809" y="9366"/>
                    <a:pt x="5050" y="9543"/>
                  </a:cubicBezTo>
                  <a:cubicBezTo>
                    <a:pt x="5249" y="9688"/>
                    <a:pt x="5491" y="9801"/>
                    <a:pt x="5731" y="9801"/>
                  </a:cubicBezTo>
                  <a:cubicBezTo>
                    <a:pt x="5784" y="9801"/>
                    <a:pt x="5836" y="9796"/>
                    <a:pt x="5887" y="9784"/>
                  </a:cubicBezTo>
                  <a:cubicBezTo>
                    <a:pt x="6399" y="9682"/>
                    <a:pt x="6641" y="9124"/>
                    <a:pt x="6817" y="8640"/>
                  </a:cubicBezTo>
                  <a:cubicBezTo>
                    <a:pt x="7068" y="7906"/>
                    <a:pt x="7329" y="7162"/>
                    <a:pt x="7385" y="6390"/>
                  </a:cubicBezTo>
                  <a:cubicBezTo>
                    <a:pt x="7468" y="5349"/>
                    <a:pt x="7161" y="4288"/>
                    <a:pt x="6631" y="3396"/>
                  </a:cubicBezTo>
                  <a:cubicBezTo>
                    <a:pt x="6092" y="2484"/>
                    <a:pt x="5348" y="1731"/>
                    <a:pt x="4511" y="1108"/>
                  </a:cubicBezTo>
                  <a:cubicBezTo>
                    <a:pt x="3723" y="501"/>
                    <a:pt x="2794" y="0"/>
                    <a:pt x="1801" y="0"/>
                  </a:cubicBezTo>
                  <a:close/>
                </a:path>
              </a:pathLst>
            </a:custGeom>
            <a:solidFill>
              <a:srgbClr val="1C0B11">
                <a:alpha val="4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59"/>
            <p:cNvSpPr/>
            <p:nvPr/>
          </p:nvSpPr>
          <p:spPr>
            <a:xfrm>
              <a:off x="8285346" y="3072545"/>
              <a:ext cx="178653" cy="231271"/>
            </a:xfrm>
            <a:custGeom>
              <a:avLst/>
              <a:gdLst/>
              <a:ahLst/>
              <a:cxnLst/>
              <a:rect l="l" t="t" r="r" b="b"/>
              <a:pathLst>
                <a:path w="3470" h="4492" fill="none" extrusionOk="0">
                  <a:moveTo>
                    <a:pt x="1" y="381"/>
                  </a:moveTo>
                  <a:cubicBezTo>
                    <a:pt x="354" y="1162"/>
                    <a:pt x="726" y="1944"/>
                    <a:pt x="1228" y="2650"/>
                  </a:cubicBezTo>
                  <a:cubicBezTo>
                    <a:pt x="1721" y="3357"/>
                    <a:pt x="2344" y="3989"/>
                    <a:pt x="3098" y="4399"/>
                  </a:cubicBezTo>
                  <a:cubicBezTo>
                    <a:pt x="3191" y="4436"/>
                    <a:pt x="3330" y="4492"/>
                    <a:pt x="3404" y="4408"/>
                  </a:cubicBezTo>
                  <a:cubicBezTo>
                    <a:pt x="3470" y="4324"/>
                    <a:pt x="3423" y="4213"/>
                    <a:pt x="3367" y="4120"/>
                  </a:cubicBezTo>
                  <a:cubicBezTo>
                    <a:pt x="2586" y="2743"/>
                    <a:pt x="1796" y="1376"/>
                    <a:pt x="1005" y="0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59"/>
            <p:cNvSpPr/>
            <p:nvPr/>
          </p:nvSpPr>
          <p:spPr>
            <a:xfrm>
              <a:off x="8382087" y="2978686"/>
              <a:ext cx="178653" cy="268649"/>
            </a:xfrm>
            <a:custGeom>
              <a:avLst/>
              <a:gdLst/>
              <a:ahLst/>
              <a:cxnLst/>
              <a:rect l="l" t="t" r="r" b="b"/>
              <a:pathLst>
                <a:path w="3470" h="5218" fill="none" extrusionOk="0">
                  <a:moveTo>
                    <a:pt x="0" y="0"/>
                  </a:moveTo>
                  <a:cubicBezTo>
                    <a:pt x="940" y="1693"/>
                    <a:pt x="1935" y="3357"/>
                    <a:pt x="2958" y="5013"/>
                  </a:cubicBezTo>
                  <a:cubicBezTo>
                    <a:pt x="3013" y="5106"/>
                    <a:pt x="3097" y="5217"/>
                    <a:pt x="3209" y="5217"/>
                  </a:cubicBezTo>
                  <a:cubicBezTo>
                    <a:pt x="3376" y="5217"/>
                    <a:pt x="3441" y="5013"/>
                    <a:pt x="3441" y="4845"/>
                  </a:cubicBezTo>
                  <a:cubicBezTo>
                    <a:pt x="3469" y="4055"/>
                    <a:pt x="3116" y="3302"/>
                    <a:pt x="2781" y="2576"/>
                  </a:cubicBezTo>
                  <a:cubicBezTo>
                    <a:pt x="2409" y="1804"/>
                    <a:pt x="2009" y="1014"/>
                    <a:pt x="1628" y="242"/>
                  </a:cubicBezTo>
                </a:path>
              </a:pathLst>
            </a:custGeom>
            <a:noFill/>
            <a:ln w="2100" cap="rnd" cmpd="sng">
              <a:solidFill>
                <a:schemeClr val="lt2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59"/>
            <p:cNvSpPr/>
            <p:nvPr/>
          </p:nvSpPr>
          <p:spPr>
            <a:xfrm>
              <a:off x="8033994" y="3127789"/>
              <a:ext cx="578434" cy="316581"/>
            </a:xfrm>
            <a:custGeom>
              <a:avLst/>
              <a:gdLst/>
              <a:ahLst/>
              <a:cxnLst/>
              <a:rect l="l" t="t" r="r" b="b"/>
              <a:pathLst>
                <a:path w="11235" h="6149" extrusionOk="0">
                  <a:moveTo>
                    <a:pt x="1050" y="0"/>
                  </a:moveTo>
                  <a:cubicBezTo>
                    <a:pt x="714" y="0"/>
                    <a:pt x="390" y="179"/>
                    <a:pt x="233" y="499"/>
                  </a:cubicBezTo>
                  <a:cubicBezTo>
                    <a:pt x="1" y="954"/>
                    <a:pt x="168" y="1494"/>
                    <a:pt x="624" y="1726"/>
                  </a:cubicBezTo>
                  <a:lnTo>
                    <a:pt x="8863" y="5976"/>
                  </a:lnTo>
                  <a:cubicBezTo>
                    <a:pt x="8910" y="6004"/>
                    <a:pt x="8975" y="6032"/>
                    <a:pt x="9030" y="6050"/>
                  </a:cubicBezTo>
                  <a:cubicBezTo>
                    <a:pt x="9206" y="6117"/>
                    <a:pt x="9385" y="6149"/>
                    <a:pt x="9561" y="6149"/>
                  </a:cubicBezTo>
                  <a:cubicBezTo>
                    <a:pt x="10167" y="6149"/>
                    <a:pt x="10730" y="5772"/>
                    <a:pt x="10946" y="5167"/>
                  </a:cubicBezTo>
                  <a:cubicBezTo>
                    <a:pt x="11234" y="4395"/>
                    <a:pt x="10844" y="3530"/>
                    <a:pt x="10063" y="3251"/>
                  </a:cubicBezTo>
                  <a:lnTo>
                    <a:pt x="1359" y="52"/>
                  </a:lnTo>
                  <a:cubicBezTo>
                    <a:pt x="1258" y="17"/>
                    <a:pt x="1153" y="0"/>
                    <a:pt x="10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59"/>
            <p:cNvSpPr/>
            <p:nvPr/>
          </p:nvSpPr>
          <p:spPr>
            <a:xfrm>
              <a:off x="8065143" y="3078620"/>
              <a:ext cx="77125" cy="87988"/>
            </a:xfrm>
            <a:custGeom>
              <a:avLst/>
              <a:gdLst/>
              <a:ahLst/>
              <a:cxnLst/>
              <a:rect l="l" t="t" r="r" b="b"/>
              <a:pathLst>
                <a:path w="1498" h="1709" extrusionOk="0">
                  <a:moveTo>
                    <a:pt x="163" y="1"/>
                  </a:moveTo>
                  <a:cubicBezTo>
                    <a:pt x="74" y="1"/>
                    <a:pt x="10" y="56"/>
                    <a:pt x="10" y="198"/>
                  </a:cubicBezTo>
                  <a:cubicBezTo>
                    <a:pt x="0" y="310"/>
                    <a:pt x="103" y="449"/>
                    <a:pt x="149" y="561"/>
                  </a:cubicBezTo>
                  <a:cubicBezTo>
                    <a:pt x="214" y="710"/>
                    <a:pt x="289" y="849"/>
                    <a:pt x="382" y="979"/>
                  </a:cubicBezTo>
                  <a:cubicBezTo>
                    <a:pt x="558" y="1221"/>
                    <a:pt x="763" y="1454"/>
                    <a:pt x="1023" y="1630"/>
                  </a:cubicBezTo>
                  <a:cubicBezTo>
                    <a:pt x="1070" y="1670"/>
                    <a:pt x="1124" y="1709"/>
                    <a:pt x="1190" y="1709"/>
                  </a:cubicBezTo>
                  <a:cubicBezTo>
                    <a:pt x="1202" y="1709"/>
                    <a:pt x="1215" y="1708"/>
                    <a:pt x="1228" y="1705"/>
                  </a:cubicBezTo>
                  <a:cubicBezTo>
                    <a:pt x="1349" y="1695"/>
                    <a:pt x="1414" y="1565"/>
                    <a:pt x="1442" y="1454"/>
                  </a:cubicBezTo>
                  <a:cubicBezTo>
                    <a:pt x="1497" y="1137"/>
                    <a:pt x="1339" y="812"/>
                    <a:pt x="1126" y="579"/>
                  </a:cubicBezTo>
                  <a:cubicBezTo>
                    <a:pt x="902" y="347"/>
                    <a:pt x="614" y="198"/>
                    <a:pt x="335" y="49"/>
                  </a:cubicBezTo>
                  <a:cubicBezTo>
                    <a:pt x="274" y="19"/>
                    <a:pt x="214" y="1"/>
                    <a:pt x="1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59"/>
            <p:cNvSpPr/>
            <p:nvPr/>
          </p:nvSpPr>
          <p:spPr>
            <a:xfrm>
              <a:off x="7723744" y="2898214"/>
              <a:ext cx="474074" cy="446272"/>
            </a:xfrm>
            <a:custGeom>
              <a:avLst/>
              <a:gdLst/>
              <a:ahLst/>
              <a:cxnLst/>
              <a:rect l="l" t="t" r="r" b="b"/>
              <a:pathLst>
                <a:path w="9208" h="8668" extrusionOk="0">
                  <a:moveTo>
                    <a:pt x="5755" y="1"/>
                  </a:moveTo>
                  <a:cubicBezTo>
                    <a:pt x="5271" y="1"/>
                    <a:pt x="4791" y="32"/>
                    <a:pt x="4334" y="85"/>
                  </a:cubicBezTo>
                  <a:cubicBezTo>
                    <a:pt x="1535" y="401"/>
                    <a:pt x="1" y="3693"/>
                    <a:pt x="1768" y="5943"/>
                  </a:cubicBezTo>
                  <a:cubicBezTo>
                    <a:pt x="2530" y="6994"/>
                    <a:pt x="3488" y="8017"/>
                    <a:pt x="4613" y="8668"/>
                  </a:cubicBezTo>
                  <a:cubicBezTo>
                    <a:pt x="6148" y="6046"/>
                    <a:pt x="7794" y="3414"/>
                    <a:pt x="9207" y="745"/>
                  </a:cubicBezTo>
                  <a:cubicBezTo>
                    <a:pt x="8228" y="199"/>
                    <a:pt x="6977" y="1"/>
                    <a:pt x="57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59"/>
            <p:cNvSpPr/>
            <p:nvPr/>
          </p:nvSpPr>
          <p:spPr>
            <a:xfrm>
              <a:off x="7934885" y="2934151"/>
              <a:ext cx="246150" cy="396023"/>
            </a:xfrm>
            <a:custGeom>
              <a:avLst/>
              <a:gdLst/>
              <a:ahLst/>
              <a:cxnLst/>
              <a:rect l="l" t="t" r="r" b="b"/>
              <a:pathLst>
                <a:path w="4781" h="7692" fill="none" extrusionOk="0">
                  <a:moveTo>
                    <a:pt x="1" y="7691"/>
                  </a:moveTo>
                  <a:cubicBezTo>
                    <a:pt x="1600" y="5134"/>
                    <a:pt x="3191" y="2558"/>
                    <a:pt x="4781" y="1"/>
                  </a:cubicBezTo>
                </a:path>
              </a:pathLst>
            </a:custGeom>
            <a:noFill/>
            <a:ln w="2100" cap="rnd" cmpd="sng">
              <a:solidFill>
                <a:schemeClr val="accent6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59"/>
            <p:cNvSpPr/>
            <p:nvPr/>
          </p:nvSpPr>
          <p:spPr>
            <a:xfrm>
              <a:off x="7840564" y="2985894"/>
              <a:ext cx="119754" cy="106214"/>
            </a:xfrm>
            <a:custGeom>
              <a:avLst/>
              <a:gdLst/>
              <a:ahLst/>
              <a:cxnLst/>
              <a:rect l="l" t="t" r="r" b="b"/>
              <a:pathLst>
                <a:path w="2326" h="2063" extrusionOk="0">
                  <a:moveTo>
                    <a:pt x="1243" y="0"/>
                  </a:moveTo>
                  <a:cubicBezTo>
                    <a:pt x="917" y="0"/>
                    <a:pt x="588" y="155"/>
                    <a:pt x="373" y="474"/>
                  </a:cubicBezTo>
                  <a:cubicBezTo>
                    <a:pt x="1" y="1023"/>
                    <a:pt x="512" y="1953"/>
                    <a:pt x="1135" y="2055"/>
                  </a:cubicBezTo>
                  <a:cubicBezTo>
                    <a:pt x="1178" y="2060"/>
                    <a:pt x="1221" y="2063"/>
                    <a:pt x="1264" y="2063"/>
                  </a:cubicBezTo>
                  <a:cubicBezTo>
                    <a:pt x="1600" y="2063"/>
                    <a:pt x="1950" y="1904"/>
                    <a:pt x="2140" y="1599"/>
                  </a:cubicBezTo>
                  <a:cubicBezTo>
                    <a:pt x="2326" y="1311"/>
                    <a:pt x="2326" y="930"/>
                    <a:pt x="2186" y="614"/>
                  </a:cubicBezTo>
                  <a:cubicBezTo>
                    <a:pt x="1997" y="209"/>
                    <a:pt x="1622" y="0"/>
                    <a:pt x="12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4015;p59"/>
            <p:cNvSpPr/>
            <p:nvPr/>
          </p:nvSpPr>
          <p:spPr>
            <a:xfrm>
              <a:off x="7941115" y="2930341"/>
              <a:ext cx="138443" cy="114915"/>
            </a:xfrm>
            <a:custGeom>
              <a:avLst/>
              <a:gdLst/>
              <a:ahLst/>
              <a:cxnLst/>
              <a:rect l="l" t="t" r="r" b="b"/>
              <a:pathLst>
                <a:path w="2689" h="2232" fill="none" extrusionOk="0">
                  <a:moveTo>
                    <a:pt x="1" y="233"/>
                  </a:moveTo>
                  <a:cubicBezTo>
                    <a:pt x="289" y="233"/>
                    <a:pt x="559" y="419"/>
                    <a:pt x="717" y="670"/>
                  </a:cubicBezTo>
                  <a:cubicBezTo>
                    <a:pt x="884" y="911"/>
                    <a:pt x="940" y="1209"/>
                    <a:pt x="977" y="1497"/>
                  </a:cubicBezTo>
                  <a:cubicBezTo>
                    <a:pt x="996" y="1655"/>
                    <a:pt x="1014" y="1823"/>
                    <a:pt x="1080" y="1972"/>
                  </a:cubicBezTo>
                  <a:cubicBezTo>
                    <a:pt x="1154" y="2120"/>
                    <a:pt x="1321" y="2232"/>
                    <a:pt x="1479" y="2195"/>
                  </a:cubicBezTo>
                  <a:cubicBezTo>
                    <a:pt x="1684" y="2148"/>
                    <a:pt x="1758" y="1888"/>
                    <a:pt x="1786" y="1683"/>
                  </a:cubicBezTo>
                  <a:cubicBezTo>
                    <a:pt x="1851" y="1321"/>
                    <a:pt x="1907" y="958"/>
                    <a:pt x="1972" y="605"/>
                  </a:cubicBezTo>
                  <a:cubicBezTo>
                    <a:pt x="2000" y="446"/>
                    <a:pt x="2037" y="298"/>
                    <a:pt x="2112" y="186"/>
                  </a:cubicBezTo>
                  <a:cubicBezTo>
                    <a:pt x="2205" y="65"/>
                    <a:pt x="2381" y="0"/>
                    <a:pt x="2512" y="65"/>
                  </a:cubicBezTo>
                  <a:cubicBezTo>
                    <a:pt x="2651" y="149"/>
                    <a:pt x="2670" y="326"/>
                    <a:pt x="2670" y="474"/>
                  </a:cubicBezTo>
                  <a:cubicBezTo>
                    <a:pt x="2688" y="809"/>
                    <a:pt x="2660" y="1163"/>
                    <a:pt x="2605" y="1497"/>
                  </a:cubicBezTo>
                </a:path>
              </a:pathLst>
            </a:custGeom>
            <a:noFill/>
            <a:ln w="2100" cap="rnd" cmpd="sng">
              <a:solidFill>
                <a:schemeClr val="accent6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59"/>
            <p:cNvSpPr/>
            <p:nvPr/>
          </p:nvSpPr>
          <p:spPr>
            <a:xfrm>
              <a:off x="7817138" y="3053856"/>
              <a:ext cx="153271" cy="182463"/>
            </a:xfrm>
            <a:custGeom>
              <a:avLst/>
              <a:gdLst/>
              <a:ahLst/>
              <a:cxnLst/>
              <a:rect l="l" t="t" r="r" b="b"/>
              <a:pathLst>
                <a:path w="2977" h="3544" fill="none" extrusionOk="0">
                  <a:moveTo>
                    <a:pt x="0" y="0"/>
                  </a:moveTo>
                  <a:cubicBezTo>
                    <a:pt x="10" y="447"/>
                    <a:pt x="214" y="874"/>
                    <a:pt x="549" y="1153"/>
                  </a:cubicBezTo>
                  <a:cubicBezTo>
                    <a:pt x="884" y="1432"/>
                    <a:pt x="1349" y="1563"/>
                    <a:pt x="1776" y="1488"/>
                  </a:cubicBezTo>
                  <a:cubicBezTo>
                    <a:pt x="1935" y="1470"/>
                    <a:pt x="2074" y="1423"/>
                    <a:pt x="2223" y="1432"/>
                  </a:cubicBezTo>
                  <a:cubicBezTo>
                    <a:pt x="2372" y="1442"/>
                    <a:pt x="2539" y="1516"/>
                    <a:pt x="2585" y="1665"/>
                  </a:cubicBezTo>
                  <a:cubicBezTo>
                    <a:pt x="2651" y="1888"/>
                    <a:pt x="2427" y="2083"/>
                    <a:pt x="2232" y="2176"/>
                  </a:cubicBezTo>
                  <a:cubicBezTo>
                    <a:pt x="2037" y="2269"/>
                    <a:pt x="1823" y="2325"/>
                    <a:pt x="1628" y="2427"/>
                  </a:cubicBezTo>
                  <a:cubicBezTo>
                    <a:pt x="1432" y="2539"/>
                    <a:pt x="1256" y="2679"/>
                    <a:pt x="1191" y="2883"/>
                  </a:cubicBezTo>
                  <a:cubicBezTo>
                    <a:pt x="1116" y="3097"/>
                    <a:pt x="1172" y="3348"/>
                    <a:pt x="1377" y="3450"/>
                  </a:cubicBezTo>
                  <a:cubicBezTo>
                    <a:pt x="1563" y="3543"/>
                    <a:pt x="1795" y="3469"/>
                    <a:pt x="1981" y="3376"/>
                  </a:cubicBezTo>
                  <a:cubicBezTo>
                    <a:pt x="2325" y="3199"/>
                    <a:pt x="2660" y="2985"/>
                    <a:pt x="2976" y="2744"/>
                  </a:cubicBezTo>
                </a:path>
              </a:pathLst>
            </a:custGeom>
            <a:noFill/>
            <a:ln w="2100" cap="rnd" cmpd="sng">
              <a:solidFill>
                <a:schemeClr val="accent6"/>
              </a:solidFill>
              <a:prstDash val="solid"/>
              <a:miter lim="929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59"/>
            <p:cNvSpPr/>
            <p:nvPr/>
          </p:nvSpPr>
          <p:spPr>
            <a:xfrm>
              <a:off x="7891792" y="2994390"/>
              <a:ext cx="50816" cy="32281"/>
            </a:xfrm>
            <a:custGeom>
              <a:avLst/>
              <a:gdLst/>
              <a:ahLst/>
              <a:cxnLst/>
              <a:rect l="l" t="t" r="r" b="b"/>
              <a:pathLst>
                <a:path w="987" h="627" extrusionOk="0">
                  <a:moveTo>
                    <a:pt x="229" y="1"/>
                  </a:moveTo>
                  <a:cubicBezTo>
                    <a:pt x="181" y="1"/>
                    <a:pt x="138" y="9"/>
                    <a:pt x="103" y="30"/>
                  </a:cubicBezTo>
                  <a:cubicBezTo>
                    <a:pt x="29" y="95"/>
                    <a:pt x="1" y="216"/>
                    <a:pt x="85" y="272"/>
                  </a:cubicBezTo>
                  <a:cubicBezTo>
                    <a:pt x="131" y="309"/>
                    <a:pt x="178" y="318"/>
                    <a:pt x="233" y="328"/>
                  </a:cubicBezTo>
                  <a:cubicBezTo>
                    <a:pt x="261" y="337"/>
                    <a:pt x="287" y="337"/>
                    <a:pt x="314" y="337"/>
                  </a:cubicBezTo>
                  <a:cubicBezTo>
                    <a:pt x="340" y="337"/>
                    <a:pt x="368" y="337"/>
                    <a:pt x="401" y="346"/>
                  </a:cubicBezTo>
                  <a:cubicBezTo>
                    <a:pt x="568" y="356"/>
                    <a:pt x="736" y="449"/>
                    <a:pt x="838" y="579"/>
                  </a:cubicBezTo>
                  <a:cubicBezTo>
                    <a:pt x="847" y="597"/>
                    <a:pt x="875" y="625"/>
                    <a:pt x="894" y="625"/>
                  </a:cubicBezTo>
                  <a:cubicBezTo>
                    <a:pt x="898" y="626"/>
                    <a:pt x="901" y="627"/>
                    <a:pt x="905" y="627"/>
                  </a:cubicBezTo>
                  <a:cubicBezTo>
                    <a:pt x="938" y="627"/>
                    <a:pt x="969" y="593"/>
                    <a:pt x="977" y="551"/>
                  </a:cubicBezTo>
                  <a:cubicBezTo>
                    <a:pt x="987" y="514"/>
                    <a:pt x="968" y="467"/>
                    <a:pt x="959" y="449"/>
                  </a:cubicBezTo>
                  <a:cubicBezTo>
                    <a:pt x="875" y="290"/>
                    <a:pt x="726" y="160"/>
                    <a:pt x="559" y="86"/>
                  </a:cubicBezTo>
                  <a:cubicBezTo>
                    <a:pt x="486" y="53"/>
                    <a:pt x="346" y="1"/>
                    <a:pt x="229" y="1"/>
                  </a:cubicBezTo>
                  <a:close/>
                </a:path>
              </a:pathLst>
            </a:custGeom>
            <a:solidFill>
              <a:srgbClr val="F5F5F7">
                <a:alpha val="137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59"/>
            <p:cNvSpPr/>
            <p:nvPr/>
          </p:nvSpPr>
          <p:spPr>
            <a:xfrm>
              <a:off x="7984723" y="3076303"/>
              <a:ext cx="153219" cy="156463"/>
            </a:xfrm>
            <a:custGeom>
              <a:avLst/>
              <a:gdLst/>
              <a:ahLst/>
              <a:cxnLst/>
              <a:rect l="l" t="t" r="r" b="b"/>
              <a:pathLst>
                <a:path w="2976" h="3039" extrusionOk="0">
                  <a:moveTo>
                    <a:pt x="1151" y="0"/>
                  </a:moveTo>
                  <a:cubicBezTo>
                    <a:pt x="904" y="0"/>
                    <a:pt x="701" y="215"/>
                    <a:pt x="549" y="429"/>
                  </a:cubicBezTo>
                  <a:cubicBezTo>
                    <a:pt x="400" y="615"/>
                    <a:pt x="251" y="801"/>
                    <a:pt x="149" y="1024"/>
                  </a:cubicBezTo>
                  <a:cubicBezTo>
                    <a:pt x="47" y="1238"/>
                    <a:pt x="0" y="1489"/>
                    <a:pt x="65" y="1722"/>
                  </a:cubicBezTo>
                  <a:cubicBezTo>
                    <a:pt x="149" y="2010"/>
                    <a:pt x="381" y="2233"/>
                    <a:pt x="623" y="2401"/>
                  </a:cubicBezTo>
                  <a:cubicBezTo>
                    <a:pt x="902" y="2614"/>
                    <a:pt x="1218" y="2773"/>
                    <a:pt x="1544" y="2903"/>
                  </a:cubicBezTo>
                  <a:cubicBezTo>
                    <a:pt x="1734" y="2979"/>
                    <a:pt x="1949" y="3039"/>
                    <a:pt x="2154" y="3039"/>
                  </a:cubicBezTo>
                  <a:cubicBezTo>
                    <a:pt x="2301" y="3039"/>
                    <a:pt x="2443" y="3008"/>
                    <a:pt x="2567" y="2931"/>
                  </a:cubicBezTo>
                  <a:cubicBezTo>
                    <a:pt x="2827" y="2773"/>
                    <a:pt x="2948" y="2475"/>
                    <a:pt x="2967" y="2187"/>
                  </a:cubicBezTo>
                  <a:cubicBezTo>
                    <a:pt x="2976" y="1917"/>
                    <a:pt x="2948" y="1406"/>
                    <a:pt x="2781" y="1173"/>
                  </a:cubicBezTo>
                  <a:cubicBezTo>
                    <a:pt x="2650" y="996"/>
                    <a:pt x="2427" y="866"/>
                    <a:pt x="2269" y="745"/>
                  </a:cubicBezTo>
                  <a:cubicBezTo>
                    <a:pt x="2037" y="559"/>
                    <a:pt x="1823" y="383"/>
                    <a:pt x="1618" y="215"/>
                  </a:cubicBezTo>
                  <a:cubicBezTo>
                    <a:pt x="1488" y="113"/>
                    <a:pt x="1348" y="11"/>
                    <a:pt x="1181" y="1"/>
                  </a:cubicBezTo>
                  <a:cubicBezTo>
                    <a:pt x="1171" y="1"/>
                    <a:pt x="1161" y="0"/>
                    <a:pt x="1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59"/>
            <p:cNvSpPr/>
            <p:nvPr/>
          </p:nvSpPr>
          <p:spPr>
            <a:xfrm>
              <a:off x="8103911" y="3144059"/>
              <a:ext cx="151829" cy="154146"/>
            </a:xfrm>
            <a:custGeom>
              <a:avLst/>
              <a:gdLst/>
              <a:ahLst/>
              <a:cxnLst/>
              <a:rect l="l" t="t" r="r" b="b"/>
              <a:pathLst>
                <a:path w="2949" h="2994" extrusionOk="0">
                  <a:moveTo>
                    <a:pt x="846" y="1"/>
                  </a:moveTo>
                  <a:cubicBezTo>
                    <a:pt x="815" y="1"/>
                    <a:pt x="785" y="5"/>
                    <a:pt x="754" y="15"/>
                  </a:cubicBezTo>
                  <a:cubicBezTo>
                    <a:pt x="661" y="62"/>
                    <a:pt x="642" y="183"/>
                    <a:pt x="614" y="276"/>
                  </a:cubicBezTo>
                  <a:cubicBezTo>
                    <a:pt x="531" y="610"/>
                    <a:pt x="419" y="945"/>
                    <a:pt x="252" y="1252"/>
                  </a:cubicBezTo>
                  <a:cubicBezTo>
                    <a:pt x="224" y="1308"/>
                    <a:pt x="187" y="1382"/>
                    <a:pt x="149" y="1438"/>
                  </a:cubicBezTo>
                  <a:cubicBezTo>
                    <a:pt x="84" y="1540"/>
                    <a:pt x="1" y="1670"/>
                    <a:pt x="47" y="1782"/>
                  </a:cubicBezTo>
                  <a:cubicBezTo>
                    <a:pt x="84" y="1875"/>
                    <a:pt x="177" y="1940"/>
                    <a:pt x="252" y="1987"/>
                  </a:cubicBezTo>
                  <a:cubicBezTo>
                    <a:pt x="661" y="2219"/>
                    <a:pt x="1061" y="2452"/>
                    <a:pt x="1461" y="2665"/>
                  </a:cubicBezTo>
                  <a:cubicBezTo>
                    <a:pt x="1554" y="2712"/>
                    <a:pt x="1647" y="2758"/>
                    <a:pt x="1721" y="2842"/>
                  </a:cubicBezTo>
                  <a:cubicBezTo>
                    <a:pt x="1777" y="2889"/>
                    <a:pt x="1805" y="2944"/>
                    <a:pt x="1870" y="2982"/>
                  </a:cubicBezTo>
                  <a:cubicBezTo>
                    <a:pt x="1896" y="2990"/>
                    <a:pt x="1920" y="2994"/>
                    <a:pt x="1942" y="2994"/>
                  </a:cubicBezTo>
                  <a:cubicBezTo>
                    <a:pt x="2072" y="2994"/>
                    <a:pt x="2142" y="2867"/>
                    <a:pt x="2158" y="2740"/>
                  </a:cubicBezTo>
                  <a:cubicBezTo>
                    <a:pt x="2177" y="2619"/>
                    <a:pt x="2158" y="2507"/>
                    <a:pt x="2232" y="2414"/>
                  </a:cubicBezTo>
                  <a:cubicBezTo>
                    <a:pt x="2288" y="2331"/>
                    <a:pt x="2381" y="2284"/>
                    <a:pt x="2474" y="2238"/>
                  </a:cubicBezTo>
                  <a:cubicBezTo>
                    <a:pt x="2688" y="2108"/>
                    <a:pt x="2837" y="1875"/>
                    <a:pt x="2902" y="1643"/>
                  </a:cubicBezTo>
                  <a:cubicBezTo>
                    <a:pt x="2948" y="1466"/>
                    <a:pt x="2948" y="1271"/>
                    <a:pt x="2874" y="1094"/>
                  </a:cubicBezTo>
                  <a:cubicBezTo>
                    <a:pt x="2762" y="889"/>
                    <a:pt x="2558" y="750"/>
                    <a:pt x="2344" y="629"/>
                  </a:cubicBezTo>
                  <a:cubicBezTo>
                    <a:pt x="1916" y="387"/>
                    <a:pt x="1461" y="192"/>
                    <a:pt x="996" y="24"/>
                  </a:cubicBezTo>
                  <a:cubicBezTo>
                    <a:pt x="949" y="13"/>
                    <a:pt x="898" y="1"/>
                    <a:pt x="8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6" name="Google Shape;5156;p73"/>
          <p:cNvSpPr txBox="1">
            <a:spLocks noGrp="1"/>
          </p:cNvSpPr>
          <p:nvPr>
            <p:ph type="title"/>
          </p:nvPr>
        </p:nvSpPr>
        <p:spPr>
          <a:xfrm>
            <a:off x="162986" y="124860"/>
            <a:ext cx="6728307" cy="13070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Нарастанию антицерковных настроений способствовал</a:t>
            </a:r>
            <a:endParaRPr dirty="0"/>
          </a:p>
        </p:txBody>
      </p:sp>
      <p:sp>
        <p:nvSpPr>
          <p:cNvPr id="5157" name="Google Shape;5157;p73"/>
          <p:cNvSpPr txBox="1">
            <a:spLocks noGrp="1"/>
          </p:cNvSpPr>
          <p:nvPr>
            <p:ph type="subTitle" idx="1"/>
          </p:nvPr>
        </p:nvSpPr>
        <p:spPr>
          <a:xfrm>
            <a:off x="3790106" y="2085495"/>
            <a:ext cx="4180955" cy="130708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Противоречия между тем, что проповедовалось на словах, и тем, что совершалось на деле.</a:t>
            </a:r>
            <a:endParaRPr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64C9D95-4DF2-6C3D-1997-1C1E91499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0155" y="720147"/>
            <a:ext cx="5445724" cy="480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8" name="Google Shape;5108;p72"/>
          <p:cNvSpPr txBox="1">
            <a:spLocks noGrp="1"/>
          </p:cNvSpPr>
          <p:nvPr>
            <p:ph type="title"/>
          </p:nvPr>
        </p:nvSpPr>
        <p:spPr>
          <a:xfrm>
            <a:off x="740125" y="455700"/>
            <a:ext cx="7676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 не нравилось?</a:t>
            </a:r>
            <a:endParaRPr dirty="0"/>
          </a:p>
        </p:txBody>
      </p:sp>
      <p:sp>
        <p:nvSpPr>
          <p:cNvPr id="5110" name="Google Shape;5110;p72"/>
          <p:cNvSpPr txBox="1">
            <a:spLocks noGrp="1"/>
          </p:cNvSpPr>
          <p:nvPr>
            <p:ph type="subTitle" idx="2"/>
          </p:nvPr>
        </p:nvSpPr>
        <p:spPr>
          <a:xfrm>
            <a:off x="716617" y="1840995"/>
            <a:ext cx="21768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/>
              <a:t>Князья жаловались на вмешательство духовных лиц в их дела</a:t>
            </a:r>
            <a:endParaRPr sz="1600" dirty="0"/>
          </a:p>
        </p:txBody>
      </p:sp>
      <p:sp>
        <p:nvSpPr>
          <p:cNvPr id="5112" name="Google Shape;5112;p72"/>
          <p:cNvSpPr txBox="1">
            <a:spLocks noGrp="1"/>
          </p:cNvSpPr>
          <p:nvPr>
            <p:ph type="subTitle" idx="4"/>
          </p:nvPr>
        </p:nvSpPr>
        <p:spPr>
          <a:xfrm>
            <a:off x="3483600" y="3001620"/>
            <a:ext cx="21768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/>
              <a:t>Города - на поборы монастырей</a:t>
            </a:r>
            <a:endParaRPr sz="1600" dirty="0"/>
          </a:p>
        </p:txBody>
      </p:sp>
      <p:sp>
        <p:nvSpPr>
          <p:cNvPr id="5114" name="Google Shape;5114;p72"/>
          <p:cNvSpPr txBox="1">
            <a:spLocks noGrp="1"/>
          </p:cNvSpPr>
          <p:nvPr>
            <p:ph type="subTitle" idx="6"/>
          </p:nvPr>
        </p:nvSpPr>
        <p:spPr>
          <a:xfrm>
            <a:off x="5660400" y="1840995"/>
            <a:ext cx="2499543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/>
              <a:t>Крестьяне - на увеличение церковных владений и огромные поборы </a:t>
            </a:r>
            <a:endParaRPr sz="1600" dirty="0"/>
          </a:p>
        </p:txBody>
      </p:sp>
      <p:grpSp>
        <p:nvGrpSpPr>
          <p:cNvPr id="5127" name="Google Shape;5127;p72"/>
          <p:cNvGrpSpPr/>
          <p:nvPr/>
        </p:nvGrpSpPr>
        <p:grpSpPr>
          <a:xfrm>
            <a:off x="444136" y="4283190"/>
            <a:ext cx="941482" cy="775100"/>
            <a:chOff x="274636" y="4025615"/>
            <a:chExt cx="941482" cy="775100"/>
          </a:xfrm>
        </p:grpSpPr>
        <p:sp>
          <p:nvSpPr>
            <p:cNvPr id="5128" name="Google Shape;5128;p72"/>
            <p:cNvSpPr/>
            <p:nvPr/>
          </p:nvSpPr>
          <p:spPr>
            <a:xfrm flipH="1">
              <a:off x="640371" y="4386543"/>
              <a:ext cx="575747" cy="414171"/>
            </a:xfrm>
            <a:custGeom>
              <a:avLst/>
              <a:gdLst/>
              <a:ahLst/>
              <a:cxnLst/>
              <a:rect l="l" t="t" r="r" b="b"/>
              <a:pathLst>
                <a:path w="4433" h="3189" extrusionOk="0">
                  <a:moveTo>
                    <a:pt x="2886" y="0"/>
                  </a:moveTo>
                  <a:lnTo>
                    <a:pt x="769" y="584"/>
                  </a:lnTo>
                  <a:cubicBezTo>
                    <a:pt x="769" y="584"/>
                    <a:pt x="186" y="1330"/>
                    <a:pt x="144" y="1473"/>
                  </a:cubicBezTo>
                  <a:cubicBezTo>
                    <a:pt x="102" y="1621"/>
                    <a:pt x="0" y="2089"/>
                    <a:pt x="561" y="2446"/>
                  </a:cubicBezTo>
                  <a:cubicBezTo>
                    <a:pt x="1049" y="2758"/>
                    <a:pt x="2569" y="3188"/>
                    <a:pt x="2993" y="3188"/>
                  </a:cubicBezTo>
                  <a:cubicBezTo>
                    <a:pt x="3059" y="3188"/>
                    <a:pt x="3099" y="3177"/>
                    <a:pt x="3103" y="3154"/>
                  </a:cubicBezTo>
                  <a:cubicBezTo>
                    <a:pt x="3131" y="2978"/>
                    <a:pt x="3552" y="2478"/>
                    <a:pt x="4432" y="1399"/>
                  </a:cubicBezTo>
                  <a:lnTo>
                    <a:pt x="28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72"/>
            <p:cNvSpPr/>
            <p:nvPr/>
          </p:nvSpPr>
          <p:spPr>
            <a:xfrm flipH="1">
              <a:off x="641021" y="4386543"/>
              <a:ext cx="567954" cy="414171"/>
            </a:xfrm>
            <a:custGeom>
              <a:avLst/>
              <a:gdLst/>
              <a:ahLst/>
              <a:cxnLst/>
              <a:rect l="l" t="t" r="r" b="b"/>
              <a:pathLst>
                <a:path w="4373" h="3189" extrusionOk="0">
                  <a:moveTo>
                    <a:pt x="2831" y="0"/>
                  </a:moveTo>
                  <a:lnTo>
                    <a:pt x="714" y="584"/>
                  </a:lnTo>
                  <a:cubicBezTo>
                    <a:pt x="714" y="584"/>
                    <a:pt x="131" y="1325"/>
                    <a:pt x="89" y="1473"/>
                  </a:cubicBezTo>
                  <a:cubicBezTo>
                    <a:pt x="61" y="1575"/>
                    <a:pt x="1" y="1830"/>
                    <a:pt x="154" y="2094"/>
                  </a:cubicBezTo>
                  <a:cubicBezTo>
                    <a:pt x="177" y="1983"/>
                    <a:pt x="205" y="1867"/>
                    <a:pt x="237" y="1751"/>
                  </a:cubicBezTo>
                  <a:cubicBezTo>
                    <a:pt x="471" y="1081"/>
                    <a:pt x="958" y="622"/>
                    <a:pt x="1398" y="622"/>
                  </a:cubicBezTo>
                  <a:cubicBezTo>
                    <a:pt x="1463" y="622"/>
                    <a:pt x="1527" y="633"/>
                    <a:pt x="1589" y="653"/>
                  </a:cubicBezTo>
                  <a:cubicBezTo>
                    <a:pt x="2062" y="820"/>
                    <a:pt x="2238" y="1580"/>
                    <a:pt x="1969" y="2348"/>
                  </a:cubicBezTo>
                  <a:cubicBezTo>
                    <a:pt x="1895" y="2561"/>
                    <a:pt x="1798" y="2756"/>
                    <a:pt x="1682" y="2918"/>
                  </a:cubicBezTo>
                  <a:cubicBezTo>
                    <a:pt x="2198" y="3071"/>
                    <a:pt x="2714" y="3189"/>
                    <a:pt x="2932" y="3189"/>
                  </a:cubicBezTo>
                  <a:cubicBezTo>
                    <a:pt x="2997" y="3189"/>
                    <a:pt x="3036" y="3178"/>
                    <a:pt x="3039" y="3154"/>
                  </a:cubicBezTo>
                  <a:cubicBezTo>
                    <a:pt x="3071" y="2978"/>
                    <a:pt x="3493" y="2478"/>
                    <a:pt x="4373" y="1399"/>
                  </a:cubicBezTo>
                  <a:lnTo>
                    <a:pt x="2831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72"/>
            <p:cNvSpPr/>
            <p:nvPr/>
          </p:nvSpPr>
          <p:spPr>
            <a:xfrm flipH="1">
              <a:off x="653617" y="4458105"/>
              <a:ext cx="299627" cy="342610"/>
            </a:xfrm>
            <a:custGeom>
              <a:avLst/>
              <a:gdLst/>
              <a:ahLst/>
              <a:cxnLst/>
              <a:rect l="l" t="t" r="r" b="b"/>
              <a:pathLst>
                <a:path w="2307" h="2638" extrusionOk="0">
                  <a:moveTo>
                    <a:pt x="968" y="0"/>
                  </a:moveTo>
                  <a:cubicBezTo>
                    <a:pt x="841" y="0"/>
                    <a:pt x="719" y="29"/>
                    <a:pt x="607" y="89"/>
                  </a:cubicBezTo>
                  <a:cubicBezTo>
                    <a:pt x="84" y="376"/>
                    <a:pt x="0" y="1256"/>
                    <a:pt x="431" y="2057"/>
                  </a:cubicBezTo>
                  <a:cubicBezTo>
                    <a:pt x="551" y="2284"/>
                    <a:pt x="695" y="2474"/>
                    <a:pt x="857" y="2631"/>
                  </a:cubicBezTo>
                  <a:cubicBezTo>
                    <a:pt x="897" y="2635"/>
                    <a:pt x="933" y="2637"/>
                    <a:pt x="962" y="2637"/>
                  </a:cubicBezTo>
                  <a:cubicBezTo>
                    <a:pt x="1032" y="2637"/>
                    <a:pt x="1073" y="2626"/>
                    <a:pt x="1079" y="2603"/>
                  </a:cubicBezTo>
                  <a:cubicBezTo>
                    <a:pt x="1107" y="2437"/>
                    <a:pt x="1496" y="1960"/>
                    <a:pt x="2307" y="968"/>
                  </a:cubicBezTo>
                  <a:cubicBezTo>
                    <a:pt x="1965" y="376"/>
                    <a:pt x="1432" y="0"/>
                    <a:pt x="968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72"/>
            <p:cNvSpPr/>
            <p:nvPr/>
          </p:nvSpPr>
          <p:spPr>
            <a:xfrm flipH="1">
              <a:off x="794925" y="4498107"/>
              <a:ext cx="358722" cy="164552"/>
            </a:xfrm>
            <a:custGeom>
              <a:avLst/>
              <a:gdLst/>
              <a:ahLst/>
              <a:cxnLst/>
              <a:rect l="l" t="t" r="r" b="b"/>
              <a:pathLst>
                <a:path w="2762" h="1267" extrusionOk="0">
                  <a:moveTo>
                    <a:pt x="334" y="0"/>
                  </a:moveTo>
                  <a:cubicBezTo>
                    <a:pt x="196" y="0"/>
                    <a:pt x="105" y="29"/>
                    <a:pt x="80" y="91"/>
                  </a:cubicBezTo>
                  <a:cubicBezTo>
                    <a:pt x="1" y="267"/>
                    <a:pt x="524" y="656"/>
                    <a:pt x="1247" y="957"/>
                  </a:cubicBezTo>
                  <a:cubicBezTo>
                    <a:pt x="1723" y="1157"/>
                    <a:pt x="2167" y="1267"/>
                    <a:pt x="2433" y="1267"/>
                  </a:cubicBezTo>
                  <a:cubicBezTo>
                    <a:pt x="2568" y="1267"/>
                    <a:pt x="2658" y="1238"/>
                    <a:pt x="2682" y="1179"/>
                  </a:cubicBezTo>
                  <a:cubicBezTo>
                    <a:pt x="2761" y="999"/>
                    <a:pt x="2238" y="609"/>
                    <a:pt x="1515" y="308"/>
                  </a:cubicBezTo>
                  <a:cubicBezTo>
                    <a:pt x="1042" y="110"/>
                    <a:pt x="601" y="0"/>
                    <a:pt x="3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72"/>
            <p:cNvSpPr/>
            <p:nvPr/>
          </p:nvSpPr>
          <p:spPr>
            <a:xfrm flipH="1">
              <a:off x="680112" y="4520706"/>
              <a:ext cx="228714" cy="183513"/>
            </a:xfrm>
            <a:custGeom>
              <a:avLst/>
              <a:gdLst/>
              <a:ahLst/>
              <a:cxnLst/>
              <a:rect l="l" t="t" r="r" b="b"/>
              <a:pathLst>
                <a:path w="1761" h="1413" extrusionOk="0">
                  <a:moveTo>
                    <a:pt x="774" y="0"/>
                  </a:moveTo>
                  <a:cubicBezTo>
                    <a:pt x="774" y="0"/>
                    <a:pt x="1" y="1403"/>
                    <a:pt x="172" y="1413"/>
                  </a:cubicBezTo>
                  <a:cubicBezTo>
                    <a:pt x="175" y="1413"/>
                    <a:pt x="177" y="1413"/>
                    <a:pt x="180" y="1413"/>
                  </a:cubicBezTo>
                  <a:cubicBezTo>
                    <a:pt x="371" y="1413"/>
                    <a:pt x="1185" y="926"/>
                    <a:pt x="1761" y="227"/>
                  </a:cubicBezTo>
                  <a:lnTo>
                    <a:pt x="7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72"/>
            <p:cNvSpPr/>
            <p:nvPr/>
          </p:nvSpPr>
          <p:spPr>
            <a:xfrm flipH="1">
              <a:off x="275935" y="4025615"/>
              <a:ext cx="884855" cy="617815"/>
            </a:xfrm>
            <a:custGeom>
              <a:avLst/>
              <a:gdLst/>
              <a:ahLst/>
              <a:cxnLst/>
              <a:rect l="l" t="t" r="r" b="b"/>
              <a:pathLst>
                <a:path w="6813" h="4757" extrusionOk="0">
                  <a:moveTo>
                    <a:pt x="2890" y="0"/>
                  </a:moveTo>
                  <a:cubicBezTo>
                    <a:pt x="1494" y="0"/>
                    <a:pt x="827" y="1073"/>
                    <a:pt x="607" y="1311"/>
                  </a:cubicBezTo>
                  <a:cubicBezTo>
                    <a:pt x="325" y="1636"/>
                    <a:pt x="0" y="2585"/>
                    <a:pt x="468" y="3136"/>
                  </a:cubicBezTo>
                  <a:lnTo>
                    <a:pt x="93" y="3706"/>
                  </a:lnTo>
                  <a:cubicBezTo>
                    <a:pt x="93" y="3706"/>
                    <a:pt x="329" y="4007"/>
                    <a:pt x="584" y="4178"/>
                  </a:cubicBezTo>
                  <a:cubicBezTo>
                    <a:pt x="848" y="4359"/>
                    <a:pt x="1996" y="4752"/>
                    <a:pt x="2168" y="4757"/>
                  </a:cubicBezTo>
                  <a:cubicBezTo>
                    <a:pt x="2335" y="4757"/>
                    <a:pt x="2473" y="4493"/>
                    <a:pt x="2473" y="4493"/>
                  </a:cubicBezTo>
                  <a:cubicBezTo>
                    <a:pt x="2473" y="4493"/>
                    <a:pt x="2584" y="4489"/>
                    <a:pt x="2741" y="4489"/>
                  </a:cubicBezTo>
                  <a:cubicBezTo>
                    <a:pt x="2945" y="4489"/>
                    <a:pt x="3228" y="4496"/>
                    <a:pt x="3451" y="4530"/>
                  </a:cubicBezTo>
                  <a:cubicBezTo>
                    <a:pt x="3591" y="4553"/>
                    <a:pt x="3770" y="4581"/>
                    <a:pt x="3975" y="4581"/>
                  </a:cubicBezTo>
                  <a:cubicBezTo>
                    <a:pt x="4354" y="4581"/>
                    <a:pt x="4821" y="4484"/>
                    <a:pt x="5299" y="4076"/>
                  </a:cubicBezTo>
                  <a:cubicBezTo>
                    <a:pt x="6035" y="3442"/>
                    <a:pt x="6813" y="1436"/>
                    <a:pt x="4377" y="353"/>
                  </a:cubicBezTo>
                  <a:cubicBezTo>
                    <a:pt x="3808" y="100"/>
                    <a:pt x="3315" y="0"/>
                    <a:pt x="2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72"/>
            <p:cNvSpPr/>
            <p:nvPr/>
          </p:nvSpPr>
          <p:spPr>
            <a:xfrm flipH="1">
              <a:off x="274636" y="4026135"/>
              <a:ext cx="886154" cy="617945"/>
            </a:xfrm>
            <a:custGeom>
              <a:avLst/>
              <a:gdLst/>
              <a:ahLst/>
              <a:cxnLst/>
              <a:rect l="l" t="t" r="r" b="b"/>
              <a:pathLst>
                <a:path w="6823" h="4758" extrusionOk="0">
                  <a:moveTo>
                    <a:pt x="2895" y="1"/>
                  </a:moveTo>
                  <a:cubicBezTo>
                    <a:pt x="1499" y="1"/>
                    <a:pt x="833" y="1075"/>
                    <a:pt x="616" y="1317"/>
                  </a:cubicBezTo>
                  <a:cubicBezTo>
                    <a:pt x="329" y="1632"/>
                    <a:pt x="0" y="2581"/>
                    <a:pt x="468" y="3132"/>
                  </a:cubicBezTo>
                  <a:lnTo>
                    <a:pt x="93" y="3702"/>
                  </a:lnTo>
                  <a:cubicBezTo>
                    <a:pt x="93" y="3702"/>
                    <a:pt x="130" y="3748"/>
                    <a:pt x="190" y="3817"/>
                  </a:cubicBezTo>
                  <a:cubicBezTo>
                    <a:pt x="213" y="3771"/>
                    <a:pt x="232" y="3729"/>
                    <a:pt x="255" y="3683"/>
                  </a:cubicBezTo>
                  <a:cubicBezTo>
                    <a:pt x="389" y="3428"/>
                    <a:pt x="556" y="3201"/>
                    <a:pt x="728" y="3030"/>
                  </a:cubicBezTo>
                  <a:cubicBezTo>
                    <a:pt x="464" y="2715"/>
                    <a:pt x="288" y="2159"/>
                    <a:pt x="403" y="1840"/>
                  </a:cubicBezTo>
                  <a:cubicBezTo>
                    <a:pt x="583" y="1353"/>
                    <a:pt x="1049" y="648"/>
                    <a:pt x="1724" y="648"/>
                  </a:cubicBezTo>
                  <a:cubicBezTo>
                    <a:pt x="1831" y="648"/>
                    <a:pt x="1944" y="666"/>
                    <a:pt x="2061" y="705"/>
                  </a:cubicBezTo>
                  <a:cubicBezTo>
                    <a:pt x="4210" y="1437"/>
                    <a:pt x="3867" y="2535"/>
                    <a:pt x="3654" y="3104"/>
                  </a:cubicBezTo>
                  <a:cubicBezTo>
                    <a:pt x="3509" y="3500"/>
                    <a:pt x="2939" y="3772"/>
                    <a:pt x="2364" y="3772"/>
                  </a:cubicBezTo>
                  <a:cubicBezTo>
                    <a:pt x="2300" y="3772"/>
                    <a:pt x="2236" y="3769"/>
                    <a:pt x="2172" y="3762"/>
                  </a:cubicBezTo>
                  <a:cubicBezTo>
                    <a:pt x="2126" y="4012"/>
                    <a:pt x="2038" y="4285"/>
                    <a:pt x="1899" y="4549"/>
                  </a:cubicBezTo>
                  <a:cubicBezTo>
                    <a:pt x="1876" y="4591"/>
                    <a:pt x="1853" y="4633"/>
                    <a:pt x="1830" y="4679"/>
                  </a:cubicBezTo>
                  <a:cubicBezTo>
                    <a:pt x="1992" y="4730"/>
                    <a:pt x="2122" y="4758"/>
                    <a:pt x="2168" y="4758"/>
                  </a:cubicBezTo>
                  <a:cubicBezTo>
                    <a:pt x="2335" y="4758"/>
                    <a:pt x="2473" y="4494"/>
                    <a:pt x="2473" y="4494"/>
                  </a:cubicBezTo>
                  <a:cubicBezTo>
                    <a:pt x="2473" y="4494"/>
                    <a:pt x="2584" y="4489"/>
                    <a:pt x="2741" y="4489"/>
                  </a:cubicBezTo>
                  <a:cubicBezTo>
                    <a:pt x="2945" y="4489"/>
                    <a:pt x="3228" y="4497"/>
                    <a:pt x="3451" y="4531"/>
                  </a:cubicBezTo>
                  <a:cubicBezTo>
                    <a:pt x="3591" y="4553"/>
                    <a:pt x="3770" y="4582"/>
                    <a:pt x="3975" y="4582"/>
                  </a:cubicBezTo>
                  <a:cubicBezTo>
                    <a:pt x="4354" y="4582"/>
                    <a:pt x="4821" y="4485"/>
                    <a:pt x="5299" y="4077"/>
                  </a:cubicBezTo>
                  <a:cubicBezTo>
                    <a:pt x="6040" y="3447"/>
                    <a:pt x="6822" y="1437"/>
                    <a:pt x="4382" y="353"/>
                  </a:cubicBezTo>
                  <a:cubicBezTo>
                    <a:pt x="3813" y="100"/>
                    <a:pt x="3320" y="1"/>
                    <a:pt x="2895" y="1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72"/>
            <p:cNvSpPr/>
            <p:nvPr/>
          </p:nvSpPr>
          <p:spPr>
            <a:xfrm flipH="1">
              <a:off x="896619" y="4174454"/>
              <a:ext cx="193777" cy="194033"/>
            </a:xfrm>
            <a:custGeom>
              <a:avLst/>
              <a:gdLst/>
              <a:ahLst/>
              <a:cxnLst/>
              <a:rect l="l" t="t" r="r" b="b"/>
              <a:pathLst>
                <a:path w="1492" h="1494" extrusionOk="0">
                  <a:moveTo>
                    <a:pt x="732" y="0"/>
                  </a:moveTo>
                  <a:cubicBezTo>
                    <a:pt x="586" y="0"/>
                    <a:pt x="450" y="74"/>
                    <a:pt x="287" y="346"/>
                  </a:cubicBezTo>
                  <a:cubicBezTo>
                    <a:pt x="14" y="804"/>
                    <a:pt x="0" y="1295"/>
                    <a:pt x="264" y="1448"/>
                  </a:cubicBezTo>
                  <a:cubicBezTo>
                    <a:pt x="316" y="1479"/>
                    <a:pt x="374" y="1494"/>
                    <a:pt x="436" y="1494"/>
                  </a:cubicBezTo>
                  <a:cubicBezTo>
                    <a:pt x="684" y="1494"/>
                    <a:pt x="1000" y="1263"/>
                    <a:pt x="1218" y="897"/>
                  </a:cubicBezTo>
                  <a:cubicBezTo>
                    <a:pt x="1492" y="439"/>
                    <a:pt x="1431" y="142"/>
                    <a:pt x="1042" y="59"/>
                  </a:cubicBezTo>
                  <a:cubicBezTo>
                    <a:pt x="927" y="31"/>
                    <a:pt x="827" y="0"/>
                    <a:pt x="7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72"/>
            <p:cNvSpPr/>
            <p:nvPr/>
          </p:nvSpPr>
          <p:spPr>
            <a:xfrm flipH="1">
              <a:off x="912853" y="4223158"/>
              <a:ext cx="155333" cy="144681"/>
            </a:xfrm>
            <a:custGeom>
              <a:avLst/>
              <a:gdLst/>
              <a:ahLst/>
              <a:cxnLst/>
              <a:rect l="l" t="t" r="r" b="b"/>
              <a:pathLst>
                <a:path w="1196" h="1114" extrusionOk="0">
                  <a:moveTo>
                    <a:pt x="654" y="1"/>
                  </a:moveTo>
                  <a:cubicBezTo>
                    <a:pt x="507" y="1"/>
                    <a:pt x="372" y="74"/>
                    <a:pt x="209" y="346"/>
                  </a:cubicBezTo>
                  <a:cubicBezTo>
                    <a:pt x="79" y="568"/>
                    <a:pt x="10" y="795"/>
                    <a:pt x="1" y="985"/>
                  </a:cubicBezTo>
                  <a:cubicBezTo>
                    <a:pt x="24" y="1018"/>
                    <a:pt x="52" y="1041"/>
                    <a:pt x="89" y="1064"/>
                  </a:cubicBezTo>
                  <a:cubicBezTo>
                    <a:pt x="143" y="1098"/>
                    <a:pt x="204" y="1114"/>
                    <a:pt x="270" y="1114"/>
                  </a:cubicBezTo>
                  <a:cubicBezTo>
                    <a:pt x="520" y="1114"/>
                    <a:pt x="831" y="885"/>
                    <a:pt x="1047" y="522"/>
                  </a:cubicBezTo>
                  <a:cubicBezTo>
                    <a:pt x="1121" y="388"/>
                    <a:pt x="1172" y="272"/>
                    <a:pt x="1195" y="170"/>
                  </a:cubicBezTo>
                  <a:cubicBezTo>
                    <a:pt x="1140" y="119"/>
                    <a:pt x="1066" y="82"/>
                    <a:pt x="964" y="59"/>
                  </a:cubicBezTo>
                  <a:cubicBezTo>
                    <a:pt x="849" y="32"/>
                    <a:pt x="749" y="1"/>
                    <a:pt x="6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72"/>
            <p:cNvSpPr/>
            <p:nvPr/>
          </p:nvSpPr>
          <p:spPr>
            <a:xfrm flipH="1">
              <a:off x="713101" y="4256796"/>
              <a:ext cx="210661" cy="204553"/>
            </a:xfrm>
            <a:custGeom>
              <a:avLst/>
              <a:gdLst/>
              <a:ahLst/>
              <a:cxnLst/>
              <a:rect l="l" t="t" r="r" b="b"/>
              <a:pathLst>
                <a:path w="1622" h="1575" extrusionOk="0">
                  <a:moveTo>
                    <a:pt x="817" y="0"/>
                  </a:moveTo>
                  <a:cubicBezTo>
                    <a:pt x="625" y="0"/>
                    <a:pt x="440" y="147"/>
                    <a:pt x="273" y="434"/>
                  </a:cubicBezTo>
                  <a:cubicBezTo>
                    <a:pt x="0" y="893"/>
                    <a:pt x="19" y="1384"/>
                    <a:pt x="315" y="1532"/>
                  </a:cubicBezTo>
                  <a:cubicBezTo>
                    <a:pt x="372" y="1561"/>
                    <a:pt x="436" y="1574"/>
                    <a:pt x="503" y="1574"/>
                  </a:cubicBezTo>
                  <a:cubicBezTo>
                    <a:pt x="783" y="1574"/>
                    <a:pt x="1127" y="1336"/>
                    <a:pt x="1348" y="962"/>
                  </a:cubicBezTo>
                  <a:cubicBezTo>
                    <a:pt x="1621" y="504"/>
                    <a:pt x="1413" y="383"/>
                    <a:pt x="1176" y="166"/>
                  </a:cubicBezTo>
                  <a:cubicBezTo>
                    <a:pt x="1055" y="55"/>
                    <a:pt x="935" y="0"/>
                    <a:pt x="8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72"/>
            <p:cNvSpPr/>
            <p:nvPr/>
          </p:nvSpPr>
          <p:spPr>
            <a:xfrm flipH="1">
              <a:off x="737777" y="4313682"/>
              <a:ext cx="167412" cy="147408"/>
            </a:xfrm>
            <a:custGeom>
              <a:avLst/>
              <a:gdLst/>
              <a:ahLst/>
              <a:cxnLst/>
              <a:rect l="l" t="t" r="r" b="b"/>
              <a:pathLst>
                <a:path w="1289" h="1135" extrusionOk="0">
                  <a:moveTo>
                    <a:pt x="728" y="0"/>
                  </a:moveTo>
                  <a:cubicBezTo>
                    <a:pt x="536" y="0"/>
                    <a:pt x="351" y="147"/>
                    <a:pt x="181" y="432"/>
                  </a:cubicBezTo>
                  <a:cubicBezTo>
                    <a:pt x="84" y="598"/>
                    <a:pt x="24" y="770"/>
                    <a:pt x="1" y="923"/>
                  </a:cubicBezTo>
                  <a:cubicBezTo>
                    <a:pt x="42" y="1001"/>
                    <a:pt x="98" y="1057"/>
                    <a:pt x="167" y="1094"/>
                  </a:cubicBezTo>
                  <a:cubicBezTo>
                    <a:pt x="223" y="1121"/>
                    <a:pt x="285" y="1134"/>
                    <a:pt x="351" y="1134"/>
                  </a:cubicBezTo>
                  <a:cubicBezTo>
                    <a:pt x="632" y="1134"/>
                    <a:pt x="979" y="896"/>
                    <a:pt x="1200" y="524"/>
                  </a:cubicBezTo>
                  <a:cubicBezTo>
                    <a:pt x="1233" y="460"/>
                    <a:pt x="1265" y="404"/>
                    <a:pt x="1288" y="358"/>
                  </a:cubicBezTo>
                  <a:cubicBezTo>
                    <a:pt x="1233" y="293"/>
                    <a:pt x="1158" y="233"/>
                    <a:pt x="1084" y="168"/>
                  </a:cubicBezTo>
                  <a:cubicBezTo>
                    <a:pt x="965" y="55"/>
                    <a:pt x="845" y="0"/>
                    <a:pt x="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72"/>
            <p:cNvSpPr/>
            <p:nvPr/>
          </p:nvSpPr>
          <p:spPr>
            <a:xfrm flipH="1">
              <a:off x="959350" y="4356671"/>
              <a:ext cx="104941" cy="133771"/>
            </a:xfrm>
            <a:custGeom>
              <a:avLst/>
              <a:gdLst/>
              <a:ahLst/>
              <a:cxnLst/>
              <a:rect l="l" t="t" r="r" b="b"/>
              <a:pathLst>
                <a:path w="808" h="1030" extrusionOk="0">
                  <a:moveTo>
                    <a:pt x="748" y="0"/>
                  </a:moveTo>
                  <a:cubicBezTo>
                    <a:pt x="639" y="0"/>
                    <a:pt x="0" y="733"/>
                    <a:pt x="45" y="809"/>
                  </a:cubicBezTo>
                  <a:cubicBezTo>
                    <a:pt x="71" y="852"/>
                    <a:pt x="120" y="861"/>
                    <a:pt x="158" y="861"/>
                  </a:cubicBezTo>
                  <a:cubicBezTo>
                    <a:pt x="186" y="861"/>
                    <a:pt x="207" y="856"/>
                    <a:pt x="207" y="856"/>
                  </a:cubicBezTo>
                  <a:cubicBezTo>
                    <a:pt x="207" y="856"/>
                    <a:pt x="295" y="971"/>
                    <a:pt x="415" y="1027"/>
                  </a:cubicBezTo>
                  <a:cubicBezTo>
                    <a:pt x="419" y="1029"/>
                    <a:pt x="422" y="1030"/>
                    <a:pt x="426" y="1030"/>
                  </a:cubicBezTo>
                  <a:cubicBezTo>
                    <a:pt x="547" y="1030"/>
                    <a:pt x="807" y="44"/>
                    <a:pt x="758" y="3"/>
                  </a:cubicBezTo>
                  <a:cubicBezTo>
                    <a:pt x="755" y="1"/>
                    <a:pt x="752" y="0"/>
                    <a:pt x="7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72"/>
            <p:cNvSpPr/>
            <p:nvPr/>
          </p:nvSpPr>
          <p:spPr>
            <a:xfrm flipH="1">
              <a:off x="959349" y="4356671"/>
              <a:ext cx="56497" cy="133771"/>
            </a:xfrm>
            <a:custGeom>
              <a:avLst/>
              <a:gdLst/>
              <a:ahLst/>
              <a:cxnLst/>
              <a:rect l="l" t="t" r="r" b="b"/>
              <a:pathLst>
                <a:path w="435" h="1030" extrusionOk="0">
                  <a:moveTo>
                    <a:pt x="375" y="1"/>
                  </a:moveTo>
                  <a:cubicBezTo>
                    <a:pt x="331" y="1"/>
                    <a:pt x="215" y="109"/>
                    <a:pt x="84" y="244"/>
                  </a:cubicBezTo>
                  <a:cubicBezTo>
                    <a:pt x="33" y="393"/>
                    <a:pt x="1" y="564"/>
                    <a:pt x="1" y="754"/>
                  </a:cubicBezTo>
                  <a:cubicBezTo>
                    <a:pt x="1" y="846"/>
                    <a:pt x="5" y="939"/>
                    <a:pt x="19" y="1022"/>
                  </a:cubicBezTo>
                  <a:cubicBezTo>
                    <a:pt x="24" y="1022"/>
                    <a:pt x="33" y="1027"/>
                    <a:pt x="33" y="1027"/>
                  </a:cubicBezTo>
                  <a:cubicBezTo>
                    <a:pt x="37" y="1029"/>
                    <a:pt x="41" y="1030"/>
                    <a:pt x="45" y="1030"/>
                  </a:cubicBezTo>
                  <a:cubicBezTo>
                    <a:pt x="174" y="1030"/>
                    <a:pt x="434" y="44"/>
                    <a:pt x="385" y="3"/>
                  </a:cubicBezTo>
                  <a:cubicBezTo>
                    <a:pt x="382" y="1"/>
                    <a:pt x="379" y="1"/>
                    <a:pt x="3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72"/>
            <p:cNvSpPr/>
            <p:nvPr/>
          </p:nvSpPr>
          <p:spPr>
            <a:xfrm flipH="1">
              <a:off x="319830" y="4180169"/>
              <a:ext cx="371839" cy="426639"/>
            </a:xfrm>
            <a:custGeom>
              <a:avLst/>
              <a:gdLst/>
              <a:ahLst/>
              <a:cxnLst/>
              <a:rect l="l" t="t" r="r" b="b"/>
              <a:pathLst>
                <a:path w="2863" h="3285" extrusionOk="0">
                  <a:moveTo>
                    <a:pt x="1950" y="1"/>
                  </a:moveTo>
                  <a:lnTo>
                    <a:pt x="1950" y="1"/>
                  </a:lnTo>
                  <a:cubicBezTo>
                    <a:pt x="1645" y="61"/>
                    <a:pt x="1242" y="135"/>
                    <a:pt x="881" y="413"/>
                  </a:cubicBezTo>
                  <a:cubicBezTo>
                    <a:pt x="455" y="747"/>
                    <a:pt x="237" y="2034"/>
                    <a:pt x="61" y="2701"/>
                  </a:cubicBezTo>
                  <a:cubicBezTo>
                    <a:pt x="1" y="2914"/>
                    <a:pt x="552" y="2970"/>
                    <a:pt x="732" y="2993"/>
                  </a:cubicBezTo>
                  <a:cubicBezTo>
                    <a:pt x="732" y="2993"/>
                    <a:pt x="830" y="3178"/>
                    <a:pt x="1024" y="3284"/>
                  </a:cubicBezTo>
                  <a:cubicBezTo>
                    <a:pt x="1242" y="3210"/>
                    <a:pt x="1460" y="3081"/>
                    <a:pt x="1687" y="2891"/>
                  </a:cubicBezTo>
                  <a:cubicBezTo>
                    <a:pt x="2265" y="2400"/>
                    <a:pt x="2863" y="1071"/>
                    <a:pt x="1950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72"/>
            <p:cNvSpPr/>
            <p:nvPr/>
          </p:nvSpPr>
          <p:spPr>
            <a:xfrm flipH="1">
              <a:off x="547117" y="4030291"/>
              <a:ext cx="361709" cy="133252"/>
            </a:xfrm>
            <a:custGeom>
              <a:avLst/>
              <a:gdLst/>
              <a:ahLst/>
              <a:cxnLst/>
              <a:rect l="l" t="t" r="r" b="b"/>
              <a:pathLst>
                <a:path w="2785" h="1026" extrusionOk="0">
                  <a:moveTo>
                    <a:pt x="873" y="0"/>
                  </a:moveTo>
                  <a:cubicBezTo>
                    <a:pt x="558" y="0"/>
                    <a:pt x="304" y="60"/>
                    <a:pt x="195" y="178"/>
                  </a:cubicBezTo>
                  <a:cubicBezTo>
                    <a:pt x="1" y="391"/>
                    <a:pt x="376" y="715"/>
                    <a:pt x="1034" y="900"/>
                  </a:cubicBezTo>
                  <a:cubicBezTo>
                    <a:pt x="1334" y="984"/>
                    <a:pt x="1641" y="1025"/>
                    <a:pt x="1906" y="1025"/>
                  </a:cubicBezTo>
                  <a:cubicBezTo>
                    <a:pt x="2224" y="1025"/>
                    <a:pt x="2481" y="966"/>
                    <a:pt x="2590" y="849"/>
                  </a:cubicBezTo>
                  <a:cubicBezTo>
                    <a:pt x="2784" y="636"/>
                    <a:pt x="2409" y="312"/>
                    <a:pt x="1747" y="127"/>
                  </a:cubicBezTo>
                  <a:cubicBezTo>
                    <a:pt x="1446" y="42"/>
                    <a:pt x="1138" y="0"/>
                    <a:pt x="873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72"/>
            <p:cNvSpPr/>
            <p:nvPr/>
          </p:nvSpPr>
          <p:spPr>
            <a:xfrm flipH="1">
              <a:off x="368533" y="4227834"/>
              <a:ext cx="184816" cy="299492"/>
            </a:xfrm>
            <a:custGeom>
              <a:avLst/>
              <a:gdLst/>
              <a:ahLst/>
              <a:cxnLst/>
              <a:rect l="l" t="t" r="r" b="b"/>
              <a:pathLst>
                <a:path w="1423" h="2306" extrusionOk="0">
                  <a:moveTo>
                    <a:pt x="835" y="1"/>
                  </a:moveTo>
                  <a:cubicBezTo>
                    <a:pt x="514" y="1"/>
                    <a:pt x="195" y="457"/>
                    <a:pt x="98" y="1065"/>
                  </a:cubicBezTo>
                  <a:cubicBezTo>
                    <a:pt x="1" y="1699"/>
                    <a:pt x="200" y="2255"/>
                    <a:pt x="538" y="2301"/>
                  </a:cubicBezTo>
                  <a:cubicBezTo>
                    <a:pt x="556" y="2304"/>
                    <a:pt x="574" y="2306"/>
                    <a:pt x="592" y="2306"/>
                  </a:cubicBezTo>
                  <a:cubicBezTo>
                    <a:pt x="913" y="2306"/>
                    <a:pt x="1233" y="1846"/>
                    <a:pt x="1325" y="1246"/>
                  </a:cubicBezTo>
                  <a:cubicBezTo>
                    <a:pt x="1423" y="606"/>
                    <a:pt x="1228" y="51"/>
                    <a:pt x="885" y="4"/>
                  </a:cubicBezTo>
                  <a:cubicBezTo>
                    <a:pt x="869" y="2"/>
                    <a:pt x="852" y="1"/>
                    <a:pt x="835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72"/>
            <p:cNvSpPr/>
            <p:nvPr/>
          </p:nvSpPr>
          <p:spPr>
            <a:xfrm flipH="1">
              <a:off x="989870" y="4557980"/>
              <a:ext cx="29612" cy="55457"/>
            </a:xfrm>
            <a:custGeom>
              <a:avLst/>
              <a:gdLst/>
              <a:ahLst/>
              <a:cxnLst/>
              <a:rect l="l" t="t" r="r" b="b"/>
              <a:pathLst>
                <a:path w="228" h="427" extrusionOk="0">
                  <a:moveTo>
                    <a:pt x="228" y="0"/>
                  </a:moveTo>
                  <a:cubicBezTo>
                    <a:pt x="228" y="0"/>
                    <a:pt x="107" y="172"/>
                    <a:pt x="1" y="357"/>
                  </a:cubicBezTo>
                  <a:lnTo>
                    <a:pt x="163" y="42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72"/>
            <p:cNvSpPr/>
            <p:nvPr/>
          </p:nvSpPr>
          <p:spPr>
            <a:xfrm flipH="1">
              <a:off x="1065070" y="4569929"/>
              <a:ext cx="28963" cy="39222"/>
            </a:xfrm>
            <a:custGeom>
              <a:avLst/>
              <a:gdLst/>
              <a:ahLst/>
              <a:cxnLst/>
              <a:rect l="l" t="t" r="r" b="b"/>
              <a:pathLst>
                <a:path w="223" h="302" extrusionOk="0">
                  <a:moveTo>
                    <a:pt x="61" y="1"/>
                  </a:moveTo>
                  <a:lnTo>
                    <a:pt x="0" y="302"/>
                  </a:lnTo>
                  <a:cubicBezTo>
                    <a:pt x="0" y="302"/>
                    <a:pt x="126" y="200"/>
                    <a:pt x="223" y="80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72"/>
            <p:cNvSpPr/>
            <p:nvPr/>
          </p:nvSpPr>
          <p:spPr>
            <a:xfrm flipH="1">
              <a:off x="1090266" y="4501354"/>
              <a:ext cx="34418" cy="53768"/>
            </a:xfrm>
            <a:custGeom>
              <a:avLst/>
              <a:gdLst/>
              <a:ahLst/>
              <a:cxnLst/>
              <a:rect l="l" t="t" r="r" b="b"/>
              <a:pathLst>
                <a:path w="265" h="414" extrusionOk="0">
                  <a:moveTo>
                    <a:pt x="264" y="1"/>
                  </a:moveTo>
                  <a:lnTo>
                    <a:pt x="264" y="1"/>
                  </a:lnTo>
                  <a:lnTo>
                    <a:pt x="264" y="1"/>
                  </a:lnTo>
                  <a:cubicBezTo>
                    <a:pt x="264" y="1"/>
                    <a:pt x="264" y="1"/>
                    <a:pt x="264" y="1"/>
                  </a:cubicBezTo>
                  <a:close/>
                  <a:moveTo>
                    <a:pt x="264" y="1"/>
                  </a:moveTo>
                  <a:cubicBezTo>
                    <a:pt x="259" y="11"/>
                    <a:pt x="128" y="152"/>
                    <a:pt x="0" y="311"/>
                  </a:cubicBezTo>
                  <a:lnTo>
                    <a:pt x="121" y="413"/>
                  </a:lnTo>
                  <a:lnTo>
                    <a:pt x="26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72"/>
            <p:cNvSpPr/>
            <p:nvPr/>
          </p:nvSpPr>
          <p:spPr>
            <a:xfrm flipH="1">
              <a:off x="1047017" y="4532654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cubicBezTo>
                    <a:pt x="202" y="1"/>
                    <a:pt x="92" y="175"/>
                    <a:pt x="1" y="357"/>
                  </a:cubicBezTo>
                  <a:lnTo>
                    <a:pt x="140" y="431"/>
                  </a:lnTo>
                  <a:lnTo>
                    <a:pt x="205" y="1"/>
                  </a:lnTo>
                  <a:cubicBezTo>
                    <a:pt x="205" y="1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72"/>
            <p:cNvSpPr/>
            <p:nvPr/>
          </p:nvSpPr>
          <p:spPr>
            <a:xfrm flipH="1">
              <a:off x="926100" y="4583177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lnTo>
                    <a:pt x="205" y="1"/>
                  </a:lnTo>
                  <a:cubicBezTo>
                    <a:pt x="205" y="1"/>
                    <a:pt x="93" y="168"/>
                    <a:pt x="1" y="353"/>
                  </a:cubicBezTo>
                  <a:lnTo>
                    <a:pt x="140" y="432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72"/>
            <p:cNvSpPr/>
            <p:nvPr/>
          </p:nvSpPr>
          <p:spPr>
            <a:xfrm flipH="1">
              <a:off x="985065" y="4612659"/>
              <a:ext cx="25326" cy="55457"/>
            </a:xfrm>
            <a:custGeom>
              <a:avLst/>
              <a:gdLst/>
              <a:ahLst/>
              <a:cxnLst/>
              <a:rect l="l" t="t" r="r" b="b"/>
              <a:pathLst>
                <a:path w="195" h="427" extrusionOk="0">
                  <a:moveTo>
                    <a:pt x="56" y="1"/>
                  </a:moveTo>
                  <a:lnTo>
                    <a:pt x="0" y="427"/>
                  </a:lnTo>
                  <a:cubicBezTo>
                    <a:pt x="0" y="427"/>
                    <a:pt x="111" y="255"/>
                    <a:pt x="195" y="70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72"/>
            <p:cNvSpPr/>
            <p:nvPr/>
          </p:nvSpPr>
          <p:spPr>
            <a:xfrm flipH="1">
              <a:off x="916489" y="4639153"/>
              <a:ext cx="25456" cy="55457"/>
            </a:xfrm>
            <a:custGeom>
              <a:avLst/>
              <a:gdLst/>
              <a:ahLst/>
              <a:cxnLst/>
              <a:rect l="l" t="t" r="r" b="b"/>
              <a:pathLst>
                <a:path w="196" h="427" extrusionOk="0">
                  <a:moveTo>
                    <a:pt x="57" y="1"/>
                  </a:moveTo>
                  <a:lnTo>
                    <a:pt x="1" y="425"/>
                  </a:lnTo>
                  <a:lnTo>
                    <a:pt x="1" y="425"/>
                  </a:lnTo>
                  <a:cubicBezTo>
                    <a:pt x="8" y="408"/>
                    <a:pt x="108" y="245"/>
                    <a:pt x="196" y="70"/>
                  </a:cubicBezTo>
                  <a:lnTo>
                    <a:pt x="57" y="1"/>
                  </a:lnTo>
                  <a:close/>
                  <a:moveTo>
                    <a:pt x="1" y="425"/>
                  </a:moveTo>
                  <a:cubicBezTo>
                    <a:pt x="1" y="426"/>
                    <a:pt x="1" y="427"/>
                    <a:pt x="1" y="427"/>
                  </a:cubicBezTo>
                  <a:lnTo>
                    <a:pt x="1" y="4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72"/>
            <p:cNvSpPr/>
            <p:nvPr/>
          </p:nvSpPr>
          <p:spPr>
            <a:xfrm flipH="1">
              <a:off x="1105332" y="4539928"/>
              <a:ext cx="27794" cy="28443"/>
            </a:xfrm>
            <a:custGeom>
              <a:avLst/>
              <a:gdLst/>
              <a:ahLst/>
              <a:cxnLst/>
              <a:rect l="l" t="t" r="r" b="b"/>
              <a:pathLst>
                <a:path w="214" h="219" extrusionOk="0">
                  <a:moveTo>
                    <a:pt x="93" y="0"/>
                  </a:moveTo>
                  <a:lnTo>
                    <a:pt x="1" y="218"/>
                  </a:lnTo>
                  <a:lnTo>
                    <a:pt x="1" y="218"/>
                  </a:lnTo>
                  <a:cubicBezTo>
                    <a:pt x="7" y="213"/>
                    <a:pt x="121" y="159"/>
                    <a:pt x="213" y="79"/>
                  </a:cubicBezTo>
                  <a:lnTo>
                    <a:pt x="93" y="0"/>
                  </a:lnTo>
                  <a:close/>
                  <a:moveTo>
                    <a:pt x="1" y="218"/>
                  </a:moveTo>
                  <a:cubicBezTo>
                    <a:pt x="0" y="218"/>
                    <a:pt x="0" y="218"/>
                    <a:pt x="0" y="218"/>
                  </a:cubicBezTo>
                  <a:lnTo>
                    <a:pt x="1" y="21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ED52716F-61EA-41E2-54C5-872A49B4C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534" y="1642092"/>
            <a:ext cx="1822932" cy="136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E4C06278-15BF-C005-8C3B-A20AE8F656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75" b="61283"/>
          <a:stretch/>
        </p:blipFill>
        <p:spPr bwMode="auto">
          <a:xfrm>
            <a:off x="6455187" y="791744"/>
            <a:ext cx="1366337" cy="108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075BC2D-EDE6-BF9C-9787-A6FC3DB7A6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0724"/>
          <a:stretch/>
        </p:blipFill>
        <p:spPr>
          <a:xfrm>
            <a:off x="208333" y="417744"/>
            <a:ext cx="2857500" cy="138169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6" name="Google Shape;2466;p44"/>
          <p:cNvSpPr txBox="1">
            <a:spLocks noGrp="1"/>
          </p:cNvSpPr>
          <p:nvPr>
            <p:ph type="title" idx="2"/>
          </p:nvPr>
        </p:nvSpPr>
        <p:spPr>
          <a:xfrm>
            <a:off x="2123250" y="828913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rId3" action="ppaction://hlinksldjump"/>
              </a:rPr>
              <a:t>01</a:t>
            </a:r>
            <a:endParaRPr/>
          </a:p>
        </p:txBody>
      </p:sp>
      <p:sp>
        <p:nvSpPr>
          <p:cNvPr id="2467" name="Google Shape;2467;p44"/>
          <p:cNvSpPr txBox="1">
            <a:spLocks noGrp="1"/>
          </p:cNvSpPr>
          <p:nvPr>
            <p:ph type="title" idx="4"/>
          </p:nvPr>
        </p:nvSpPr>
        <p:spPr>
          <a:xfrm>
            <a:off x="2123250" y="2651522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rId4" action="ppaction://hlinksldjump"/>
              </a:rPr>
              <a:t>03</a:t>
            </a:r>
            <a:endParaRPr/>
          </a:p>
        </p:txBody>
      </p:sp>
      <p:sp>
        <p:nvSpPr>
          <p:cNvPr id="2468" name="Google Shape;2468;p44"/>
          <p:cNvSpPr txBox="1">
            <a:spLocks noGrp="1"/>
          </p:cNvSpPr>
          <p:nvPr>
            <p:ph type="title" idx="7"/>
          </p:nvPr>
        </p:nvSpPr>
        <p:spPr>
          <a:xfrm>
            <a:off x="5843850" y="831379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rId5" action="ppaction://hlinksldjump"/>
              </a:rPr>
              <a:t>02</a:t>
            </a:r>
            <a:endParaRPr/>
          </a:p>
        </p:txBody>
      </p:sp>
      <p:sp>
        <p:nvSpPr>
          <p:cNvPr id="2469" name="Google Shape;2469;p44"/>
          <p:cNvSpPr txBox="1">
            <a:spLocks noGrp="1"/>
          </p:cNvSpPr>
          <p:nvPr>
            <p:ph type="title" idx="13"/>
          </p:nvPr>
        </p:nvSpPr>
        <p:spPr>
          <a:xfrm>
            <a:off x="5843850" y="2651522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rId6" action="ppaction://hlinksldjump"/>
              </a:rPr>
              <a:t>04</a:t>
            </a:r>
            <a:endParaRPr/>
          </a:p>
        </p:txBody>
      </p:sp>
      <p:sp>
        <p:nvSpPr>
          <p:cNvPr id="2470" name="Google Shape;2470;p44"/>
          <p:cNvSpPr txBox="1">
            <a:spLocks noGrp="1"/>
          </p:cNvSpPr>
          <p:nvPr>
            <p:ph type="title"/>
          </p:nvPr>
        </p:nvSpPr>
        <p:spPr>
          <a:xfrm>
            <a:off x="1499100" y="458900"/>
            <a:ext cx="614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Причины реформации</a:t>
            </a:r>
            <a:endParaRPr dirty="0"/>
          </a:p>
        </p:txBody>
      </p:sp>
      <p:sp>
        <p:nvSpPr>
          <p:cNvPr id="2472" name="Google Shape;2472;p44"/>
          <p:cNvSpPr txBox="1">
            <a:spLocks noGrp="1"/>
          </p:cNvSpPr>
          <p:nvPr>
            <p:ph type="subTitle" idx="3"/>
          </p:nvPr>
        </p:nvSpPr>
        <p:spPr>
          <a:xfrm>
            <a:off x="1499100" y="1888478"/>
            <a:ext cx="2762558" cy="5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altLang="ru-RU" dirty="0"/>
              <a:t>Феодальная раздробленность Германии, власть феодалов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74" name="Google Shape;2474;p44"/>
          <p:cNvSpPr txBox="1">
            <a:spLocks noGrp="1"/>
          </p:cNvSpPr>
          <p:nvPr>
            <p:ph type="subTitle" idx="6"/>
          </p:nvPr>
        </p:nvSpPr>
        <p:spPr>
          <a:xfrm>
            <a:off x="1330421" y="3677740"/>
            <a:ext cx="3099916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eaLnBrk="1" hangingPunct="1"/>
            <a:r>
              <a:rPr lang="ru-RU" altLang="ru-RU" dirty="0"/>
              <a:t>Церковная десятина, продажа </a:t>
            </a:r>
          </a:p>
          <a:p>
            <a:pPr algn="l" eaLnBrk="1" hangingPunct="1"/>
            <a:r>
              <a:rPr lang="ru-RU" altLang="ru-RU" dirty="0"/>
              <a:t>церковных должностей, </a:t>
            </a:r>
          </a:p>
          <a:p>
            <a:pPr algn="l" eaLnBrk="1" hangingPunct="1"/>
            <a:r>
              <a:rPr lang="ru-RU" altLang="ru-RU" dirty="0"/>
              <a:t>индульгенций, </a:t>
            </a:r>
            <a:r>
              <a:rPr lang="ru-RU" altLang="ru-RU" dirty="0" err="1"/>
              <a:t>взятничество</a:t>
            </a:r>
            <a:endParaRPr dirty="0"/>
          </a:p>
        </p:txBody>
      </p:sp>
      <p:sp>
        <p:nvSpPr>
          <p:cNvPr id="2476" name="Google Shape;2476;p44"/>
          <p:cNvSpPr txBox="1">
            <a:spLocks noGrp="1"/>
          </p:cNvSpPr>
          <p:nvPr>
            <p:ph type="subTitle" idx="9"/>
          </p:nvPr>
        </p:nvSpPr>
        <p:spPr>
          <a:xfrm>
            <a:off x="5522245" y="1727879"/>
            <a:ext cx="2433751" cy="11661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eaLnBrk="1" hangingPunct="1"/>
            <a:r>
              <a:rPr lang="ru-RU" altLang="ru-RU" dirty="0"/>
              <a:t>Мир менялся, а </a:t>
            </a:r>
          </a:p>
          <a:p>
            <a:pPr algn="l" eaLnBrk="1" hangingPunct="1"/>
            <a:r>
              <a:rPr lang="ru-RU" altLang="ru-RU" dirty="0"/>
              <a:t>католическая церковь </a:t>
            </a:r>
          </a:p>
          <a:p>
            <a:pPr algn="l" eaLnBrk="1" hangingPunct="1"/>
            <a:r>
              <a:rPr lang="ru-RU" altLang="ru-RU" dirty="0"/>
              <a:t>оставалась прежней </a:t>
            </a:r>
          </a:p>
          <a:p>
            <a:pPr algn="l" eaLnBrk="1" hangingPunct="1"/>
            <a:r>
              <a:rPr lang="ru-RU" altLang="ru-RU" dirty="0"/>
              <a:t>(невежество и</a:t>
            </a:r>
          </a:p>
          <a:p>
            <a:pPr algn="l" eaLnBrk="1" hangingPunct="1"/>
            <a:r>
              <a:rPr lang="ru-RU" altLang="ru-RU" dirty="0"/>
              <a:t>безграмотность)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78" name="Google Shape;2478;p44"/>
          <p:cNvSpPr txBox="1">
            <a:spLocks noGrp="1"/>
          </p:cNvSpPr>
          <p:nvPr>
            <p:ph type="subTitle" idx="15"/>
          </p:nvPr>
        </p:nvSpPr>
        <p:spPr>
          <a:xfrm>
            <a:off x="5329507" y="3677740"/>
            <a:ext cx="2359200" cy="7151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eaLnBrk="1" hangingPunct="1"/>
            <a:r>
              <a:rPr lang="ru-RU" altLang="ru-RU" dirty="0"/>
              <a:t>Недовольство церковью </a:t>
            </a:r>
          </a:p>
          <a:p>
            <a:pPr algn="l" eaLnBrk="1" hangingPunct="1"/>
            <a:r>
              <a:rPr lang="ru-RU" altLang="ru-RU" dirty="0"/>
              <a:t>всех слоев населения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79" name="Google Shape;2479;p44"/>
          <p:cNvGrpSpPr/>
          <p:nvPr/>
        </p:nvGrpSpPr>
        <p:grpSpPr>
          <a:xfrm flipH="1">
            <a:off x="7759361" y="4239940"/>
            <a:ext cx="941482" cy="775100"/>
            <a:chOff x="274636" y="4025615"/>
            <a:chExt cx="941482" cy="775100"/>
          </a:xfrm>
        </p:grpSpPr>
        <p:sp>
          <p:nvSpPr>
            <p:cNvPr id="2480" name="Google Shape;2480;p44"/>
            <p:cNvSpPr/>
            <p:nvPr/>
          </p:nvSpPr>
          <p:spPr>
            <a:xfrm flipH="1">
              <a:off x="640371" y="4386543"/>
              <a:ext cx="575747" cy="414171"/>
            </a:xfrm>
            <a:custGeom>
              <a:avLst/>
              <a:gdLst/>
              <a:ahLst/>
              <a:cxnLst/>
              <a:rect l="l" t="t" r="r" b="b"/>
              <a:pathLst>
                <a:path w="4433" h="3189" extrusionOk="0">
                  <a:moveTo>
                    <a:pt x="2886" y="0"/>
                  </a:moveTo>
                  <a:lnTo>
                    <a:pt x="769" y="584"/>
                  </a:lnTo>
                  <a:cubicBezTo>
                    <a:pt x="769" y="584"/>
                    <a:pt x="186" y="1330"/>
                    <a:pt x="144" y="1473"/>
                  </a:cubicBezTo>
                  <a:cubicBezTo>
                    <a:pt x="102" y="1621"/>
                    <a:pt x="0" y="2089"/>
                    <a:pt x="561" y="2446"/>
                  </a:cubicBezTo>
                  <a:cubicBezTo>
                    <a:pt x="1049" y="2758"/>
                    <a:pt x="2569" y="3188"/>
                    <a:pt x="2993" y="3188"/>
                  </a:cubicBezTo>
                  <a:cubicBezTo>
                    <a:pt x="3059" y="3188"/>
                    <a:pt x="3099" y="3177"/>
                    <a:pt x="3103" y="3154"/>
                  </a:cubicBezTo>
                  <a:cubicBezTo>
                    <a:pt x="3131" y="2978"/>
                    <a:pt x="3552" y="2478"/>
                    <a:pt x="4432" y="1399"/>
                  </a:cubicBezTo>
                  <a:lnTo>
                    <a:pt x="28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44"/>
            <p:cNvSpPr/>
            <p:nvPr/>
          </p:nvSpPr>
          <p:spPr>
            <a:xfrm flipH="1">
              <a:off x="641021" y="4386543"/>
              <a:ext cx="567954" cy="414171"/>
            </a:xfrm>
            <a:custGeom>
              <a:avLst/>
              <a:gdLst/>
              <a:ahLst/>
              <a:cxnLst/>
              <a:rect l="l" t="t" r="r" b="b"/>
              <a:pathLst>
                <a:path w="4373" h="3189" extrusionOk="0">
                  <a:moveTo>
                    <a:pt x="2831" y="0"/>
                  </a:moveTo>
                  <a:lnTo>
                    <a:pt x="714" y="584"/>
                  </a:lnTo>
                  <a:cubicBezTo>
                    <a:pt x="714" y="584"/>
                    <a:pt x="131" y="1325"/>
                    <a:pt x="89" y="1473"/>
                  </a:cubicBezTo>
                  <a:cubicBezTo>
                    <a:pt x="61" y="1575"/>
                    <a:pt x="1" y="1830"/>
                    <a:pt x="154" y="2094"/>
                  </a:cubicBezTo>
                  <a:cubicBezTo>
                    <a:pt x="177" y="1983"/>
                    <a:pt x="205" y="1867"/>
                    <a:pt x="237" y="1751"/>
                  </a:cubicBezTo>
                  <a:cubicBezTo>
                    <a:pt x="471" y="1081"/>
                    <a:pt x="958" y="622"/>
                    <a:pt x="1398" y="622"/>
                  </a:cubicBezTo>
                  <a:cubicBezTo>
                    <a:pt x="1463" y="622"/>
                    <a:pt x="1527" y="633"/>
                    <a:pt x="1589" y="653"/>
                  </a:cubicBezTo>
                  <a:cubicBezTo>
                    <a:pt x="2062" y="820"/>
                    <a:pt x="2238" y="1580"/>
                    <a:pt x="1969" y="2348"/>
                  </a:cubicBezTo>
                  <a:cubicBezTo>
                    <a:pt x="1895" y="2561"/>
                    <a:pt x="1798" y="2756"/>
                    <a:pt x="1682" y="2918"/>
                  </a:cubicBezTo>
                  <a:cubicBezTo>
                    <a:pt x="2198" y="3071"/>
                    <a:pt x="2714" y="3189"/>
                    <a:pt x="2932" y="3189"/>
                  </a:cubicBezTo>
                  <a:cubicBezTo>
                    <a:pt x="2997" y="3189"/>
                    <a:pt x="3036" y="3178"/>
                    <a:pt x="3039" y="3154"/>
                  </a:cubicBezTo>
                  <a:cubicBezTo>
                    <a:pt x="3071" y="2978"/>
                    <a:pt x="3493" y="2478"/>
                    <a:pt x="4373" y="1399"/>
                  </a:cubicBezTo>
                  <a:lnTo>
                    <a:pt x="2831" y="0"/>
                  </a:ln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44"/>
            <p:cNvSpPr/>
            <p:nvPr/>
          </p:nvSpPr>
          <p:spPr>
            <a:xfrm flipH="1">
              <a:off x="653617" y="4458105"/>
              <a:ext cx="299627" cy="342610"/>
            </a:xfrm>
            <a:custGeom>
              <a:avLst/>
              <a:gdLst/>
              <a:ahLst/>
              <a:cxnLst/>
              <a:rect l="l" t="t" r="r" b="b"/>
              <a:pathLst>
                <a:path w="2307" h="2638" extrusionOk="0">
                  <a:moveTo>
                    <a:pt x="968" y="0"/>
                  </a:moveTo>
                  <a:cubicBezTo>
                    <a:pt x="841" y="0"/>
                    <a:pt x="719" y="29"/>
                    <a:pt x="607" y="89"/>
                  </a:cubicBezTo>
                  <a:cubicBezTo>
                    <a:pt x="84" y="376"/>
                    <a:pt x="0" y="1256"/>
                    <a:pt x="431" y="2057"/>
                  </a:cubicBezTo>
                  <a:cubicBezTo>
                    <a:pt x="551" y="2284"/>
                    <a:pt x="695" y="2474"/>
                    <a:pt x="857" y="2631"/>
                  </a:cubicBezTo>
                  <a:cubicBezTo>
                    <a:pt x="897" y="2635"/>
                    <a:pt x="933" y="2637"/>
                    <a:pt x="962" y="2637"/>
                  </a:cubicBezTo>
                  <a:cubicBezTo>
                    <a:pt x="1032" y="2637"/>
                    <a:pt x="1073" y="2626"/>
                    <a:pt x="1079" y="2603"/>
                  </a:cubicBezTo>
                  <a:cubicBezTo>
                    <a:pt x="1107" y="2437"/>
                    <a:pt x="1496" y="1960"/>
                    <a:pt x="2307" y="968"/>
                  </a:cubicBezTo>
                  <a:cubicBezTo>
                    <a:pt x="1965" y="376"/>
                    <a:pt x="1432" y="0"/>
                    <a:pt x="968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44"/>
            <p:cNvSpPr/>
            <p:nvPr/>
          </p:nvSpPr>
          <p:spPr>
            <a:xfrm flipH="1">
              <a:off x="794925" y="4498107"/>
              <a:ext cx="358722" cy="164552"/>
            </a:xfrm>
            <a:custGeom>
              <a:avLst/>
              <a:gdLst/>
              <a:ahLst/>
              <a:cxnLst/>
              <a:rect l="l" t="t" r="r" b="b"/>
              <a:pathLst>
                <a:path w="2762" h="1267" extrusionOk="0">
                  <a:moveTo>
                    <a:pt x="334" y="0"/>
                  </a:moveTo>
                  <a:cubicBezTo>
                    <a:pt x="196" y="0"/>
                    <a:pt x="105" y="29"/>
                    <a:pt x="80" y="91"/>
                  </a:cubicBezTo>
                  <a:cubicBezTo>
                    <a:pt x="1" y="267"/>
                    <a:pt x="524" y="656"/>
                    <a:pt x="1247" y="957"/>
                  </a:cubicBezTo>
                  <a:cubicBezTo>
                    <a:pt x="1723" y="1157"/>
                    <a:pt x="2167" y="1267"/>
                    <a:pt x="2433" y="1267"/>
                  </a:cubicBezTo>
                  <a:cubicBezTo>
                    <a:pt x="2568" y="1267"/>
                    <a:pt x="2658" y="1238"/>
                    <a:pt x="2682" y="1179"/>
                  </a:cubicBezTo>
                  <a:cubicBezTo>
                    <a:pt x="2761" y="999"/>
                    <a:pt x="2238" y="609"/>
                    <a:pt x="1515" y="308"/>
                  </a:cubicBezTo>
                  <a:cubicBezTo>
                    <a:pt x="1042" y="110"/>
                    <a:pt x="601" y="0"/>
                    <a:pt x="3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44"/>
            <p:cNvSpPr/>
            <p:nvPr/>
          </p:nvSpPr>
          <p:spPr>
            <a:xfrm flipH="1">
              <a:off x="680112" y="4520706"/>
              <a:ext cx="228714" cy="183513"/>
            </a:xfrm>
            <a:custGeom>
              <a:avLst/>
              <a:gdLst/>
              <a:ahLst/>
              <a:cxnLst/>
              <a:rect l="l" t="t" r="r" b="b"/>
              <a:pathLst>
                <a:path w="1761" h="1413" extrusionOk="0">
                  <a:moveTo>
                    <a:pt x="774" y="0"/>
                  </a:moveTo>
                  <a:cubicBezTo>
                    <a:pt x="774" y="0"/>
                    <a:pt x="1" y="1403"/>
                    <a:pt x="172" y="1413"/>
                  </a:cubicBezTo>
                  <a:cubicBezTo>
                    <a:pt x="175" y="1413"/>
                    <a:pt x="177" y="1413"/>
                    <a:pt x="180" y="1413"/>
                  </a:cubicBezTo>
                  <a:cubicBezTo>
                    <a:pt x="371" y="1413"/>
                    <a:pt x="1185" y="926"/>
                    <a:pt x="1761" y="227"/>
                  </a:cubicBezTo>
                  <a:lnTo>
                    <a:pt x="7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44"/>
            <p:cNvSpPr/>
            <p:nvPr/>
          </p:nvSpPr>
          <p:spPr>
            <a:xfrm flipH="1">
              <a:off x="275935" y="4025615"/>
              <a:ext cx="884855" cy="617815"/>
            </a:xfrm>
            <a:custGeom>
              <a:avLst/>
              <a:gdLst/>
              <a:ahLst/>
              <a:cxnLst/>
              <a:rect l="l" t="t" r="r" b="b"/>
              <a:pathLst>
                <a:path w="6813" h="4757" extrusionOk="0">
                  <a:moveTo>
                    <a:pt x="2890" y="0"/>
                  </a:moveTo>
                  <a:cubicBezTo>
                    <a:pt x="1494" y="0"/>
                    <a:pt x="827" y="1073"/>
                    <a:pt x="607" y="1311"/>
                  </a:cubicBezTo>
                  <a:cubicBezTo>
                    <a:pt x="325" y="1636"/>
                    <a:pt x="0" y="2585"/>
                    <a:pt x="468" y="3136"/>
                  </a:cubicBezTo>
                  <a:lnTo>
                    <a:pt x="93" y="3706"/>
                  </a:lnTo>
                  <a:cubicBezTo>
                    <a:pt x="93" y="3706"/>
                    <a:pt x="329" y="4007"/>
                    <a:pt x="584" y="4178"/>
                  </a:cubicBezTo>
                  <a:cubicBezTo>
                    <a:pt x="848" y="4359"/>
                    <a:pt x="1996" y="4752"/>
                    <a:pt x="2168" y="4757"/>
                  </a:cubicBezTo>
                  <a:cubicBezTo>
                    <a:pt x="2335" y="4757"/>
                    <a:pt x="2473" y="4493"/>
                    <a:pt x="2473" y="4493"/>
                  </a:cubicBezTo>
                  <a:cubicBezTo>
                    <a:pt x="2473" y="4493"/>
                    <a:pt x="2584" y="4489"/>
                    <a:pt x="2741" y="4489"/>
                  </a:cubicBezTo>
                  <a:cubicBezTo>
                    <a:pt x="2945" y="4489"/>
                    <a:pt x="3228" y="4496"/>
                    <a:pt x="3451" y="4530"/>
                  </a:cubicBezTo>
                  <a:cubicBezTo>
                    <a:pt x="3591" y="4553"/>
                    <a:pt x="3770" y="4581"/>
                    <a:pt x="3975" y="4581"/>
                  </a:cubicBezTo>
                  <a:cubicBezTo>
                    <a:pt x="4354" y="4581"/>
                    <a:pt x="4821" y="4484"/>
                    <a:pt x="5299" y="4076"/>
                  </a:cubicBezTo>
                  <a:cubicBezTo>
                    <a:pt x="6035" y="3442"/>
                    <a:pt x="6813" y="1436"/>
                    <a:pt x="4377" y="353"/>
                  </a:cubicBezTo>
                  <a:cubicBezTo>
                    <a:pt x="3808" y="100"/>
                    <a:pt x="3315" y="0"/>
                    <a:pt x="2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44"/>
            <p:cNvSpPr/>
            <p:nvPr/>
          </p:nvSpPr>
          <p:spPr>
            <a:xfrm flipH="1">
              <a:off x="274636" y="4026135"/>
              <a:ext cx="886154" cy="617945"/>
            </a:xfrm>
            <a:custGeom>
              <a:avLst/>
              <a:gdLst/>
              <a:ahLst/>
              <a:cxnLst/>
              <a:rect l="l" t="t" r="r" b="b"/>
              <a:pathLst>
                <a:path w="6823" h="4758" extrusionOk="0">
                  <a:moveTo>
                    <a:pt x="2895" y="1"/>
                  </a:moveTo>
                  <a:cubicBezTo>
                    <a:pt x="1499" y="1"/>
                    <a:pt x="833" y="1075"/>
                    <a:pt x="616" y="1317"/>
                  </a:cubicBezTo>
                  <a:cubicBezTo>
                    <a:pt x="329" y="1632"/>
                    <a:pt x="0" y="2581"/>
                    <a:pt x="468" y="3132"/>
                  </a:cubicBezTo>
                  <a:lnTo>
                    <a:pt x="93" y="3702"/>
                  </a:lnTo>
                  <a:cubicBezTo>
                    <a:pt x="93" y="3702"/>
                    <a:pt x="130" y="3748"/>
                    <a:pt x="190" y="3817"/>
                  </a:cubicBezTo>
                  <a:cubicBezTo>
                    <a:pt x="213" y="3771"/>
                    <a:pt x="232" y="3729"/>
                    <a:pt x="255" y="3683"/>
                  </a:cubicBezTo>
                  <a:cubicBezTo>
                    <a:pt x="389" y="3428"/>
                    <a:pt x="556" y="3201"/>
                    <a:pt x="728" y="3030"/>
                  </a:cubicBezTo>
                  <a:cubicBezTo>
                    <a:pt x="464" y="2715"/>
                    <a:pt x="288" y="2159"/>
                    <a:pt x="403" y="1840"/>
                  </a:cubicBezTo>
                  <a:cubicBezTo>
                    <a:pt x="583" y="1353"/>
                    <a:pt x="1049" y="648"/>
                    <a:pt x="1724" y="648"/>
                  </a:cubicBezTo>
                  <a:cubicBezTo>
                    <a:pt x="1831" y="648"/>
                    <a:pt x="1944" y="666"/>
                    <a:pt x="2061" y="705"/>
                  </a:cubicBezTo>
                  <a:cubicBezTo>
                    <a:pt x="4210" y="1437"/>
                    <a:pt x="3867" y="2535"/>
                    <a:pt x="3654" y="3104"/>
                  </a:cubicBezTo>
                  <a:cubicBezTo>
                    <a:pt x="3509" y="3500"/>
                    <a:pt x="2939" y="3772"/>
                    <a:pt x="2364" y="3772"/>
                  </a:cubicBezTo>
                  <a:cubicBezTo>
                    <a:pt x="2300" y="3772"/>
                    <a:pt x="2236" y="3769"/>
                    <a:pt x="2172" y="3762"/>
                  </a:cubicBezTo>
                  <a:cubicBezTo>
                    <a:pt x="2126" y="4012"/>
                    <a:pt x="2038" y="4285"/>
                    <a:pt x="1899" y="4549"/>
                  </a:cubicBezTo>
                  <a:cubicBezTo>
                    <a:pt x="1876" y="4591"/>
                    <a:pt x="1853" y="4633"/>
                    <a:pt x="1830" y="4679"/>
                  </a:cubicBezTo>
                  <a:cubicBezTo>
                    <a:pt x="1992" y="4730"/>
                    <a:pt x="2122" y="4758"/>
                    <a:pt x="2168" y="4758"/>
                  </a:cubicBezTo>
                  <a:cubicBezTo>
                    <a:pt x="2335" y="4758"/>
                    <a:pt x="2473" y="4494"/>
                    <a:pt x="2473" y="4494"/>
                  </a:cubicBezTo>
                  <a:cubicBezTo>
                    <a:pt x="2473" y="4494"/>
                    <a:pt x="2584" y="4489"/>
                    <a:pt x="2741" y="4489"/>
                  </a:cubicBezTo>
                  <a:cubicBezTo>
                    <a:pt x="2945" y="4489"/>
                    <a:pt x="3228" y="4497"/>
                    <a:pt x="3451" y="4531"/>
                  </a:cubicBezTo>
                  <a:cubicBezTo>
                    <a:pt x="3591" y="4553"/>
                    <a:pt x="3770" y="4582"/>
                    <a:pt x="3975" y="4582"/>
                  </a:cubicBezTo>
                  <a:cubicBezTo>
                    <a:pt x="4354" y="4582"/>
                    <a:pt x="4821" y="4485"/>
                    <a:pt x="5299" y="4077"/>
                  </a:cubicBezTo>
                  <a:cubicBezTo>
                    <a:pt x="6040" y="3447"/>
                    <a:pt x="6822" y="1437"/>
                    <a:pt x="4382" y="353"/>
                  </a:cubicBezTo>
                  <a:cubicBezTo>
                    <a:pt x="3813" y="100"/>
                    <a:pt x="3320" y="1"/>
                    <a:pt x="2895" y="1"/>
                  </a:cubicBezTo>
                  <a:close/>
                </a:path>
              </a:pathLst>
            </a:custGeom>
            <a:solidFill>
              <a:srgbClr val="1C0B11">
                <a:alpha val="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44"/>
            <p:cNvSpPr/>
            <p:nvPr/>
          </p:nvSpPr>
          <p:spPr>
            <a:xfrm flipH="1">
              <a:off x="896619" y="4174454"/>
              <a:ext cx="193777" cy="194033"/>
            </a:xfrm>
            <a:custGeom>
              <a:avLst/>
              <a:gdLst/>
              <a:ahLst/>
              <a:cxnLst/>
              <a:rect l="l" t="t" r="r" b="b"/>
              <a:pathLst>
                <a:path w="1492" h="1494" extrusionOk="0">
                  <a:moveTo>
                    <a:pt x="732" y="0"/>
                  </a:moveTo>
                  <a:cubicBezTo>
                    <a:pt x="586" y="0"/>
                    <a:pt x="450" y="74"/>
                    <a:pt x="287" y="346"/>
                  </a:cubicBezTo>
                  <a:cubicBezTo>
                    <a:pt x="14" y="804"/>
                    <a:pt x="0" y="1295"/>
                    <a:pt x="264" y="1448"/>
                  </a:cubicBezTo>
                  <a:cubicBezTo>
                    <a:pt x="316" y="1479"/>
                    <a:pt x="374" y="1494"/>
                    <a:pt x="436" y="1494"/>
                  </a:cubicBezTo>
                  <a:cubicBezTo>
                    <a:pt x="684" y="1494"/>
                    <a:pt x="1000" y="1263"/>
                    <a:pt x="1218" y="897"/>
                  </a:cubicBezTo>
                  <a:cubicBezTo>
                    <a:pt x="1492" y="439"/>
                    <a:pt x="1431" y="142"/>
                    <a:pt x="1042" y="59"/>
                  </a:cubicBezTo>
                  <a:cubicBezTo>
                    <a:pt x="927" y="31"/>
                    <a:pt x="827" y="0"/>
                    <a:pt x="7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44"/>
            <p:cNvSpPr/>
            <p:nvPr/>
          </p:nvSpPr>
          <p:spPr>
            <a:xfrm flipH="1">
              <a:off x="912853" y="4223158"/>
              <a:ext cx="155333" cy="144681"/>
            </a:xfrm>
            <a:custGeom>
              <a:avLst/>
              <a:gdLst/>
              <a:ahLst/>
              <a:cxnLst/>
              <a:rect l="l" t="t" r="r" b="b"/>
              <a:pathLst>
                <a:path w="1196" h="1114" extrusionOk="0">
                  <a:moveTo>
                    <a:pt x="654" y="1"/>
                  </a:moveTo>
                  <a:cubicBezTo>
                    <a:pt x="507" y="1"/>
                    <a:pt x="372" y="74"/>
                    <a:pt x="209" y="346"/>
                  </a:cubicBezTo>
                  <a:cubicBezTo>
                    <a:pt x="79" y="568"/>
                    <a:pt x="10" y="795"/>
                    <a:pt x="1" y="985"/>
                  </a:cubicBezTo>
                  <a:cubicBezTo>
                    <a:pt x="24" y="1018"/>
                    <a:pt x="52" y="1041"/>
                    <a:pt x="89" y="1064"/>
                  </a:cubicBezTo>
                  <a:cubicBezTo>
                    <a:pt x="143" y="1098"/>
                    <a:pt x="204" y="1114"/>
                    <a:pt x="270" y="1114"/>
                  </a:cubicBezTo>
                  <a:cubicBezTo>
                    <a:pt x="520" y="1114"/>
                    <a:pt x="831" y="885"/>
                    <a:pt x="1047" y="522"/>
                  </a:cubicBezTo>
                  <a:cubicBezTo>
                    <a:pt x="1121" y="388"/>
                    <a:pt x="1172" y="272"/>
                    <a:pt x="1195" y="170"/>
                  </a:cubicBezTo>
                  <a:cubicBezTo>
                    <a:pt x="1140" y="119"/>
                    <a:pt x="1066" y="82"/>
                    <a:pt x="964" y="59"/>
                  </a:cubicBezTo>
                  <a:cubicBezTo>
                    <a:pt x="849" y="32"/>
                    <a:pt x="749" y="1"/>
                    <a:pt x="6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44"/>
            <p:cNvSpPr/>
            <p:nvPr/>
          </p:nvSpPr>
          <p:spPr>
            <a:xfrm flipH="1">
              <a:off x="713101" y="4256796"/>
              <a:ext cx="210661" cy="204553"/>
            </a:xfrm>
            <a:custGeom>
              <a:avLst/>
              <a:gdLst/>
              <a:ahLst/>
              <a:cxnLst/>
              <a:rect l="l" t="t" r="r" b="b"/>
              <a:pathLst>
                <a:path w="1622" h="1575" extrusionOk="0">
                  <a:moveTo>
                    <a:pt x="817" y="0"/>
                  </a:moveTo>
                  <a:cubicBezTo>
                    <a:pt x="625" y="0"/>
                    <a:pt x="440" y="147"/>
                    <a:pt x="273" y="434"/>
                  </a:cubicBezTo>
                  <a:cubicBezTo>
                    <a:pt x="0" y="893"/>
                    <a:pt x="19" y="1384"/>
                    <a:pt x="315" y="1532"/>
                  </a:cubicBezTo>
                  <a:cubicBezTo>
                    <a:pt x="372" y="1561"/>
                    <a:pt x="436" y="1574"/>
                    <a:pt x="503" y="1574"/>
                  </a:cubicBezTo>
                  <a:cubicBezTo>
                    <a:pt x="783" y="1574"/>
                    <a:pt x="1127" y="1336"/>
                    <a:pt x="1348" y="962"/>
                  </a:cubicBezTo>
                  <a:cubicBezTo>
                    <a:pt x="1621" y="504"/>
                    <a:pt x="1413" y="383"/>
                    <a:pt x="1176" y="166"/>
                  </a:cubicBezTo>
                  <a:cubicBezTo>
                    <a:pt x="1055" y="55"/>
                    <a:pt x="935" y="0"/>
                    <a:pt x="8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44"/>
            <p:cNvSpPr/>
            <p:nvPr/>
          </p:nvSpPr>
          <p:spPr>
            <a:xfrm flipH="1">
              <a:off x="737777" y="4313682"/>
              <a:ext cx="167412" cy="147408"/>
            </a:xfrm>
            <a:custGeom>
              <a:avLst/>
              <a:gdLst/>
              <a:ahLst/>
              <a:cxnLst/>
              <a:rect l="l" t="t" r="r" b="b"/>
              <a:pathLst>
                <a:path w="1289" h="1135" extrusionOk="0">
                  <a:moveTo>
                    <a:pt x="728" y="0"/>
                  </a:moveTo>
                  <a:cubicBezTo>
                    <a:pt x="536" y="0"/>
                    <a:pt x="351" y="147"/>
                    <a:pt x="181" y="432"/>
                  </a:cubicBezTo>
                  <a:cubicBezTo>
                    <a:pt x="84" y="598"/>
                    <a:pt x="24" y="770"/>
                    <a:pt x="1" y="923"/>
                  </a:cubicBezTo>
                  <a:cubicBezTo>
                    <a:pt x="42" y="1001"/>
                    <a:pt x="98" y="1057"/>
                    <a:pt x="167" y="1094"/>
                  </a:cubicBezTo>
                  <a:cubicBezTo>
                    <a:pt x="223" y="1121"/>
                    <a:pt x="285" y="1134"/>
                    <a:pt x="351" y="1134"/>
                  </a:cubicBezTo>
                  <a:cubicBezTo>
                    <a:pt x="632" y="1134"/>
                    <a:pt x="979" y="896"/>
                    <a:pt x="1200" y="524"/>
                  </a:cubicBezTo>
                  <a:cubicBezTo>
                    <a:pt x="1233" y="460"/>
                    <a:pt x="1265" y="404"/>
                    <a:pt x="1288" y="358"/>
                  </a:cubicBezTo>
                  <a:cubicBezTo>
                    <a:pt x="1233" y="293"/>
                    <a:pt x="1158" y="233"/>
                    <a:pt x="1084" y="168"/>
                  </a:cubicBezTo>
                  <a:cubicBezTo>
                    <a:pt x="965" y="55"/>
                    <a:pt x="845" y="0"/>
                    <a:pt x="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44"/>
            <p:cNvSpPr/>
            <p:nvPr/>
          </p:nvSpPr>
          <p:spPr>
            <a:xfrm flipH="1">
              <a:off x="959350" y="4356671"/>
              <a:ext cx="104941" cy="133771"/>
            </a:xfrm>
            <a:custGeom>
              <a:avLst/>
              <a:gdLst/>
              <a:ahLst/>
              <a:cxnLst/>
              <a:rect l="l" t="t" r="r" b="b"/>
              <a:pathLst>
                <a:path w="808" h="1030" extrusionOk="0">
                  <a:moveTo>
                    <a:pt x="748" y="0"/>
                  </a:moveTo>
                  <a:cubicBezTo>
                    <a:pt x="639" y="0"/>
                    <a:pt x="0" y="733"/>
                    <a:pt x="45" y="809"/>
                  </a:cubicBezTo>
                  <a:cubicBezTo>
                    <a:pt x="71" y="852"/>
                    <a:pt x="120" y="861"/>
                    <a:pt x="158" y="861"/>
                  </a:cubicBezTo>
                  <a:cubicBezTo>
                    <a:pt x="186" y="861"/>
                    <a:pt x="207" y="856"/>
                    <a:pt x="207" y="856"/>
                  </a:cubicBezTo>
                  <a:cubicBezTo>
                    <a:pt x="207" y="856"/>
                    <a:pt x="295" y="971"/>
                    <a:pt x="415" y="1027"/>
                  </a:cubicBezTo>
                  <a:cubicBezTo>
                    <a:pt x="419" y="1029"/>
                    <a:pt x="422" y="1030"/>
                    <a:pt x="426" y="1030"/>
                  </a:cubicBezTo>
                  <a:cubicBezTo>
                    <a:pt x="547" y="1030"/>
                    <a:pt x="807" y="44"/>
                    <a:pt x="758" y="3"/>
                  </a:cubicBezTo>
                  <a:cubicBezTo>
                    <a:pt x="755" y="1"/>
                    <a:pt x="752" y="0"/>
                    <a:pt x="7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44"/>
            <p:cNvSpPr/>
            <p:nvPr/>
          </p:nvSpPr>
          <p:spPr>
            <a:xfrm flipH="1">
              <a:off x="959349" y="4356671"/>
              <a:ext cx="56497" cy="133771"/>
            </a:xfrm>
            <a:custGeom>
              <a:avLst/>
              <a:gdLst/>
              <a:ahLst/>
              <a:cxnLst/>
              <a:rect l="l" t="t" r="r" b="b"/>
              <a:pathLst>
                <a:path w="435" h="1030" extrusionOk="0">
                  <a:moveTo>
                    <a:pt x="375" y="1"/>
                  </a:moveTo>
                  <a:cubicBezTo>
                    <a:pt x="331" y="1"/>
                    <a:pt x="215" y="109"/>
                    <a:pt x="84" y="244"/>
                  </a:cubicBezTo>
                  <a:cubicBezTo>
                    <a:pt x="33" y="393"/>
                    <a:pt x="1" y="564"/>
                    <a:pt x="1" y="754"/>
                  </a:cubicBezTo>
                  <a:cubicBezTo>
                    <a:pt x="1" y="846"/>
                    <a:pt x="5" y="939"/>
                    <a:pt x="19" y="1022"/>
                  </a:cubicBezTo>
                  <a:cubicBezTo>
                    <a:pt x="24" y="1022"/>
                    <a:pt x="33" y="1027"/>
                    <a:pt x="33" y="1027"/>
                  </a:cubicBezTo>
                  <a:cubicBezTo>
                    <a:pt x="37" y="1029"/>
                    <a:pt x="41" y="1030"/>
                    <a:pt x="45" y="1030"/>
                  </a:cubicBezTo>
                  <a:cubicBezTo>
                    <a:pt x="174" y="1030"/>
                    <a:pt x="434" y="44"/>
                    <a:pt x="385" y="3"/>
                  </a:cubicBezTo>
                  <a:cubicBezTo>
                    <a:pt x="382" y="1"/>
                    <a:pt x="379" y="1"/>
                    <a:pt x="3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44"/>
            <p:cNvSpPr/>
            <p:nvPr/>
          </p:nvSpPr>
          <p:spPr>
            <a:xfrm flipH="1">
              <a:off x="319830" y="4180169"/>
              <a:ext cx="371839" cy="426639"/>
            </a:xfrm>
            <a:custGeom>
              <a:avLst/>
              <a:gdLst/>
              <a:ahLst/>
              <a:cxnLst/>
              <a:rect l="l" t="t" r="r" b="b"/>
              <a:pathLst>
                <a:path w="2863" h="3285" extrusionOk="0">
                  <a:moveTo>
                    <a:pt x="1950" y="1"/>
                  </a:moveTo>
                  <a:lnTo>
                    <a:pt x="1950" y="1"/>
                  </a:lnTo>
                  <a:cubicBezTo>
                    <a:pt x="1645" y="61"/>
                    <a:pt x="1242" y="135"/>
                    <a:pt x="881" y="413"/>
                  </a:cubicBezTo>
                  <a:cubicBezTo>
                    <a:pt x="455" y="747"/>
                    <a:pt x="237" y="2034"/>
                    <a:pt x="61" y="2701"/>
                  </a:cubicBezTo>
                  <a:cubicBezTo>
                    <a:pt x="1" y="2914"/>
                    <a:pt x="552" y="2970"/>
                    <a:pt x="732" y="2993"/>
                  </a:cubicBezTo>
                  <a:cubicBezTo>
                    <a:pt x="732" y="2993"/>
                    <a:pt x="830" y="3178"/>
                    <a:pt x="1024" y="3284"/>
                  </a:cubicBezTo>
                  <a:cubicBezTo>
                    <a:pt x="1242" y="3210"/>
                    <a:pt x="1460" y="3081"/>
                    <a:pt x="1687" y="2891"/>
                  </a:cubicBezTo>
                  <a:cubicBezTo>
                    <a:pt x="2265" y="2400"/>
                    <a:pt x="2863" y="1071"/>
                    <a:pt x="1950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44"/>
            <p:cNvSpPr/>
            <p:nvPr/>
          </p:nvSpPr>
          <p:spPr>
            <a:xfrm flipH="1">
              <a:off x="547117" y="4030291"/>
              <a:ext cx="361709" cy="133252"/>
            </a:xfrm>
            <a:custGeom>
              <a:avLst/>
              <a:gdLst/>
              <a:ahLst/>
              <a:cxnLst/>
              <a:rect l="l" t="t" r="r" b="b"/>
              <a:pathLst>
                <a:path w="2785" h="1026" extrusionOk="0">
                  <a:moveTo>
                    <a:pt x="873" y="0"/>
                  </a:moveTo>
                  <a:cubicBezTo>
                    <a:pt x="558" y="0"/>
                    <a:pt x="304" y="60"/>
                    <a:pt x="195" y="178"/>
                  </a:cubicBezTo>
                  <a:cubicBezTo>
                    <a:pt x="1" y="391"/>
                    <a:pt x="376" y="715"/>
                    <a:pt x="1034" y="900"/>
                  </a:cubicBezTo>
                  <a:cubicBezTo>
                    <a:pt x="1334" y="984"/>
                    <a:pt x="1641" y="1025"/>
                    <a:pt x="1906" y="1025"/>
                  </a:cubicBezTo>
                  <a:cubicBezTo>
                    <a:pt x="2224" y="1025"/>
                    <a:pt x="2481" y="966"/>
                    <a:pt x="2590" y="849"/>
                  </a:cubicBezTo>
                  <a:cubicBezTo>
                    <a:pt x="2784" y="636"/>
                    <a:pt x="2409" y="312"/>
                    <a:pt x="1747" y="127"/>
                  </a:cubicBezTo>
                  <a:cubicBezTo>
                    <a:pt x="1446" y="42"/>
                    <a:pt x="1138" y="0"/>
                    <a:pt x="873" y="0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44"/>
            <p:cNvSpPr/>
            <p:nvPr/>
          </p:nvSpPr>
          <p:spPr>
            <a:xfrm flipH="1">
              <a:off x="368533" y="4227834"/>
              <a:ext cx="184816" cy="299492"/>
            </a:xfrm>
            <a:custGeom>
              <a:avLst/>
              <a:gdLst/>
              <a:ahLst/>
              <a:cxnLst/>
              <a:rect l="l" t="t" r="r" b="b"/>
              <a:pathLst>
                <a:path w="1423" h="2306" extrusionOk="0">
                  <a:moveTo>
                    <a:pt x="835" y="1"/>
                  </a:moveTo>
                  <a:cubicBezTo>
                    <a:pt x="514" y="1"/>
                    <a:pt x="195" y="457"/>
                    <a:pt x="98" y="1065"/>
                  </a:cubicBezTo>
                  <a:cubicBezTo>
                    <a:pt x="1" y="1699"/>
                    <a:pt x="200" y="2255"/>
                    <a:pt x="538" y="2301"/>
                  </a:cubicBezTo>
                  <a:cubicBezTo>
                    <a:pt x="556" y="2304"/>
                    <a:pt x="574" y="2306"/>
                    <a:pt x="592" y="2306"/>
                  </a:cubicBezTo>
                  <a:cubicBezTo>
                    <a:pt x="913" y="2306"/>
                    <a:pt x="1233" y="1846"/>
                    <a:pt x="1325" y="1246"/>
                  </a:cubicBezTo>
                  <a:cubicBezTo>
                    <a:pt x="1423" y="606"/>
                    <a:pt x="1228" y="51"/>
                    <a:pt x="885" y="4"/>
                  </a:cubicBezTo>
                  <a:cubicBezTo>
                    <a:pt x="869" y="2"/>
                    <a:pt x="852" y="1"/>
                    <a:pt x="835" y="1"/>
                  </a:cubicBezTo>
                  <a:close/>
                </a:path>
              </a:pathLst>
            </a:custGeom>
            <a:solidFill>
              <a:srgbClr val="1C0B11">
                <a:alpha val="32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44"/>
            <p:cNvSpPr/>
            <p:nvPr/>
          </p:nvSpPr>
          <p:spPr>
            <a:xfrm flipH="1">
              <a:off x="989870" y="4557980"/>
              <a:ext cx="29612" cy="55457"/>
            </a:xfrm>
            <a:custGeom>
              <a:avLst/>
              <a:gdLst/>
              <a:ahLst/>
              <a:cxnLst/>
              <a:rect l="l" t="t" r="r" b="b"/>
              <a:pathLst>
                <a:path w="228" h="427" extrusionOk="0">
                  <a:moveTo>
                    <a:pt x="228" y="0"/>
                  </a:moveTo>
                  <a:cubicBezTo>
                    <a:pt x="228" y="0"/>
                    <a:pt x="107" y="172"/>
                    <a:pt x="1" y="357"/>
                  </a:cubicBezTo>
                  <a:lnTo>
                    <a:pt x="163" y="42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44"/>
            <p:cNvSpPr/>
            <p:nvPr/>
          </p:nvSpPr>
          <p:spPr>
            <a:xfrm flipH="1">
              <a:off x="1065070" y="4569929"/>
              <a:ext cx="28963" cy="39222"/>
            </a:xfrm>
            <a:custGeom>
              <a:avLst/>
              <a:gdLst/>
              <a:ahLst/>
              <a:cxnLst/>
              <a:rect l="l" t="t" r="r" b="b"/>
              <a:pathLst>
                <a:path w="223" h="302" extrusionOk="0">
                  <a:moveTo>
                    <a:pt x="61" y="1"/>
                  </a:moveTo>
                  <a:lnTo>
                    <a:pt x="0" y="302"/>
                  </a:lnTo>
                  <a:cubicBezTo>
                    <a:pt x="0" y="302"/>
                    <a:pt x="126" y="200"/>
                    <a:pt x="223" y="80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44"/>
            <p:cNvSpPr/>
            <p:nvPr/>
          </p:nvSpPr>
          <p:spPr>
            <a:xfrm flipH="1">
              <a:off x="1090266" y="4501354"/>
              <a:ext cx="34418" cy="53768"/>
            </a:xfrm>
            <a:custGeom>
              <a:avLst/>
              <a:gdLst/>
              <a:ahLst/>
              <a:cxnLst/>
              <a:rect l="l" t="t" r="r" b="b"/>
              <a:pathLst>
                <a:path w="265" h="414" extrusionOk="0">
                  <a:moveTo>
                    <a:pt x="264" y="1"/>
                  </a:moveTo>
                  <a:lnTo>
                    <a:pt x="264" y="1"/>
                  </a:lnTo>
                  <a:lnTo>
                    <a:pt x="264" y="1"/>
                  </a:lnTo>
                  <a:cubicBezTo>
                    <a:pt x="264" y="1"/>
                    <a:pt x="264" y="1"/>
                    <a:pt x="264" y="1"/>
                  </a:cubicBezTo>
                  <a:close/>
                  <a:moveTo>
                    <a:pt x="264" y="1"/>
                  </a:moveTo>
                  <a:cubicBezTo>
                    <a:pt x="259" y="11"/>
                    <a:pt x="128" y="152"/>
                    <a:pt x="0" y="311"/>
                  </a:cubicBezTo>
                  <a:lnTo>
                    <a:pt x="121" y="413"/>
                  </a:lnTo>
                  <a:lnTo>
                    <a:pt x="26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44"/>
            <p:cNvSpPr/>
            <p:nvPr/>
          </p:nvSpPr>
          <p:spPr>
            <a:xfrm flipH="1">
              <a:off x="1047017" y="4532654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cubicBezTo>
                    <a:pt x="202" y="1"/>
                    <a:pt x="92" y="175"/>
                    <a:pt x="1" y="357"/>
                  </a:cubicBezTo>
                  <a:lnTo>
                    <a:pt x="140" y="431"/>
                  </a:lnTo>
                  <a:lnTo>
                    <a:pt x="205" y="1"/>
                  </a:lnTo>
                  <a:cubicBezTo>
                    <a:pt x="205" y="1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44"/>
            <p:cNvSpPr/>
            <p:nvPr/>
          </p:nvSpPr>
          <p:spPr>
            <a:xfrm flipH="1">
              <a:off x="926100" y="4583177"/>
              <a:ext cx="26625" cy="56106"/>
            </a:xfrm>
            <a:custGeom>
              <a:avLst/>
              <a:gdLst/>
              <a:ahLst/>
              <a:cxnLst/>
              <a:rect l="l" t="t" r="r" b="b"/>
              <a:pathLst>
                <a:path w="205" h="432" extrusionOk="0">
                  <a:moveTo>
                    <a:pt x="205" y="1"/>
                  </a:moveTo>
                  <a:lnTo>
                    <a:pt x="205" y="1"/>
                  </a:lnTo>
                  <a:cubicBezTo>
                    <a:pt x="205" y="1"/>
                    <a:pt x="93" y="168"/>
                    <a:pt x="1" y="353"/>
                  </a:cubicBezTo>
                  <a:lnTo>
                    <a:pt x="140" y="432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44"/>
            <p:cNvSpPr/>
            <p:nvPr/>
          </p:nvSpPr>
          <p:spPr>
            <a:xfrm flipH="1">
              <a:off x="985065" y="4612659"/>
              <a:ext cx="25326" cy="55457"/>
            </a:xfrm>
            <a:custGeom>
              <a:avLst/>
              <a:gdLst/>
              <a:ahLst/>
              <a:cxnLst/>
              <a:rect l="l" t="t" r="r" b="b"/>
              <a:pathLst>
                <a:path w="195" h="427" extrusionOk="0">
                  <a:moveTo>
                    <a:pt x="56" y="1"/>
                  </a:moveTo>
                  <a:lnTo>
                    <a:pt x="0" y="427"/>
                  </a:lnTo>
                  <a:cubicBezTo>
                    <a:pt x="0" y="427"/>
                    <a:pt x="111" y="255"/>
                    <a:pt x="195" y="70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44"/>
            <p:cNvSpPr/>
            <p:nvPr/>
          </p:nvSpPr>
          <p:spPr>
            <a:xfrm flipH="1">
              <a:off x="916489" y="4639153"/>
              <a:ext cx="25456" cy="55457"/>
            </a:xfrm>
            <a:custGeom>
              <a:avLst/>
              <a:gdLst/>
              <a:ahLst/>
              <a:cxnLst/>
              <a:rect l="l" t="t" r="r" b="b"/>
              <a:pathLst>
                <a:path w="196" h="427" extrusionOk="0">
                  <a:moveTo>
                    <a:pt x="57" y="1"/>
                  </a:moveTo>
                  <a:lnTo>
                    <a:pt x="1" y="425"/>
                  </a:lnTo>
                  <a:lnTo>
                    <a:pt x="1" y="425"/>
                  </a:lnTo>
                  <a:cubicBezTo>
                    <a:pt x="8" y="408"/>
                    <a:pt x="108" y="245"/>
                    <a:pt x="196" y="70"/>
                  </a:cubicBezTo>
                  <a:lnTo>
                    <a:pt x="57" y="1"/>
                  </a:lnTo>
                  <a:close/>
                  <a:moveTo>
                    <a:pt x="1" y="425"/>
                  </a:moveTo>
                  <a:cubicBezTo>
                    <a:pt x="1" y="426"/>
                    <a:pt x="1" y="427"/>
                    <a:pt x="1" y="427"/>
                  </a:cubicBezTo>
                  <a:lnTo>
                    <a:pt x="1" y="4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44"/>
            <p:cNvSpPr/>
            <p:nvPr/>
          </p:nvSpPr>
          <p:spPr>
            <a:xfrm flipH="1">
              <a:off x="1105332" y="4539928"/>
              <a:ext cx="27794" cy="28443"/>
            </a:xfrm>
            <a:custGeom>
              <a:avLst/>
              <a:gdLst/>
              <a:ahLst/>
              <a:cxnLst/>
              <a:rect l="l" t="t" r="r" b="b"/>
              <a:pathLst>
                <a:path w="214" h="219" extrusionOk="0">
                  <a:moveTo>
                    <a:pt x="93" y="0"/>
                  </a:moveTo>
                  <a:lnTo>
                    <a:pt x="1" y="218"/>
                  </a:lnTo>
                  <a:lnTo>
                    <a:pt x="1" y="218"/>
                  </a:lnTo>
                  <a:cubicBezTo>
                    <a:pt x="7" y="213"/>
                    <a:pt x="121" y="159"/>
                    <a:pt x="213" y="79"/>
                  </a:cubicBezTo>
                  <a:lnTo>
                    <a:pt x="93" y="0"/>
                  </a:lnTo>
                  <a:close/>
                  <a:moveTo>
                    <a:pt x="1" y="218"/>
                  </a:moveTo>
                  <a:cubicBezTo>
                    <a:pt x="0" y="218"/>
                    <a:pt x="0" y="218"/>
                    <a:pt x="0" y="218"/>
                  </a:cubicBezTo>
                  <a:lnTo>
                    <a:pt x="1" y="21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3" name="Google Shape;3663;p58"/>
          <p:cNvSpPr txBox="1">
            <a:spLocks noGrp="1"/>
          </p:cNvSpPr>
          <p:nvPr>
            <p:ph type="title"/>
          </p:nvPr>
        </p:nvSpPr>
        <p:spPr>
          <a:xfrm>
            <a:off x="1199074" y="459606"/>
            <a:ext cx="7654891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Дух наживы и предпринимательства коснулся и католической церкви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3664" name="Google Shape;3664;p58"/>
          <p:cNvSpPr txBox="1">
            <a:spLocks noGrp="1"/>
          </p:cNvSpPr>
          <p:nvPr>
            <p:ph type="subTitle" idx="1"/>
          </p:nvPr>
        </p:nvSpPr>
        <p:spPr>
          <a:xfrm>
            <a:off x="4142398" y="2426222"/>
            <a:ext cx="3505695" cy="149172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Все католики, от простого крестьянина до могущественного князя, должны были отдавать 10 часть своих доходов церкви.</a:t>
            </a:r>
            <a:endParaRPr dirty="0"/>
          </a:p>
        </p:txBody>
      </p:sp>
      <p:grpSp>
        <p:nvGrpSpPr>
          <p:cNvPr id="3794" name="Google Shape;3794;p58"/>
          <p:cNvGrpSpPr/>
          <p:nvPr/>
        </p:nvGrpSpPr>
        <p:grpSpPr>
          <a:xfrm>
            <a:off x="8215227" y="3110275"/>
            <a:ext cx="813998" cy="1827435"/>
            <a:chOff x="8215227" y="3110275"/>
            <a:chExt cx="813998" cy="1827435"/>
          </a:xfrm>
        </p:grpSpPr>
        <p:sp>
          <p:nvSpPr>
            <p:cNvPr id="3795" name="Google Shape;3795;p58"/>
            <p:cNvSpPr/>
            <p:nvPr/>
          </p:nvSpPr>
          <p:spPr>
            <a:xfrm>
              <a:off x="8482297" y="3481408"/>
              <a:ext cx="386225" cy="436666"/>
            </a:xfrm>
            <a:custGeom>
              <a:avLst/>
              <a:gdLst/>
              <a:ahLst/>
              <a:cxnLst/>
              <a:rect l="l" t="t" r="r" b="b"/>
              <a:pathLst>
                <a:path w="4220" h="4771" extrusionOk="0">
                  <a:moveTo>
                    <a:pt x="4035" y="0"/>
                  </a:moveTo>
                  <a:lnTo>
                    <a:pt x="580" y="1556"/>
                  </a:lnTo>
                  <a:cubicBezTo>
                    <a:pt x="580" y="1556"/>
                    <a:pt x="649" y="3201"/>
                    <a:pt x="1" y="4432"/>
                  </a:cubicBezTo>
                  <a:lnTo>
                    <a:pt x="3488" y="4770"/>
                  </a:lnTo>
                  <a:cubicBezTo>
                    <a:pt x="4220" y="2256"/>
                    <a:pt x="4035" y="1"/>
                    <a:pt x="40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58"/>
            <p:cNvSpPr/>
            <p:nvPr/>
          </p:nvSpPr>
          <p:spPr>
            <a:xfrm>
              <a:off x="8482297" y="3789573"/>
              <a:ext cx="349341" cy="128501"/>
            </a:xfrm>
            <a:custGeom>
              <a:avLst/>
              <a:gdLst/>
              <a:ahLst/>
              <a:cxnLst/>
              <a:rect l="l" t="t" r="r" b="b"/>
              <a:pathLst>
                <a:path w="3817" h="1404" extrusionOk="0">
                  <a:moveTo>
                    <a:pt x="3817" y="0"/>
                  </a:moveTo>
                  <a:cubicBezTo>
                    <a:pt x="3453" y="173"/>
                    <a:pt x="2757" y="770"/>
                    <a:pt x="1463" y="770"/>
                  </a:cubicBezTo>
                  <a:cubicBezTo>
                    <a:pt x="1096" y="770"/>
                    <a:pt x="680" y="722"/>
                    <a:pt x="209" y="602"/>
                  </a:cubicBezTo>
                  <a:cubicBezTo>
                    <a:pt x="154" y="760"/>
                    <a:pt x="84" y="917"/>
                    <a:pt x="1" y="1065"/>
                  </a:cubicBezTo>
                  <a:lnTo>
                    <a:pt x="3488" y="1403"/>
                  </a:lnTo>
                  <a:cubicBezTo>
                    <a:pt x="3627" y="922"/>
                    <a:pt x="3734" y="449"/>
                    <a:pt x="38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58"/>
            <p:cNvSpPr/>
            <p:nvPr/>
          </p:nvSpPr>
          <p:spPr>
            <a:xfrm>
              <a:off x="8426833" y="3110275"/>
              <a:ext cx="538793" cy="730186"/>
            </a:xfrm>
            <a:custGeom>
              <a:avLst/>
              <a:gdLst/>
              <a:ahLst/>
              <a:cxnLst/>
              <a:rect l="l" t="t" r="r" b="b"/>
              <a:pathLst>
                <a:path w="5887" h="7978" extrusionOk="0">
                  <a:moveTo>
                    <a:pt x="2807" y="1"/>
                  </a:moveTo>
                  <a:cubicBezTo>
                    <a:pt x="2725" y="1"/>
                    <a:pt x="2640" y="15"/>
                    <a:pt x="2556" y="49"/>
                  </a:cubicBezTo>
                  <a:cubicBezTo>
                    <a:pt x="2126" y="221"/>
                    <a:pt x="2042" y="563"/>
                    <a:pt x="2042" y="563"/>
                  </a:cubicBezTo>
                  <a:cubicBezTo>
                    <a:pt x="2042" y="563"/>
                    <a:pt x="1850" y="499"/>
                    <a:pt x="1633" y="499"/>
                  </a:cubicBezTo>
                  <a:cubicBezTo>
                    <a:pt x="1456" y="499"/>
                    <a:pt x="1263" y="542"/>
                    <a:pt x="1144" y="698"/>
                  </a:cubicBezTo>
                  <a:cubicBezTo>
                    <a:pt x="885" y="1050"/>
                    <a:pt x="1200" y="1304"/>
                    <a:pt x="1200" y="1304"/>
                  </a:cubicBezTo>
                  <a:cubicBezTo>
                    <a:pt x="1200" y="1304"/>
                    <a:pt x="792" y="1374"/>
                    <a:pt x="736" y="1726"/>
                  </a:cubicBezTo>
                  <a:cubicBezTo>
                    <a:pt x="681" y="2078"/>
                    <a:pt x="1116" y="2393"/>
                    <a:pt x="1116" y="2393"/>
                  </a:cubicBezTo>
                  <a:lnTo>
                    <a:pt x="1075" y="3476"/>
                  </a:lnTo>
                  <a:cubicBezTo>
                    <a:pt x="1075" y="3476"/>
                    <a:pt x="236" y="3555"/>
                    <a:pt x="208" y="4111"/>
                  </a:cubicBezTo>
                  <a:cubicBezTo>
                    <a:pt x="181" y="4667"/>
                    <a:pt x="343" y="4681"/>
                    <a:pt x="343" y="4681"/>
                  </a:cubicBezTo>
                  <a:cubicBezTo>
                    <a:pt x="343" y="4681"/>
                    <a:pt x="97" y="4912"/>
                    <a:pt x="125" y="5264"/>
                  </a:cubicBezTo>
                  <a:cubicBezTo>
                    <a:pt x="158" y="5616"/>
                    <a:pt x="343" y="5820"/>
                    <a:pt x="343" y="5820"/>
                  </a:cubicBezTo>
                  <a:cubicBezTo>
                    <a:pt x="343" y="5820"/>
                    <a:pt x="0" y="5899"/>
                    <a:pt x="19" y="6362"/>
                  </a:cubicBezTo>
                  <a:cubicBezTo>
                    <a:pt x="42" y="6829"/>
                    <a:pt x="324" y="6908"/>
                    <a:pt x="324" y="6908"/>
                  </a:cubicBezTo>
                  <a:cubicBezTo>
                    <a:pt x="445" y="7830"/>
                    <a:pt x="1042" y="7978"/>
                    <a:pt x="1505" y="7978"/>
                  </a:cubicBezTo>
                  <a:cubicBezTo>
                    <a:pt x="1968" y="7978"/>
                    <a:pt x="2140" y="7746"/>
                    <a:pt x="2140" y="7746"/>
                  </a:cubicBezTo>
                  <a:cubicBezTo>
                    <a:pt x="2140" y="7746"/>
                    <a:pt x="2249" y="7874"/>
                    <a:pt x="2494" y="7874"/>
                  </a:cubicBezTo>
                  <a:cubicBezTo>
                    <a:pt x="2617" y="7874"/>
                    <a:pt x="2774" y="7842"/>
                    <a:pt x="2969" y="7746"/>
                  </a:cubicBezTo>
                  <a:cubicBezTo>
                    <a:pt x="3552" y="7464"/>
                    <a:pt x="3645" y="6718"/>
                    <a:pt x="3645" y="6718"/>
                  </a:cubicBezTo>
                  <a:cubicBezTo>
                    <a:pt x="3645" y="6718"/>
                    <a:pt x="4150" y="6649"/>
                    <a:pt x="4256" y="6172"/>
                  </a:cubicBezTo>
                  <a:cubicBezTo>
                    <a:pt x="4363" y="5699"/>
                    <a:pt x="4214" y="5426"/>
                    <a:pt x="4214" y="5426"/>
                  </a:cubicBezTo>
                  <a:lnTo>
                    <a:pt x="4214" y="5426"/>
                  </a:lnTo>
                  <a:cubicBezTo>
                    <a:pt x="4214" y="5426"/>
                    <a:pt x="4224" y="5427"/>
                    <a:pt x="4241" y="5427"/>
                  </a:cubicBezTo>
                  <a:cubicBezTo>
                    <a:pt x="4362" y="5427"/>
                    <a:pt x="4853" y="5395"/>
                    <a:pt x="4951" y="4880"/>
                  </a:cubicBezTo>
                  <a:cubicBezTo>
                    <a:pt x="4951" y="4880"/>
                    <a:pt x="5747" y="4486"/>
                    <a:pt x="5817" y="3713"/>
                  </a:cubicBezTo>
                  <a:cubicBezTo>
                    <a:pt x="5886" y="2935"/>
                    <a:pt x="5423" y="2911"/>
                    <a:pt x="5423" y="2911"/>
                  </a:cubicBezTo>
                  <a:cubicBezTo>
                    <a:pt x="5423" y="2911"/>
                    <a:pt x="5534" y="2217"/>
                    <a:pt x="5382" y="1953"/>
                  </a:cubicBezTo>
                  <a:cubicBezTo>
                    <a:pt x="5277" y="1763"/>
                    <a:pt x="5063" y="1735"/>
                    <a:pt x="4947" y="1735"/>
                  </a:cubicBezTo>
                  <a:cubicBezTo>
                    <a:pt x="4899" y="1735"/>
                    <a:pt x="4867" y="1740"/>
                    <a:pt x="4867" y="1740"/>
                  </a:cubicBezTo>
                  <a:cubicBezTo>
                    <a:pt x="4867" y="1740"/>
                    <a:pt x="5002" y="962"/>
                    <a:pt x="4594" y="735"/>
                  </a:cubicBezTo>
                  <a:cubicBezTo>
                    <a:pt x="4411" y="630"/>
                    <a:pt x="4249" y="601"/>
                    <a:pt x="4127" y="601"/>
                  </a:cubicBezTo>
                  <a:cubicBezTo>
                    <a:pt x="3980" y="601"/>
                    <a:pt x="3890" y="642"/>
                    <a:pt x="3890" y="642"/>
                  </a:cubicBezTo>
                  <a:cubicBezTo>
                    <a:pt x="3890" y="642"/>
                    <a:pt x="4011" y="304"/>
                    <a:pt x="3821" y="239"/>
                  </a:cubicBezTo>
                  <a:cubicBezTo>
                    <a:pt x="3763" y="218"/>
                    <a:pt x="3706" y="211"/>
                    <a:pt x="3655" y="211"/>
                  </a:cubicBezTo>
                  <a:cubicBezTo>
                    <a:pt x="3540" y="211"/>
                    <a:pt x="3455" y="249"/>
                    <a:pt x="3455" y="249"/>
                  </a:cubicBezTo>
                  <a:cubicBezTo>
                    <a:pt x="3455" y="249"/>
                    <a:pt x="3153" y="1"/>
                    <a:pt x="28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58"/>
            <p:cNvSpPr/>
            <p:nvPr/>
          </p:nvSpPr>
          <p:spPr>
            <a:xfrm>
              <a:off x="8455206" y="3625469"/>
              <a:ext cx="177279" cy="204833"/>
            </a:xfrm>
            <a:custGeom>
              <a:avLst/>
              <a:gdLst/>
              <a:ahLst/>
              <a:cxnLst/>
              <a:rect l="l" t="t" r="r" b="b"/>
              <a:pathLst>
                <a:path w="1937" h="2238" extrusionOk="0">
                  <a:moveTo>
                    <a:pt x="1082" y="1"/>
                  </a:moveTo>
                  <a:cubicBezTo>
                    <a:pt x="1021" y="1"/>
                    <a:pt x="958" y="8"/>
                    <a:pt x="894" y="24"/>
                  </a:cubicBezTo>
                  <a:cubicBezTo>
                    <a:pt x="385" y="145"/>
                    <a:pt x="0" y="737"/>
                    <a:pt x="42" y="1344"/>
                  </a:cubicBezTo>
                  <a:cubicBezTo>
                    <a:pt x="78" y="1871"/>
                    <a:pt x="427" y="2238"/>
                    <a:pt x="855" y="2238"/>
                  </a:cubicBezTo>
                  <a:cubicBezTo>
                    <a:pt x="916" y="2238"/>
                    <a:pt x="979" y="2230"/>
                    <a:pt x="1042" y="2215"/>
                  </a:cubicBezTo>
                  <a:cubicBezTo>
                    <a:pt x="1552" y="2094"/>
                    <a:pt x="1936" y="1506"/>
                    <a:pt x="1895" y="899"/>
                  </a:cubicBezTo>
                  <a:cubicBezTo>
                    <a:pt x="1858" y="369"/>
                    <a:pt x="1510" y="1"/>
                    <a:pt x="1082" y="1"/>
                  </a:cubicBezTo>
                  <a:close/>
                </a:path>
              </a:pathLst>
            </a:custGeom>
            <a:solidFill>
              <a:srgbClr val="F1D5BD">
                <a:alpha val="49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58"/>
            <p:cNvSpPr/>
            <p:nvPr/>
          </p:nvSpPr>
          <p:spPr>
            <a:xfrm>
              <a:off x="8427199" y="3533761"/>
              <a:ext cx="103512" cy="114040"/>
            </a:xfrm>
            <a:custGeom>
              <a:avLst/>
              <a:gdLst/>
              <a:ahLst/>
              <a:cxnLst/>
              <a:rect l="l" t="t" r="r" b="b"/>
              <a:pathLst>
                <a:path w="1131" h="1246" extrusionOk="0">
                  <a:moveTo>
                    <a:pt x="539" y="1"/>
                  </a:moveTo>
                  <a:cubicBezTo>
                    <a:pt x="466" y="1"/>
                    <a:pt x="393" y="21"/>
                    <a:pt x="325" y="63"/>
                  </a:cubicBezTo>
                  <a:cubicBezTo>
                    <a:pt x="89" y="216"/>
                    <a:pt x="1" y="591"/>
                    <a:pt x="130" y="896"/>
                  </a:cubicBezTo>
                  <a:cubicBezTo>
                    <a:pt x="223" y="1119"/>
                    <a:pt x="401" y="1246"/>
                    <a:pt x="584" y="1246"/>
                  </a:cubicBezTo>
                  <a:cubicBezTo>
                    <a:pt x="656" y="1246"/>
                    <a:pt x="729" y="1226"/>
                    <a:pt x="797" y="1184"/>
                  </a:cubicBezTo>
                  <a:cubicBezTo>
                    <a:pt x="1043" y="1026"/>
                    <a:pt x="1131" y="656"/>
                    <a:pt x="996" y="350"/>
                  </a:cubicBezTo>
                  <a:cubicBezTo>
                    <a:pt x="900" y="128"/>
                    <a:pt x="721" y="1"/>
                    <a:pt x="5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58"/>
            <p:cNvSpPr/>
            <p:nvPr/>
          </p:nvSpPr>
          <p:spPr>
            <a:xfrm>
              <a:off x="8604847" y="3579798"/>
              <a:ext cx="108180" cy="77522"/>
            </a:xfrm>
            <a:custGeom>
              <a:avLst/>
              <a:gdLst/>
              <a:ahLst/>
              <a:cxnLst/>
              <a:rect l="l" t="t" r="r" b="b"/>
              <a:pathLst>
                <a:path w="1182" h="847" extrusionOk="0">
                  <a:moveTo>
                    <a:pt x="555" y="1"/>
                  </a:moveTo>
                  <a:cubicBezTo>
                    <a:pt x="520" y="1"/>
                    <a:pt x="485" y="3"/>
                    <a:pt x="449" y="9"/>
                  </a:cubicBezTo>
                  <a:cubicBezTo>
                    <a:pt x="167" y="51"/>
                    <a:pt x="0" y="273"/>
                    <a:pt x="74" y="505"/>
                  </a:cubicBezTo>
                  <a:cubicBezTo>
                    <a:pt x="139" y="708"/>
                    <a:pt x="375" y="847"/>
                    <a:pt x="622" y="847"/>
                  </a:cubicBezTo>
                  <a:cubicBezTo>
                    <a:pt x="657" y="847"/>
                    <a:pt x="692" y="844"/>
                    <a:pt x="727" y="838"/>
                  </a:cubicBezTo>
                  <a:cubicBezTo>
                    <a:pt x="1014" y="792"/>
                    <a:pt x="1181" y="574"/>
                    <a:pt x="1107" y="343"/>
                  </a:cubicBezTo>
                  <a:cubicBezTo>
                    <a:pt x="1034" y="140"/>
                    <a:pt x="804" y="1"/>
                    <a:pt x="5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58"/>
            <p:cNvSpPr/>
            <p:nvPr/>
          </p:nvSpPr>
          <p:spPr>
            <a:xfrm>
              <a:off x="8603576" y="3224818"/>
              <a:ext cx="264125" cy="329462"/>
            </a:xfrm>
            <a:custGeom>
              <a:avLst/>
              <a:gdLst/>
              <a:ahLst/>
              <a:cxnLst/>
              <a:rect l="l" t="t" r="r" b="b"/>
              <a:pathLst>
                <a:path w="2687" h="3351" extrusionOk="0">
                  <a:moveTo>
                    <a:pt x="1487" y="1"/>
                  </a:moveTo>
                  <a:cubicBezTo>
                    <a:pt x="957" y="1"/>
                    <a:pt x="412" y="598"/>
                    <a:pt x="218" y="1430"/>
                  </a:cubicBezTo>
                  <a:cubicBezTo>
                    <a:pt x="0" y="2347"/>
                    <a:pt x="297" y="3199"/>
                    <a:pt x="871" y="3329"/>
                  </a:cubicBezTo>
                  <a:cubicBezTo>
                    <a:pt x="933" y="3344"/>
                    <a:pt x="997" y="3351"/>
                    <a:pt x="1063" y="3351"/>
                  </a:cubicBezTo>
                  <a:cubicBezTo>
                    <a:pt x="1614" y="3351"/>
                    <a:pt x="2287" y="2846"/>
                    <a:pt x="2473" y="2027"/>
                  </a:cubicBezTo>
                  <a:cubicBezTo>
                    <a:pt x="2686" y="1115"/>
                    <a:pt x="2214" y="152"/>
                    <a:pt x="1640" y="17"/>
                  </a:cubicBezTo>
                  <a:cubicBezTo>
                    <a:pt x="1589" y="6"/>
                    <a:pt x="1538" y="1"/>
                    <a:pt x="14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58"/>
            <p:cNvSpPr/>
            <p:nvPr/>
          </p:nvSpPr>
          <p:spPr>
            <a:xfrm>
              <a:off x="8704425" y="3335609"/>
              <a:ext cx="85665" cy="97566"/>
            </a:xfrm>
            <a:custGeom>
              <a:avLst/>
              <a:gdLst/>
              <a:ahLst/>
              <a:cxnLst/>
              <a:rect l="l" t="t" r="r" b="b"/>
              <a:pathLst>
                <a:path w="936" h="1066" extrusionOk="0">
                  <a:moveTo>
                    <a:pt x="468" y="0"/>
                  </a:moveTo>
                  <a:cubicBezTo>
                    <a:pt x="209" y="0"/>
                    <a:pt x="1" y="236"/>
                    <a:pt x="1" y="533"/>
                  </a:cubicBezTo>
                  <a:cubicBezTo>
                    <a:pt x="1" y="829"/>
                    <a:pt x="209" y="1065"/>
                    <a:pt x="468" y="1065"/>
                  </a:cubicBezTo>
                  <a:cubicBezTo>
                    <a:pt x="728" y="1065"/>
                    <a:pt x="936" y="825"/>
                    <a:pt x="936" y="533"/>
                  </a:cubicBezTo>
                  <a:cubicBezTo>
                    <a:pt x="936" y="236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58"/>
            <p:cNvSpPr/>
            <p:nvPr/>
          </p:nvSpPr>
          <p:spPr>
            <a:xfrm>
              <a:off x="8680720" y="3416151"/>
              <a:ext cx="85665" cy="89054"/>
            </a:xfrm>
            <a:custGeom>
              <a:avLst/>
              <a:gdLst/>
              <a:ahLst/>
              <a:cxnLst/>
              <a:rect l="l" t="t" r="r" b="b"/>
              <a:pathLst>
                <a:path w="936" h="973" extrusionOk="0">
                  <a:moveTo>
                    <a:pt x="468" y="0"/>
                  </a:moveTo>
                  <a:cubicBezTo>
                    <a:pt x="209" y="0"/>
                    <a:pt x="0" y="218"/>
                    <a:pt x="0" y="486"/>
                  </a:cubicBezTo>
                  <a:cubicBezTo>
                    <a:pt x="0" y="760"/>
                    <a:pt x="209" y="973"/>
                    <a:pt x="468" y="973"/>
                  </a:cubicBezTo>
                  <a:cubicBezTo>
                    <a:pt x="471" y="973"/>
                    <a:pt x="473" y="973"/>
                    <a:pt x="476" y="973"/>
                  </a:cubicBezTo>
                  <a:cubicBezTo>
                    <a:pt x="732" y="973"/>
                    <a:pt x="936" y="757"/>
                    <a:pt x="936" y="486"/>
                  </a:cubicBezTo>
                  <a:cubicBezTo>
                    <a:pt x="936" y="213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58"/>
            <p:cNvSpPr/>
            <p:nvPr/>
          </p:nvSpPr>
          <p:spPr>
            <a:xfrm>
              <a:off x="8644660" y="3456971"/>
              <a:ext cx="95916" cy="89603"/>
            </a:xfrm>
            <a:custGeom>
              <a:avLst/>
              <a:gdLst/>
              <a:ahLst/>
              <a:cxnLst/>
              <a:rect l="l" t="t" r="r" b="b"/>
              <a:pathLst>
                <a:path w="1048" h="979" extrusionOk="0">
                  <a:moveTo>
                    <a:pt x="513" y="1"/>
                  </a:moveTo>
                  <a:cubicBezTo>
                    <a:pt x="473" y="1"/>
                    <a:pt x="433" y="6"/>
                    <a:pt x="394" y="17"/>
                  </a:cubicBezTo>
                  <a:cubicBezTo>
                    <a:pt x="144" y="87"/>
                    <a:pt x="1" y="351"/>
                    <a:pt x="70" y="615"/>
                  </a:cubicBezTo>
                  <a:cubicBezTo>
                    <a:pt x="128" y="833"/>
                    <a:pt x="324" y="978"/>
                    <a:pt x="533" y="978"/>
                  </a:cubicBezTo>
                  <a:cubicBezTo>
                    <a:pt x="573" y="978"/>
                    <a:pt x="613" y="973"/>
                    <a:pt x="654" y="962"/>
                  </a:cubicBezTo>
                  <a:cubicBezTo>
                    <a:pt x="904" y="893"/>
                    <a:pt x="1047" y="624"/>
                    <a:pt x="978" y="365"/>
                  </a:cubicBezTo>
                  <a:cubicBezTo>
                    <a:pt x="919" y="147"/>
                    <a:pt x="721" y="1"/>
                    <a:pt x="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58"/>
            <p:cNvSpPr/>
            <p:nvPr/>
          </p:nvSpPr>
          <p:spPr>
            <a:xfrm>
              <a:off x="8440379" y="3110367"/>
              <a:ext cx="427319" cy="463483"/>
            </a:xfrm>
            <a:custGeom>
              <a:avLst/>
              <a:gdLst/>
              <a:ahLst/>
              <a:cxnLst/>
              <a:rect l="l" t="t" r="r" b="b"/>
              <a:pathLst>
                <a:path w="4669" h="5064" extrusionOk="0">
                  <a:moveTo>
                    <a:pt x="2657" y="0"/>
                  </a:moveTo>
                  <a:cubicBezTo>
                    <a:pt x="2575" y="0"/>
                    <a:pt x="2491" y="14"/>
                    <a:pt x="2408" y="48"/>
                  </a:cubicBezTo>
                  <a:cubicBezTo>
                    <a:pt x="1978" y="220"/>
                    <a:pt x="1894" y="562"/>
                    <a:pt x="1894" y="562"/>
                  </a:cubicBezTo>
                  <a:cubicBezTo>
                    <a:pt x="1894" y="562"/>
                    <a:pt x="1702" y="498"/>
                    <a:pt x="1485" y="498"/>
                  </a:cubicBezTo>
                  <a:cubicBezTo>
                    <a:pt x="1308" y="498"/>
                    <a:pt x="1115" y="541"/>
                    <a:pt x="996" y="697"/>
                  </a:cubicBezTo>
                  <a:cubicBezTo>
                    <a:pt x="737" y="1049"/>
                    <a:pt x="1052" y="1303"/>
                    <a:pt x="1052" y="1303"/>
                  </a:cubicBezTo>
                  <a:cubicBezTo>
                    <a:pt x="1052" y="1303"/>
                    <a:pt x="644" y="1373"/>
                    <a:pt x="588" y="1725"/>
                  </a:cubicBezTo>
                  <a:cubicBezTo>
                    <a:pt x="533" y="2077"/>
                    <a:pt x="968" y="2392"/>
                    <a:pt x="968" y="2392"/>
                  </a:cubicBezTo>
                  <a:lnTo>
                    <a:pt x="927" y="3475"/>
                  </a:lnTo>
                  <a:cubicBezTo>
                    <a:pt x="927" y="3475"/>
                    <a:pt x="88" y="3554"/>
                    <a:pt x="60" y="4110"/>
                  </a:cubicBezTo>
                  <a:cubicBezTo>
                    <a:pt x="33" y="4666"/>
                    <a:pt x="195" y="4680"/>
                    <a:pt x="195" y="4680"/>
                  </a:cubicBezTo>
                  <a:cubicBezTo>
                    <a:pt x="195" y="4680"/>
                    <a:pt x="60" y="4805"/>
                    <a:pt x="0" y="5022"/>
                  </a:cubicBezTo>
                  <a:cubicBezTo>
                    <a:pt x="135" y="5055"/>
                    <a:pt x="269" y="5064"/>
                    <a:pt x="389" y="5064"/>
                  </a:cubicBezTo>
                  <a:cubicBezTo>
                    <a:pt x="852" y="5064"/>
                    <a:pt x="1028" y="4832"/>
                    <a:pt x="1028" y="4832"/>
                  </a:cubicBezTo>
                  <a:cubicBezTo>
                    <a:pt x="1028" y="4832"/>
                    <a:pt x="1221" y="5004"/>
                    <a:pt x="1543" y="5004"/>
                  </a:cubicBezTo>
                  <a:cubicBezTo>
                    <a:pt x="1675" y="5004"/>
                    <a:pt x="1829" y="4975"/>
                    <a:pt x="2001" y="4893"/>
                  </a:cubicBezTo>
                  <a:cubicBezTo>
                    <a:pt x="2584" y="4610"/>
                    <a:pt x="2316" y="3990"/>
                    <a:pt x="2316" y="3990"/>
                  </a:cubicBezTo>
                  <a:cubicBezTo>
                    <a:pt x="2316" y="3990"/>
                    <a:pt x="3034" y="3735"/>
                    <a:pt x="3145" y="3262"/>
                  </a:cubicBezTo>
                  <a:cubicBezTo>
                    <a:pt x="3256" y="2785"/>
                    <a:pt x="3103" y="2512"/>
                    <a:pt x="3103" y="2512"/>
                  </a:cubicBezTo>
                  <a:lnTo>
                    <a:pt x="3103" y="2512"/>
                  </a:lnTo>
                  <a:cubicBezTo>
                    <a:pt x="3103" y="2512"/>
                    <a:pt x="3113" y="2513"/>
                    <a:pt x="3130" y="2513"/>
                  </a:cubicBezTo>
                  <a:cubicBezTo>
                    <a:pt x="3251" y="2513"/>
                    <a:pt x="3742" y="2481"/>
                    <a:pt x="3840" y="1970"/>
                  </a:cubicBezTo>
                  <a:cubicBezTo>
                    <a:pt x="3840" y="1970"/>
                    <a:pt x="4493" y="1646"/>
                    <a:pt x="4669" y="1007"/>
                  </a:cubicBezTo>
                  <a:cubicBezTo>
                    <a:pt x="4627" y="901"/>
                    <a:pt x="4557" y="799"/>
                    <a:pt x="4446" y="738"/>
                  </a:cubicBezTo>
                  <a:cubicBezTo>
                    <a:pt x="4263" y="633"/>
                    <a:pt x="4101" y="604"/>
                    <a:pt x="3979" y="604"/>
                  </a:cubicBezTo>
                  <a:cubicBezTo>
                    <a:pt x="3832" y="604"/>
                    <a:pt x="3742" y="646"/>
                    <a:pt x="3742" y="646"/>
                  </a:cubicBezTo>
                  <a:cubicBezTo>
                    <a:pt x="3742" y="646"/>
                    <a:pt x="3863" y="303"/>
                    <a:pt x="3673" y="238"/>
                  </a:cubicBezTo>
                  <a:cubicBezTo>
                    <a:pt x="3617" y="218"/>
                    <a:pt x="3562" y="211"/>
                    <a:pt x="3513" y="211"/>
                  </a:cubicBezTo>
                  <a:cubicBezTo>
                    <a:pt x="3395" y="211"/>
                    <a:pt x="3307" y="252"/>
                    <a:pt x="3307" y="252"/>
                  </a:cubicBezTo>
                  <a:cubicBezTo>
                    <a:pt x="3307" y="252"/>
                    <a:pt x="3003" y="0"/>
                    <a:pt x="2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58"/>
            <p:cNvSpPr/>
            <p:nvPr/>
          </p:nvSpPr>
          <p:spPr>
            <a:xfrm>
              <a:off x="8474243" y="3519940"/>
              <a:ext cx="97563" cy="55647"/>
            </a:xfrm>
            <a:custGeom>
              <a:avLst/>
              <a:gdLst/>
              <a:ahLst/>
              <a:cxnLst/>
              <a:rect l="l" t="t" r="r" b="b"/>
              <a:pathLst>
                <a:path w="1066" h="608" extrusionOk="0">
                  <a:moveTo>
                    <a:pt x="890" y="1"/>
                  </a:moveTo>
                  <a:cubicBezTo>
                    <a:pt x="890" y="1"/>
                    <a:pt x="514" y="238"/>
                    <a:pt x="209" y="238"/>
                  </a:cubicBezTo>
                  <a:cubicBezTo>
                    <a:pt x="133" y="238"/>
                    <a:pt x="61" y="223"/>
                    <a:pt x="1" y="186"/>
                  </a:cubicBezTo>
                  <a:lnTo>
                    <a:pt x="1" y="186"/>
                  </a:lnTo>
                  <a:cubicBezTo>
                    <a:pt x="103" y="413"/>
                    <a:pt x="311" y="547"/>
                    <a:pt x="598" y="607"/>
                  </a:cubicBezTo>
                  <a:lnTo>
                    <a:pt x="1066" y="256"/>
                  </a:lnTo>
                  <a:lnTo>
                    <a:pt x="8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58"/>
            <p:cNvSpPr/>
            <p:nvPr/>
          </p:nvSpPr>
          <p:spPr>
            <a:xfrm>
              <a:off x="8490808" y="3110367"/>
              <a:ext cx="253151" cy="218562"/>
            </a:xfrm>
            <a:custGeom>
              <a:avLst/>
              <a:gdLst/>
              <a:ahLst/>
              <a:cxnLst/>
              <a:rect l="l" t="t" r="r" b="b"/>
              <a:pathLst>
                <a:path w="2766" h="2388" extrusionOk="0">
                  <a:moveTo>
                    <a:pt x="2090" y="1"/>
                  </a:moveTo>
                  <a:cubicBezTo>
                    <a:pt x="2015" y="1"/>
                    <a:pt x="1936" y="13"/>
                    <a:pt x="1857" y="48"/>
                  </a:cubicBezTo>
                  <a:cubicBezTo>
                    <a:pt x="1427" y="220"/>
                    <a:pt x="1343" y="562"/>
                    <a:pt x="1343" y="562"/>
                  </a:cubicBezTo>
                  <a:cubicBezTo>
                    <a:pt x="1343" y="562"/>
                    <a:pt x="1151" y="498"/>
                    <a:pt x="934" y="498"/>
                  </a:cubicBezTo>
                  <a:cubicBezTo>
                    <a:pt x="757" y="498"/>
                    <a:pt x="564" y="541"/>
                    <a:pt x="445" y="697"/>
                  </a:cubicBezTo>
                  <a:cubicBezTo>
                    <a:pt x="186" y="1049"/>
                    <a:pt x="501" y="1303"/>
                    <a:pt x="501" y="1303"/>
                  </a:cubicBezTo>
                  <a:cubicBezTo>
                    <a:pt x="501" y="1303"/>
                    <a:pt x="93" y="1373"/>
                    <a:pt x="37" y="1725"/>
                  </a:cubicBezTo>
                  <a:cubicBezTo>
                    <a:pt x="0" y="1952"/>
                    <a:pt x="162" y="2160"/>
                    <a:pt x="292" y="2281"/>
                  </a:cubicBezTo>
                  <a:cubicBezTo>
                    <a:pt x="501" y="2345"/>
                    <a:pt x="732" y="2387"/>
                    <a:pt x="973" y="2387"/>
                  </a:cubicBezTo>
                  <a:cubicBezTo>
                    <a:pt x="1959" y="2387"/>
                    <a:pt x="2756" y="1776"/>
                    <a:pt x="2756" y="1030"/>
                  </a:cubicBezTo>
                  <a:cubicBezTo>
                    <a:pt x="2765" y="623"/>
                    <a:pt x="2520" y="252"/>
                    <a:pt x="2131" y="2"/>
                  </a:cubicBezTo>
                  <a:cubicBezTo>
                    <a:pt x="2117" y="1"/>
                    <a:pt x="2104" y="1"/>
                    <a:pt x="20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58"/>
            <p:cNvSpPr/>
            <p:nvPr/>
          </p:nvSpPr>
          <p:spPr>
            <a:xfrm>
              <a:off x="8520462" y="3155580"/>
              <a:ext cx="80174" cy="60590"/>
            </a:xfrm>
            <a:custGeom>
              <a:avLst/>
              <a:gdLst/>
              <a:ahLst/>
              <a:cxnLst/>
              <a:rect l="l" t="t" r="r" b="b"/>
              <a:pathLst>
                <a:path w="876" h="662" extrusionOk="0">
                  <a:moveTo>
                    <a:pt x="631" y="1"/>
                  </a:moveTo>
                  <a:cubicBezTo>
                    <a:pt x="449" y="1"/>
                    <a:pt x="247" y="40"/>
                    <a:pt x="126" y="203"/>
                  </a:cubicBezTo>
                  <a:cubicBezTo>
                    <a:pt x="1" y="374"/>
                    <a:pt x="10" y="527"/>
                    <a:pt x="61" y="629"/>
                  </a:cubicBezTo>
                  <a:cubicBezTo>
                    <a:pt x="121" y="647"/>
                    <a:pt x="190" y="661"/>
                    <a:pt x="260" y="661"/>
                  </a:cubicBezTo>
                  <a:cubicBezTo>
                    <a:pt x="603" y="661"/>
                    <a:pt x="876" y="430"/>
                    <a:pt x="876" y="138"/>
                  </a:cubicBezTo>
                  <a:cubicBezTo>
                    <a:pt x="876" y="96"/>
                    <a:pt x="871" y="59"/>
                    <a:pt x="857" y="18"/>
                  </a:cubicBezTo>
                  <a:cubicBezTo>
                    <a:pt x="792" y="9"/>
                    <a:pt x="713" y="1"/>
                    <a:pt x="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58"/>
            <p:cNvSpPr/>
            <p:nvPr/>
          </p:nvSpPr>
          <p:spPr>
            <a:xfrm>
              <a:off x="8492456" y="3414870"/>
              <a:ext cx="108637" cy="117884"/>
            </a:xfrm>
            <a:custGeom>
              <a:avLst/>
              <a:gdLst/>
              <a:ahLst/>
              <a:cxnLst/>
              <a:rect l="l" t="t" r="r" b="b"/>
              <a:pathLst>
                <a:path w="1187" h="1288" extrusionOk="0">
                  <a:moveTo>
                    <a:pt x="533" y="0"/>
                  </a:moveTo>
                  <a:cubicBezTo>
                    <a:pt x="311" y="0"/>
                    <a:pt x="117" y="111"/>
                    <a:pt x="1" y="274"/>
                  </a:cubicBezTo>
                  <a:cubicBezTo>
                    <a:pt x="47" y="361"/>
                    <a:pt x="75" y="491"/>
                    <a:pt x="75" y="635"/>
                  </a:cubicBezTo>
                  <a:cubicBezTo>
                    <a:pt x="75" y="760"/>
                    <a:pt x="52" y="876"/>
                    <a:pt x="10" y="964"/>
                  </a:cubicBezTo>
                  <a:cubicBezTo>
                    <a:pt x="47" y="922"/>
                    <a:pt x="89" y="889"/>
                    <a:pt x="140" y="871"/>
                  </a:cubicBezTo>
                  <a:cubicBezTo>
                    <a:pt x="183" y="852"/>
                    <a:pt x="229" y="843"/>
                    <a:pt x="274" y="843"/>
                  </a:cubicBezTo>
                  <a:cubicBezTo>
                    <a:pt x="442" y="843"/>
                    <a:pt x="611" y="963"/>
                    <a:pt x="691" y="1149"/>
                  </a:cubicBezTo>
                  <a:cubicBezTo>
                    <a:pt x="705" y="1195"/>
                    <a:pt x="719" y="1241"/>
                    <a:pt x="723" y="1288"/>
                  </a:cubicBezTo>
                  <a:cubicBezTo>
                    <a:pt x="997" y="1209"/>
                    <a:pt x="1186" y="959"/>
                    <a:pt x="1186" y="658"/>
                  </a:cubicBezTo>
                  <a:cubicBezTo>
                    <a:pt x="1186" y="297"/>
                    <a:pt x="895" y="0"/>
                    <a:pt x="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58"/>
            <p:cNvSpPr/>
            <p:nvPr/>
          </p:nvSpPr>
          <p:spPr>
            <a:xfrm>
              <a:off x="8470856" y="3110916"/>
              <a:ext cx="494771" cy="731285"/>
            </a:xfrm>
            <a:custGeom>
              <a:avLst/>
              <a:gdLst/>
              <a:ahLst/>
              <a:cxnLst/>
              <a:rect l="l" t="t" r="r" b="b"/>
              <a:pathLst>
                <a:path w="5406" h="7990" extrusionOk="0">
                  <a:moveTo>
                    <a:pt x="2334" y="0"/>
                  </a:moveTo>
                  <a:cubicBezTo>
                    <a:pt x="2306" y="0"/>
                    <a:pt x="2279" y="2"/>
                    <a:pt x="2251" y="5"/>
                  </a:cubicBezTo>
                  <a:cubicBezTo>
                    <a:pt x="2386" y="251"/>
                    <a:pt x="2418" y="556"/>
                    <a:pt x="2418" y="556"/>
                  </a:cubicBezTo>
                  <a:cubicBezTo>
                    <a:pt x="2418" y="556"/>
                    <a:pt x="2507" y="518"/>
                    <a:pt x="2621" y="518"/>
                  </a:cubicBezTo>
                  <a:cubicBezTo>
                    <a:pt x="2717" y="518"/>
                    <a:pt x="2830" y="545"/>
                    <a:pt x="2923" y="644"/>
                  </a:cubicBezTo>
                  <a:cubicBezTo>
                    <a:pt x="3127" y="862"/>
                    <a:pt x="3219" y="1534"/>
                    <a:pt x="3219" y="1534"/>
                  </a:cubicBezTo>
                  <a:cubicBezTo>
                    <a:pt x="3219" y="1534"/>
                    <a:pt x="3229" y="1532"/>
                    <a:pt x="3246" y="1532"/>
                  </a:cubicBezTo>
                  <a:cubicBezTo>
                    <a:pt x="3342" y="1532"/>
                    <a:pt x="3666" y="1582"/>
                    <a:pt x="3808" y="2238"/>
                  </a:cubicBezTo>
                  <a:cubicBezTo>
                    <a:pt x="3974" y="3034"/>
                    <a:pt x="3340" y="3599"/>
                    <a:pt x="3340" y="3599"/>
                  </a:cubicBezTo>
                  <a:cubicBezTo>
                    <a:pt x="3409" y="4243"/>
                    <a:pt x="2807" y="4322"/>
                    <a:pt x="2807" y="4322"/>
                  </a:cubicBezTo>
                  <a:cubicBezTo>
                    <a:pt x="2807" y="4322"/>
                    <a:pt x="3025" y="4586"/>
                    <a:pt x="3057" y="5123"/>
                  </a:cubicBezTo>
                  <a:cubicBezTo>
                    <a:pt x="3090" y="5679"/>
                    <a:pt x="2622" y="5850"/>
                    <a:pt x="2622" y="5850"/>
                  </a:cubicBezTo>
                  <a:cubicBezTo>
                    <a:pt x="2622" y="5850"/>
                    <a:pt x="2742" y="6734"/>
                    <a:pt x="2251" y="7174"/>
                  </a:cubicBezTo>
                  <a:cubicBezTo>
                    <a:pt x="2044" y="7360"/>
                    <a:pt x="1868" y="7414"/>
                    <a:pt x="1734" y="7414"/>
                  </a:cubicBezTo>
                  <a:cubicBezTo>
                    <a:pt x="1551" y="7414"/>
                    <a:pt x="1446" y="7313"/>
                    <a:pt x="1446" y="7313"/>
                  </a:cubicBezTo>
                  <a:cubicBezTo>
                    <a:pt x="1446" y="7313"/>
                    <a:pt x="1334" y="7619"/>
                    <a:pt x="890" y="7693"/>
                  </a:cubicBezTo>
                  <a:cubicBezTo>
                    <a:pt x="817" y="7706"/>
                    <a:pt x="739" y="7714"/>
                    <a:pt x="659" y="7714"/>
                  </a:cubicBezTo>
                  <a:cubicBezTo>
                    <a:pt x="441" y="7714"/>
                    <a:pt x="207" y="7653"/>
                    <a:pt x="1" y="7457"/>
                  </a:cubicBezTo>
                  <a:lnTo>
                    <a:pt x="1" y="7457"/>
                  </a:lnTo>
                  <a:cubicBezTo>
                    <a:pt x="237" y="7902"/>
                    <a:pt x="663" y="7990"/>
                    <a:pt x="1020" y="7990"/>
                  </a:cubicBezTo>
                  <a:cubicBezTo>
                    <a:pt x="1483" y="7990"/>
                    <a:pt x="1654" y="7758"/>
                    <a:pt x="1654" y="7758"/>
                  </a:cubicBezTo>
                  <a:cubicBezTo>
                    <a:pt x="1654" y="7758"/>
                    <a:pt x="1763" y="7884"/>
                    <a:pt x="2009" y="7884"/>
                  </a:cubicBezTo>
                  <a:cubicBezTo>
                    <a:pt x="2132" y="7884"/>
                    <a:pt x="2289" y="7852"/>
                    <a:pt x="2483" y="7758"/>
                  </a:cubicBezTo>
                  <a:cubicBezTo>
                    <a:pt x="3067" y="7475"/>
                    <a:pt x="3159" y="6730"/>
                    <a:pt x="3159" y="6730"/>
                  </a:cubicBezTo>
                  <a:cubicBezTo>
                    <a:pt x="3159" y="6730"/>
                    <a:pt x="3664" y="6660"/>
                    <a:pt x="3766" y="6183"/>
                  </a:cubicBezTo>
                  <a:cubicBezTo>
                    <a:pt x="3877" y="5711"/>
                    <a:pt x="3729" y="5438"/>
                    <a:pt x="3729" y="5438"/>
                  </a:cubicBezTo>
                  <a:lnTo>
                    <a:pt x="3729" y="5438"/>
                  </a:lnTo>
                  <a:cubicBezTo>
                    <a:pt x="3729" y="5438"/>
                    <a:pt x="3738" y="5438"/>
                    <a:pt x="3756" y="5438"/>
                  </a:cubicBezTo>
                  <a:cubicBezTo>
                    <a:pt x="3876" y="5438"/>
                    <a:pt x="4367" y="5406"/>
                    <a:pt x="4461" y="4891"/>
                  </a:cubicBezTo>
                  <a:cubicBezTo>
                    <a:pt x="4461" y="4891"/>
                    <a:pt x="5262" y="4498"/>
                    <a:pt x="5331" y="3724"/>
                  </a:cubicBezTo>
                  <a:cubicBezTo>
                    <a:pt x="5405" y="2942"/>
                    <a:pt x="4942" y="2914"/>
                    <a:pt x="4942" y="2914"/>
                  </a:cubicBezTo>
                  <a:cubicBezTo>
                    <a:pt x="4942" y="2914"/>
                    <a:pt x="5053" y="2219"/>
                    <a:pt x="4901" y="1950"/>
                  </a:cubicBezTo>
                  <a:cubicBezTo>
                    <a:pt x="4796" y="1760"/>
                    <a:pt x="4582" y="1733"/>
                    <a:pt x="4466" y="1733"/>
                  </a:cubicBezTo>
                  <a:cubicBezTo>
                    <a:pt x="4418" y="1733"/>
                    <a:pt x="4386" y="1737"/>
                    <a:pt x="4386" y="1737"/>
                  </a:cubicBezTo>
                  <a:cubicBezTo>
                    <a:pt x="4386" y="1737"/>
                    <a:pt x="4521" y="964"/>
                    <a:pt x="4113" y="737"/>
                  </a:cubicBezTo>
                  <a:cubicBezTo>
                    <a:pt x="3930" y="632"/>
                    <a:pt x="3768" y="603"/>
                    <a:pt x="3646" y="603"/>
                  </a:cubicBezTo>
                  <a:cubicBezTo>
                    <a:pt x="3499" y="603"/>
                    <a:pt x="3409" y="644"/>
                    <a:pt x="3409" y="644"/>
                  </a:cubicBezTo>
                  <a:cubicBezTo>
                    <a:pt x="3409" y="644"/>
                    <a:pt x="3530" y="302"/>
                    <a:pt x="3340" y="237"/>
                  </a:cubicBezTo>
                  <a:cubicBezTo>
                    <a:pt x="3284" y="216"/>
                    <a:pt x="3229" y="209"/>
                    <a:pt x="3180" y="209"/>
                  </a:cubicBezTo>
                  <a:cubicBezTo>
                    <a:pt x="3062" y="209"/>
                    <a:pt x="2974" y="251"/>
                    <a:pt x="2974" y="251"/>
                  </a:cubicBezTo>
                  <a:cubicBezTo>
                    <a:pt x="2974" y="251"/>
                    <a:pt x="2676" y="0"/>
                    <a:pt x="2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58"/>
            <p:cNvSpPr/>
            <p:nvPr/>
          </p:nvSpPr>
          <p:spPr>
            <a:xfrm>
              <a:off x="8810775" y="3269345"/>
              <a:ext cx="135728" cy="299927"/>
            </a:xfrm>
            <a:custGeom>
              <a:avLst/>
              <a:gdLst/>
              <a:ahLst/>
              <a:cxnLst/>
              <a:rect l="l" t="t" r="r" b="b"/>
              <a:pathLst>
                <a:path w="1483" h="3277" extrusionOk="0">
                  <a:moveTo>
                    <a:pt x="747" y="1"/>
                  </a:moveTo>
                  <a:cubicBezTo>
                    <a:pt x="735" y="1"/>
                    <a:pt x="724" y="1"/>
                    <a:pt x="714" y="2"/>
                  </a:cubicBezTo>
                  <a:cubicBezTo>
                    <a:pt x="288" y="400"/>
                    <a:pt x="1" y="1183"/>
                    <a:pt x="1" y="2086"/>
                  </a:cubicBezTo>
                  <a:cubicBezTo>
                    <a:pt x="1" y="2197"/>
                    <a:pt x="6" y="2303"/>
                    <a:pt x="10" y="2415"/>
                  </a:cubicBezTo>
                  <a:cubicBezTo>
                    <a:pt x="29" y="2415"/>
                    <a:pt x="52" y="2410"/>
                    <a:pt x="70" y="2410"/>
                  </a:cubicBezTo>
                  <a:cubicBezTo>
                    <a:pt x="395" y="2410"/>
                    <a:pt x="659" y="2785"/>
                    <a:pt x="714" y="3276"/>
                  </a:cubicBezTo>
                  <a:cubicBezTo>
                    <a:pt x="728" y="3239"/>
                    <a:pt x="742" y="3197"/>
                    <a:pt x="747" y="3151"/>
                  </a:cubicBezTo>
                  <a:cubicBezTo>
                    <a:pt x="747" y="3151"/>
                    <a:pt x="858" y="3095"/>
                    <a:pt x="1001" y="2989"/>
                  </a:cubicBezTo>
                  <a:cubicBezTo>
                    <a:pt x="802" y="2836"/>
                    <a:pt x="654" y="2544"/>
                    <a:pt x="654" y="2202"/>
                  </a:cubicBezTo>
                  <a:cubicBezTo>
                    <a:pt x="654" y="1706"/>
                    <a:pt x="955" y="1303"/>
                    <a:pt x="1325" y="1303"/>
                  </a:cubicBezTo>
                  <a:cubicBezTo>
                    <a:pt x="1381" y="1303"/>
                    <a:pt x="1432" y="1317"/>
                    <a:pt x="1483" y="1326"/>
                  </a:cubicBezTo>
                  <a:cubicBezTo>
                    <a:pt x="1367" y="1187"/>
                    <a:pt x="1228" y="1183"/>
                    <a:pt x="1228" y="1183"/>
                  </a:cubicBezTo>
                  <a:cubicBezTo>
                    <a:pt x="1228" y="1183"/>
                    <a:pt x="1339" y="488"/>
                    <a:pt x="1187" y="219"/>
                  </a:cubicBezTo>
                  <a:cubicBezTo>
                    <a:pt x="1078" y="28"/>
                    <a:pt x="861" y="1"/>
                    <a:pt x="747" y="1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58"/>
            <p:cNvSpPr/>
            <p:nvPr/>
          </p:nvSpPr>
          <p:spPr>
            <a:xfrm>
              <a:off x="8480192" y="3193746"/>
              <a:ext cx="295069" cy="314022"/>
            </a:xfrm>
            <a:custGeom>
              <a:avLst/>
              <a:gdLst/>
              <a:ahLst/>
              <a:cxnLst/>
              <a:rect l="l" t="t" r="r" b="b"/>
              <a:pathLst>
                <a:path w="3224" h="3431" extrusionOk="0">
                  <a:moveTo>
                    <a:pt x="1907" y="0"/>
                  </a:moveTo>
                  <a:cubicBezTo>
                    <a:pt x="1548" y="0"/>
                    <a:pt x="1104" y="161"/>
                    <a:pt x="746" y="411"/>
                  </a:cubicBezTo>
                  <a:cubicBezTo>
                    <a:pt x="251" y="763"/>
                    <a:pt x="1" y="1986"/>
                    <a:pt x="260" y="2097"/>
                  </a:cubicBezTo>
                  <a:cubicBezTo>
                    <a:pt x="519" y="2203"/>
                    <a:pt x="140" y="2597"/>
                    <a:pt x="251" y="2639"/>
                  </a:cubicBezTo>
                  <a:cubicBezTo>
                    <a:pt x="353" y="2680"/>
                    <a:pt x="385" y="3143"/>
                    <a:pt x="385" y="3143"/>
                  </a:cubicBezTo>
                  <a:cubicBezTo>
                    <a:pt x="432" y="3127"/>
                    <a:pt x="473" y="3119"/>
                    <a:pt x="510" y="3119"/>
                  </a:cubicBezTo>
                  <a:cubicBezTo>
                    <a:pt x="744" y="3119"/>
                    <a:pt x="799" y="3413"/>
                    <a:pt x="965" y="3413"/>
                  </a:cubicBezTo>
                  <a:cubicBezTo>
                    <a:pt x="982" y="3413"/>
                    <a:pt x="1000" y="3409"/>
                    <a:pt x="1019" y="3403"/>
                  </a:cubicBezTo>
                  <a:cubicBezTo>
                    <a:pt x="1084" y="3381"/>
                    <a:pt x="1155" y="3374"/>
                    <a:pt x="1223" y="3374"/>
                  </a:cubicBezTo>
                  <a:cubicBezTo>
                    <a:pt x="1407" y="3374"/>
                    <a:pt x="1575" y="3430"/>
                    <a:pt x="1575" y="3430"/>
                  </a:cubicBezTo>
                  <a:cubicBezTo>
                    <a:pt x="1575" y="3430"/>
                    <a:pt x="1781" y="3180"/>
                    <a:pt x="2102" y="3180"/>
                  </a:cubicBezTo>
                  <a:cubicBezTo>
                    <a:pt x="2138" y="3180"/>
                    <a:pt x="2176" y="3183"/>
                    <a:pt x="2214" y="3190"/>
                  </a:cubicBezTo>
                  <a:cubicBezTo>
                    <a:pt x="2214" y="3190"/>
                    <a:pt x="2291" y="3310"/>
                    <a:pt x="2419" y="3310"/>
                  </a:cubicBezTo>
                  <a:cubicBezTo>
                    <a:pt x="2482" y="3310"/>
                    <a:pt x="2556" y="3281"/>
                    <a:pt x="2640" y="3194"/>
                  </a:cubicBezTo>
                  <a:cubicBezTo>
                    <a:pt x="2877" y="2963"/>
                    <a:pt x="2548" y="2773"/>
                    <a:pt x="2710" y="2639"/>
                  </a:cubicBezTo>
                  <a:cubicBezTo>
                    <a:pt x="2754" y="2601"/>
                    <a:pt x="2788" y="2590"/>
                    <a:pt x="2818" y="2590"/>
                  </a:cubicBezTo>
                  <a:cubicBezTo>
                    <a:pt x="2860" y="2590"/>
                    <a:pt x="2892" y="2612"/>
                    <a:pt x="2931" y="2612"/>
                  </a:cubicBezTo>
                  <a:cubicBezTo>
                    <a:pt x="2966" y="2612"/>
                    <a:pt x="3006" y="2594"/>
                    <a:pt x="3062" y="2527"/>
                  </a:cubicBezTo>
                  <a:cubicBezTo>
                    <a:pt x="3224" y="2338"/>
                    <a:pt x="2881" y="2037"/>
                    <a:pt x="2830" y="1823"/>
                  </a:cubicBezTo>
                  <a:cubicBezTo>
                    <a:pt x="2779" y="1601"/>
                    <a:pt x="2900" y="1509"/>
                    <a:pt x="2900" y="1509"/>
                  </a:cubicBezTo>
                  <a:cubicBezTo>
                    <a:pt x="2900" y="1509"/>
                    <a:pt x="2483" y="1198"/>
                    <a:pt x="2617" y="832"/>
                  </a:cubicBezTo>
                  <a:cubicBezTo>
                    <a:pt x="2756" y="467"/>
                    <a:pt x="2659" y="291"/>
                    <a:pt x="2293" y="87"/>
                  </a:cubicBezTo>
                  <a:cubicBezTo>
                    <a:pt x="2187" y="27"/>
                    <a:pt x="2054" y="0"/>
                    <a:pt x="19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58"/>
            <p:cNvSpPr/>
            <p:nvPr/>
          </p:nvSpPr>
          <p:spPr>
            <a:xfrm>
              <a:off x="8495018" y="3393636"/>
              <a:ext cx="78069" cy="105620"/>
            </a:xfrm>
            <a:custGeom>
              <a:avLst/>
              <a:gdLst/>
              <a:ahLst/>
              <a:cxnLst/>
              <a:rect l="l" t="t" r="r" b="b"/>
              <a:pathLst>
                <a:path w="853" h="1154" extrusionOk="0">
                  <a:moveTo>
                    <a:pt x="385" y="1"/>
                  </a:moveTo>
                  <a:cubicBezTo>
                    <a:pt x="316" y="1"/>
                    <a:pt x="246" y="28"/>
                    <a:pt x="181" y="66"/>
                  </a:cubicBezTo>
                  <a:cubicBezTo>
                    <a:pt x="177" y="223"/>
                    <a:pt x="1" y="436"/>
                    <a:pt x="75" y="464"/>
                  </a:cubicBezTo>
                  <a:cubicBezTo>
                    <a:pt x="186" y="506"/>
                    <a:pt x="209" y="969"/>
                    <a:pt x="209" y="969"/>
                  </a:cubicBezTo>
                  <a:cubicBezTo>
                    <a:pt x="261" y="950"/>
                    <a:pt x="306" y="942"/>
                    <a:pt x="346" y="942"/>
                  </a:cubicBezTo>
                  <a:cubicBezTo>
                    <a:pt x="502" y="942"/>
                    <a:pt x="576" y="1065"/>
                    <a:pt x="654" y="1154"/>
                  </a:cubicBezTo>
                  <a:cubicBezTo>
                    <a:pt x="779" y="1038"/>
                    <a:pt x="853" y="853"/>
                    <a:pt x="853" y="640"/>
                  </a:cubicBezTo>
                  <a:cubicBezTo>
                    <a:pt x="853" y="288"/>
                    <a:pt x="644" y="1"/>
                    <a:pt x="3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58"/>
            <p:cNvSpPr/>
            <p:nvPr/>
          </p:nvSpPr>
          <p:spPr>
            <a:xfrm>
              <a:off x="8492913" y="3343755"/>
              <a:ext cx="135270" cy="86308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288" y="1"/>
                  </a:moveTo>
                  <a:cubicBezTo>
                    <a:pt x="195" y="1"/>
                    <a:pt x="106" y="8"/>
                    <a:pt x="24" y="22"/>
                  </a:cubicBezTo>
                  <a:cubicBezTo>
                    <a:pt x="1" y="249"/>
                    <a:pt x="28" y="425"/>
                    <a:pt x="121" y="467"/>
                  </a:cubicBezTo>
                  <a:cubicBezTo>
                    <a:pt x="292" y="536"/>
                    <a:pt x="190" y="722"/>
                    <a:pt x="130" y="861"/>
                  </a:cubicBezTo>
                  <a:cubicBezTo>
                    <a:pt x="223" y="888"/>
                    <a:pt x="325" y="912"/>
                    <a:pt x="436" y="925"/>
                  </a:cubicBezTo>
                  <a:cubicBezTo>
                    <a:pt x="526" y="937"/>
                    <a:pt x="614" y="943"/>
                    <a:pt x="697" y="943"/>
                  </a:cubicBezTo>
                  <a:cubicBezTo>
                    <a:pt x="1106" y="943"/>
                    <a:pt x="1423" y="809"/>
                    <a:pt x="1450" y="601"/>
                  </a:cubicBezTo>
                  <a:cubicBezTo>
                    <a:pt x="1478" y="347"/>
                    <a:pt x="1080" y="83"/>
                    <a:pt x="552" y="18"/>
                  </a:cubicBezTo>
                  <a:cubicBezTo>
                    <a:pt x="461" y="7"/>
                    <a:pt x="373" y="1"/>
                    <a:pt x="2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58"/>
            <p:cNvSpPr/>
            <p:nvPr/>
          </p:nvSpPr>
          <p:spPr>
            <a:xfrm>
              <a:off x="8602284" y="3369473"/>
              <a:ext cx="120901" cy="99762"/>
            </a:xfrm>
            <a:custGeom>
              <a:avLst/>
              <a:gdLst/>
              <a:ahLst/>
              <a:cxnLst/>
              <a:rect l="l" t="t" r="r" b="b"/>
              <a:pathLst>
                <a:path w="1321" h="1090" extrusionOk="0">
                  <a:moveTo>
                    <a:pt x="658" y="1"/>
                  </a:moveTo>
                  <a:cubicBezTo>
                    <a:pt x="292" y="1"/>
                    <a:pt x="0" y="246"/>
                    <a:pt x="0" y="547"/>
                  </a:cubicBezTo>
                  <a:cubicBezTo>
                    <a:pt x="0" y="844"/>
                    <a:pt x="292" y="1089"/>
                    <a:pt x="658" y="1089"/>
                  </a:cubicBezTo>
                  <a:cubicBezTo>
                    <a:pt x="1024" y="1089"/>
                    <a:pt x="1320" y="844"/>
                    <a:pt x="1320" y="547"/>
                  </a:cubicBezTo>
                  <a:cubicBezTo>
                    <a:pt x="1320" y="246"/>
                    <a:pt x="1024" y="1"/>
                    <a:pt x="6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58"/>
            <p:cNvSpPr/>
            <p:nvPr/>
          </p:nvSpPr>
          <p:spPr>
            <a:xfrm>
              <a:off x="8564576" y="3341833"/>
              <a:ext cx="140762" cy="89054"/>
            </a:xfrm>
            <a:custGeom>
              <a:avLst/>
              <a:gdLst/>
              <a:ahLst/>
              <a:cxnLst/>
              <a:rect l="l" t="t" r="r" b="b"/>
              <a:pathLst>
                <a:path w="1538" h="973" extrusionOk="0">
                  <a:moveTo>
                    <a:pt x="1118" y="0"/>
                  </a:moveTo>
                  <a:cubicBezTo>
                    <a:pt x="920" y="0"/>
                    <a:pt x="0" y="298"/>
                    <a:pt x="0" y="298"/>
                  </a:cubicBezTo>
                  <a:lnTo>
                    <a:pt x="9" y="937"/>
                  </a:lnTo>
                  <a:cubicBezTo>
                    <a:pt x="110" y="962"/>
                    <a:pt x="210" y="973"/>
                    <a:pt x="308" y="973"/>
                  </a:cubicBezTo>
                  <a:cubicBezTo>
                    <a:pt x="974" y="973"/>
                    <a:pt x="1538" y="469"/>
                    <a:pt x="1538" y="469"/>
                  </a:cubicBezTo>
                  <a:cubicBezTo>
                    <a:pt x="1538" y="469"/>
                    <a:pt x="1278" y="25"/>
                    <a:pt x="1139" y="2"/>
                  </a:cubicBezTo>
                  <a:cubicBezTo>
                    <a:pt x="1134" y="1"/>
                    <a:pt x="1127" y="0"/>
                    <a:pt x="1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58"/>
            <p:cNvSpPr/>
            <p:nvPr/>
          </p:nvSpPr>
          <p:spPr>
            <a:xfrm>
              <a:off x="8783684" y="3359223"/>
              <a:ext cx="90333" cy="120905"/>
            </a:xfrm>
            <a:custGeom>
              <a:avLst/>
              <a:gdLst/>
              <a:ahLst/>
              <a:cxnLst/>
              <a:rect l="l" t="t" r="r" b="b"/>
              <a:pathLst>
                <a:path w="987" h="1321" extrusionOk="0">
                  <a:moveTo>
                    <a:pt x="523" y="0"/>
                  </a:moveTo>
                  <a:cubicBezTo>
                    <a:pt x="378" y="0"/>
                    <a:pt x="235" y="107"/>
                    <a:pt x="186" y="395"/>
                  </a:cubicBezTo>
                  <a:cubicBezTo>
                    <a:pt x="153" y="580"/>
                    <a:pt x="265" y="858"/>
                    <a:pt x="265" y="858"/>
                  </a:cubicBezTo>
                  <a:cubicBezTo>
                    <a:pt x="265" y="858"/>
                    <a:pt x="1" y="1020"/>
                    <a:pt x="70" y="1178"/>
                  </a:cubicBezTo>
                  <a:cubicBezTo>
                    <a:pt x="105" y="1264"/>
                    <a:pt x="142" y="1321"/>
                    <a:pt x="230" y="1321"/>
                  </a:cubicBezTo>
                  <a:cubicBezTo>
                    <a:pt x="302" y="1321"/>
                    <a:pt x="409" y="1282"/>
                    <a:pt x="579" y="1187"/>
                  </a:cubicBezTo>
                  <a:cubicBezTo>
                    <a:pt x="959" y="983"/>
                    <a:pt x="987" y="442"/>
                    <a:pt x="848" y="201"/>
                  </a:cubicBezTo>
                  <a:cubicBezTo>
                    <a:pt x="783" y="85"/>
                    <a:pt x="652" y="0"/>
                    <a:pt x="5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58"/>
            <p:cNvSpPr/>
            <p:nvPr/>
          </p:nvSpPr>
          <p:spPr>
            <a:xfrm>
              <a:off x="8487788" y="3194752"/>
              <a:ext cx="233291" cy="184606"/>
            </a:xfrm>
            <a:custGeom>
              <a:avLst/>
              <a:gdLst/>
              <a:ahLst/>
              <a:cxnLst/>
              <a:rect l="l" t="t" r="r" b="b"/>
              <a:pathLst>
                <a:path w="2549" h="2017" extrusionOk="0">
                  <a:moveTo>
                    <a:pt x="2168" y="1757"/>
                  </a:moveTo>
                  <a:lnTo>
                    <a:pt x="2168" y="1757"/>
                  </a:lnTo>
                  <a:cubicBezTo>
                    <a:pt x="2168" y="1757"/>
                    <a:pt x="2168" y="1757"/>
                    <a:pt x="2168" y="1757"/>
                  </a:cubicBezTo>
                  <a:cubicBezTo>
                    <a:pt x="2168" y="1757"/>
                    <a:pt x="2168" y="1757"/>
                    <a:pt x="2168" y="1757"/>
                  </a:cubicBezTo>
                  <a:cubicBezTo>
                    <a:pt x="2168" y="1757"/>
                    <a:pt x="2168" y="1757"/>
                    <a:pt x="2168" y="1757"/>
                  </a:cubicBezTo>
                  <a:close/>
                  <a:moveTo>
                    <a:pt x="1825" y="1"/>
                  </a:moveTo>
                  <a:cubicBezTo>
                    <a:pt x="1466" y="1"/>
                    <a:pt x="1021" y="159"/>
                    <a:pt x="663" y="409"/>
                  </a:cubicBezTo>
                  <a:cubicBezTo>
                    <a:pt x="242" y="710"/>
                    <a:pt x="1" y="1632"/>
                    <a:pt x="94" y="1975"/>
                  </a:cubicBezTo>
                  <a:cubicBezTo>
                    <a:pt x="172" y="1952"/>
                    <a:pt x="253" y="1944"/>
                    <a:pt x="331" y="1944"/>
                  </a:cubicBezTo>
                  <a:cubicBezTo>
                    <a:pt x="560" y="1944"/>
                    <a:pt x="756" y="2016"/>
                    <a:pt x="756" y="2016"/>
                  </a:cubicBezTo>
                  <a:cubicBezTo>
                    <a:pt x="756" y="2016"/>
                    <a:pt x="1353" y="1724"/>
                    <a:pt x="1887" y="1724"/>
                  </a:cubicBezTo>
                  <a:cubicBezTo>
                    <a:pt x="1984" y="1724"/>
                    <a:pt x="2079" y="1734"/>
                    <a:pt x="2168" y="1757"/>
                  </a:cubicBezTo>
                  <a:lnTo>
                    <a:pt x="2168" y="1757"/>
                  </a:lnTo>
                  <a:cubicBezTo>
                    <a:pt x="2167" y="1752"/>
                    <a:pt x="1990" y="672"/>
                    <a:pt x="2548" y="377"/>
                  </a:cubicBezTo>
                  <a:cubicBezTo>
                    <a:pt x="2488" y="270"/>
                    <a:pt x="2377" y="187"/>
                    <a:pt x="2210" y="85"/>
                  </a:cubicBezTo>
                  <a:cubicBezTo>
                    <a:pt x="2104" y="27"/>
                    <a:pt x="1971" y="1"/>
                    <a:pt x="18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58"/>
            <p:cNvSpPr/>
            <p:nvPr/>
          </p:nvSpPr>
          <p:spPr>
            <a:xfrm>
              <a:off x="8537852" y="3477290"/>
              <a:ext cx="95458" cy="90793"/>
            </a:xfrm>
            <a:custGeom>
              <a:avLst/>
              <a:gdLst/>
              <a:ahLst/>
              <a:cxnLst/>
              <a:rect l="l" t="t" r="r" b="b"/>
              <a:pathLst>
                <a:path w="1043" h="992" extrusionOk="0">
                  <a:moveTo>
                    <a:pt x="746" y="1"/>
                  </a:moveTo>
                  <a:cubicBezTo>
                    <a:pt x="653" y="1"/>
                    <a:pt x="541" y="121"/>
                    <a:pt x="399" y="203"/>
                  </a:cubicBezTo>
                  <a:cubicBezTo>
                    <a:pt x="186" y="323"/>
                    <a:pt x="0" y="388"/>
                    <a:pt x="116" y="652"/>
                  </a:cubicBezTo>
                  <a:cubicBezTo>
                    <a:pt x="204" y="859"/>
                    <a:pt x="445" y="991"/>
                    <a:pt x="650" y="991"/>
                  </a:cubicBezTo>
                  <a:cubicBezTo>
                    <a:pt x="716" y="991"/>
                    <a:pt x="778" y="978"/>
                    <a:pt x="829" y="948"/>
                  </a:cubicBezTo>
                  <a:cubicBezTo>
                    <a:pt x="1042" y="833"/>
                    <a:pt x="996" y="402"/>
                    <a:pt x="880" y="129"/>
                  </a:cubicBezTo>
                  <a:cubicBezTo>
                    <a:pt x="840" y="35"/>
                    <a:pt x="796" y="1"/>
                    <a:pt x="7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58"/>
            <p:cNvSpPr/>
            <p:nvPr/>
          </p:nvSpPr>
          <p:spPr>
            <a:xfrm>
              <a:off x="8511767" y="3387229"/>
              <a:ext cx="57568" cy="18854"/>
            </a:xfrm>
            <a:custGeom>
              <a:avLst/>
              <a:gdLst/>
              <a:ahLst/>
              <a:cxnLst/>
              <a:rect l="l" t="t" r="r" b="b"/>
              <a:pathLst>
                <a:path w="629" h="206" extrusionOk="0">
                  <a:moveTo>
                    <a:pt x="179" y="0"/>
                  </a:moveTo>
                  <a:cubicBezTo>
                    <a:pt x="70" y="0"/>
                    <a:pt x="1" y="55"/>
                    <a:pt x="31" y="173"/>
                  </a:cubicBezTo>
                  <a:cubicBezTo>
                    <a:pt x="44" y="107"/>
                    <a:pt x="95" y="80"/>
                    <a:pt x="173" y="80"/>
                  </a:cubicBezTo>
                  <a:cubicBezTo>
                    <a:pt x="281" y="80"/>
                    <a:pt x="442" y="132"/>
                    <a:pt x="628" y="205"/>
                  </a:cubicBezTo>
                  <a:cubicBezTo>
                    <a:pt x="486" y="73"/>
                    <a:pt x="306" y="0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58"/>
            <p:cNvSpPr/>
            <p:nvPr/>
          </p:nvSpPr>
          <p:spPr>
            <a:xfrm>
              <a:off x="8542062" y="3369473"/>
              <a:ext cx="78069" cy="162548"/>
            </a:xfrm>
            <a:custGeom>
              <a:avLst/>
              <a:gdLst/>
              <a:ahLst/>
              <a:cxnLst/>
              <a:rect l="l" t="t" r="r" b="b"/>
              <a:pathLst>
                <a:path w="853" h="1776" extrusionOk="0">
                  <a:moveTo>
                    <a:pt x="38" y="1"/>
                  </a:moveTo>
                  <a:cubicBezTo>
                    <a:pt x="5" y="399"/>
                    <a:pt x="1" y="1728"/>
                    <a:pt x="38" y="1765"/>
                  </a:cubicBezTo>
                  <a:cubicBezTo>
                    <a:pt x="44" y="1772"/>
                    <a:pt x="66" y="1776"/>
                    <a:pt x="98" y="1776"/>
                  </a:cubicBezTo>
                  <a:cubicBezTo>
                    <a:pt x="235" y="1776"/>
                    <a:pt x="553" y="1715"/>
                    <a:pt x="617" y="1622"/>
                  </a:cubicBezTo>
                  <a:cubicBezTo>
                    <a:pt x="686" y="1506"/>
                    <a:pt x="830" y="1589"/>
                    <a:pt x="844" y="1478"/>
                  </a:cubicBezTo>
                  <a:cubicBezTo>
                    <a:pt x="853" y="1367"/>
                    <a:pt x="774" y="1140"/>
                    <a:pt x="686" y="1126"/>
                  </a:cubicBezTo>
                  <a:cubicBezTo>
                    <a:pt x="672" y="1123"/>
                    <a:pt x="658" y="1122"/>
                    <a:pt x="643" y="1122"/>
                  </a:cubicBezTo>
                  <a:cubicBezTo>
                    <a:pt x="570" y="1122"/>
                    <a:pt x="496" y="1154"/>
                    <a:pt x="496" y="1154"/>
                  </a:cubicBezTo>
                  <a:lnTo>
                    <a:pt x="302" y="24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58"/>
            <p:cNvSpPr/>
            <p:nvPr/>
          </p:nvSpPr>
          <p:spPr>
            <a:xfrm>
              <a:off x="8542977" y="3402972"/>
              <a:ext cx="9793" cy="129416"/>
            </a:xfrm>
            <a:custGeom>
              <a:avLst/>
              <a:gdLst/>
              <a:ahLst/>
              <a:cxnLst/>
              <a:rect l="l" t="t" r="r" b="b"/>
              <a:pathLst>
                <a:path w="107" h="1414" extrusionOk="0">
                  <a:moveTo>
                    <a:pt x="9" y="1"/>
                  </a:moveTo>
                  <a:cubicBezTo>
                    <a:pt x="0" y="542"/>
                    <a:pt x="0" y="1376"/>
                    <a:pt x="28" y="1399"/>
                  </a:cubicBezTo>
                  <a:cubicBezTo>
                    <a:pt x="32" y="1404"/>
                    <a:pt x="69" y="1413"/>
                    <a:pt x="107" y="1413"/>
                  </a:cubicBezTo>
                  <a:cubicBezTo>
                    <a:pt x="74" y="1228"/>
                    <a:pt x="32" y="542"/>
                    <a:pt x="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58"/>
            <p:cNvSpPr/>
            <p:nvPr/>
          </p:nvSpPr>
          <p:spPr>
            <a:xfrm>
              <a:off x="8528974" y="3534767"/>
              <a:ext cx="131060" cy="44207"/>
            </a:xfrm>
            <a:custGeom>
              <a:avLst/>
              <a:gdLst/>
              <a:ahLst/>
              <a:cxnLst/>
              <a:rect l="l" t="t" r="r" b="b"/>
              <a:pathLst>
                <a:path w="1432" h="483" extrusionOk="0">
                  <a:moveTo>
                    <a:pt x="967" y="0"/>
                  </a:moveTo>
                  <a:cubicBezTo>
                    <a:pt x="703" y="0"/>
                    <a:pt x="350" y="130"/>
                    <a:pt x="162" y="177"/>
                  </a:cubicBezTo>
                  <a:cubicBezTo>
                    <a:pt x="84" y="191"/>
                    <a:pt x="33" y="293"/>
                    <a:pt x="0" y="445"/>
                  </a:cubicBezTo>
                  <a:cubicBezTo>
                    <a:pt x="0" y="445"/>
                    <a:pt x="549" y="483"/>
                    <a:pt x="717" y="483"/>
                  </a:cubicBezTo>
                  <a:cubicBezTo>
                    <a:pt x="726" y="483"/>
                    <a:pt x="734" y="483"/>
                    <a:pt x="741" y="483"/>
                  </a:cubicBezTo>
                  <a:cubicBezTo>
                    <a:pt x="871" y="469"/>
                    <a:pt x="1431" y="367"/>
                    <a:pt x="1431" y="367"/>
                  </a:cubicBezTo>
                  <a:cubicBezTo>
                    <a:pt x="1431" y="367"/>
                    <a:pt x="1366" y="75"/>
                    <a:pt x="1102" y="15"/>
                  </a:cubicBezTo>
                  <a:cubicBezTo>
                    <a:pt x="1061" y="5"/>
                    <a:pt x="1016" y="0"/>
                    <a:pt x="9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58"/>
            <p:cNvSpPr/>
            <p:nvPr/>
          </p:nvSpPr>
          <p:spPr>
            <a:xfrm>
              <a:off x="8552678" y="3560303"/>
              <a:ext cx="80631" cy="24071"/>
            </a:xfrm>
            <a:custGeom>
              <a:avLst/>
              <a:gdLst/>
              <a:ahLst/>
              <a:cxnLst/>
              <a:rect l="l" t="t" r="r" b="b"/>
              <a:pathLst>
                <a:path w="881" h="263" extrusionOk="0">
                  <a:moveTo>
                    <a:pt x="648" y="0"/>
                  </a:moveTo>
                  <a:cubicBezTo>
                    <a:pt x="485" y="0"/>
                    <a:pt x="247" y="68"/>
                    <a:pt x="121" y="92"/>
                  </a:cubicBezTo>
                  <a:cubicBezTo>
                    <a:pt x="70" y="106"/>
                    <a:pt x="38" y="148"/>
                    <a:pt x="1" y="222"/>
                  </a:cubicBezTo>
                  <a:cubicBezTo>
                    <a:pt x="1" y="222"/>
                    <a:pt x="252" y="263"/>
                    <a:pt x="374" y="263"/>
                  </a:cubicBezTo>
                  <a:cubicBezTo>
                    <a:pt x="394" y="263"/>
                    <a:pt x="411" y="262"/>
                    <a:pt x="422" y="259"/>
                  </a:cubicBezTo>
                  <a:cubicBezTo>
                    <a:pt x="501" y="254"/>
                    <a:pt x="880" y="157"/>
                    <a:pt x="880" y="157"/>
                  </a:cubicBezTo>
                  <a:cubicBezTo>
                    <a:pt x="880" y="157"/>
                    <a:pt x="862" y="28"/>
                    <a:pt x="709" y="4"/>
                  </a:cubicBezTo>
                  <a:cubicBezTo>
                    <a:pt x="690" y="2"/>
                    <a:pt x="670" y="0"/>
                    <a:pt x="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58"/>
            <p:cNvSpPr/>
            <p:nvPr/>
          </p:nvSpPr>
          <p:spPr>
            <a:xfrm>
              <a:off x="8588739" y="3520490"/>
              <a:ext cx="66994" cy="38807"/>
            </a:xfrm>
            <a:custGeom>
              <a:avLst/>
              <a:gdLst/>
              <a:ahLst/>
              <a:cxnLst/>
              <a:rect l="l" t="t" r="r" b="b"/>
              <a:pathLst>
                <a:path w="732" h="424" extrusionOk="0">
                  <a:moveTo>
                    <a:pt x="258" y="1"/>
                  </a:moveTo>
                  <a:cubicBezTo>
                    <a:pt x="126" y="1"/>
                    <a:pt x="65" y="84"/>
                    <a:pt x="37" y="171"/>
                  </a:cubicBezTo>
                  <a:cubicBezTo>
                    <a:pt x="0" y="268"/>
                    <a:pt x="125" y="370"/>
                    <a:pt x="315" y="402"/>
                  </a:cubicBezTo>
                  <a:cubicBezTo>
                    <a:pt x="386" y="415"/>
                    <a:pt x="454" y="423"/>
                    <a:pt x="513" y="423"/>
                  </a:cubicBezTo>
                  <a:cubicBezTo>
                    <a:pt x="606" y="423"/>
                    <a:pt x="675" y="402"/>
                    <a:pt x="695" y="342"/>
                  </a:cubicBezTo>
                  <a:cubicBezTo>
                    <a:pt x="732" y="245"/>
                    <a:pt x="519" y="41"/>
                    <a:pt x="334" y="9"/>
                  </a:cubicBezTo>
                  <a:cubicBezTo>
                    <a:pt x="306" y="3"/>
                    <a:pt x="281" y="1"/>
                    <a:pt x="2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58"/>
            <p:cNvSpPr/>
            <p:nvPr/>
          </p:nvSpPr>
          <p:spPr>
            <a:xfrm>
              <a:off x="8535746" y="3536689"/>
              <a:ext cx="39172" cy="26725"/>
            </a:xfrm>
            <a:custGeom>
              <a:avLst/>
              <a:gdLst/>
              <a:ahLst/>
              <a:cxnLst/>
              <a:rect l="l" t="t" r="r" b="b"/>
              <a:pathLst>
                <a:path w="428" h="292" extrusionOk="0">
                  <a:moveTo>
                    <a:pt x="321" y="0"/>
                  </a:moveTo>
                  <a:cubicBezTo>
                    <a:pt x="286" y="0"/>
                    <a:pt x="246" y="8"/>
                    <a:pt x="204" y="26"/>
                  </a:cubicBezTo>
                  <a:cubicBezTo>
                    <a:pt x="88" y="73"/>
                    <a:pt x="0" y="165"/>
                    <a:pt x="14" y="230"/>
                  </a:cubicBezTo>
                  <a:cubicBezTo>
                    <a:pt x="21" y="268"/>
                    <a:pt x="64" y="291"/>
                    <a:pt x="124" y="291"/>
                  </a:cubicBezTo>
                  <a:cubicBezTo>
                    <a:pt x="151" y="291"/>
                    <a:pt x="182" y="286"/>
                    <a:pt x="213" y="276"/>
                  </a:cubicBezTo>
                  <a:cubicBezTo>
                    <a:pt x="320" y="235"/>
                    <a:pt x="417" y="147"/>
                    <a:pt x="422" y="77"/>
                  </a:cubicBezTo>
                  <a:cubicBezTo>
                    <a:pt x="428" y="29"/>
                    <a:pt x="385" y="0"/>
                    <a:pt x="3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58"/>
            <p:cNvSpPr/>
            <p:nvPr/>
          </p:nvSpPr>
          <p:spPr>
            <a:xfrm>
              <a:off x="8751468" y="3483880"/>
              <a:ext cx="64066" cy="89145"/>
            </a:xfrm>
            <a:custGeom>
              <a:avLst/>
              <a:gdLst/>
              <a:ahLst/>
              <a:cxnLst/>
              <a:rect l="l" t="t" r="r" b="b"/>
              <a:pathLst>
                <a:path w="700" h="974" extrusionOk="0">
                  <a:moveTo>
                    <a:pt x="337" y="1"/>
                  </a:moveTo>
                  <a:cubicBezTo>
                    <a:pt x="332" y="1"/>
                    <a:pt x="326" y="1"/>
                    <a:pt x="320" y="1"/>
                  </a:cubicBezTo>
                  <a:cubicBezTo>
                    <a:pt x="135" y="15"/>
                    <a:pt x="1" y="247"/>
                    <a:pt x="19" y="511"/>
                  </a:cubicBezTo>
                  <a:cubicBezTo>
                    <a:pt x="37" y="769"/>
                    <a:pt x="193" y="974"/>
                    <a:pt x="373" y="974"/>
                  </a:cubicBezTo>
                  <a:cubicBezTo>
                    <a:pt x="377" y="974"/>
                    <a:pt x="381" y="974"/>
                    <a:pt x="385" y="974"/>
                  </a:cubicBezTo>
                  <a:cubicBezTo>
                    <a:pt x="570" y="964"/>
                    <a:pt x="700" y="738"/>
                    <a:pt x="686" y="464"/>
                  </a:cubicBezTo>
                  <a:cubicBezTo>
                    <a:pt x="668" y="208"/>
                    <a:pt x="515" y="1"/>
                    <a:pt x="337" y="1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58"/>
            <p:cNvSpPr/>
            <p:nvPr/>
          </p:nvSpPr>
          <p:spPr>
            <a:xfrm>
              <a:off x="8740485" y="3628763"/>
              <a:ext cx="75964" cy="84935"/>
            </a:xfrm>
            <a:custGeom>
              <a:avLst/>
              <a:gdLst/>
              <a:ahLst/>
              <a:cxnLst/>
              <a:rect l="l" t="t" r="r" b="b"/>
              <a:pathLst>
                <a:path w="830" h="928" extrusionOk="0">
                  <a:moveTo>
                    <a:pt x="447" y="0"/>
                  </a:moveTo>
                  <a:cubicBezTo>
                    <a:pt x="244" y="0"/>
                    <a:pt x="62" y="199"/>
                    <a:pt x="28" y="451"/>
                  </a:cubicBezTo>
                  <a:cubicBezTo>
                    <a:pt x="0" y="701"/>
                    <a:pt x="125" y="900"/>
                    <a:pt x="310" y="924"/>
                  </a:cubicBezTo>
                  <a:cubicBezTo>
                    <a:pt x="327" y="927"/>
                    <a:pt x="344" y="928"/>
                    <a:pt x="360" y="928"/>
                  </a:cubicBezTo>
                  <a:cubicBezTo>
                    <a:pt x="528" y="928"/>
                    <a:pt x="687" y="782"/>
                    <a:pt x="750" y="572"/>
                  </a:cubicBezTo>
                  <a:cubicBezTo>
                    <a:pt x="829" y="317"/>
                    <a:pt x="723" y="53"/>
                    <a:pt x="510" y="7"/>
                  </a:cubicBezTo>
                  <a:cubicBezTo>
                    <a:pt x="489" y="2"/>
                    <a:pt x="468" y="0"/>
                    <a:pt x="447" y="0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58"/>
            <p:cNvSpPr/>
            <p:nvPr/>
          </p:nvSpPr>
          <p:spPr>
            <a:xfrm>
              <a:off x="8588281" y="3684319"/>
              <a:ext cx="102688" cy="122735"/>
            </a:xfrm>
            <a:custGeom>
              <a:avLst/>
              <a:gdLst/>
              <a:ahLst/>
              <a:cxnLst/>
              <a:rect l="l" t="t" r="r" b="b"/>
              <a:pathLst>
                <a:path w="1122" h="1341" extrusionOk="0">
                  <a:moveTo>
                    <a:pt x="497" y="1"/>
                  </a:moveTo>
                  <a:cubicBezTo>
                    <a:pt x="277" y="1"/>
                    <a:pt x="99" y="185"/>
                    <a:pt x="56" y="590"/>
                  </a:cubicBezTo>
                  <a:cubicBezTo>
                    <a:pt x="1" y="1164"/>
                    <a:pt x="255" y="1303"/>
                    <a:pt x="473" y="1340"/>
                  </a:cubicBezTo>
                  <a:lnTo>
                    <a:pt x="830" y="1192"/>
                  </a:lnTo>
                  <a:cubicBezTo>
                    <a:pt x="164" y="785"/>
                    <a:pt x="265" y="305"/>
                    <a:pt x="564" y="305"/>
                  </a:cubicBezTo>
                  <a:cubicBezTo>
                    <a:pt x="575" y="305"/>
                    <a:pt x="587" y="306"/>
                    <a:pt x="598" y="307"/>
                  </a:cubicBezTo>
                  <a:cubicBezTo>
                    <a:pt x="922" y="340"/>
                    <a:pt x="746" y="627"/>
                    <a:pt x="746" y="627"/>
                  </a:cubicBezTo>
                  <a:cubicBezTo>
                    <a:pt x="746" y="627"/>
                    <a:pt x="1121" y="303"/>
                    <a:pt x="788" y="94"/>
                  </a:cubicBezTo>
                  <a:cubicBezTo>
                    <a:pt x="688" y="33"/>
                    <a:pt x="589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58"/>
            <p:cNvSpPr/>
            <p:nvPr/>
          </p:nvSpPr>
          <p:spPr>
            <a:xfrm>
              <a:off x="8430220" y="3664367"/>
              <a:ext cx="94177" cy="90976"/>
            </a:xfrm>
            <a:custGeom>
              <a:avLst/>
              <a:gdLst/>
              <a:ahLst/>
              <a:cxnLst/>
              <a:rect l="l" t="t" r="r" b="b"/>
              <a:pathLst>
                <a:path w="1029" h="994" extrusionOk="0">
                  <a:moveTo>
                    <a:pt x="431" y="0"/>
                  </a:moveTo>
                  <a:cubicBezTo>
                    <a:pt x="347" y="0"/>
                    <a:pt x="315" y="62"/>
                    <a:pt x="315" y="62"/>
                  </a:cubicBezTo>
                  <a:cubicBezTo>
                    <a:pt x="315" y="62"/>
                    <a:pt x="329" y="58"/>
                    <a:pt x="350" y="58"/>
                  </a:cubicBezTo>
                  <a:cubicBezTo>
                    <a:pt x="403" y="58"/>
                    <a:pt x="505" y="84"/>
                    <a:pt x="551" y="271"/>
                  </a:cubicBezTo>
                  <a:cubicBezTo>
                    <a:pt x="583" y="410"/>
                    <a:pt x="428" y="547"/>
                    <a:pt x="248" y="547"/>
                  </a:cubicBezTo>
                  <a:cubicBezTo>
                    <a:pt x="166" y="547"/>
                    <a:pt x="78" y="518"/>
                    <a:pt x="0" y="447"/>
                  </a:cubicBezTo>
                  <a:lnTo>
                    <a:pt x="0" y="447"/>
                  </a:lnTo>
                  <a:cubicBezTo>
                    <a:pt x="60" y="789"/>
                    <a:pt x="287" y="854"/>
                    <a:pt x="287" y="854"/>
                  </a:cubicBezTo>
                  <a:cubicBezTo>
                    <a:pt x="292" y="900"/>
                    <a:pt x="301" y="947"/>
                    <a:pt x="310" y="993"/>
                  </a:cubicBezTo>
                  <a:cubicBezTo>
                    <a:pt x="764" y="965"/>
                    <a:pt x="1028" y="461"/>
                    <a:pt x="736" y="178"/>
                  </a:cubicBezTo>
                  <a:cubicBezTo>
                    <a:pt x="595" y="39"/>
                    <a:pt x="497" y="0"/>
                    <a:pt x="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3831;p58"/>
            <p:cNvSpPr/>
            <p:nvPr/>
          </p:nvSpPr>
          <p:spPr>
            <a:xfrm>
              <a:off x="8734756" y="3202515"/>
              <a:ext cx="87404" cy="90061"/>
            </a:xfrm>
            <a:custGeom>
              <a:avLst/>
              <a:gdLst/>
              <a:ahLst/>
              <a:cxnLst/>
              <a:rect l="l" t="t" r="r" b="b"/>
              <a:pathLst>
                <a:path w="955" h="984" extrusionOk="0">
                  <a:moveTo>
                    <a:pt x="465" y="0"/>
                  </a:moveTo>
                  <a:cubicBezTo>
                    <a:pt x="450" y="0"/>
                    <a:pt x="434" y="1"/>
                    <a:pt x="418" y="3"/>
                  </a:cubicBezTo>
                  <a:cubicBezTo>
                    <a:pt x="177" y="31"/>
                    <a:pt x="1" y="276"/>
                    <a:pt x="38" y="550"/>
                  </a:cubicBezTo>
                  <a:cubicBezTo>
                    <a:pt x="68" y="799"/>
                    <a:pt x="265" y="984"/>
                    <a:pt x="486" y="984"/>
                  </a:cubicBezTo>
                  <a:cubicBezTo>
                    <a:pt x="503" y="984"/>
                    <a:pt x="521" y="983"/>
                    <a:pt x="538" y="980"/>
                  </a:cubicBezTo>
                  <a:cubicBezTo>
                    <a:pt x="788" y="952"/>
                    <a:pt x="955" y="712"/>
                    <a:pt x="923" y="438"/>
                  </a:cubicBezTo>
                  <a:cubicBezTo>
                    <a:pt x="888" y="183"/>
                    <a:pt x="691" y="0"/>
                    <a:pt x="465" y="0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3832;p58"/>
            <p:cNvSpPr/>
            <p:nvPr/>
          </p:nvSpPr>
          <p:spPr>
            <a:xfrm>
              <a:off x="8565400" y="3576594"/>
              <a:ext cx="55188" cy="15559"/>
            </a:xfrm>
            <a:custGeom>
              <a:avLst/>
              <a:gdLst/>
              <a:ahLst/>
              <a:cxnLst/>
              <a:rect l="l" t="t" r="r" b="b"/>
              <a:pathLst>
                <a:path w="603" h="170" extrusionOk="0">
                  <a:moveTo>
                    <a:pt x="259" y="0"/>
                  </a:moveTo>
                  <a:cubicBezTo>
                    <a:pt x="106" y="0"/>
                    <a:pt x="0" y="86"/>
                    <a:pt x="0" y="86"/>
                  </a:cubicBezTo>
                  <a:cubicBezTo>
                    <a:pt x="0" y="86"/>
                    <a:pt x="24" y="123"/>
                    <a:pt x="325" y="169"/>
                  </a:cubicBezTo>
                  <a:lnTo>
                    <a:pt x="603" y="53"/>
                  </a:lnTo>
                  <a:cubicBezTo>
                    <a:pt x="603" y="53"/>
                    <a:pt x="477" y="16"/>
                    <a:pt x="301" y="2"/>
                  </a:cubicBezTo>
                  <a:cubicBezTo>
                    <a:pt x="287" y="1"/>
                    <a:pt x="273" y="0"/>
                    <a:pt x="2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58"/>
            <p:cNvSpPr/>
            <p:nvPr/>
          </p:nvSpPr>
          <p:spPr>
            <a:xfrm>
              <a:off x="8531079" y="3296986"/>
              <a:ext cx="100126" cy="14644"/>
            </a:xfrm>
            <a:custGeom>
              <a:avLst/>
              <a:gdLst/>
              <a:ahLst/>
              <a:cxnLst/>
              <a:rect l="l" t="t" r="r" b="b"/>
              <a:pathLst>
                <a:path w="1094" h="160" extrusionOk="0">
                  <a:moveTo>
                    <a:pt x="1093" y="1"/>
                  </a:moveTo>
                  <a:lnTo>
                    <a:pt x="0" y="117"/>
                  </a:lnTo>
                  <a:cubicBezTo>
                    <a:pt x="67" y="148"/>
                    <a:pt x="155" y="160"/>
                    <a:pt x="254" y="160"/>
                  </a:cubicBezTo>
                  <a:cubicBezTo>
                    <a:pt x="610" y="160"/>
                    <a:pt x="1093" y="1"/>
                    <a:pt x="1093" y="1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58"/>
            <p:cNvSpPr/>
            <p:nvPr/>
          </p:nvSpPr>
          <p:spPr>
            <a:xfrm>
              <a:off x="8503896" y="3325450"/>
              <a:ext cx="134538" cy="19678"/>
            </a:xfrm>
            <a:custGeom>
              <a:avLst/>
              <a:gdLst/>
              <a:ahLst/>
              <a:cxnLst/>
              <a:rect l="l" t="t" r="r" b="b"/>
              <a:pathLst>
                <a:path w="1470" h="215" extrusionOk="0">
                  <a:moveTo>
                    <a:pt x="1469" y="0"/>
                  </a:moveTo>
                  <a:lnTo>
                    <a:pt x="1" y="158"/>
                  </a:lnTo>
                  <a:cubicBezTo>
                    <a:pt x="89" y="198"/>
                    <a:pt x="208" y="214"/>
                    <a:pt x="339" y="214"/>
                  </a:cubicBezTo>
                  <a:cubicBezTo>
                    <a:pt x="818" y="214"/>
                    <a:pt x="1469" y="0"/>
                    <a:pt x="1469" y="0"/>
                  </a:cubicBezTo>
                  <a:close/>
                </a:path>
              </a:pathLst>
            </a:custGeom>
            <a:solidFill>
              <a:srgbClr val="531733">
                <a:alpha val="26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58"/>
            <p:cNvSpPr/>
            <p:nvPr/>
          </p:nvSpPr>
          <p:spPr>
            <a:xfrm>
              <a:off x="8814162" y="3382928"/>
              <a:ext cx="46310" cy="71389"/>
            </a:xfrm>
            <a:custGeom>
              <a:avLst/>
              <a:gdLst/>
              <a:ahLst/>
              <a:cxnLst/>
              <a:rect l="l" t="t" r="r" b="b"/>
              <a:pathLst>
                <a:path w="506" h="780" extrusionOk="0">
                  <a:moveTo>
                    <a:pt x="219" y="1"/>
                  </a:moveTo>
                  <a:cubicBezTo>
                    <a:pt x="130" y="1"/>
                    <a:pt x="42" y="67"/>
                    <a:pt x="10" y="247"/>
                  </a:cubicBezTo>
                  <a:cubicBezTo>
                    <a:pt x="1" y="308"/>
                    <a:pt x="10" y="368"/>
                    <a:pt x="20" y="428"/>
                  </a:cubicBezTo>
                  <a:cubicBezTo>
                    <a:pt x="126" y="442"/>
                    <a:pt x="214" y="507"/>
                    <a:pt x="228" y="599"/>
                  </a:cubicBezTo>
                  <a:cubicBezTo>
                    <a:pt x="242" y="664"/>
                    <a:pt x="219" y="734"/>
                    <a:pt x="172" y="780"/>
                  </a:cubicBezTo>
                  <a:cubicBezTo>
                    <a:pt x="195" y="766"/>
                    <a:pt x="223" y="757"/>
                    <a:pt x="260" y="734"/>
                  </a:cubicBezTo>
                  <a:cubicBezTo>
                    <a:pt x="492" y="618"/>
                    <a:pt x="506" y="284"/>
                    <a:pt x="422" y="127"/>
                  </a:cubicBezTo>
                  <a:cubicBezTo>
                    <a:pt x="381" y="55"/>
                    <a:pt x="300" y="1"/>
                    <a:pt x="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58"/>
            <p:cNvSpPr/>
            <p:nvPr/>
          </p:nvSpPr>
          <p:spPr>
            <a:xfrm>
              <a:off x="8598349" y="3376887"/>
              <a:ext cx="75231" cy="24071"/>
            </a:xfrm>
            <a:custGeom>
              <a:avLst/>
              <a:gdLst/>
              <a:ahLst/>
              <a:cxnLst/>
              <a:rect l="l" t="t" r="r" b="b"/>
              <a:pathLst>
                <a:path w="822" h="263" extrusionOk="0">
                  <a:moveTo>
                    <a:pt x="410" y="1"/>
                  </a:moveTo>
                  <a:cubicBezTo>
                    <a:pt x="189" y="1"/>
                    <a:pt x="0" y="95"/>
                    <a:pt x="20" y="262"/>
                  </a:cubicBezTo>
                  <a:cubicBezTo>
                    <a:pt x="69" y="134"/>
                    <a:pt x="230" y="90"/>
                    <a:pt x="448" y="90"/>
                  </a:cubicBezTo>
                  <a:cubicBezTo>
                    <a:pt x="560" y="90"/>
                    <a:pt x="687" y="102"/>
                    <a:pt x="821" y="119"/>
                  </a:cubicBezTo>
                  <a:cubicBezTo>
                    <a:pt x="701" y="38"/>
                    <a:pt x="549" y="1"/>
                    <a:pt x="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37" name="Google Shape;3837;p58"/>
            <p:cNvGrpSpPr/>
            <p:nvPr/>
          </p:nvGrpSpPr>
          <p:grpSpPr>
            <a:xfrm>
              <a:off x="8215227" y="3917994"/>
              <a:ext cx="813998" cy="1019716"/>
              <a:chOff x="5268634" y="2740888"/>
              <a:chExt cx="944204" cy="1182828"/>
            </a:xfrm>
          </p:grpSpPr>
          <p:sp>
            <p:nvSpPr>
              <p:cNvPr id="3838" name="Google Shape;3838;p58"/>
              <p:cNvSpPr/>
              <p:nvPr/>
            </p:nvSpPr>
            <p:spPr>
              <a:xfrm>
                <a:off x="5268634" y="2740888"/>
                <a:ext cx="944204" cy="134474"/>
              </a:xfrm>
              <a:custGeom>
                <a:avLst/>
                <a:gdLst/>
                <a:ahLst/>
                <a:cxnLst/>
                <a:rect l="l" t="t" r="r" b="b"/>
                <a:pathLst>
                  <a:path w="10153" h="1446" extrusionOk="0">
                    <a:moveTo>
                      <a:pt x="728" y="1"/>
                    </a:moveTo>
                    <a:lnTo>
                      <a:pt x="9425" y="1"/>
                    </a:lnTo>
                    <a:cubicBezTo>
                      <a:pt x="9828" y="1"/>
                      <a:pt x="10152" y="325"/>
                      <a:pt x="10152" y="723"/>
                    </a:cubicBezTo>
                    <a:cubicBezTo>
                      <a:pt x="10152" y="1122"/>
                      <a:pt x="9828" y="1446"/>
                      <a:pt x="9425" y="1446"/>
                    </a:cubicBezTo>
                    <a:lnTo>
                      <a:pt x="728" y="1446"/>
                    </a:lnTo>
                    <a:cubicBezTo>
                      <a:pt x="325" y="1446"/>
                      <a:pt x="1" y="1122"/>
                      <a:pt x="1" y="723"/>
                    </a:cubicBezTo>
                    <a:cubicBezTo>
                      <a:pt x="1" y="325"/>
                      <a:pt x="334" y="1"/>
                      <a:pt x="72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58"/>
              <p:cNvSpPr/>
              <p:nvPr/>
            </p:nvSpPr>
            <p:spPr>
              <a:xfrm>
                <a:off x="5471926" y="2869689"/>
                <a:ext cx="537619" cy="76351"/>
              </a:xfrm>
              <a:custGeom>
                <a:avLst/>
                <a:gdLst/>
                <a:ahLst/>
                <a:cxnLst/>
                <a:rect l="l" t="t" r="r" b="b"/>
                <a:pathLst>
                  <a:path w="5781" h="821" extrusionOk="0">
                    <a:moveTo>
                      <a:pt x="417" y="1"/>
                    </a:moveTo>
                    <a:lnTo>
                      <a:pt x="5373" y="1"/>
                    </a:lnTo>
                    <a:cubicBezTo>
                      <a:pt x="5595" y="1"/>
                      <a:pt x="5780" y="186"/>
                      <a:pt x="5780" y="408"/>
                    </a:cubicBezTo>
                    <a:cubicBezTo>
                      <a:pt x="5780" y="635"/>
                      <a:pt x="5595" y="820"/>
                      <a:pt x="5373" y="820"/>
                    </a:cubicBezTo>
                    <a:lnTo>
                      <a:pt x="417" y="820"/>
                    </a:lnTo>
                    <a:cubicBezTo>
                      <a:pt x="191" y="820"/>
                      <a:pt x="5" y="635"/>
                      <a:pt x="5" y="408"/>
                    </a:cubicBezTo>
                    <a:cubicBezTo>
                      <a:pt x="1" y="191"/>
                      <a:pt x="186" y="1"/>
                      <a:pt x="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0" name="Google Shape;3840;p58"/>
              <p:cNvSpPr/>
              <p:nvPr/>
            </p:nvSpPr>
            <p:spPr>
              <a:xfrm>
                <a:off x="5533118" y="2946411"/>
                <a:ext cx="415699" cy="265787"/>
              </a:xfrm>
              <a:custGeom>
                <a:avLst/>
                <a:gdLst/>
                <a:ahLst/>
                <a:cxnLst/>
                <a:rect l="l" t="t" r="r" b="b"/>
                <a:pathLst>
                  <a:path w="4470" h="2858" extrusionOk="0">
                    <a:moveTo>
                      <a:pt x="0" y="0"/>
                    </a:moveTo>
                    <a:lnTo>
                      <a:pt x="4469" y="0"/>
                    </a:lnTo>
                    <a:cubicBezTo>
                      <a:pt x="3789" y="116"/>
                      <a:pt x="3265" y="713"/>
                      <a:pt x="3265" y="1431"/>
                    </a:cubicBezTo>
                    <a:cubicBezTo>
                      <a:pt x="3265" y="2140"/>
                      <a:pt x="3770" y="2728"/>
                      <a:pt x="4442" y="2857"/>
                    </a:cubicBezTo>
                    <a:lnTo>
                      <a:pt x="28" y="2857"/>
                    </a:lnTo>
                    <a:cubicBezTo>
                      <a:pt x="700" y="2728"/>
                      <a:pt x="1204" y="2135"/>
                      <a:pt x="1204" y="1431"/>
                    </a:cubicBezTo>
                    <a:cubicBezTo>
                      <a:pt x="1204" y="713"/>
                      <a:pt x="686" y="116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1" name="Google Shape;3841;p58"/>
              <p:cNvSpPr/>
              <p:nvPr/>
            </p:nvSpPr>
            <p:spPr>
              <a:xfrm>
                <a:off x="5509887" y="3212575"/>
                <a:ext cx="462185" cy="711140"/>
              </a:xfrm>
              <a:custGeom>
                <a:avLst/>
                <a:gdLst/>
                <a:ahLst/>
                <a:cxnLst/>
                <a:rect l="l" t="t" r="r" b="b"/>
                <a:pathLst>
                  <a:path w="4970" h="9587" extrusionOk="0">
                    <a:moveTo>
                      <a:pt x="0" y="0"/>
                    </a:moveTo>
                    <a:lnTo>
                      <a:pt x="4969" y="0"/>
                    </a:lnTo>
                    <a:lnTo>
                      <a:pt x="4969" y="9587"/>
                    </a:lnTo>
                    <a:lnTo>
                      <a:pt x="0" y="95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42" name="Google Shape;3842;p58"/>
            <p:cNvSpPr/>
            <p:nvPr/>
          </p:nvSpPr>
          <p:spPr>
            <a:xfrm>
              <a:off x="8423450" y="3873850"/>
              <a:ext cx="444300" cy="44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F219955B-38A4-792F-6A2A-407D63FB3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20" y="1920367"/>
            <a:ext cx="3199295" cy="321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 Renaissance and the Reformation by Slidesgo">
  <a:themeElements>
    <a:clrScheme name="Simple Light">
      <a:dk1>
        <a:srgbClr val="F1D5BD"/>
      </a:dk1>
      <a:lt1>
        <a:srgbClr val="F5F5F7"/>
      </a:lt1>
      <a:dk2>
        <a:srgbClr val="1C0B11"/>
      </a:dk2>
      <a:lt2>
        <a:srgbClr val="531733"/>
      </a:lt2>
      <a:accent1>
        <a:srgbClr val="A24141"/>
      </a:accent1>
      <a:accent2>
        <a:srgbClr val="D35B5B"/>
      </a:accent2>
      <a:accent3>
        <a:srgbClr val="FF9625"/>
      </a:accent3>
      <a:accent4>
        <a:srgbClr val="FF2526"/>
      </a:accent4>
      <a:accent5>
        <a:srgbClr val="EF1F55"/>
      </a:accent5>
      <a:accent6>
        <a:srgbClr val="79328F"/>
      </a:accent6>
      <a:hlink>
        <a:srgbClr val="F1D5B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618</Words>
  <Application>Microsoft Macintosh PowerPoint</Application>
  <PresentationFormat>Экран (16:9)</PresentationFormat>
  <Paragraphs>89</Paragraphs>
  <Slides>25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Playfair Display</vt:lpstr>
      <vt:lpstr>Playfair Display ExtraBold</vt:lpstr>
      <vt:lpstr>Cabin</vt:lpstr>
      <vt:lpstr>Chewy</vt:lpstr>
      <vt:lpstr>Times New Roman</vt:lpstr>
      <vt:lpstr>Days One</vt:lpstr>
      <vt:lpstr>CenturySchoolbook</vt:lpstr>
      <vt:lpstr>Playfair Display Black</vt:lpstr>
      <vt:lpstr>The Renaissance and the Reformation by Slidesgo</vt:lpstr>
      <vt:lpstr>Начало Реформации в Европе</vt:lpstr>
      <vt:lpstr>Реформация</vt:lpstr>
      <vt:lpstr>Реформация </vt:lpstr>
      <vt:lpstr> 1517г</vt:lpstr>
      <vt:lpstr>Презентация PowerPoint</vt:lpstr>
      <vt:lpstr>Нарастанию антицерковных настроений способствовал</vt:lpstr>
      <vt:lpstr>Что не нравилось?</vt:lpstr>
      <vt:lpstr>01</vt:lpstr>
      <vt:lpstr>Дух наживы и предпринимательства коснулся и католической церкви</vt:lpstr>
      <vt:lpstr>Без богатых подарков  в Рим не ездили - взятки брали не только кардиналы, но и сам папа.</vt:lpstr>
      <vt:lpstr>Индульгенция- грамота об отпущении грехов. </vt:lpstr>
      <vt:lpstr>Участники реформации</vt:lpstr>
      <vt:lpstr>В 1517 году монах Иоганн Тецель</vt:lpstr>
      <vt:lpstr>Презентация PowerPoint</vt:lpstr>
      <vt:lpstr>Всюду где было скопление людей</vt:lpstr>
      <vt:lpstr>Начало реформации </vt:lpstr>
      <vt:lpstr>Мартин Лютер</vt:lpstr>
      <vt:lpstr>Что было дальше?</vt:lpstr>
      <vt:lpstr>Император Карл V</vt:lpstr>
      <vt:lpstr>В 1529г. Император Карл V</vt:lpstr>
      <vt:lpstr>Карл V пытался защитить католическую церковь</vt:lpstr>
      <vt:lpstr>В чем суть учения М. Лютера?</vt:lpstr>
      <vt:lpstr>Томас Мюнцер - вождь народной Реформации, священник.</vt:lpstr>
      <vt:lpstr>Крестьянская война в Германии</vt:lpstr>
      <vt:lpstr>Изменения в лютеранской церкви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Реформации в Европе</dc:title>
  <cp:lastModifiedBy>Диана Ирдинкина</cp:lastModifiedBy>
  <cp:revision>2</cp:revision>
  <dcterms:modified xsi:type="dcterms:W3CDTF">2022-10-02T13:48:02Z</dcterms:modified>
</cp:coreProperties>
</file>