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3"/>
  </p:notesMasterIdLst>
  <p:sldIdLst>
    <p:sldId id="256" r:id="rId2"/>
    <p:sldId id="257" r:id="rId3"/>
    <p:sldId id="259" r:id="rId4"/>
    <p:sldId id="270" r:id="rId5"/>
    <p:sldId id="262" r:id="rId6"/>
    <p:sldId id="261" r:id="rId7"/>
    <p:sldId id="271" r:id="rId8"/>
    <p:sldId id="264" r:id="rId9"/>
    <p:sldId id="272" r:id="rId10"/>
    <p:sldId id="260" r:id="rId11"/>
    <p:sldId id="27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172C1A-C0D8-4AEE-9995-194AB1F10D42}" type="doc">
      <dgm:prSet loTypeId="urn:microsoft.com/office/officeart/2005/8/layout/hierarchy3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04F0156-B794-4B33-9706-EEB3DDC9A0AD}">
      <dgm:prSet phldrT="[Текст]"/>
      <dgm:spPr/>
      <dgm:t>
        <a:bodyPr/>
        <a:lstStyle/>
        <a:p>
          <a:r>
            <a:rPr lang="ru-RU" dirty="0" smtClean="0"/>
            <a:t>Основные элементы электрической цепи</a:t>
          </a:r>
          <a:endParaRPr lang="ru-RU" dirty="0"/>
        </a:p>
      </dgm:t>
    </dgm:pt>
    <dgm:pt modelId="{3ECCB296-D32D-4FD2-979E-CBF35236C097}" type="parTrans" cxnId="{46C97C29-77D9-4B34-BBE6-8469EF19C4C2}">
      <dgm:prSet/>
      <dgm:spPr/>
      <dgm:t>
        <a:bodyPr/>
        <a:lstStyle/>
        <a:p>
          <a:endParaRPr lang="ru-RU"/>
        </a:p>
      </dgm:t>
    </dgm:pt>
    <dgm:pt modelId="{35439F8B-6DA5-44FC-934A-47C173A491FB}" type="sibTrans" cxnId="{46C97C29-77D9-4B34-BBE6-8469EF19C4C2}">
      <dgm:prSet/>
      <dgm:spPr/>
      <dgm:t>
        <a:bodyPr/>
        <a:lstStyle/>
        <a:p>
          <a:endParaRPr lang="ru-RU"/>
        </a:p>
      </dgm:t>
    </dgm:pt>
    <dgm:pt modelId="{A407792A-E11F-4CF1-9012-FB7B90931526}">
      <dgm:prSet phldrT="[Текст]"/>
      <dgm:spPr/>
      <dgm:t>
        <a:bodyPr/>
        <a:lstStyle/>
        <a:p>
          <a:r>
            <a:rPr lang="ru-RU" dirty="0" smtClean="0"/>
            <a:t>Источник тока</a:t>
          </a:r>
          <a:endParaRPr lang="ru-RU" dirty="0"/>
        </a:p>
      </dgm:t>
    </dgm:pt>
    <dgm:pt modelId="{629B610D-0C6A-4944-8CAF-44B630220DCB}" type="parTrans" cxnId="{4CC32F76-9DC5-402A-9D29-E1C27C49050F}">
      <dgm:prSet/>
      <dgm:spPr/>
      <dgm:t>
        <a:bodyPr/>
        <a:lstStyle/>
        <a:p>
          <a:endParaRPr lang="ru-RU"/>
        </a:p>
      </dgm:t>
    </dgm:pt>
    <dgm:pt modelId="{8D4799A2-4A89-48F4-B65B-E9D4722FC886}" type="sibTrans" cxnId="{4CC32F76-9DC5-402A-9D29-E1C27C49050F}">
      <dgm:prSet/>
      <dgm:spPr/>
      <dgm:t>
        <a:bodyPr/>
        <a:lstStyle/>
        <a:p>
          <a:endParaRPr lang="ru-RU"/>
        </a:p>
      </dgm:t>
    </dgm:pt>
    <dgm:pt modelId="{CBC45D92-103E-4332-A181-A09C5956E1AF}">
      <dgm:prSet phldrT="[Текст]"/>
      <dgm:spPr/>
      <dgm:t>
        <a:bodyPr/>
        <a:lstStyle/>
        <a:p>
          <a:r>
            <a:rPr lang="ru-RU" dirty="0" smtClean="0"/>
            <a:t>Потребитель электроэнергии</a:t>
          </a:r>
          <a:endParaRPr lang="ru-RU" dirty="0"/>
        </a:p>
      </dgm:t>
    </dgm:pt>
    <dgm:pt modelId="{094AEA1F-CE6E-434E-B660-B4F96DD45DB2}" type="parTrans" cxnId="{A0291012-12F0-4E5F-81C6-CC5306EB54F1}">
      <dgm:prSet/>
      <dgm:spPr/>
      <dgm:t>
        <a:bodyPr/>
        <a:lstStyle/>
        <a:p>
          <a:endParaRPr lang="ru-RU"/>
        </a:p>
      </dgm:t>
    </dgm:pt>
    <dgm:pt modelId="{9555DF12-6E07-4867-AD1A-06034E456E38}" type="sibTrans" cxnId="{A0291012-12F0-4E5F-81C6-CC5306EB54F1}">
      <dgm:prSet/>
      <dgm:spPr/>
      <dgm:t>
        <a:bodyPr/>
        <a:lstStyle/>
        <a:p>
          <a:endParaRPr lang="ru-RU"/>
        </a:p>
      </dgm:t>
    </dgm:pt>
    <dgm:pt modelId="{EBE25451-BF11-45DB-AAFB-8970830B0605}">
      <dgm:prSet/>
      <dgm:spPr/>
      <dgm:t>
        <a:bodyPr/>
        <a:lstStyle/>
        <a:p>
          <a:r>
            <a:rPr lang="ru-RU" dirty="0" smtClean="0"/>
            <a:t>Соединительные провода</a:t>
          </a:r>
          <a:endParaRPr lang="ru-RU" dirty="0"/>
        </a:p>
      </dgm:t>
    </dgm:pt>
    <dgm:pt modelId="{C79CC8DE-4F92-42A7-9AA3-2A0D64D8CC7F}" type="parTrans" cxnId="{DD23A866-287F-4386-9956-A7DA3D42DD21}">
      <dgm:prSet/>
      <dgm:spPr/>
      <dgm:t>
        <a:bodyPr/>
        <a:lstStyle/>
        <a:p>
          <a:endParaRPr lang="ru-RU"/>
        </a:p>
      </dgm:t>
    </dgm:pt>
    <dgm:pt modelId="{7D5C8C2F-A547-4C1B-96CC-38B817471B04}" type="sibTrans" cxnId="{DD23A866-287F-4386-9956-A7DA3D42DD21}">
      <dgm:prSet/>
      <dgm:spPr/>
      <dgm:t>
        <a:bodyPr/>
        <a:lstStyle/>
        <a:p>
          <a:endParaRPr lang="ru-RU"/>
        </a:p>
      </dgm:t>
    </dgm:pt>
    <dgm:pt modelId="{41CB759D-8D3B-436F-B9A2-A84C224D5AE1}">
      <dgm:prSet/>
      <dgm:spPr/>
      <dgm:t>
        <a:bodyPr/>
        <a:lstStyle/>
        <a:p>
          <a:r>
            <a:rPr lang="ru-RU" dirty="0" smtClean="0"/>
            <a:t>Замыкающее устройство</a:t>
          </a:r>
          <a:endParaRPr lang="ru-RU" dirty="0"/>
        </a:p>
      </dgm:t>
    </dgm:pt>
    <dgm:pt modelId="{623931ED-7D22-4286-99B3-7B2B8A3D7AED}" type="parTrans" cxnId="{E189A184-E116-4281-8242-4CCDF7ABAF1B}">
      <dgm:prSet/>
      <dgm:spPr/>
      <dgm:t>
        <a:bodyPr/>
        <a:lstStyle/>
        <a:p>
          <a:endParaRPr lang="ru-RU"/>
        </a:p>
      </dgm:t>
    </dgm:pt>
    <dgm:pt modelId="{29B4B6B3-B563-417A-9140-EDCCC3246432}" type="sibTrans" cxnId="{E189A184-E116-4281-8242-4CCDF7ABAF1B}">
      <dgm:prSet/>
      <dgm:spPr/>
      <dgm:t>
        <a:bodyPr/>
        <a:lstStyle/>
        <a:p>
          <a:endParaRPr lang="ru-RU"/>
        </a:p>
      </dgm:t>
    </dgm:pt>
    <dgm:pt modelId="{FF1025FE-10EB-4E96-A48D-959BEC42AF4B}" type="pres">
      <dgm:prSet presAssocID="{F5172C1A-C0D8-4AEE-9995-194AB1F10D4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C73F8F-E152-4F1F-88D6-3510E6CE52F1}" type="pres">
      <dgm:prSet presAssocID="{104F0156-B794-4B33-9706-EEB3DDC9A0AD}" presName="root" presStyleCnt="0"/>
      <dgm:spPr/>
    </dgm:pt>
    <dgm:pt modelId="{708DA89E-E97D-4157-9879-E05C5B774D6F}" type="pres">
      <dgm:prSet presAssocID="{104F0156-B794-4B33-9706-EEB3DDC9A0AD}" presName="rootComposite" presStyleCnt="0"/>
      <dgm:spPr/>
    </dgm:pt>
    <dgm:pt modelId="{CD94448B-E1BD-4DCA-A212-812F9F72AE59}" type="pres">
      <dgm:prSet presAssocID="{104F0156-B794-4B33-9706-EEB3DDC9A0AD}" presName="rootText" presStyleLbl="node1" presStyleIdx="0" presStyleCnt="1" custScaleX="510859"/>
      <dgm:spPr/>
      <dgm:t>
        <a:bodyPr/>
        <a:lstStyle/>
        <a:p>
          <a:endParaRPr lang="ru-RU"/>
        </a:p>
      </dgm:t>
    </dgm:pt>
    <dgm:pt modelId="{0BD574E0-F4CB-4441-9ECC-4CB66E2C6678}" type="pres">
      <dgm:prSet presAssocID="{104F0156-B794-4B33-9706-EEB3DDC9A0AD}" presName="rootConnector" presStyleLbl="node1" presStyleIdx="0" presStyleCnt="1"/>
      <dgm:spPr/>
      <dgm:t>
        <a:bodyPr/>
        <a:lstStyle/>
        <a:p>
          <a:endParaRPr lang="ru-RU"/>
        </a:p>
      </dgm:t>
    </dgm:pt>
    <dgm:pt modelId="{1E87E057-4329-42F7-83A9-8178319F817A}" type="pres">
      <dgm:prSet presAssocID="{104F0156-B794-4B33-9706-EEB3DDC9A0AD}" presName="childShape" presStyleCnt="0"/>
      <dgm:spPr/>
    </dgm:pt>
    <dgm:pt modelId="{A3836634-6ACE-4909-876A-D677327CA20E}" type="pres">
      <dgm:prSet presAssocID="{629B610D-0C6A-4944-8CAF-44B630220DCB}" presName="Name13" presStyleLbl="parChTrans1D2" presStyleIdx="0" presStyleCnt="4"/>
      <dgm:spPr/>
      <dgm:t>
        <a:bodyPr/>
        <a:lstStyle/>
        <a:p>
          <a:endParaRPr lang="ru-RU"/>
        </a:p>
      </dgm:t>
    </dgm:pt>
    <dgm:pt modelId="{77D9DA94-5C44-457E-9797-4204C652A801}" type="pres">
      <dgm:prSet presAssocID="{A407792A-E11F-4CF1-9012-FB7B90931526}" presName="childText" presStyleLbl="bgAcc1" presStyleIdx="0" presStyleCnt="4" custScaleX="510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1805E8-F047-42AF-938B-D8380635FC6E}" type="pres">
      <dgm:prSet presAssocID="{094AEA1F-CE6E-434E-B660-B4F96DD45DB2}" presName="Name13" presStyleLbl="parChTrans1D2" presStyleIdx="1" presStyleCnt="4"/>
      <dgm:spPr/>
      <dgm:t>
        <a:bodyPr/>
        <a:lstStyle/>
        <a:p>
          <a:endParaRPr lang="ru-RU"/>
        </a:p>
      </dgm:t>
    </dgm:pt>
    <dgm:pt modelId="{AD66DCE4-B5E0-49DD-B174-5BC5C144C191}" type="pres">
      <dgm:prSet presAssocID="{CBC45D92-103E-4332-A181-A09C5956E1AF}" presName="childText" presStyleLbl="bgAcc1" presStyleIdx="1" presStyleCnt="4" custScaleX="510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ABFAE2-AB82-45AA-A6E5-8081435358C7}" type="pres">
      <dgm:prSet presAssocID="{C79CC8DE-4F92-42A7-9AA3-2A0D64D8CC7F}" presName="Name13" presStyleLbl="parChTrans1D2" presStyleIdx="2" presStyleCnt="4"/>
      <dgm:spPr/>
      <dgm:t>
        <a:bodyPr/>
        <a:lstStyle/>
        <a:p>
          <a:endParaRPr lang="ru-RU"/>
        </a:p>
      </dgm:t>
    </dgm:pt>
    <dgm:pt modelId="{CFD374D8-260F-44E8-ADCA-DCB9A957D548}" type="pres">
      <dgm:prSet presAssocID="{EBE25451-BF11-45DB-AAFB-8970830B0605}" presName="childText" presStyleLbl="bgAcc1" presStyleIdx="2" presStyleCnt="4" custScaleX="512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CD62D-CA65-46E7-826D-D55EAF4C7DA5}" type="pres">
      <dgm:prSet presAssocID="{623931ED-7D22-4286-99B3-7B2B8A3D7AED}" presName="Name13" presStyleLbl="parChTrans1D2" presStyleIdx="3" presStyleCnt="4"/>
      <dgm:spPr/>
      <dgm:t>
        <a:bodyPr/>
        <a:lstStyle/>
        <a:p>
          <a:endParaRPr lang="ru-RU"/>
        </a:p>
      </dgm:t>
    </dgm:pt>
    <dgm:pt modelId="{AD3DD2DE-AABD-4E93-9EA2-585283F49B50}" type="pres">
      <dgm:prSet presAssocID="{41CB759D-8D3B-436F-B9A2-A84C224D5AE1}" presName="childText" presStyleLbl="bgAcc1" presStyleIdx="3" presStyleCnt="4" custScaleX="512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03B27E-E05C-4768-86F5-C4235EFBD8E2}" type="presOf" srcId="{104F0156-B794-4B33-9706-EEB3DDC9A0AD}" destId="{0BD574E0-F4CB-4441-9ECC-4CB66E2C6678}" srcOrd="1" destOrd="0" presId="urn:microsoft.com/office/officeart/2005/8/layout/hierarchy3"/>
    <dgm:cxn modelId="{B8F24A5E-4A6C-4539-A6EF-A1406F22BED8}" type="presOf" srcId="{629B610D-0C6A-4944-8CAF-44B630220DCB}" destId="{A3836634-6ACE-4909-876A-D677327CA20E}" srcOrd="0" destOrd="0" presId="urn:microsoft.com/office/officeart/2005/8/layout/hierarchy3"/>
    <dgm:cxn modelId="{10F9A496-066B-4664-8EFA-F4891C2DB0D9}" type="presOf" srcId="{104F0156-B794-4B33-9706-EEB3DDC9A0AD}" destId="{CD94448B-E1BD-4DCA-A212-812F9F72AE59}" srcOrd="0" destOrd="0" presId="urn:microsoft.com/office/officeart/2005/8/layout/hierarchy3"/>
    <dgm:cxn modelId="{BD4827BD-3B16-4091-9A05-7044445A25A8}" type="presOf" srcId="{A407792A-E11F-4CF1-9012-FB7B90931526}" destId="{77D9DA94-5C44-457E-9797-4204C652A801}" srcOrd="0" destOrd="0" presId="urn:microsoft.com/office/officeart/2005/8/layout/hierarchy3"/>
    <dgm:cxn modelId="{E7027165-6929-4B66-8BF3-54E3B1C94EF2}" type="presOf" srcId="{CBC45D92-103E-4332-A181-A09C5956E1AF}" destId="{AD66DCE4-B5E0-49DD-B174-5BC5C144C191}" srcOrd="0" destOrd="0" presId="urn:microsoft.com/office/officeart/2005/8/layout/hierarchy3"/>
    <dgm:cxn modelId="{EF134664-C1B0-4B9F-9475-241FBC12D6CB}" type="presOf" srcId="{F5172C1A-C0D8-4AEE-9995-194AB1F10D42}" destId="{FF1025FE-10EB-4E96-A48D-959BEC42AF4B}" srcOrd="0" destOrd="0" presId="urn:microsoft.com/office/officeart/2005/8/layout/hierarchy3"/>
    <dgm:cxn modelId="{AF3F01B4-9B82-429D-A03B-6DFC28038925}" type="presOf" srcId="{C79CC8DE-4F92-42A7-9AA3-2A0D64D8CC7F}" destId="{ACABFAE2-AB82-45AA-A6E5-8081435358C7}" srcOrd="0" destOrd="0" presId="urn:microsoft.com/office/officeart/2005/8/layout/hierarchy3"/>
    <dgm:cxn modelId="{A8957562-D189-4DAC-B846-7A5F36DDC54D}" type="presOf" srcId="{094AEA1F-CE6E-434E-B660-B4F96DD45DB2}" destId="{751805E8-F047-42AF-938B-D8380635FC6E}" srcOrd="0" destOrd="0" presId="urn:microsoft.com/office/officeart/2005/8/layout/hierarchy3"/>
    <dgm:cxn modelId="{E189A184-E116-4281-8242-4CCDF7ABAF1B}" srcId="{104F0156-B794-4B33-9706-EEB3DDC9A0AD}" destId="{41CB759D-8D3B-436F-B9A2-A84C224D5AE1}" srcOrd="3" destOrd="0" parTransId="{623931ED-7D22-4286-99B3-7B2B8A3D7AED}" sibTransId="{29B4B6B3-B563-417A-9140-EDCCC3246432}"/>
    <dgm:cxn modelId="{4CC32F76-9DC5-402A-9D29-E1C27C49050F}" srcId="{104F0156-B794-4B33-9706-EEB3DDC9A0AD}" destId="{A407792A-E11F-4CF1-9012-FB7B90931526}" srcOrd="0" destOrd="0" parTransId="{629B610D-0C6A-4944-8CAF-44B630220DCB}" sibTransId="{8D4799A2-4A89-48F4-B65B-E9D4722FC886}"/>
    <dgm:cxn modelId="{AB5075C1-C504-497E-A18E-0C6CDA36FDDC}" type="presOf" srcId="{EBE25451-BF11-45DB-AAFB-8970830B0605}" destId="{CFD374D8-260F-44E8-ADCA-DCB9A957D548}" srcOrd="0" destOrd="0" presId="urn:microsoft.com/office/officeart/2005/8/layout/hierarchy3"/>
    <dgm:cxn modelId="{DD23A866-287F-4386-9956-A7DA3D42DD21}" srcId="{104F0156-B794-4B33-9706-EEB3DDC9A0AD}" destId="{EBE25451-BF11-45DB-AAFB-8970830B0605}" srcOrd="2" destOrd="0" parTransId="{C79CC8DE-4F92-42A7-9AA3-2A0D64D8CC7F}" sibTransId="{7D5C8C2F-A547-4C1B-96CC-38B817471B04}"/>
    <dgm:cxn modelId="{0AE706E6-0E15-438A-951F-34D7FA906290}" type="presOf" srcId="{41CB759D-8D3B-436F-B9A2-A84C224D5AE1}" destId="{AD3DD2DE-AABD-4E93-9EA2-585283F49B50}" srcOrd="0" destOrd="0" presId="urn:microsoft.com/office/officeart/2005/8/layout/hierarchy3"/>
    <dgm:cxn modelId="{A0291012-12F0-4E5F-81C6-CC5306EB54F1}" srcId="{104F0156-B794-4B33-9706-EEB3DDC9A0AD}" destId="{CBC45D92-103E-4332-A181-A09C5956E1AF}" srcOrd="1" destOrd="0" parTransId="{094AEA1F-CE6E-434E-B660-B4F96DD45DB2}" sibTransId="{9555DF12-6E07-4867-AD1A-06034E456E38}"/>
    <dgm:cxn modelId="{46C97C29-77D9-4B34-BBE6-8469EF19C4C2}" srcId="{F5172C1A-C0D8-4AEE-9995-194AB1F10D42}" destId="{104F0156-B794-4B33-9706-EEB3DDC9A0AD}" srcOrd="0" destOrd="0" parTransId="{3ECCB296-D32D-4FD2-979E-CBF35236C097}" sibTransId="{35439F8B-6DA5-44FC-934A-47C173A491FB}"/>
    <dgm:cxn modelId="{160831F1-5F08-4676-9D67-E0138BAAA478}" type="presOf" srcId="{623931ED-7D22-4286-99B3-7B2B8A3D7AED}" destId="{82CCD62D-CA65-46E7-826D-D55EAF4C7DA5}" srcOrd="0" destOrd="0" presId="urn:microsoft.com/office/officeart/2005/8/layout/hierarchy3"/>
    <dgm:cxn modelId="{AF73676A-09F2-4133-846C-2698C8F7AF93}" type="presParOf" srcId="{FF1025FE-10EB-4E96-A48D-959BEC42AF4B}" destId="{9DC73F8F-E152-4F1F-88D6-3510E6CE52F1}" srcOrd="0" destOrd="0" presId="urn:microsoft.com/office/officeart/2005/8/layout/hierarchy3"/>
    <dgm:cxn modelId="{FF71F23F-A0C7-421B-A189-ECBD0EE38018}" type="presParOf" srcId="{9DC73F8F-E152-4F1F-88D6-3510E6CE52F1}" destId="{708DA89E-E97D-4157-9879-E05C5B774D6F}" srcOrd="0" destOrd="0" presId="urn:microsoft.com/office/officeart/2005/8/layout/hierarchy3"/>
    <dgm:cxn modelId="{36776A66-7503-48EB-B0B3-E41AC8864952}" type="presParOf" srcId="{708DA89E-E97D-4157-9879-E05C5B774D6F}" destId="{CD94448B-E1BD-4DCA-A212-812F9F72AE59}" srcOrd="0" destOrd="0" presId="urn:microsoft.com/office/officeart/2005/8/layout/hierarchy3"/>
    <dgm:cxn modelId="{458E0780-A422-4D94-B7AB-50CBB59F8928}" type="presParOf" srcId="{708DA89E-E97D-4157-9879-E05C5B774D6F}" destId="{0BD574E0-F4CB-4441-9ECC-4CB66E2C6678}" srcOrd="1" destOrd="0" presId="urn:microsoft.com/office/officeart/2005/8/layout/hierarchy3"/>
    <dgm:cxn modelId="{05D3A257-410F-490F-B67D-2969F1DA5537}" type="presParOf" srcId="{9DC73F8F-E152-4F1F-88D6-3510E6CE52F1}" destId="{1E87E057-4329-42F7-83A9-8178319F817A}" srcOrd="1" destOrd="0" presId="urn:microsoft.com/office/officeart/2005/8/layout/hierarchy3"/>
    <dgm:cxn modelId="{7B722CAE-8147-40C3-AF4C-3866A850FB4A}" type="presParOf" srcId="{1E87E057-4329-42F7-83A9-8178319F817A}" destId="{A3836634-6ACE-4909-876A-D677327CA20E}" srcOrd="0" destOrd="0" presId="urn:microsoft.com/office/officeart/2005/8/layout/hierarchy3"/>
    <dgm:cxn modelId="{5FCECEDB-C2FB-4614-9C15-4A125CB1A6A8}" type="presParOf" srcId="{1E87E057-4329-42F7-83A9-8178319F817A}" destId="{77D9DA94-5C44-457E-9797-4204C652A801}" srcOrd="1" destOrd="0" presId="urn:microsoft.com/office/officeart/2005/8/layout/hierarchy3"/>
    <dgm:cxn modelId="{40AC1299-CE4D-4544-8BD0-69846603792C}" type="presParOf" srcId="{1E87E057-4329-42F7-83A9-8178319F817A}" destId="{751805E8-F047-42AF-938B-D8380635FC6E}" srcOrd="2" destOrd="0" presId="urn:microsoft.com/office/officeart/2005/8/layout/hierarchy3"/>
    <dgm:cxn modelId="{4247920D-8328-4F8D-AC58-A3D6980E0E49}" type="presParOf" srcId="{1E87E057-4329-42F7-83A9-8178319F817A}" destId="{AD66DCE4-B5E0-49DD-B174-5BC5C144C191}" srcOrd="3" destOrd="0" presId="urn:microsoft.com/office/officeart/2005/8/layout/hierarchy3"/>
    <dgm:cxn modelId="{1F67357A-6F5A-4262-A702-E32EC42D38C3}" type="presParOf" srcId="{1E87E057-4329-42F7-83A9-8178319F817A}" destId="{ACABFAE2-AB82-45AA-A6E5-8081435358C7}" srcOrd="4" destOrd="0" presId="urn:microsoft.com/office/officeart/2005/8/layout/hierarchy3"/>
    <dgm:cxn modelId="{68198133-AB2D-4D45-90A2-8C4E5DA4A1AB}" type="presParOf" srcId="{1E87E057-4329-42F7-83A9-8178319F817A}" destId="{CFD374D8-260F-44E8-ADCA-DCB9A957D548}" srcOrd="5" destOrd="0" presId="urn:microsoft.com/office/officeart/2005/8/layout/hierarchy3"/>
    <dgm:cxn modelId="{9C423364-BA50-4392-B75D-ABB6349BB3B9}" type="presParOf" srcId="{1E87E057-4329-42F7-83A9-8178319F817A}" destId="{82CCD62D-CA65-46E7-826D-D55EAF4C7DA5}" srcOrd="6" destOrd="0" presId="urn:microsoft.com/office/officeart/2005/8/layout/hierarchy3"/>
    <dgm:cxn modelId="{320B05DB-5927-4CA1-B64E-C61AEE35EE33}" type="presParOf" srcId="{1E87E057-4329-42F7-83A9-8178319F817A}" destId="{AD3DD2DE-AABD-4E93-9EA2-585283F49B5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32B37A5-90AD-4675-8709-95B686441D1F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79A5ECF-A521-42A1-95B7-E31E78FF7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430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1F86E0-61F7-45A2-960F-A8CBEE43D951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96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/>
              <a:ahLst/>
              <a:cxnLst>
                <a:cxn ang="0">
                  <a:pos x="674" y="2"/>
                </a:cxn>
                <a:cxn ang="0">
                  <a:pos x="5531" y="0"/>
                </a:cxn>
                <a:cxn ang="0">
                  <a:pos x="5531" y="3832"/>
                </a:cxn>
                <a:cxn ang="0">
                  <a:pos x="0" y="3842"/>
                </a:cxn>
                <a:cxn ang="0">
                  <a:pos x="6" y="580"/>
                </a:cxn>
                <a:cxn ang="0">
                  <a:pos x="14" y="547"/>
                </a:cxn>
                <a:cxn ang="0">
                  <a:pos x="25" y="504"/>
                </a:cxn>
                <a:cxn ang="0">
                  <a:pos x="36" y="473"/>
                </a:cxn>
                <a:cxn ang="0">
                  <a:pos x="51" y="458"/>
                </a:cxn>
                <a:cxn ang="0">
                  <a:pos x="64" y="448"/>
                </a:cxn>
                <a:cxn ang="0">
                  <a:pos x="656" y="5"/>
                </a:cxn>
                <a:cxn ang="0">
                  <a:pos x="674" y="2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 w="9525">
              <a:noFill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/>
            <a:ahLst/>
            <a:cxnLst>
              <a:cxn ang="0">
                <a:pos x="129" y="376"/>
              </a:cxn>
              <a:cxn ang="0">
                <a:pos x="272" y="427"/>
              </a:cxn>
              <a:cxn ang="0">
                <a:pos x="313" y="451"/>
              </a:cxn>
              <a:cxn ang="0">
                <a:pos x="333" y="449"/>
              </a:cxn>
              <a:cxn ang="0">
                <a:pos x="348" y="376"/>
              </a:cxn>
              <a:cxn ang="0">
                <a:pos x="365" y="332"/>
              </a:cxn>
              <a:cxn ang="0">
                <a:pos x="382" y="262"/>
              </a:cxn>
              <a:cxn ang="0">
                <a:pos x="394" y="221"/>
              </a:cxn>
              <a:cxn ang="0">
                <a:pos x="409" y="181"/>
              </a:cxn>
              <a:cxn ang="0">
                <a:pos x="423" y="133"/>
              </a:cxn>
              <a:cxn ang="0">
                <a:pos x="445" y="98"/>
              </a:cxn>
              <a:cxn ang="0">
                <a:pos x="469" y="48"/>
              </a:cxn>
              <a:cxn ang="0">
                <a:pos x="507" y="0"/>
              </a:cxn>
              <a:cxn ang="0">
                <a:pos x="25" y="335"/>
              </a:cxn>
              <a:cxn ang="0">
                <a:pos x="0" y="358"/>
              </a:cxn>
              <a:cxn ang="0">
                <a:pos x="76" y="360"/>
              </a:cxn>
              <a:cxn ang="0">
                <a:pos x="129" y="376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/>
            <a:ahLst/>
            <a:cxnLst>
              <a:cxn ang="0">
                <a:pos x="0" y="477"/>
              </a:cxn>
              <a:cxn ang="0">
                <a:pos x="13" y="452"/>
              </a:cxn>
              <a:cxn ang="0">
                <a:pos x="56" y="422"/>
              </a:cxn>
              <a:cxn ang="0">
                <a:pos x="619" y="0"/>
              </a:cxn>
              <a:cxn ang="0">
                <a:pos x="425" y="184"/>
              </a:cxn>
              <a:cxn ang="0">
                <a:pos x="329" y="336"/>
              </a:cxn>
              <a:cxn ang="0">
                <a:pos x="268" y="482"/>
              </a:cxn>
              <a:cxn ang="0">
                <a:pos x="197" y="449"/>
              </a:cxn>
              <a:cxn ang="0">
                <a:pos x="119" y="425"/>
              </a:cxn>
              <a:cxn ang="0">
                <a:pos x="70" y="429"/>
              </a:cxn>
              <a:cxn ang="0">
                <a:pos x="28" y="440"/>
              </a:cxn>
              <a:cxn ang="0">
                <a:pos x="0" y="477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7911" name="Rectangle 2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912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" name="Rectangle 20"/>
          <p:cNvSpPr>
            <a:spLocks noGrp="1" noChangeArrowheads="1"/>
          </p:cNvSpPr>
          <p:nvPr>
            <p:ph type="dt" sz="quarter" idx="10"/>
          </p:nvPr>
        </p:nvSpPr>
        <p:spPr>
          <a:xfrm>
            <a:off x="681038" y="6067425"/>
            <a:ext cx="2300287" cy="393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Rectangle 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08325" y="6067425"/>
            <a:ext cx="3124200" cy="393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372225" y="6067425"/>
            <a:ext cx="2311400" cy="393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8913" y="1216025"/>
            <a:ext cx="2020887" cy="4727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3075" y="1216025"/>
            <a:ext cx="5913438" cy="4727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95300" y="2441575"/>
            <a:ext cx="8064500" cy="35020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375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36868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/>
                <a:ahLst/>
                <a:cxnLst>
                  <a:cxn ang="0">
                    <a:pos x="684" y="3"/>
                  </a:cxn>
                  <a:cxn ang="0">
                    <a:pos x="708" y="2"/>
                  </a:cxn>
                  <a:cxn ang="0">
                    <a:pos x="5523" y="0"/>
                  </a:cxn>
                  <a:cxn ang="0">
                    <a:pos x="5525" y="3827"/>
                  </a:cxn>
                  <a:cxn ang="0">
                    <a:pos x="0" y="3827"/>
                  </a:cxn>
                  <a:cxn ang="0">
                    <a:pos x="7" y="577"/>
                  </a:cxn>
                  <a:cxn ang="0">
                    <a:pos x="9" y="544"/>
                  </a:cxn>
                  <a:cxn ang="0">
                    <a:pos x="14" y="516"/>
                  </a:cxn>
                  <a:cxn ang="0">
                    <a:pos x="22" y="490"/>
                  </a:cxn>
                  <a:cxn ang="0">
                    <a:pos x="35" y="470"/>
                  </a:cxn>
                  <a:cxn ang="0">
                    <a:pos x="51" y="456"/>
                  </a:cxn>
                  <a:cxn ang="0">
                    <a:pos x="64" y="446"/>
                  </a:cxn>
                  <a:cxn ang="0">
                    <a:pos x="594" y="52"/>
                  </a:cxn>
                  <a:cxn ang="0">
                    <a:pos x="630" y="26"/>
                  </a:cxn>
                  <a:cxn ang="0">
                    <a:pos x="654" y="9"/>
                  </a:cxn>
                  <a:cxn ang="0">
                    <a:pos x="684" y="3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73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36870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/>
                  <a:ahLst/>
                  <a:cxnLst>
                    <a:cxn ang="0">
                      <a:pos x="154" y="440"/>
                    </a:cxn>
                    <a:cxn ang="0">
                      <a:pos x="323" y="493"/>
                    </a:cxn>
                    <a:cxn ang="0">
                      <a:pos x="372" y="517"/>
                    </a:cxn>
                    <a:cxn ang="0">
                      <a:pos x="411" y="532"/>
                    </a:cxn>
                    <a:cxn ang="0">
                      <a:pos x="411" y="497"/>
                    </a:cxn>
                    <a:cxn ang="0">
                      <a:pos x="415" y="440"/>
                    </a:cxn>
                    <a:cxn ang="0">
                      <a:pos x="425" y="395"/>
                    </a:cxn>
                    <a:cxn ang="0">
                      <a:pos x="441" y="326"/>
                    </a:cxn>
                    <a:cxn ang="0">
                      <a:pos x="457" y="276"/>
                    </a:cxn>
                    <a:cxn ang="0">
                      <a:pos x="474" y="240"/>
                    </a:cxn>
                    <a:cxn ang="0">
                      <a:pos x="488" y="190"/>
                    </a:cxn>
                    <a:cxn ang="0">
                      <a:pos x="504" y="149"/>
                    </a:cxn>
                    <a:cxn ang="0">
                      <a:pos x="525" y="102"/>
                    </a:cxn>
                    <a:cxn ang="0">
                      <a:pos x="579" y="0"/>
                    </a:cxn>
                    <a:cxn ang="0">
                      <a:pos x="28" y="398"/>
                    </a:cxn>
                    <a:cxn ang="0">
                      <a:pos x="0" y="420"/>
                    </a:cxn>
                    <a:cxn ang="0">
                      <a:pos x="90" y="423"/>
                    </a:cxn>
                    <a:cxn ang="0">
                      <a:pos x="154" y="440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71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/>
                  <a:ahLst/>
                  <a:cxnLst>
                    <a:cxn ang="0">
                      <a:pos x="0" y="472"/>
                    </a:cxn>
                    <a:cxn ang="0">
                      <a:pos x="15" y="445"/>
                    </a:cxn>
                    <a:cxn ang="0">
                      <a:pos x="61" y="411"/>
                    </a:cxn>
                    <a:cxn ang="0">
                      <a:pos x="619" y="0"/>
                    </a:cxn>
                    <a:cxn ang="0">
                      <a:pos x="466" y="153"/>
                    </a:cxn>
                    <a:cxn ang="0">
                      <a:pos x="366" y="315"/>
                    </a:cxn>
                    <a:cxn ang="0">
                      <a:pos x="301" y="467"/>
                    </a:cxn>
                    <a:cxn ang="0">
                      <a:pos x="222" y="435"/>
                    </a:cxn>
                    <a:cxn ang="0">
                      <a:pos x="132" y="413"/>
                    </a:cxn>
                    <a:cxn ang="0">
                      <a:pos x="76" y="420"/>
                    </a:cxn>
                    <a:cxn ang="0">
                      <a:pos x="30" y="432"/>
                    </a:cxn>
                    <a:cxn ang="0">
                      <a:pos x="0" y="472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2058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36873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4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5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6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7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8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9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0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15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1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2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3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4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5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1216025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441575"/>
            <a:ext cx="80645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067425"/>
            <a:ext cx="23876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067425"/>
            <a:ext cx="3225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9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13500" y="6067425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91" name="Freeform 27"/>
          <p:cNvSpPr>
            <a:spLocks/>
          </p:cNvSpPr>
          <p:nvPr/>
        </p:nvSpPr>
        <p:spPr bwMode="auto">
          <a:xfrm>
            <a:off x="3654425" y="2257425"/>
            <a:ext cx="2047875" cy="9048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9"/>
              </a:cxn>
              <a:cxn ang="0">
                <a:pos x="2" y="40"/>
              </a:cxn>
              <a:cxn ang="0">
                <a:pos x="28" y="50"/>
              </a:cxn>
              <a:cxn ang="0">
                <a:pos x="148" y="53"/>
              </a:cxn>
              <a:cxn ang="0">
                <a:pos x="297" y="53"/>
              </a:cxn>
              <a:cxn ang="0">
                <a:pos x="468" y="53"/>
              </a:cxn>
              <a:cxn ang="0">
                <a:pos x="667" y="53"/>
              </a:cxn>
              <a:cxn ang="0">
                <a:pos x="830" y="53"/>
              </a:cxn>
              <a:cxn ang="0">
                <a:pos x="993" y="55"/>
              </a:cxn>
              <a:cxn ang="0">
                <a:pos x="1139" y="53"/>
              </a:cxn>
              <a:cxn ang="0">
                <a:pos x="1226" y="56"/>
              </a:cxn>
              <a:cxn ang="0">
                <a:pos x="1279" y="47"/>
              </a:cxn>
              <a:cxn ang="0">
                <a:pos x="1289" y="25"/>
              </a:cxn>
              <a:cxn ang="0">
                <a:pos x="1275" y="14"/>
              </a:cxn>
              <a:cxn ang="0">
                <a:pos x="1274" y="27"/>
              </a:cxn>
              <a:cxn ang="0">
                <a:pos x="1261" y="35"/>
              </a:cxn>
              <a:cxn ang="0">
                <a:pos x="1236" y="38"/>
              </a:cxn>
              <a:cxn ang="0">
                <a:pos x="1196" y="40"/>
              </a:cxn>
              <a:cxn ang="0">
                <a:pos x="1121" y="40"/>
              </a:cxn>
              <a:cxn ang="0">
                <a:pos x="973" y="40"/>
              </a:cxn>
              <a:cxn ang="0">
                <a:pos x="844" y="40"/>
              </a:cxn>
              <a:cxn ang="0">
                <a:pos x="712" y="38"/>
              </a:cxn>
              <a:cxn ang="0">
                <a:pos x="584" y="40"/>
              </a:cxn>
              <a:cxn ang="0">
                <a:pos x="432" y="42"/>
              </a:cxn>
              <a:cxn ang="0">
                <a:pos x="315" y="43"/>
              </a:cxn>
              <a:cxn ang="0">
                <a:pos x="226" y="40"/>
              </a:cxn>
              <a:cxn ang="0">
                <a:pos x="141" y="42"/>
              </a:cxn>
              <a:cxn ang="0">
                <a:pos x="78" y="40"/>
              </a:cxn>
              <a:cxn ang="0">
                <a:pos x="41" y="40"/>
              </a:cxn>
              <a:cxn ang="0">
                <a:pos x="20" y="35"/>
              </a:cxn>
              <a:cxn ang="0">
                <a:pos x="14" y="22"/>
              </a:cxn>
              <a:cxn ang="0">
                <a:pos x="10" y="4"/>
              </a:cxn>
              <a:cxn ang="0">
                <a:pos x="5" y="5"/>
              </a:cxn>
              <a:cxn ang="0">
                <a:pos x="7" y="6"/>
              </a:cxn>
              <a:cxn ang="0">
                <a:pos x="10" y="0"/>
              </a:cxn>
              <a:cxn ang="0">
                <a:pos x="10" y="4"/>
              </a:cxn>
              <a:cxn ang="0">
                <a:pos x="9" y="6"/>
              </a:cxn>
              <a:cxn ang="0">
                <a:pos x="10" y="0"/>
              </a:cxn>
              <a:cxn ang="0">
                <a:pos x="10" y="4"/>
              </a:cxn>
              <a:cxn ang="0">
                <a:pos x="9" y="7"/>
              </a:cxn>
            </a:cxnLst>
            <a:rect l="0" t="0" r="r" b="b"/>
            <a:pathLst>
              <a:path w="1290" h="57">
                <a:moveTo>
                  <a:pt x="10" y="0"/>
                </a:moveTo>
                <a:lnTo>
                  <a:pt x="0" y="19"/>
                </a:lnTo>
                <a:lnTo>
                  <a:pt x="2" y="40"/>
                </a:lnTo>
                <a:lnTo>
                  <a:pt x="28" y="50"/>
                </a:lnTo>
                <a:lnTo>
                  <a:pt x="148" y="53"/>
                </a:lnTo>
                <a:lnTo>
                  <a:pt x="297" y="53"/>
                </a:lnTo>
                <a:lnTo>
                  <a:pt x="468" y="53"/>
                </a:lnTo>
                <a:lnTo>
                  <a:pt x="667" y="53"/>
                </a:lnTo>
                <a:lnTo>
                  <a:pt x="830" y="53"/>
                </a:lnTo>
                <a:lnTo>
                  <a:pt x="993" y="55"/>
                </a:lnTo>
                <a:lnTo>
                  <a:pt x="1139" y="53"/>
                </a:lnTo>
                <a:lnTo>
                  <a:pt x="1226" y="56"/>
                </a:lnTo>
                <a:lnTo>
                  <a:pt x="1279" y="47"/>
                </a:lnTo>
                <a:lnTo>
                  <a:pt x="1289" y="25"/>
                </a:lnTo>
                <a:lnTo>
                  <a:pt x="1275" y="14"/>
                </a:lnTo>
                <a:lnTo>
                  <a:pt x="1274" y="27"/>
                </a:lnTo>
                <a:lnTo>
                  <a:pt x="1261" y="35"/>
                </a:lnTo>
                <a:lnTo>
                  <a:pt x="1236" y="38"/>
                </a:lnTo>
                <a:lnTo>
                  <a:pt x="1196" y="40"/>
                </a:lnTo>
                <a:lnTo>
                  <a:pt x="1121" y="40"/>
                </a:lnTo>
                <a:lnTo>
                  <a:pt x="973" y="40"/>
                </a:lnTo>
                <a:lnTo>
                  <a:pt x="844" y="40"/>
                </a:lnTo>
                <a:lnTo>
                  <a:pt x="712" y="38"/>
                </a:lnTo>
                <a:lnTo>
                  <a:pt x="584" y="40"/>
                </a:lnTo>
                <a:lnTo>
                  <a:pt x="432" y="42"/>
                </a:lnTo>
                <a:lnTo>
                  <a:pt x="315" y="43"/>
                </a:lnTo>
                <a:lnTo>
                  <a:pt x="226" y="40"/>
                </a:lnTo>
                <a:lnTo>
                  <a:pt x="141" y="42"/>
                </a:lnTo>
                <a:lnTo>
                  <a:pt x="78" y="40"/>
                </a:lnTo>
                <a:lnTo>
                  <a:pt x="41" y="40"/>
                </a:lnTo>
                <a:lnTo>
                  <a:pt x="20" y="35"/>
                </a:lnTo>
                <a:lnTo>
                  <a:pt x="14" y="22"/>
                </a:lnTo>
                <a:lnTo>
                  <a:pt x="10" y="4"/>
                </a:lnTo>
                <a:lnTo>
                  <a:pt x="5" y="5"/>
                </a:lnTo>
                <a:lnTo>
                  <a:pt x="7" y="6"/>
                </a:lnTo>
                <a:lnTo>
                  <a:pt x="10" y="0"/>
                </a:lnTo>
                <a:lnTo>
                  <a:pt x="10" y="4"/>
                </a:lnTo>
                <a:lnTo>
                  <a:pt x="9" y="6"/>
                </a:lnTo>
                <a:lnTo>
                  <a:pt x="10" y="0"/>
                </a:lnTo>
                <a:lnTo>
                  <a:pt x="10" y="4"/>
                </a:lnTo>
                <a:lnTo>
                  <a:pt x="9" y="7"/>
                </a:lnTo>
              </a:path>
            </a:pathLst>
          </a:custGeom>
          <a:solidFill>
            <a:srgbClr val="FFFF99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77;&#1086;&#1088;&#1086;&#1083;&#1080;&#1082;%20-%20&#1072;&#1085;&#1080;&#1084;&#1072;&#1094;&#1080;&#1103;%20&#1069;&#1083;&#1077;&#1082;&#1090;&#1088;&#1080;&#1095;&#1077;&#1089;&#1082;&#1080;&#1081;%20&#1090;&#1086;&#1082;%20&#1074;%20&#1084;&#1077;&#1090;&#1072;&#1083;&#1083;&#1072;&#1093;%20(N%20124258).avi" TargetMode="External"/><Relationship Id="rId2" Type="http://schemas.openxmlformats.org/officeDocument/2006/relationships/hyperlink" Target="&#1054;&#1087;&#1099;&#1090;%20&#1058;&#1086;&#1083;&#1084;&#1077;&#1085;&#1072;%20&#1080;%20&#1055;&#1072;&#1087;&#1072;&#1083;&#1077;&#1082;&#1089;&#1080;.sw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3.8.&#1069;&#1083;&#1077;&#1082;&#1090;&#1088;&#1080;&#1095;&#1077;&#1089;&#1082;&#1080;&#1081;%20&#1090;&#1086;&#1082;.%20&#1048;&#1089;&#1090;&#1086;&#1095;&#1085;&#1080;&#1082;&#1080;%20&#1101;&#1083;&#1077;&#1082;&#1090;&#1088;&#1080;&#1095;&#1077;&#1089;&#1082;&#1086;&#1075;&#1086;%20&#1090;&#1086;&#1082;&#1072;%20(N%20206030).sw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&#1042;&#1080;&#1076;&#1077;&#1086;&#1088;&#1086;&#1083;&#1080;&#1082;%20-%20&#1072;&#1085;&#1080;&#1084;&#1072;&#1094;&#1080;&#1103;%20&#1052;&#1077;&#1093;&#1072;&#1085;&#1080;&#1079;&#1084;%20&#1074;&#1086;&#1079;&#1085;&#1080;&#1082;&#1085;&#1086;&#1074;&#1077;&#1085;&#1080;&#1103;%20&#1101;&#1083;&#1077;&#1082;&#1090;&#1088;&#1080;&#1095;&#1077;&#1089;&#1082;&#1086;&#1075;&#1086;%20&#1090;&#1086;&#1082;&#1072;%20(N%20124218).av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42;&#1080;&#1076;&#1077;&#1086;&#1088;&#1086;&#1083;&#1080;&#1082;-&#1072;&#1085;&#1080;&#1084;&#1072;&#1094;&#1080;&#1103;%20&#1057;&#1074;&#1080;&#1085;&#1094;&#1086;&#1074;&#1099;&#1081;%20&#1072;&#1082;&#1082;&#1091;&#1084;&#1091;&#1083;&#1103;&#1090;&#1086;&#1088;%20(N%20187051).avi" TargetMode="External"/><Relationship Id="rId4" Type="http://schemas.openxmlformats.org/officeDocument/2006/relationships/hyperlink" Target="&#1042;&#1080;&#1076;&#1077;&#1086;&#1088;&#1086;&#1083;&#1080;&#1082;%20&#1069;&#1083;&#1077;&#1084;&#1077;&#1085;&#1090;%20&#1051;&#1077;&#1075;&#1083;&#1072;&#1085;&#1096;&#1077;%20(N%20124337)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&#1058;&#1072;&#1073;&#1083;&#1080;&#1094;&#1072;%20&#1059;&#1089;&#1083;&#1086;&#1074;&#1085;&#1099;&#1077;%20&#1086;&#1073;&#1086;&#1079;&#1085;&#1072;&#1095;&#1077;&#1085;&#1080;&#1103;%20&#1101;&#1083;&#1077;&#1084;&#1077;&#1085;&#1090;&#1086;&#1074;%20&#1101;&#1083;&#1077;&#1082;&#1090;&#1088;&#1080;&#1095;&#1077;&#1089;&#1082;&#1086;&#1081;%20&#1094;&#1077;&#1087;&#1080;%20(N%20123967).sw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981200"/>
            <a:ext cx="8077200" cy="3276600"/>
          </a:xfrm>
          <a:ln w="9525">
            <a:headEnd/>
            <a:tailEnd/>
          </a:ln>
        </p:spPr>
        <p:txBody>
          <a:bodyPr/>
          <a:lstStyle/>
          <a:p>
            <a:pPr eaLnBrk="1" hangingPunct="1"/>
            <a:r>
              <a:rPr lang="ru-RU" sz="3600" b="1" dirty="0" smtClean="0"/>
              <a:t>Тема урока:</a:t>
            </a:r>
          </a:p>
          <a:p>
            <a:pPr eaLnBrk="1" hangingPunct="1"/>
            <a:r>
              <a:rPr lang="ru-RU" sz="3600" b="1" dirty="0" smtClean="0"/>
              <a:t> </a:t>
            </a:r>
            <a:r>
              <a:rPr lang="ru-RU" sz="4000" b="1" dirty="0" smtClean="0">
                <a:solidFill>
                  <a:srgbClr val="800000"/>
                </a:solidFill>
              </a:rPr>
              <a:t>«Электрический ток. Источники тока. Электрическая цепь. Электрический ток в металлах</a:t>
            </a:r>
            <a:r>
              <a:rPr lang="ru-RU" sz="4000" dirty="0" smtClean="0">
                <a:solidFill>
                  <a:srgbClr val="800000"/>
                </a:solidFill>
              </a:rPr>
              <a:t>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0" y="5562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8 класс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Электрический ток в металлах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hlinkClick r:id="rId2" action="ppaction://hlinkfile"/>
              </a:rPr>
              <a:t>Видео «Опыт </a:t>
            </a:r>
            <a:r>
              <a:rPr lang="ru-RU" sz="4400" dirty="0" err="1" smtClean="0">
                <a:hlinkClick r:id="rId2" action="ppaction://hlinkfile"/>
              </a:rPr>
              <a:t>Толмена</a:t>
            </a:r>
            <a:r>
              <a:rPr lang="ru-RU" sz="4400" dirty="0" smtClean="0">
                <a:hlinkClick r:id="rId2" action="ppaction://hlinkfile"/>
              </a:rPr>
              <a:t> и </a:t>
            </a:r>
            <a:r>
              <a:rPr lang="ru-RU" sz="4400" dirty="0" smtClean="0">
                <a:hlinkClick r:id="rId2" action="ppaction://hlinkfile"/>
              </a:rPr>
              <a:t>Стюарта</a:t>
            </a:r>
            <a:r>
              <a:rPr lang="ru-RU" sz="4400" dirty="0" smtClean="0"/>
              <a:t>»</a:t>
            </a:r>
            <a:endParaRPr lang="ru-RU" sz="4400" dirty="0" smtClean="0"/>
          </a:p>
          <a:p>
            <a:r>
              <a:rPr lang="ru-RU" sz="4400" smtClean="0">
                <a:hlinkClick r:id="rId3" action="ppaction://hlinkfile"/>
              </a:rPr>
              <a:t>Видео «Электрический </a:t>
            </a:r>
            <a:r>
              <a:rPr lang="ru-RU" sz="4400" dirty="0" smtClean="0">
                <a:hlinkClick r:id="rId3" action="ppaction://hlinkfile"/>
              </a:rPr>
              <a:t>ток </a:t>
            </a:r>
            <a:r>
              <a:rPr lang="ru-RU" sz="4400" smtClean="0">
                <a:hlinkClick r:id="rId3" action="ppaction://hlinkfile"/>
              </a:rPr>
              <a:t>в </a:t>
            </a:r>
            <a:r>
              <a:rPr lang="ru-RU" sz="4400" smtClean="0">
                <a:hlinkClick r:id="rId3" action="ppaction://hlinkfile"/>
              </a:rPr>
              <a:t>металлах</a:t>
            </a:r>
            <a:r>
              <a:rPr lang="ru-RU" sz="4400" smtClean="0"/>
              <a:t>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43200" y="3048000"/>
            <a:ext cx="3467100" cy="1139825"/>
          </a:xfrm>
        </p:spPr>
        <p:txBody>
          <a:bodyPr/>
          <a:lstStyle/>
          <a:p>
            <a:r>
              <a:rPr lang="ru-RU" sz="5400" b="1" dirty="0" smtClean="0"/>
              <a:t>§ 32 – 34 </a:t>
            </a:r>
            <a:endParaRPr lang="ru-RU" sz="5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Цель урока</a:t>
            </a:r>
            <a:r>
              <a:rPr lang="ru-RU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41575"/>
            <a:ext cx="8458200" cy="350202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dirty="0" smtClean="0"/>
              <a:t>     </a:t>
            </a:r>
            <a:r>
              <a:rPr lang="ru-RU" sz="3600" b="1" i="1" dirty="0" smtClean="0"/>
              <a:t>Выяснить физическую природу электрического тока. Установить условия возникновения и существования электрического тока.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Группа 58"/>
          <p:cNvGrpSpPr/>
          <p:nvPr/>
        </p:nvGrpSpPr>
        <p:grpSpPr>
          <a:xfrm>
            <a:off x="6019800" y="3352800"/>
            <a:ext cx="1207008" cy="914400"/>
            <a:chOff x="6019800" y="3352800"/>
            <a:chExt cx="1207008" cy="914400"/>
          </a:xfrm>
        </p:grpSpPr>
        <p:sp>
          <p:nvSpPr>
            <p:cNvPr id="50" name="Стрелка влево 49"/>
            <p:cNvSpPr/>
            <p:nvPr/>
          </p:nvSpPr>
          <p:spPr>
            <a:xfrm>
              <a:off x="6553200" y="4114800"/>
              <a:ext cx="673608" cy="152400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019800" y="3352800"/>
              <a:ext cx="9906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/>
                <a:t>F</a:t>
              </a:r>
              <a:r>
                <a:rPr lang="ru-RU" sz="2800" dirty="0" err="1" smtClean="0"/>
                <a:t>эл</a:t>
              </a:r>
              <a:r>
                <a:rPr lang="ru-RU" sz="2800" dirty="0" smtClean="0"/>
                <a:t>.</a:t>
              </a:r>
              <a:endParaRPr lang="ru-RU" sz="2800" dirty="0"/>
            </a:p>
          </p:txBody>
        </p:sp>
        <p:cxnSp>
          <p:nvCxnSpPr>
            <p:cNvPr id="55" name="Прямая со стрелкой 54"/>
            <p:cNvCxnSpPr/>
            <p:nvPr/>
          </p:nvCxnSpPr>
          <p:spPr>
            <a:xfrm>
              <a:off x="6096000" y="3429000"/>
              <a:ext cx="381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838200" y="3201194"/>
            <a:ext cx="2160000" cy="2160000"/>
            <a:chOff x="838200" y="3201194"/>
            <a:chExt cx="2160000" cy="2160000"/>
          </a:xfrm>
        </p:grpSpPr>
        <p:cxnSp>
          <p:nvCxnSpPr>
            <p:cNvPr id="9" name="Прямая со стрелкой 8"/>
            <p:cNvCxnSpPr/>
            <p:nvPr/>
          </p:nvCxnSpPr>
          <p:spPr>
            <a:xfrm flipH="1" flipV="1">
              <a:off x="838200" y="4191794"/>
              <a:ext cx="2160000" cy="0"/>
            </a:xfrm>
            <a:prstGeom prst="straightConnector1">
              <a:avLst/>
            </a:prstGeom>
            <a:ln>
              <a:solidFill>
                <a:schemeClr val="accent5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990600" y="3657600"/>
              <a:ext cx="1905000" cy="1066800"/>
            </a:xfrm>
            <a:prstGeom prst="straightConnector1">
              <a:avLst/>
            </a:prstGeom>
            <a:ln>
              <a:solidFill>
                <a:schemeClr val="accent5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rot="16200000" flipH="1">
              <a:off x="1028700" y="3695700"/>
              <a:ext cx="1828800" cy="1143000"/>
            </a:xfrm>
            <a:prstGeom prst="straightConnector1">
              <a:avLst/>
            </a:prstGeom>
            <a:ln>
              <a:solidFill>
                <a:schemeClr val="accent5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>
              <a:endCxn id="18" idx="4"/>
            </p:cNvCxnSpPr>
            <p:nvPr/>
          </p:nvCxnSpPr>
          <p:spPr>
            <a:xfrm rot="16200000" flipH="1">
              <a:off x="838200" y="4280400"/>
              <a:ext cx="2160000" cy="1588"/>
            </a:xfrm>
            <a:prstGeom prst="straightConnector1">
              <a:avLst/>
            </a:prstGeom>
            <a:ln>
              <a:solidFill>
                <a:schemeClr val="accent5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 rot="10800000" flipV="1">
              <a:off x="990600" y="3657600"/>
              <a:ext cx="1828800" cy="1066800"/>
            </a:xfrm>
            <a:prstGeom prst="straightConnector1">
              <a:avLst/>
            </a:prstGeom>
            <a:ln>
              <a:solidFill>
                <a:schemeClr val="accent5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rot="5400000">
              <a:off x="952500" y="3695700"/>
              <a:ext cx="1905000" cy="1066800"/>
            </a:xfrm>
            <a:prstGeom prst="straightConnector1">
              <a:avLst/>
            </a:prstGeom>
            <a:ln>
              <a:solidFill>
                <a:schemeClr val="accent5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Заряд в электрическом поле</a:t>
            </a:r>
            <a:endParaRPr lang="ru-RU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</p:txBody>
      </p:sp>
      <p:sp>
        <p:nvSpPr>
          <p:cNvPr id="5" name="Овал 4"/>
          <p:cNvSpPr/>
          <p:nvPr/>
        </p:nvSpPr>
        <p:spPr>
          <a:xfrm>
            <a:off x="1600200" y="3962400"/>
            <a:ext cx="609600" cy="533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+</a:t>
            </a:r>
            <a:endParaRPr lang="ru-RU" sz="4000" b="1" dirty="0"/>
          </a:p>
        </p:txBody>
      </p:sp>
      <p:grpSp>
        <p:nvGrpSpPr>
          <p:cNvPr id="58" name="Группа 57"/>
          <p:cNvGrpSpPr/>
          <p:nvPr/>
        </p:nvGrpSpPr>
        <p:grpSpPr>
          <a:xfrm>
            <a:off x="7162800" y="3962400"/>
            <a:ext cx="533400" cy="457200"/>
            <a:chOff x="7162800" y="3962400"/>
            <a:chExt cx="533400" cy="457200"/>
          </a:xfrm>
        </p:grpSpPr>
        <p:sp>
          <p:nvSpPr>
            <p:cNvPr id="48" name="Овал 47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Минус 48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5833 0 " pathEditMode="relative" ptsTypes="AA">
                                      <p:cBhvr>
                                        <p:cTn id="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5833 0 " pathEditMode="relative" ptsTypes="AA">
                                      <p:cBhvr>
                                        <p:cTn id="2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Calibri" pitchFamily="34" charset="0"/>
              </a:rPr>
              <a:t>Электрический ток</a:t>
            </a:r>
            <a:endParaRPr lang="ru-RU" sz="6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441575"/>
            <a:ext cx="8026400" cy="3502025"/>
          </a:xfrm>
        </p:spPr>
        <p:txBody>
          <a:bodyPr/>
          <a:lstStyle/>
          <a:p>
            <a:pPr>
              <a:buNone/>
            </a:pPr>
            <a:r>
              <a:rPr lang="ru-RU" sz="5400" dirty="0" smtClean="0"/>
              <a:t>  упорядоченное движение заряженных частиц.</a:t>
            </a:r>
            <a:endParaRPr lang="ru-RU" sz="5400" dirty="0"/>
          </a:p>
        </p:txBody>
      </p:sp>
      <p:sp>
        <p:nvSpPr>
          <p:cNvPr id="4" name="Минус 3"/>
          <p:cNvSpPr/>
          <p:nvPr/>
        </p:nvSpPr>
        <p:spPr>
          <a:xfrm>
            <a:off x="304800" y="2819400"/>
            <a:ext cx="609600" cy="304800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8001000" y="4038600"/>
            <a:ext cx="533400" cy="457200"/>
            <a:chOff x="7162800" y="3962400"/>
            <a:chExt cx="533400" cy="457200"/>
          </a:xfrm>
        </p:grpSpPr>
        <p:sp>
          <p:nvSpPr>
            <p:cNvPr id="12" name="Овал 11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Минус 12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8001000" y="4572000"/>
            <a:ext cx="533400" cy="457200"/>
            <a:chOff x="7162800" y="3962400"/>
            <a:chExt cx="533400" cy="457200"/>
          </a:xfrm>
        </p:grpSpPr>
        <p:sp>
          <p:nvSpPr>
            <p:cNvPr id="15" name="Овал 14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Минус 15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8001000" y="5181600"/>
            <a:ext cx="533400" cy="457200"/>
            <a:chOff x="7162800" y="3962400"/>
            <a:chExt cx="533400" cy="457200"/>
          </a:xfrm>
        </p:grpSpPr>
        <p:sp>
          <p:nvSpPr>
            <p:cNvPr id="18" name="Овал 17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Минус 18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8001000" y="5791200"/>
            <a:ext cx="533400" cy="457200"/>
            <a:chOff x="7162800" y="3962400"/>
            <a:chExt cx="533400" cy="457200"/>
          </a:xfrm>
        </p:grpSpPr>
        <p:sp>
          <p:nvSpPr>
            <p:cNvPr id="21" name="Овал 20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Минус 21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5833 0 " pathEditMode="relative" ptsTypes="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5833 0 " pathEditMode="relative" ptsTypes="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5833 0 " pathEditMode="relative" ptsTypes="A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95833 0 " pathEditMode="relative" ptsTypes="AA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05000" y="1143000"/>
            <a:ext cx="52578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Условия возникновения тока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5800" y="3352800"/>
            <a:ext cx="3657600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Свободные электрические заряды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00600" y="3352800"/>
            <a:ext cx="3657600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Электрическое поле</a:t>
            </a:r>
            <a:endParaRPr lang="ru-RU" sz="3600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4" idx="2"/>
          </p:cNvCxnSpPr>
          <p:nvPr/>
        </p:nvCxnSpPr>
        <p:spPr>
          <a:xfrm rot="5400000">
            <a:off x="4305300" y="2667000"/>
            <a:ext cx="457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33600" y="2895600"/>
            <a:ext cx="4724400" cy="15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905000" y="3124200"/>
            <a:ext cx="4572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630194" y="3123406"/>
            <a:ext cx="4572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Блок-схема: процесс 13"/>
          <p:cNvSpPr/>
          <p:nvPr/>
        </p:nvSpPr>
        <p:spPr>
          <a:xfrm>
            <a:off x="2286000" y="5257800"/>
            <a:ext cx="4572000" cy="533400"/>
          </a:xfrm>
          <a:prstGeom prst="flowChartProcess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524000" y="5105400"/>
            <a:ext cx="914400" cy="8382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705600" y="5105400"/>
            <a:ext cx="914400" cy="8382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люс 16"/>
          <p:cNvSpPr/>
          <p:nvPr/>
        </p:nvSpPr>
        <p:spPr>
          <a:xfrm>
            <a:off x="1676400" y="5257800"/>
            <a:ext cx="609600" cy="533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6934200" y="5334000"/>
            <a:ext cx="457200" cy="3810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6324600" y="5334000"/>
            <a:ext cx="304800" cy="304800"/>
            <a:chOff x="7162800" y="3962400"/>
            <a:chExt cx="533400" cy="457200"/>
          </a:xfrm>
        </p:grpSpPr>
        <p:sp>
          <p:nvSpPr>
            <p:cNvPr id="20" name="Овал 19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Минус 20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562600" y="5410200"/>
            <a:ext cx="304800" cy="304800"/>
            <a:chOff x="7162800" y="3962400"/>
            <a:chExt cx="533400" cy="457200"/>
          </a:xfrm>
        </p:grpSpPr>
        <p:sp>
          <p:nvSpPr>
            <p:cNvPr id="23" name="Овал 22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4" name="Минус 23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4572000" y="5334000"/>
            <a:ext cx="304800" cy="304800"/>
            <a:chOff x="7162800" y="3962400"/>
            <a:chExt cx="533400" cy="457200"/>
          </a:xfrm>
        </p:grpSpPr>
        <p:sp>
          <p:nvSpPr>
            <p:cNvPr id="26" name="Овал 25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Минус 26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505200" y="5410200"/>
            <a:ext cx="304800" cy="304800"/>
            <a:chOff x="7162800" y="3962400"/>
            <a:chExt cx="533400" cy="457200"/>
          </a:xfrm>
        </p:grpSpPr>
        <p:sp>
          <p:nvSpPr>
            <p:cNvPr id="29" name="Овал 28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Минус 29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590800" y="5334000"/>
            <a:ext cx="304800" cy="304800"/>
            <a:chOff x="7162800" y="3962400"/>
            <a:chExt cx="533400" cy="457200"/>
          </a:xfrm>
        </p:grpSpPr>
        <p:sp>
          <p:nvSpPr>
            <p:cNvPr id="32" name="Овал 31"/>
            <p:cNvSpPr/>
            <p:nvPr/>
          </p:nvSpPr>
          <p:spPr>
            <a:xfrm>
              <a:off x="7162800" y="3962400"/>
              <a:ext cx="533400" cy="45720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Минус 32"/>
            <p:cNvSpPr/>
            <p:nvPr/>
          </p:nvSpPr>
          <p:spPr>
            <a:xfrm flipV="1">
              <a:off x="7315200" y="4191000"/>
              <a:ext cx="228600" cy="45719"/>
            </a:xfrm>
            <a:prstGeom prst="mathMinus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5" name="Picture 2" descr="C:\Documents and Settings\Ольга\Local Settings\Temporary Internet Files\Content.IE5\CO0L4J6X\MCEN00270_0000[1].wmf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81600"/>
            <a:ext cx="873405" cy="1146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 L -0.04167 0 " pathEditMode="relative" ptsTypes="AA">
                                      <p:cBhvr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0.15833 -1.11111E-6 " pathEditMode="relative" ptsTypes="AA">
                                      <p:cBhvr>
                                        <p:cTn id="4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-0.3 0 " pathEditMode="relative" ptsTypes="AA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11111E-6 L -0.41667 -1.11111E-6 " pathEditMode="relative" ptsTypes="AA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1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50833 0 " pathEditMode="relative" ptsTypes="AA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4267200" y="2438400"/>
            <a:ext cx="457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133600" y="2667000"/>
            <a:ext cx="4724400" cy="15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905794" y="2894806"/>
            <a:ext cx="4572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630194" y="2894806"/>
            <a:ext cx="4572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1905000" y="1143000"/>
            <a:ext cx="5257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Источники тока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9600" y="3124200"/>
            <a:ext cx="2667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</a:rPr>
              <a:t>Электрофорная</a:t>
            </a:r>
            <a:r>
              <a:rPr lang="ru-RU" sz="2800" dirty="0" smtClean="0">
                <a:solidFill>
                  <a:srgbClr val="FF0000"/>
                </a:solidFill>
              </a:rPr>
              <a:t> машина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00200" y="4267200"/>
            <a:ext cx="2667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Термоэлемент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96000" y="3124200"/>
            <a:ext cx="2667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Фотоэлемент 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19600" y="4267200"/>
            <a:ext cx="27432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Гальванический элемент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857500" y="3467100"/>
            <a:ext cx="16002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839494" y="3466306"/>
            <a:ext cx="16002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3" descr="C:\Documents and Settings\Ольга\Local Settings\Temporary Internet Files\Content.IE5\OVQRS9YB\MMj03367510000[1].gif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5562600"/>
            <a:ext cx="533400" cy="814647"/>
          </a:xfrm>
          <a:prstGeom prst="rect">
            <a:avLst/>
          </a:prstGeom>
          <a:noFill/>
        </p:spPr>
      </p:pic>
      <p:pic>
        <p:nvPicPr>
          <p:cNvPr id="20" name="Picture 3" descr="C:\Documents and Settings\Ольга\Local Settings\Temporary Internet Files\Content.IE5\OVQRS9YB\MMj03367510000[1].gif">
            <a:hlinkClick r:id="rId4" action="ppaction://hlinkfil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5562600"/>
            <a:ext cx="533400" cy="814647"/>
          </a:xfrm>
          <a:prstGeom prst="rect">
            <a:avLst/>
          </a:prstGeom>
          <a:noFill/>
        </p:spPr>
      </p:pic>
      <p:pic>
        <p:nvPicPr>
          <p:cNvPr id="21" name="Picture 3" descr="C:\Documents and Settings\Ольга\Local Settings\Temporary Internet Files\Content.IE5\OVQRS9YB\MMj03367510000[1].gif">
            <a:hlinkClick r:id="rId5" action="ppaction://hlinkfil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5562600"/>
            <a:ext cx="533400" cy="814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0772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Гальванический элемент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2209800"/>
            <a:ext cx="6162065" cy="4114800"/>
          </a:xfrm>
        </p:spPr>
      </p:pic>
      <p:pic>
        <p:nvPicPr>
          <p:cNvPr id="5" name="Рисунок 4" descr="baterija_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209800"/>
            <a:ext cx="2362200" cy="4049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077200" cy="91757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Электрическая цепь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95300" y="1905000"/>
          <a:ext cx="8191500" cy="457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077200" cy="1143000"/>
          </a:xfrm>
        </p:spPr>
        <p:txBody>
          <a:bodyPr/>
          <a:lstStyle/>
          <a:p>
            <a:r>
              <a:rPr lang="ru-RU" dirty="0" smtClean="0">
                <a:hlinkClick r:id="rId2" action="ppaction://hlinkfile"/>
              </a:rPr>
              <a:t>Обозначение приборов на </a:t>
            </a:r>
            <a:r>
              <a:rPr lang="ru-RU" dirty="0" err="1" smtClean="0">
                <a:hlinkClick r:id="rId2" action="ppaction://hlinkfile"/>
              </a:rPr>
              <a:t>электросхемах</a:t>
            </a:r>
            <a:endParaRPr lang="ru-RU" dirty="0"/>
          </a:p>
        </p:txBody>
      </p:sp>
      <p:pic>
        <p:nvPicPr>
          <p:cNvPr id="4" name="Содержимое 3" descr="10a-i2.gif"/>
          <p:cNvPicPr>
            <a:picLocks noGrp="1" noChangeAspect="1"/>
          </p:cNvPicPr>
          <p:nvPr>
            <p:ph idx="1"/>
          </p:nvPr>
        </p:nvPicPr>
        <p:blipFill>
          <a:blip r:embed="rId3"/>
          <a:srcRect t="1647" r="62832" b="32653"/>
          <a:stretch>
            <a:fillRect/>
          </a:stretch>
        </p:blipFill>
        <p:spPr>
          <a:xfrm>
            <a:off x="914400" y="2286000"/>
            <a:ext cx="4573637" cy="4419600"/>
          </a:xfrm>
        </p:spPr>
      </p:pic>
      <p:pic>
        <p:nvPicPr>
          <p:cNvPr id="5" name="Рисунок 4" descr="10a-i2.gif"/>
          <p:cNvPicPr>
            <a:picLocks noChangeAspect="1"/>
          </p:cNvPicPr>
          <p:nvPr/>
        </p:nvPicPr>
        <p:blipFill>
          <a:blip r:embed="rId3"/>
          <a:srcRect l="80222" t="36992" b="30488"/>
          <a:stretch>
            <a:fillRect/>
          </a:stretch>
        </p:blipFill>
        <p:spPr>
          <a:xfrm>
            <a:off x="5486400" y="2286000"/>
            <a:ext cx="2514600" cy="2412715"/>
          </a:xfrm>
          <a:prstGeom prst="rect">
            <a:avLst/>
          </a:prstGeom>
        </p:spPr>
      </p:pic>
      <p:pic>
        <p:nvPicPr>
          <p:cNvPr id="6" name="Рисунок 5" descr="10a-i2.gif"/>
          <p:cNvPicPr>
            <a:picLocks noChangeAspect="1"/>
          </p:cNvPicPr>
          <p:nvPr/>
        </p:nvPicPr>
        <p:blipFill>
          <a:blip r:embed="rId3"/>
          <a:srcRect l="41111" r="42889" b="68957"/>
          <a:stretch>
            <a:fillRect/>
          </a:stretch>
        </p:blipFill>
        <p:spPr>
          <a:xfrm>
            <a:off x="5486400" y="4495800"/>
            <a:ext cx="25146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PBORD">
  <a:themeElements>
    <a:clrScheme name="CLIPBORD 7">
      <a:dk1>
        <a:srgbClr val="000000"/>
      </a:dk1>
      <a:lt1>
        <a:srgbClr val="FFFFFF"/>
      </a:lt1>
      <a:dk2>
        <a:srgbClr val="000000"/>
      </a:dk2>
      <a:lt2>
        <a:srgbClr val="66330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663300"/>
      </a:hlink>
      <a:folHlink>
        <a:srgbClr val="C0C0C0"/>
      </a:folHlink>
    </a:clrScheme>
    <a:fontScheme name="CLIPBO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BORD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BORD 7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66330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CLIPBORD</Template>
  <TotalTime>343</TotalTime>
  <Words>116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Times New Roman</vt:lpstr>
      <vt:lpstr>CLIPBORD</vt:lpstr>
      <vt:lpstr>Презентация PowerPoint</vt:lpstr>
      <vt:lpstr>Цель урока </vt:lpstr>
      <vt:lpstr>Заряд в электрическом поле</vt:lpstr>
      <vt:lpstr>Электрический ток</vt:lpstr>
      <vt:lpstr>Презентация PowerPoint</vt:lpstr>
      <vt:lpstr>Презентация PowerPoint</vt:lpstr>
      <vt:lpstr>Гальванический элемент</vt:lpstr>
      <vt:lpstr>Электрическая цепь</vt:lpstr>
      <vt:lpstr>Обозначение приборов на электросхемах</vt:lpstr>
      <vt:lpstr>Электрический ток в металлах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Пользователь Windows</cp:lastModifiedBy>
  <cp:revision>33</cp:revision>
  <cp:lastPrinted>1601-01-01T00:00:00Z</cp:lastPrinted>
  <dcterms:created xsi:type="dcterms:W3CDTF">1601-01-01T00:00:00Z</dcterms:created>
  <dcterms:modified xsi:type="dcterms:W3CDTF">2022-10-02T13:50:16Z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