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24744"/>
            <a:ext cx="8712968" cy="2664296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ФГОС </a:t>
            </a:r>
            <a:br>
              <a:rPr lang="ru-RU" sz="6000" b="1" dirty="0" smtClean="0"/>
            </a:br>
            <a:r>
              <a:rPr lang="ru-RU" sz="6000" b="1" dirty="0" smtClean="0"/>
              <a:t>третьего поколения</a:t>
            </a:r>
            <a:endParaRPr lang="ru-RU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3779912" y="3933056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Выполнила:</a:t>
            </a:r>
          </a:p>
          <a:p>
            <a:pPr algn="r"/>
            <a:r>
              <a:rPr lang="ru-RU" dirty="0" smtClean="0"/>
              <a:t>Авдеева Н.А.,</a:t>
            </a:r>
          </a:p>
          <a:p>
            <a:pPr algn="r"/>
            <a:r>
              <a:rPr lang="ru-RU" dirty="0" smtClean="0"/>
              <a:t>учитель начальных классов</a:t>
            </a:r>
          </a:p>
          <a:p>
            <a:pPr algn="r"/>
            <a:r>
              <a:rPr lang="ru-RU" dirty="0" smtClean="0"/>
              <a:t>МБОУ «СОШ №1»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15816" y="594928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г. </a:t>
            </a:r>
            <a:r>
              <a:rPr lang="ru-RU" dirty="0" err="1" smtClean="0"/>
              <a:t>Камень-на-Оби</a:t>
            </a:r>
            <a:endParaRPr lang="ru-RU" dirty="0" smtClean="0"/>
          </a:p>
          <a:p>
            <a:pPr algn="ctr"/>
            <a:r>
              <a:rPr lang="ru-RU" dirty="0" smtClean="0"/>
              <a:t>2022</a:t>
            </a:r>
            <a:endParaRPr lang="ru-RU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996952"/>
            <a:ext cx="8517632" cy="367240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Главной задачей ФГОС третьего поколения заявлена конкретизация требований к обучающимся. Дело в том, что в предыдущей редакции Стандарт включал только общие установки на формирование определённых компетенций. Учебные учреждения сами решали, что именно и в каком классе изучать, поэтому образовательные программы разных школ отличались, а результаты обучения не были детализированы. Предполагается, что новые ФГОС 2021 года определяют чёткие требования к предметным результатам по каждой учебной дисциплине.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123" name="Picture 3" descr="https://naldetsad29.edu07.ru/files/images/LogotipFGOS_DO.png"/>
          <p:cNvPicPr>
            <a:picLocks noChangeAspect="1" noChangeArrowheads="1"/>
          </p:cNvPicPr>
          <p:nvPr/>
        </p:nvPicPr>
        <p:blipFill>
          <a:blip r:embed="rId2" cstate="print"/>
          <a:srcRect l="5213" t="25861" r="6169" b="24264"/>
          <a:stretch>
            <a:fillRect/>
          </a:stretch>
        </p:blipFill>
        <p:spPr bwMode="auto">
          <a:xfrm>
            <a:off x="1547664" y="404664"/>
            <a:ext cx="6120680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Что нового готовит ФГОС для обучающихся начальной школы?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-   он содержит постулат о необходимости формирования у детей представлений о России как «о стране, устремлённой в будущее», её месте в мире и исторической роли;</a:t>
            </a:r>
          </a:p>
          <a:p>
            <a:pPr>
              <a:buNone/>
            </a:pPr>
            <a:r>
              <a:rPr lang="ru-RU" dirty="0" smtClean="0"/>
              <a:t>-   программа обучения детей разделена на две части: 80% состоит из обязательной части начального общего образования, а 20% отведено на учебные курсы и внеурочную деятельность, которую может предоставить конкретная школа. Выбор этих факультативов остаётся за родителями.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72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Кроме того:</a:t>
            </a:r>
          </a:p>
          <a:p>
            <a:pPr>
              <a:buNone/>
            </a:pPr>
            <a:r>
              <a:rPr lang="ru-RU" dirty="0" smtClean="0"/>
              <a:t>-   в школе должны быть созданы условия для работы с одарёнными обучающимися, проходить интеллектуальные и творческие соревнования, созданы условия для научно-технического творчества и проектно-исследовательской деятельности;</a:t>
            </a:r>
          </a:p>
          <a:p>
            <a:pPr>
              <a:buNone/>
            </a:pPr>
            <a:r>
              <a:rPr lang="ru-RU" dirty="0" smtClean="0"/>
              <a:t>-   система оценки полученных знаний должна иметь комплексный подход, учитывать динамику освоения предметов и «ориентировать образовательную деятельность на личностное развитие и воспитание обучающихся».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51216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Изменения ФГОС третьего поколения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16832"/>
            <a:ext cx="8712968" cy="468052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-    Ключевое отличие новой редакции ФГОС — конкретизация. Каждое требование раскрыто и четко сформулировано. </a:t>
            </a:r>
          </a:p>
          <a:p>
            <a:pPr>
              <a:buNone/>
            </a:pPr>
            <a:r>
              <a:rPr lang="ru-RU" dirty="0" smtClean="0"/>
              <a:t>-    Вариативность. Выражается в следующем: школам дана возможность разрабатывать и реализовывать индивидуальные учебные планы и программы, предусматривающие углубленное изучение отдельных учебных предметов. </a:t>
            </a:r>
          </a:p>
          <a:p>
            <a:pPr>
              <a:buNone/>
            </a:pPr>
            <a:r>
              <a:rPr lang="ru-RU" dirty="0" smtClean="0"/>
              <a:t>-    Патриотическое воспитание: раньше прописывалось, что оно должно быть, а сейчас у него появились конкретные черты.</a:t>
            </a:r>
          </a:p>
          <a:p>
            <a:pPr>
              <a:buNone/>
            </a:pPr>
            <a:r>
              <a:rPr lang="ru-RU" dirty="0" smtClean="0"/>
              <a:t>-    Более точно обозначены предметные результаты. Понятно, что должен знать и понимать обучающийся. </a:t>
            </a:r>
          </a:p>
          <a:p>
            <a:pPr>
              <a:buNone/>
            </a:pPr>
            <a:r>
              <a:rPr lang="ru-RU" dirty="0" smtClean="0"/>
              <a:t>-    Появление нового понятия «функциональная грамотность»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Выводы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204864"/>
            <a:ext cx="8229600" cy="424847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1. Проект нового ФГОС вступит в силу 1 сентября 2022 года.</a:t>
            </a:r>
          </a:p>
          <a:p>
            <a:pPr>
              <a:buNone/>
            </a:pPr>
            <a:r>
              <a:rPr lang="ru-RU" dirty="0" smtClean="0"/>
              <a:t>2. Актуальные ФГОС фокусируются на практических навыках детей: они должны понимать, как связаны предметы и как помогают в реальной жизни. </a:t>
            </a:r>
          </a:p>
          <a:p>
            <a:pPr>
              <a:buNone/>
            </a:pPr>
            <a:r>
              <a:rPr lang="ru-RU" dirty="0" smtClean="0"/>
              <a:t>3. Среди новшеств выделяются: вариативность, функциональная грамотность, единство воспитания и обучения и необязательность второго иностранного языка.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</TotalTime>
  <Words>381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Яркая</vt:lpstr>
      <vt:lpstr>ФГОС  третьего поколения</vt:lpstr>
      <vt:lpstr>Слайд 2</vt:lpstr>
      <vt:lpstr>Что нового готовит ФГОС для обучающихся начальной школы?</vt:lpstr>
      <vt:lpstr>Слайд 4</vt:lpstr>
      <vt:lpstr>Изменения ФГОС третьего поколения</vt:lpstr>
      <vt:lpstr>Выводы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ФГОС  третьего поколения</dc:title>
  <dc:creator>007</dc:creator>
  <cp:lastModifiedBy>007</cp:lastModifiedBy>
  <cp:revision>3</cp:revision>
  <dcterms:created xsi:type="dcterms:W3CDTF">2022-03-29T10:25:44Z</dcterms:created>
  <dcterms:modified xsi:type="dcterms:W3CDTF">2022-03-29T10:45:44Z</dcterms:modified>
</cp:coreProperties>
</file>