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BAFCA-AEE7-4A25-B1DB-ED9190D756B2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D9BE2-A4BD-4CD0-B4F8-8EAB4F781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D9BE2-A4BD-4CD0-B4F8-8EAB4F78109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142844" y="214290"/>
            <a:ext cx="8858312" cy="1000132"/>
          </a:xfrm>
          <a:prstGeom prst="ribbon2">
            <a:avLst/>
          </a:prstGeom>
          <a:solidFill>
            <a:srgbClr val="92D050"/>
          </a:solidFill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285728"/>
            <a:ext cx="44037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 вида 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Речи: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2617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Устная: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357298"/>
            <a:ext cx="4325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Письмен</a:t>
            </a:r>
            <a:r>
              <a:rPr lang="ru-RU" sz="5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ная:</a:t>
            </a:r>
            <a:endParaRPr lang="ru-RU" sz="54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im6-tub-ru.yandex.net/i?id=294501246-6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2105025" cy="1428750"/>
          </a:xfrm>
          <a:prstGeom prst="rect">
            <a:avLst/>
          </a:prstGeom>
          <a:noFill/>
          <a:ln w="38100" cmpd="sng">
            <a:solidFill>
              <a:srgbClr val="00B050"/>
            </a:solidFill>
          </a:ln>
        </p:spPr>
      </p:pic>
      <p:pic>
        <p:nvPicPr>
          <p:cNvPr id="1028" name="Picture 4" descr="http://www.clker.com/cliparts/f/2/8/c/12344047151156616159bionet_human_ear.svg.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86190"/>
            <a:ext cx="1782028" cy="2800331"/>
          </a:xfrm>
          <a:prstGeom prst="rect">
            <a:avLst/>
          </a:prstGeom>
          <a:noFill/>
          <a:ln w="38100" cmpd="sng">
            <a:solidFill>
              <a:srgbClr val="00B050"/>
            </a:solidFill>
          </a:ln>
        </p:spPr>
      </p:pic>
      <p:pic>
        <p:nvPicPr>
          <p:cNvPr id="1030" name="Picture 6" descr="http://im7-tub-ru.yandex.net/i?id=502581176-5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214553"/>
            <a:ext cx="2500330" cy="2300917"/>
          </a:xfrm>
          <a:prstGeom prst="rect">
            <a:avLst/>
          </a:prstGeom>
          <a:noFill/>
          <a:ln w="38100" cmpd="sng">
            <a:solidFill>
              <a:srgbClr val="00B050"/>
            </a:solidFill>
          </a:ln>
        </p:spPr>
      </p:pic>
      <p:pic>
        <p:nvPicPr>
          <p:cNvPr id="1032" name="Picture 8" descr="http://im7-tub-ru.yandex.net/i?id=484099323-4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714884"/>
            <a:ext cx="2500330" cy="1875248"/>
          </a:xfrm>
          <a:prstGeom prst="rect">
            <a:avLst/>
          </a:prstGeom>
          <a:noFill/>
          <a:ln w="38100" cmpd="sng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28596" y="500042"/>
            <a:ext cx="8358246" cy="5857916"/>
          </a:xfrm>
          <a:prstGeom prst="ellipse">
            <a:avLst/>
          </a:prstGeom>
          <a:solidFill>
            <a:srgbClr val="92D050"/>
          </a:solidFill>
          <a:ln w="381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4214818"/>
            <a:ext cx="5806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предложение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285992"/>
            <a:ext cx="3643338" cy="914400"/>
          </a:xfrm>
          <a:prstGeom prst="rect">
            <a:avLst/>
          </a:prstGeom>
          <a:solidFill>
            <a:srgbClr val="92D050"/>
          </a:solidFill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858150" y="2142322"/>
            <a:ext cx="2143140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Арка 7"/>
          <p:cNvSpPr/>
          <p:nvPr/>
        </p:nvSpPr>
        <p:spPr>
          <a:xfrm rot="10800000">
            <a:off x="2500298" y="3071810"/>
            <a:ext cx="914400" cy="428628"/>
          </a:xfrm>
          <a:prstGeom prst="blockArc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10800000">
            <a:off x="6500826" y="3143248"/>
            <a:ext cx="914400" cy="357190"/>
          </a:xfrm>
          <a:prstGeom prst="blockArc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58016" y="3143248"/>
            <a:ext cx="142876" cy="1428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28596" y="500042"/>
            <a:ext cx="8358246" cy="5857916"/>
          </a:xfrm>
          <a:prstGeom prst="ellipse">
            <a:avLst/>
          </a:prstGeom>
          <a:solidFill>
            <a:srgbClr val="92D050"/>
          </a:solidFill>
          <a:ln w="381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3571876"/>
            <a:ext cx="46953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слово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285992"/>
            <a:ext cx="3643338" cy="914400"/>
          </a:xfrm>
          <a:prstGeom prst="rect">
            <a:avLst/>
          </a:prstGeom>
          <a:solidFill>
            <a:srgbClr val="92D050"/>
          </a:solidFill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28596" y="500042"/>
            <a:ext cx="8358246" cy="5857916"/>
          </a:xfrm>
          <a:prstGeom prst="ellipse">
            <a:avLst/>
          </a:prstGeom>
          <a:solidFill>
            <a:srgbClr val="92D050"/>
          </a:solidFill>
          <a:ln w="381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3571876"/>
            <a:ext cx="370146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слог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214554"/>
            <a:ext cx="3643338" cy="914400"/>
          </a:xfrm>
          <a:prstGeom prst="rect">
            <a:avLst/>
          </a:prstGeom>
          <a:solidFill>
            <a:srgbClr val="92D050"/>
          </a:solidFill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644100" y="2642388"/>
            <a:ext cx="2143140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642918"/>
            <a:ext cx="53027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ударение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 flipH="1" flipV="1">
            <a:off x="4107653" y="3036091"/>
            <a:ext cx="571504" cy="35719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28596" y="500042"/>
            <a:ext cx="8358246" cy="5857916"/>
          </a:xfrm>
          <a:prstGeom prst="ellipse">
            <a:avLst/>
          </a:prstGeom>
          <a:solidFill>
            <a:srgbClr val="92D050"/>
          </a:solidFill>
          <a:ln w="381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2928934"/>
            <a:ext cx="438556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</a:t>
            </a:r>
          </a:p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буква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214422"/>
            <a:ext cx="3643338" cy="914400"/>
          </a:xfrm>
          <a:prstGeom prst="rect">
            <a:avLst/>
          </a:prstGeom>
          <a:solidFill>
            <a:srgbClr val="92D050"/>
          </a:solidFill>
          <a:ln w="889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644100" y="1785132"/>
            <a:ext cx="2143140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3321835" y="1678769"/>
            <a:ext cx="928694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655908" cy="769441"/>
          </a:xfrm>
          <a:prstGeom prst="rect">
            <a:avLst/>
          </a:prstGeom>
          <a:solidFill>
            <a:srgbClr val="92D050"/>
          </a:solidFill>
          <a:ln w="63500" cmpd="sng">
            <a:solidFill>
              <a:srgbClr val="00B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Звуки   и   буквы: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мальвин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33575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500570"/>
            <a:ext cx="3357586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ГЛАСНЫЕ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142984"/>
            <a:ext cx="2857520" cy="436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142984"/>
            <a:ext cx="292892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857620" y="1142984"/>
            <a:ext cx="5016500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СОГЛАСНЫЕ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286512" y="4643446"/>
            <a:ext cx="2857488" cy="84296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</a:rPr>
              <a:t>МЯГКИЕ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71868" y="4643446"/>
            <a:ext cx="2714620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ТВЁРДЫЕ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1142984"/>
            <a:ext cx="914400" cy="914400"/>
          </a:xfrm>
          <a:prstGeom prst="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1142984"/>
            <a:ext cx="914400" cy="914400"/>
          </a:xfrm>
          <a:prstGeom prst="rect">
            <a:avLst/>
          </a:prstGeom>
          <a:solidFill>
            <a:srgbClr val="00B0F0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29600" y="1142984"/>
            <a:ext cx="914400" cy="914400"/>
          </a:xfrm>
          <a:prstGeom prst="rect">
            <a:avLst/>
          </a:prstGeom>
          <a:solidFill>
            <a:srgbClr val="92D050"/>
          </a:solidFill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608513" y="3749677"/>
            <a:ext cx="3357586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5367944" cy="769441"/>
          </a:xfrm>
          <a:prstGeom prst="rect">
            <a:avLst/>
          </a:prstGeom>
          <a:solidFill>
            <a:srgbClr val="92D050"/>
          </a:solidFill>
          <a:ln w="63500" cmpd="sng">
            <a:solidFill>
              <a:srgbClr val="00B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Слог - слияние: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мальви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071546"/>
            <a:ext cx="185738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71546"/>
            <a:ext cx="1915742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071546"/>
            <a:ext cx="2000264" cy="297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альви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071546"/>
            <a:ext cx="185738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00232" y="3500438"/>
            <a:ext cx="1928826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ГЛАСНЫЙ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4282" y="3500438"/>
            <a:ext cx="1785950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ТВЁРДЫЙ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16" y="3500438"/>
            <a:ext cx="1928826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ГЛАСНЫЙ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929190" y="3500438"/>
            <a:ext cx="1928826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</a:rPr>
              <a:t>МЯГКИЙ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607985" y="2535231"/>
            <a:ext cx="2928958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394331" y="2535231"/>
            <a:ext cx="2928958" cy="1588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143108" y="4000504"/>
            <a:ext cx="914400" cy="914400"/>
          </a:xfrm>
          <a:prstGeom prst="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929454" y="4000504"/>
            <a:ext cx="914400" cy="914400"/>
          </a:xfrm>
          <a:prstGeom prst="rect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4000504"/>
            <a:ext cx="914400" cy="914400"/>
          </a:xfrm>
          <a:prstGeom prst="rect">
            <a:avLst/>
          </a:prstGeom>
          <a:solidFill>
            <a:srgbClr val="00B0F0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929322" y="4000504"/>
            <a:ext cx="914400" cy="914400"/>
          </a:xfrm>
          <a:prstGeom prst="rect">
            <a:avLst/>
          </a:prstGeom>
          <a:solidFill>
            <a:srgbClr val="92D050"/>
          </a:solidFill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есяц 19"/>
          <p:cNvSpPr/>
          <p:nvPr/>
        </p:nvSpPr>
        <p:spPr>
          <a:xfrm rot="16200000">
            <a:off x="1800204" y="4772036"/>
            <a:ext cx="457200" cy="914400"/>
          </a:xfrm>
          <a:prstGeom prst="mo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есяц 20"/>
          <p:cNvSpPr/>
          <p:nvPr/>
        </p:nvSpPr>
        <p:spPr>
          <a:xfrm rot="16200000">
            <a:off x="6657988" y="4772036"/>
            <a:ext cx="457200" cy="914400"/>
          </a:xfrm>
          <a:prstGeom prst="mo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1142976" y="5572140"/>
            <a:ext cx="1857388" cy="857256"/>
          </a:xfrm>
          <a:prstGeom prst="rtTriangle">
            <a:avLst/>
          </a:prstGeom>
          <a:solidFill>
            <a:srgbClr val="00B0F0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 rot="10800000">
            <a:off x="1142976" y="5572140"/>
            <a:ext cx="1857388" cy="857256"/>
          </a:xfrm>
          <a:prstGeom prst="rtTriangle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 rot="10800000">
            <a:off x="5929322" y="5643578"/>
            <a:ext cx="1857388" cy="857256"/>
          </a:xfrm>
          <a:prstGeom prst="rtTriangle">
            <a:avLst/>
          </a:prstGeom>
          <a:solidFill>
            <a:srgbClr val="FF0000"/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>
            <a:off x="5929322" y="5643578"/>
            <a:ext cx="1857388" cy="857256"/>
          </a:xfrm>
          <a:prstGeom prst="rtTriangle">
            <a:avLst/>
          </a:prstGeom>
          <a:solidFill>
            <a:srgbClr val="92D050"/>
          </a:solidFill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31</Words>
  <Application>Microsoft Office PowerPoint</Application>
  <PresentationFormat>Экран (4:3)</PresentationFormat>
  <Paragraphs>20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2022-10-02T13:56:51Z</dcterms:modified>
</cp:coreProperties>
</file>