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4" r:id="rId12"/>
    <p:sldId id="276" r:id="rId13"/>
    <p:sldId id="277" r:id="rId14"/>
    <p:sldId id="278" r:id="rId15"/>
    <p:sldId id="279" r:id="rId16"/>
    <p:sldId id="280" r:id="rId17"/>
    <p:sldId id="281" r:id="rId18"/>
    <p:sldId id="285" r:id="rId19"/>
    <p:sldId id="282" r:id="rId20"/>
    <p:sldId id="286" r:id="rId21"/>
    <p:sldId id="283" r:id="rId22"/>
    <p:sldId id="288" r:id="rId23"/>
    <p:sldId id="287" r:id="rId24"/>
    <p:sldId id="284" r:id="rId25"/>
    <p:sldId id="290" r:id="rId26"/>
    <p:sldId id="289" r:id="rId27"/>
    <p:sldId id="29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defRPr/>
            </a:pPr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 panose="05020102010507070707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335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 panose="05020102010507070707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825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 panose="05000000000000000000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 panose="05000000000000000000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1930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 panose="05020102010507070707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225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 panose="05020102010507070707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215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39136" cy="1143000"/>
          </a:xfrm>
        </p:spPr>
        <p:txBody>
          <a:bodyPr>
            <a:prstTxWarp prst="textStop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ibl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презентация</a:t>
            </a:r>
            <a:endParaRPr lang="ru-RU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7848872" cy="5328592"/>
          </a:xfrm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На тему: 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 algn="ctr">
              <a:buNone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« Подготовка детей к действиям в условиях различного рода экстремальных и опасных ситуациях»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 algn="ctr">
              <a:buNone/>
            </a:pPr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МДОУ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«Детский сад комбинированного вида №124»</a:t>
            </a: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 algn="ctr"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Заводского района </a:t>
            </a:r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г.Саратова</a:t>
            </a: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>
              <a:buNone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>
              <a:buNone/>
            </a:pP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Подготовила воспитатель: </a:t>
            </a:r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Леснова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О.Ю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.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                                           </a:t>
            </a:r>
            <a:endParaRPr lang="ru-RU" sz="2000" b="1" dirty="0">
              <a:ln w="18000">
                <a:solidFill>
                  <a:srgbClr val="AC66BB">
                    <a:satMod val="140000"/>
                  </a:srgbClr>
                </a:solidFill>
                <a:prstDash val="solid"/>
                <a:miter lim="800000"/>
              </a:ln>
              <a:solidFill>
                <a:prstClr val="black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>
              <a:buNone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pPr marL="0" indent="0"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                                             </a:t>
            </a: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8223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   </a:t>
            </a:r>
            <a:r>
              <a:rPr lang="ru-RU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 ПОПАДИ В БЕДУ»</a:t>
            </a:r>
            <a:endParaRPr lang="ru-RU" dirty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3794" name="Picture 2" descr="C:\Users\Андрей\Desktop\1449543911_telefon-deti-opasnost.jpg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3400" y="1609725"/>
            <a:ext cx="7162800" cy="484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81000" y="0"/>
            <a:ext cx="49530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5148064" y="1556792"/>
            <a:ext cx="2952328" cy="233910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 доверяй не знакомым, 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это </a:t>
            </a:r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может быть </a:t>
            </a:r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опасно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2075" y="55563"/>
            <a:ext cx="5013325" cy="665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5105400" y="1412776"/>
            <a:ext cx="3048000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 деревьям лазить</a:t>
            </a:r>
            <a:endParaRPr lang="ru-RU" sz="2800" dirty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28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опасно, </a:t>
            </a:r>
            <a:endParaRPr lang="ru-RU" sz="28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28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можно </a:t>
            </a:r>
            <a:r>
              <a:rPr lang="ru-RU" sz="28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упасть и </a:t>
            </a:r>
            <a:r>
              <a:rPr lang="ru-RU" sz="28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травмироваться</a:t>
            </a:r>
            <a:endParaRPr lang="ru-RU" sz="28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2800" dirty="0">
              <a:solidFill>
                <a:schemeClr val="accent2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04800" y="52388"/>
            <a:ext cx="4267200" cy="679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4716016" y="1484784"/>
            <a:ext cx="3200400" cy="24006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 темное время суток одним 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гулять </a:t>
            </a:r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</a:t>
            </a:r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 smtClean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04800" y="304800"/>
            <a:ext cx="4267200" cy="623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4572000" y="1268760"/>
            <a:ext cx="3581400" cy="261610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 прыгать с качелей на ходу, 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можно </a:t>
            </a:r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получить травму</a:t>
            </a:r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dirty="0">
              <a:solidFill>
                <a:schemeClr val="accent2"/>
              </a:solidFill>
            </a:endParaRPr>
          </a:p>
          <a:p>
            <a:endParaRPr lang="ru-RU" sz="1800" dirty="0">
              <a:solidFill>
                <a:schemeClr val="accent2"/>
              </a:solidFill>
            </a:endParaRPr>
          </a:p>
          <a:p>
            <a:endParaRPr lang="ru-RU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47800" y="1752600"/>
            <a:ext cx="6248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05000"/>
            <a:ext cx="1133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1115616" y="346364"/>
            <a:ext cx="640648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 </a:t>
            </a:r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гулять на свалках, можно </a:t>
            </a:r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пораниться</a:t>
            </a:r>
            <a:endParaRPr lang="ru-RU" sz="3200" dirty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43000" y="1524000"/>
            <a:ext cx="6781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1953847" y="332657"/>
            <a:ext cx="4796187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 дразнить </a:t>
            </a:r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собак</a:t>
            </a:r>
            <a:endParaRPr lang="ru-RU" sz="3200" dirty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143000"/>
            <a:ext cx="74041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64476" y="0"/>
            <a:ext cx="7014294" cy="123110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 гладить бродячих животных, они могут </a:t>
            </a:r>
            <a:r>
              <a:rPr lang="ru-RU" sz="2800" b="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быть заразными</a:t>
            </a:r>
            <a:endParaRPr lang="ru-RU" sz="2800" b="0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7200" y="304800"/>
            <a:ext cx="5410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6009812" y="836712"/>
            <a:ext cx="2438400" cy="437042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 лазить по крышам, 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можно </a:t>
            </a:r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сорваться 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 </a:t>
            </a:r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упасть</a:t>
            </a:r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3200" dirty="0">
              <a:solidFill>
                <a:schemeClr val="accent2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dirty="0" smtClean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1422400"/>
            <a:ext cx="7620000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952600" y="39384"/>
            <a:ext cx="7134944" cy="13542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 незнакомцам нельзя садиться в машину</a:t>
            </a:r>
            <a:r>
              <a:rPr lang="ru-RU" sz="3200" b="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3200" b="0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16-36-17-stixi-dlya-detej-pravila-pozharnoj-bezopasnosti-4-300x21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3529" y="692696"/>
            <a:ext cx="7636590" cy="5777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7200" y="762000"/>
            <a:ext cx="58674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317348" y="1412776"/>
            <a:ext cx="1919808" cy="397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На стройках 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>
              <a:spcBef>
                <a:spcPct val="50000"/>
              </a:spcBef>
            </a:pPr>
            <a:r>
              <a:rPr lang="ru-RU" sz="3200" dirty="0" smtClean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играть опасно</a:t>
            </a:r>
            <a:endParaRPr lang="ru-RU" sz="3200" dirty="0" smtClean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 sz="1800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04800" y="990600"/>
            <a:ext cx="779559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752600" y="336552"/>
            <a:ext cx="577172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 играй на дороге</a:t>
            </a:r>
            <a:endParaRPr lang="ru-RU" sz="3200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81000" y="1295400"/>
            <a:ext cx="81534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81000" y="304800"/>
            <a:ext cx="77914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Будь внимателен, когда переходишь дорогу.</a:t>
            </a:r>
            <a:endParaRPr lang="ru-RU" sz="3200" i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04800" y="1524000"/>
            <a:ext cx="6781800" cy="523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04800" y="471055"/>
            <a:ext cx="712879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 есть снег, можно заболеть</a:t>
            </a:r>
            <a:endParaRPr lang="ru-RU" sz="3200" dirty="0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7200" y="228600"/>
            <a:ext cx="52451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5731319" y="908720"/>
            <a:ext cx="2326084" cy="43088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Нельзя  ходить по железнодорожным путям, моно попасть </a:t>
            </a:r>
            <a:endParaRPr lang="ru-RU" sz="3200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под </a:t>
            </a:r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поезд</a:t>
            </a:r>
            <a:r>
              <a:rPr lang="ru-RU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1" cstate="print"/>
          <a:srcRect l="51286" r="2194" b="12691"/>
          <a:stretch>
            <a:fillRect/>
          </a:stretch>
        </p:blipFill>
        <p:spPr bwMode="auto">
          <a:xfrm>
            <a:off x="762000" y="228600"/>
            <a:ext cx="4572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5436096" y="720952"/>
            <a:ext cx="2592288" cy="51398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Не цепляйтесь </a:t>
            </a:r>
            <a:endParaRPr lang="ru-RU" sz="32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 автобусу</a:t>
            </a:r>
            <a:endParaRPr lang="ru-RU" sz="32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сзади,  можно </a:t>
            </a:r>
            <a:endParaRPr lang="ru-RU" sz="3200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сорваться </a:t>
            </a:r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 попасть </a:t>
            </a:r>
            <a:endParaRPr lang="ru-RU" sz="3200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под </a:t>
            </a:r>
            <a:r>
              <a:rPr lang="ru-RU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колеса</a:t>
            </a:r>
            <a:r>
              <a:rPr lang="ru-RU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3200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endParaRPr lang="ru-RU" dirty="0"/>
          </a:p>
          <a:p>
            <a:endParaRPr lang="ru-RU" dirty="0" smtClean="0"/>
          </a:p>
          <a:p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7931224" cy="4189080"/>
          </a:xfrm>
        </p:spPr>
        <p:txBody>
          <a:bodyPr>
            <a:prstTxWarp prst="textDeflateInflat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 !</a:t>
            </a: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16-36-26-stixi-dlya-detej-pravila-pozharnoj-bezopasnosti-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9553" y="908720"/>
            <a:ext cx="7405609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дрей\Desktop\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548680"/>
            <a:ext cx="7582529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35b531ce0f98161d755ffe4b4085c0d3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5" y="620688"/>
            <a:ext cx="7416823" cy="5887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дрей\Desktop\1654547dc5056f85c70289ac595011fa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3528" y="692696"/>
            <a:ext cx="7555697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Андрей\Desktop\sm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9553" y="836712"/>
            <a:ext cx="7479146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дрей\Desktop\16-36-11-stixi-dlya-detej-pravila-pozharnoj-bezopasnosti-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3529" y="1052736"/>
            <a:ext cx="758936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дрей\Desktop\7bhyPcQr0W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764704"/>
            <a:ext cx="7558650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1015</Words>
  <Application>WPS Presentation</Application>
  <PresentationFormat>Экран (4:3)</PresentationFormat>
  <Paragraphs>80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Arial</vt:lpstr>
      <vt:lpstr>SimSun</vt:lpstr>
      <vt:lpstr>Wingdings</vt:lpstr>
      <vt:lpstr>Wingdings 2</vt:lpstr>
      <vt:lpstr>Wingdings</vt:lpstr>
      <vt:lpstr>Trebuchet MS</vt:lpstr>
      <vt:lpstr>Microsoft YaHei</vt:lpstr>
      <vt:lpstr>Arial Unicode MS</vt:lpstr>
      <vt:lpstr>Calibri</vt:lpstr>
      <vt:lpstr>Изящная</vt:lpstr>
      <vt:lpstr> презентация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« НЕ ПОПАДИ В БЕДУ»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Asus</cp:lastModifiedBy>
  <cp:revision>20</cp:revision>
  <dcterms:created xsi:type="dcterms:W3CDTF">2021-04-25T14:43:00Z</dcterms:created>
  <dcterms:modified xsi:type="dcterms:W3CDTF">2022-10-02T13:57:00Z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1033-11.2.0.9906</vt:lpwstr>
  </property>
</Properties>
</file>