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5.infourok.ru/uploads/ex/01d0/001746d7-d1843422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 descr="А какое настроение у этой картины?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Картина художника Ивана Ивановича Шишкина «На Севере диком» Если смешать осн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27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AutoShape 2" descr="https://wpainting.ru/images/hudozhniki/ajvazovskij/opisanie-kartiny-noch-na-chyornom-more/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8548" name="Picture 4" descr="http://i-aivazovsky.ru/painting/item/f00/s00/e0000085/pic/00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27"/>
            <a:ext cx="5000660" cy="6715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572132" y="571480"/>
            <a:ext cx="35718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Иван Константинович Айвазовский «Чёрное море»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Если капнем немного чёрной краски , то цвета затемняются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 descr="Как художники - пейзажисты изображают природные явления на картинах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AutoShape 2" descr="https://vsdn.ru/images/data/mus/70035_big_13464170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3668" name="Picture 4" descr="https://wearts.ru/images/russianpaint/135/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5384" y="1366009"/>
            <a:ext cx="7489954" cy="5125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7158" y="285728"/>
            <a:ext cx="82868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Исаак Левитан «Буря. Дождь»</a:t>
            </a:r>
            <a:endParaRPr lang="ru-RU" sz="4800" b="1" cap="none" spc="0" dirty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https://avatars.mds.yandex.net/get-zen_doc/4004066/pub_5fad6276d3198f35f729ad96_5fad6547c3975f5b3d5f7476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864765"/>
            <a:ext cx="8501042" cy="5993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57158" y="0"/>
            <a:ext cx="82868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Архип Куинджи «Облака»</a:t>
            </a:r>
            <a:endParaRPr lang="ru-RU" sz="4800" b="1" cap="none" spc="0" dirty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https://artinvestment.ru/content/download/news_2018/20181008_kuindzhi-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00108"/>
            <a:ext cx="8121860" cy="5857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Архип Куинджи «Ночь на Днепре»</a:t>
            </a:r>
            <a:endParaRPr lang="ru-RU" sz="4400" b="1" cap="none" spc="0" dirty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 descr="https://www.culture.ru/storage/images/76d0236890dbbaf392af156d53295a75/46c059abba00bf0baa2917cb191ea76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475" y="1149359"/>
            <a:ext cx="8782525" cy="5708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Иван Айвазовский «Девяты</a:t>
            </a:r>
            <a:r>
              <a:rPr lang="ru-RU" sz="44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й вал»</a:t>
            </a:r>
            <a:endParaRPr lang="ru-RU" sz="4400" b="1" cap="none" spc="0" dirty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https://mirovoeiskusstvo.ru/wp-content/uploads/2017/06/ayvazovsky-burya-na-more-nochyu-18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96354"/>
            <a:ext cx="7753255" cy="6361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Иван Айвазовский «Буря на море ночью</a:t>
            </a:r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»</a:t>
            </a:r>
            <a:endParaRPr lang="ru-RU" sz="3600" b="1" cap="none" spc="0" dirty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atic.tildacdn.com/tild3237-6636-4233-b939-346261303936/Paint_Set_5_001_Smal.jpg"/>
          <p:cNvPicPr>
            <a:picLocks noChangeAspect="1" noChangeArrowheads="1"/>
          </p:cNvPicPr>
          <p:nvPr/>
        </p:nvPicPr>
        <p:blipFill>
          <a:blip r:embed="rId2"/>
          <a:srcRect t="13187" b="21818"/>
          <a:stretch>
            <a:fillRect/>
          </a:stretch>
        </p:blipFill>
        <p:spPr bwMode="auto">
          <a:xfrm>
            <a:off x="0" y="214290"/>
            <a:ext cx="9106721" cy="6643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 descr="https://www.asu.ru/files/images/editor/2015-12/sverch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8542862" cy="5786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Николай Сверчков «Вьюга»</a:t>
            </a:r>
            <a:endParaRPr lang="ru-RU" sz="4400" b="1" cap="none" spc="0" dirty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Как показывает художник на картине сильный ветер?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2" descr="ПОМНИТЕ Черный цвет –это сажа , мощная и сильная краска , способная поглотит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0" name="AutoShape 4" descr="https://fsd.multiurok.ru/html/2019/09/27/s_5d8dd5d627e70/img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1862" name="AutoShape 6" descr="https://fsd.multiurok.ru/html/2019/09/27/s_5d8dd5d627e70/img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1864" name="AutoShape 8" descr="https://fsd.multiurok.ru/html/2019/09/27/s_5d8dd5d627e70/img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1866" name="Picture 10" descr="https://data10.proshkolu.ru/content/media/pic/std/4000000/3852000/3851757-dc02c5a5c8627c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605" y="285728"/>
            <a:ext cx="8758599" cy="6276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 descr="https://mpr.meteoinfo.ru/images/children_pictures/ris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6611"/>
            <a:ext cx="9144000" cy="6551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https://www.maam.ru/images/users/photos/medium/0eb2e6dda774d2bac14be7eea7cf87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926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 descr="https://www.maam.ru/images/users/photos/medium/7109353d288c5f2aec21ac4e87d8243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0"/>
            <a:ext cx="5000660" cy="6659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14290"/>
            <a:ext cx="807249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У тетрадного листочка, и у сахара кусочка</a:t>
            </a:r>
          </a:p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  у соли, и у мела, цвет какой бывает? </a:t>
            </a:r>
            <a:endParaRPr lang="ru-RU" sz="32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52226" name="Picture 2" descr="https://pm1.narvii.com/7536/82b3091749944d003233daca04de800b803e9ac7r1-1024-1011v2_h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357298"/>
            <a:ext cx="2749549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2228" name="AutoShape 4" descr="https://catherineasquithgallery.com/uploads/posts/2021-03/1614565337_52-p-belii-fon-estetika-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30" name="AutoShape 6" descr="https://catherineasquithgallery.com/uploads/posts/2021-03/1614565337_52-p-belii-fon-estetika-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32" name="AutoShape 8" descr="https://pbs.twimg.com/media/EcjY5fZXgAAeb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34" name="AutoShape 10" descr="https://pbs.twimg.com/media/EcjY5fZXgAAeb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36" name="AutoShape 12" descr="https://pbs.twimg.com/media/EcjY5fZXgAAeb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38" name="AutoShape 14" descr="https://pbs.twimg.com/media/EcjY5fZXgAAeb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2240" name="Picture 16" descr="https://pm1.narvii.com/7074/838c8256a101c68893c78f194398ea4e78f09477r1-540-540v2_h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7" y="3571877"/>
            <a:ext cx="3286123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242" name="Picture 18" descr="https://pm1.narvii.com/7669/a771af276aa6b4b3d36f8f894b17b7a1619fa1b4r1-800-800v2_hq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28976"/>
            <a:ext cx="3429024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14291"/>
            <a:ext cx="807249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Хоть таится в дымоходе,</a:t>
            </a:r>
          </a:p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У пантер он вечно в моде,</a:t>
            </a:r>
          </a:p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Да и пингвин любой</a:t>
            </a:r>
          </a:p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Носит каждый день с собой</a:t>
            </a:r>
          </a:p>
          <a:p>
            <a:pPr algn="ctr"/>
            <a:endParaRPr lang="ru-RU" sz="32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102402" name="Picture 2" descr="https://i.pinimg.com/736x/f1/f8/e9/f1f8e91f8310ff9218a382bbef0be196--high-fash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857364"/>
            <a:ext cx="1671527" cy="2505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04" name="Picture 4" descr="https://data.whicdn.com/images/221723933/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572008"/>
            <a:ext cx="3068801" cy="2100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06" name="AutoShape 6" descr="https://pbs.twimg.com/media/EYsjcbxXkAAsGa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08" name="Picture 8" descr="https://i.pinimg.com/736x/21/04/e5/2104e535737165954d483726f63028e0--photo-quality-black-is-blac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30508" y="2333667"/>
            <a:ext cx="3013492" cy="4524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10" name="Picture 10" descr="https://i.pinimg.com/736x/13/ad/8e/13ad8ecadcca4dc5f01e13f5209a9f5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2643182"/>
            <a:ext cx="3013592" cy="3746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https://doc4web.ru/uploads/files/16/15570/hello_html_11fe79a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3432"/>
            <a:ext cx="9144000" cy="6948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Белая краска дарит картине много света и радости!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Картина Бориса Михайловича Кустодиева «Масленица» Если смешать основную пали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Белая краска – самая светлая из всех красок, она осветляет все цвета. розова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Черная краска помогает художнику передать настроение печали или тревоги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86</Words>
  <Application>Microsoft Office PowerPoint</Application>
  <PresentationFormat>Экран (4:3)</PresentationFormat>
  <Paragraphs>13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KrisChati</dc:creator>
  <cp:lastModifiedBy>Школа</cp:lastModifiedBy>
  <cp:revision>7</cp:revision>
  <dcterms:created xsi:type="dcterms:W3CDTF">2021-09-12T15:44:38Z</dcterms:created>
  <dcterms:modified xsi:type="dcterms:W3CDTF">2021-09-13T07:38:16Z</dcterms:modified>
</cp:coreProperties>
</file>