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  <p:sldId id="27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17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8487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04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5205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797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29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698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343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80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08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02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85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7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1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34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CD041-D57B-4250-9402-03500F4828F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AABF9C0-003B-4E8D-BDA9-CF9454D4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48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2396" y="2025226"/>
            <a:ext cx="691963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Сказочные домики</a:t>
            </a:r>
            <a:endParaRPr lang="ru-RU" sz="9600" b="1" cap="none" spc="0" dirty="0">
              <a:ln w="6600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925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53" y="0"/>
            <a:ext cx="119120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0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11" y="0"/>
            <a:ext cx="11635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55" y="-1"/>
            <a:ext cx="11374582" cy="687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4" y="0"/>
            <a:ext cx="120534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8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545" y="-17616"/>
            <a:ext cx="12330545" cy="681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8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54" y="0"/>
            <a:ext cx="114838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4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m1.narvii.com/7147/607e1b08648ead203d349cfe30dd9dfeb40ac655r1-753-454v2_h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13855"/>
            <a:ext cx="11360727" cy="684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55"/>
            <a:ext cx="2047897" cy="214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4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honoteka.org/uploads/posts/2021-04/1618464658_24-phonoteka_org-p-fon-iz-smesharikov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995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cdn01.ru/files/users/images/36/95/369580e617a84ee135881ec4de2759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273" y="0"/>
            <a:ext cx="3105727" cy="310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52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pbs.twimg.com/media/EjCkxETXgAkCYX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589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catherineasquithgallery.com/uploads/posts/2021-03/1614550990_63-p-smeshariki-na-belom-fone-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0" y="3657599"/>
            <a:ext cx="3061855" cy="306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37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5342"/>
          <a:stretch/>
        </p:blipFill>
        <p:spPr>
          <a:xfrm>
            <a:off x="9162627" y="2923309"/>
            <a:ext cx="3029373" cy="3101976"/>
          </a:xfrm>
          <a:prstGeom prst="rect">
            <a:avLst/>
          </a:prstGeom>
        </p:spPr>
      </p:pic>
      <p:pic>
        <p:nvPicPr>
          <p:cNvPr id="11268" name="Picture 4" descr="https://2000culture.com/images2/smesharikistranasmesharikovdomikaezhik_E00893A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8582" cy="682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41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772" y="401782"/>
            <a:ext cx="8045664" cy="606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1709" y="2663649"/>
            <a:ext cx="3181794" cy="3105583"/>
          </a:xfrm>
          <a:prstGeom prst="rect">
            <a:avLst/>
          </a:prstGeom>
        </p:spPr>
      </p:pic>
      <p:pic>
        <p:nvPicPr>
          <p:cNvPr id="12292" name="Picture 4" descr="http://www.youloveit.ru/uploads/gallery/main/583/youloveit_ru_smeshariki_kartinki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1709" cy="687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21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phonoteka.org/uploads/posts/2021-04/1619789234_31-phonoteka_org-p-polyana-smesharikov-fon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7935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2627" y="181625"/>
            <a:ext cx="3115110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tatic.wikia.nocookie.net/shararam-smeshi/images/d/d3/Home-Barash.png/revision/latest?cb=20170421114655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28" y="0"/>
            <a:ext cx="11214763" cy="689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yt3.ggpht.com/a/AATXAJzSXnc1XURxuC6e7TV0j-TWEOtvG-7uc3dnIddm=s900-c-k-c0xffffffff-no-rj-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284" y="3264205"/>
            <a:ext cx="3626716" cy="362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70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on-desktop.com/wps/Cartoons_Beautiful_house_in_the_cartoon_Kikoriki_085664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822873" cy="687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7753"/>
          <a:stretch/>
        </p:blipFill>
        <p:spPr>
          <a:xfrm>
            <a:off x="9116291" y="3685732"/>
            <a:ext cx="3075709" cy="317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5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honoteka.org/uploads/posts/2021-04/thumbs/1618464656_19-phonoteka_org-p-fon-iz-smesharikov-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1970"/>
            <a:ext cx="6941127" cy="675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3365" y="2103514"/>
            <a:ext cx="3334215" cy="303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28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3962" y="914400"/>
            <a:ext cx="3214255" cy="4652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- Вот, смотри: я в этот короб положу пирожки, а ты отнеси их дедушке да бабушке. Да помни: короб по дороге не открывай, пирожки не вынимай. Я на дубок залезу, за тобой следить буду! – говорила Машенька медведю.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18" y="0"/>
            <a:ext cx="6990853" cy="620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2110" y="457200"/>
            <a:ext cx="436418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Она была так прелестна и нежна, но изо льда, из ослепительно сверкающего льда, и всё же живая! Глаза её сияли, как две ясные звезды, но не было в них ни теплоты, ни покоя. Это была высокая, стройная, ослепительно белая женщина – Снежная королева; и шуба и шапка на ней были из снега.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568" y="0"/>
            <a:ext cx="5322432" cy="68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79230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27271" y="1536175"/>
            <a:ext cx="39901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Жили-были на свете три поросёнка. Три брата. Все одинакового роста, кругленькие, розовые, с одинаковыми весёлыми хвостиками. Даже имена у них были похожи. Звали поросят </a:t>
            </a:r>
            <a:r>
              <a:rPr lang="ru-RU" sz="2000" dirty="0" err="1" smtClean="0"/>
              <a:t>Ниф-Ниф</a:t>
            </a:r>
            <a:r>
              <a:rPr lang="ru-RU" sz="2000" dirty="0" smtClean="0"/>
              <a:t>, </a:t>
            </a:r>
            <a:r>
              <a:rPr lang="ru-RU" sz="2000" dirty="0" err="1" smtClean="0"/>
              <a:t>Нуф-Нуф</a:t>
            </a:r>
            <a:r>
              <a:rPr lang="ru-RU" sz="2000" dirty="0" smtClean="0"/>
              <a:t>, </a:t>
            </a:r>
            <a:r>
              <a:rPr lang="ru-RU" sz="2000" dirty="0" err="1" smtClean="0"/>
              <a:t>Наф-Наф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1326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09" y="150610"/>
            <a:ext cx="5306291" cy="67073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80909" y="1579417"/>
            <a:ext cx="430876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- Терем-теремок! Кто в тереме живёт?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dirty="0" smtClean="0"/>
              <a:t>Я – мышка-норушка! А ты кто?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dirty="0" smtClean="0"/>
              <a:t>А я лягушка-квакушка.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dirty="0" smtClean="0"/>
              <a:t>Иди ко мне жить!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Лягушка прыгнула в теремок. Стали они вдвоём жить. </a:t>
            </a:r>
          </a:p>
        </p:txBody>
      </p:sp>
    </p:spTree>
    <p:extLst>
      <p:ext uri="{BB962C8B-B14F-4D97-AF65-F5344CB8AC3E}">
        <p14:creationId xmlns:p14="http://schemas.microsoft.com/office/powerpoint/2010/main" val="12953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8836" y="1842655"/>
            <a:ext cx="52231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Особенно чудесным и удивительным казалось русалочке то, что цветы на земле пахнут, не то что здесь, на морском дне, леса там зелёные, а рыбы среди ветвей поют так громко и красиво, что просто заслушаешься. 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2" y="-140884"/>
            <a:ext cx="6220691" cy="68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859"/>
            <a:ext cx="12192000" cy="659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1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247"/>
            <a:ext cx="12192000" cy="674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9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</TotalTime>
  <Words>227</Words>
  <Application>Microsoft Office PowerPoint</Application>
  <PresentationFormat>Широкоэкранный</PresentationFormat>
  <Paragraphs>10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7</cp:revision>
  <dcterms:created xsi:type="dcterms:W3CDTF">2021-11-21T15:51:38Z</dcterms:created>
  <dcterms:modified xsi:type="dcterms:W3CDTF">2022-10-02T14:16:28Z</dcterms:modified>
</cp:coreProperties>
</file>