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lesia\Desktop\Флешка черная\География 6 кл\Гидросфера\ОЗЕРА\1 оз Севан на фот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79541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Alesia\Desktop\Флешка черная\География 6 кл\Гидросфера\ОЗЕРА\10 образование болот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332656"/>
            <a:ext cx="9640072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91888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Alesia\Desktop\Флешка черная\География 6 кл\Гидросфера\ОЗЕРА\11 о Кильдин на карт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7024" cy="6935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52538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C:\Users\Alesia\Desktop\Флешка черная\География 6 кл\Гидросфера\ОЗЕРА\12 о Кильди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48680"/>
            <a:ext cx="7472427" cy="5543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09894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Alesia\Desktop\Флешка черная\География 6 кл\Гидросфера\ОЗЕРА\13 5 этаж озер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8" y="3788"/>
            <a:ext cx="9127561" cy="6854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1860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lesia\Desktop\Флешка черная\География 6 кл\Гидросфера\ОЗЕРА\2 оз Севан на карт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794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lesia\Desktop\Флешка черная\География 6 кл\Гидросфера\ОЗЕРА\3 оз Ладожское на карт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7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4096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lesia\Desktop\Флешка черная\География 6 кл\Гидросфера\ОЗЕРА\4 оз Онежско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0"/>
            <a:ext cx="71287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5220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Alesia\Desktop\Флешка черная\География 6 кл\Гидросфера\ОЗЕРА\5 оз Байкал на карт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-315416"/>
            <a:ext cx="9880972" cy="7621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256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Alesia\Desktop\Флешка черная\География 6 кл\Гидросфера\ОЗЕРА\6 карта Балхаш и Иссык Куль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590" y="476671"/>
            <a:ext cx="8302866" cy="6081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1615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Alesia\Desktop\Флешка черная\География 6 кл\Гидросфера\ОЗЕРА\7 оз Балхаш на карт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622"/>
            <a:ext cx="9216009" cy="6831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20297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Alesia\Desktop\Флешка черная\География 6 кл\Гидросфера\ОЗЕРА\8 Мертвое мор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8640960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83444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Alesia\Desktop\Флешка черная\География 6 кл\Гидросфера\ОЗЕРА\9 образование болот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4672"/>
            <a:ext cx="9144000" cy="7172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97560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Alesia</dc:creator>
  <cp:lastModifiedBy>Левицкая</cp:lastModifiedBy>
  <cp:revision>1</cp:revision>
  <dcterms:created xsi:type="dcterms:W3CDTF">2021-11-17T20:18:52Z</dcterms:created>
  <dcterms:modified xsi:type="dcterms:W3CDTF">2021-11-17T20:27:02Z</dcterms:modified>
</cp:coreProperties>
</file>