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7" r:id="rId3"/>
    <p:sldId id="257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49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Interview</a:t>
            </a:r>
            <a:endParaRPr lang="ru-RU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/>
              <a:t>1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 What is your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favourite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day of the week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My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favourite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day of the week is……</a:t>
            </a:r>
          </a:p>
          <a:p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2) What is your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favourite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season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My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favourite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season is ……</a:t>
            </a:r>
          </a:p>
          <a:p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3)What’s the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date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today?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Interview</a:t>
            </a:r>
            <a:endParaRPr lang="ru-RU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en-US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When were you born? 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  - year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 - season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 - month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 - date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 - day of the week</a:t>
            </a:r>
          </a:p>
          <a:p>
            <a:pPr>
              <a:buNone/>
            </a:pPr>
            <a:r>
              <a:rPr lang="en-US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I was born in/on …….</a:t>
            </a:r>
            <a:endParaRPr lang="en-US" sz="4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434" name="AutoShape 2" descr="https://kirovkukla.ru/assets/mgr/news/bezumno-krasivye-foto-s-dnem-rozhdeniya-9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8436" name="Picture 4" descr="https://demotivation.ru/wp-content/uploads/2020/07/14915-vozdushnyj_shar-tort_ukrashenie-Vozdushnyy_sharik-vypechka-maslyanyj_krem-x750-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86446" y="1214422"/>
            <a:ext cx="3000396" cy="20020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r>
              <a:rPr lang="en-US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Interview</a:t>
            </a:r>
            <a:endParaRPr lang="ru-RU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en-US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When is your Birthday? 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  - year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 - season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 - month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 - date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 - day of the week</a:t>
            </a:r>
          </a:p>
          <a:p>
            <a:pPr>
              <a:buNone/>
            </a:pPr>
            <a:r>
              <a:rPr lang="en-US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My Birthday is on …….</a:t>
            </a:r>
            <a:endParaRPr lang="en-US" sz="4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434" name="AutoShape 2" descr="https://kirovkukla.ru/assets/mgr/news/bezumno-krasivye-foto-s-dnem-rozhdeniya-9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8436" name="Picture 4" descr="https://demotivation.ru/wp-content/uploads/2020/07/14915-vozdushnyj_shar-tort_ukrashenie-Vozdushnyy_sharik-vypechka-maslyanyj_krem-x750-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86380" y="3214686"/>
            <a:ext cx="3000396" cy="20020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4400552" cy="1143000"/>
          </a:xfr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r>
              <a:rPr lang="en-US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What time is it?</a:t>
            </a:r>
            <a:endParaRPr lang="ru-RU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602" name="Picture 2" descr="https://i0.wp.com/pravodeneg.net/wp-content/uploads/2017/04/img6856124-e1492805792775-790x790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28794" y="928670"/>
            <a:ext cx="5715040" cy="5715041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r>
              <a:rPr lang="en-US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Timetable </a:t>
            </a:r>
            <a:endParaRPr lang="ru-RU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1) Every morning I get up ........7 am.</a:t>
            </a:r>
          </a:p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2) I have breakfast …….7.15 am.</a:t>
            </a:r>
          </a:p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3) I go to school …..7.30 am.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7650" name="Picture 2" descr="https://i.pinimg.com/originals/39/ba/b6/39bab6969bb849c741dd35c6e2a073e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https://i.pinimg.com/originals/fd/81/c8/fd81c8fa741dd33fb68a66d2bc529614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785794"/>
            <a:ext cx="8373198" cy="54292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22" name="Picture 2" descr="https://mulino58.ru/wp-content/uploads/3/4/2/342f78d97b7df3becb7f2de10cdadf7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1746" name="Picture 2" descr="https://fsd.multiurok.ru/html/2019/10/20/s_5dac89ca2fe4d/1229502_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1285860"/>
            <a:ext cx="9144001" cy="491014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2770" name="Picture 2" descr="https://mulino58.ru/wp-content/uploads/0/6/d/06d1a0dcc071d13146648047f92eacd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r>
              <a:rPr lang="en-US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What’s the date today?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4578" name="Picture 2" descr="https://www.wheniscalendars.com/wp-content/uploads/2019/12/september-2022-monthly-calendar-printable-holidays-arialblk-6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7" y="1500174"/>
            <a:ext cx="6638514" cy="507209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3794" name="Picture 2" descr="https://myslide.ru/documents_7/cbd50513a30a981f1eb4ef90f2a3b37c/img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4818" name="Picture 2" descr="https://myslide.ru/documents_7/21af0b81d5780648824e5857f1da1045/img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64384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cf2.ppt-online.org/files2/slide/u/ueE2Cw8145ylgMUfcOj7DkAbnNd9aioX063FIYTpRr/slide-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-357214"/>
            <a:ext cx="9144000" cy="721521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https://busyteacher.org/uploads/posts/2021-03/1616757065_screen-shot-2021-03-26-at-13.09.43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Picture 2" descr="https://cdn-englishdom.gcdn.co/dynamicus/blog-post/000/000/762/1594800154_content_700x45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095983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Remember!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472518" cy="4525963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sz="7200" u="sng" dirty="0" smtClean="0">
                <a:solidFill>
                  <a:srgbClr val="0070C0"/>
                </a:solidFill>
                <a:latin typeface="Arial Rounded MT Bold" pitchFamily="34" charset="0"/>
              </a:rPr>
              <a:t>On</a:t>
            </a:r>
            <a:r>
              <a:rPr lang="en-US" sz="7200" dirty="0" smtClean="0">
                <a:latin typeface="Arial Rounded MT Bold" pitchFamily="34" charset="0"/>
              </a:rPr>
              <a:t> Christmas </a:t>
            </a:r>
            <a:r>
              <a:rPr lang="en-US" sz="7200" u="sng" dirty="0" smtClean="0">
                <a:solidFill>
                  <a:srgbClr val="0070C0"/>
                </a:solidFill>
                <a:latin typeface="Arial Rounded MT Bold" pitchFamily="34" charset="0"/>
              </a:rPr>
              <a:t>day</a:t>
            </a:r>
          </a:p>
          <a:p>
            <a:r>
              <a:rPr lang="en-US" sz="7200" dirty="0" smtClean="0">
                <a:solidFill>
                  <a:srgbClr val="C00000"/>
                </a:solidFill>
                <a:latin typeface="Arial Rounded MT Bold" pitchFamily="34" charset="0"/>
              </a:rPr>
              <a:t>At</a:t>
            </a:r>
            <a:r>
              <a:rPr lang="en-US" sz="7200" dirty="0" smtClean="0">
                <a:latin typeface="Arial Rounded MT Bold" pitchFamily="34" charset="0"/>
              </a:rPr>
              <a:t> Christmas</a:t>
            </a:r>
            <a:endParaRPr lang="ru-RU" sz="72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Remember!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571612"/>
            <a:ext cx="8686800" cy="4525963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sz="6600" u="sng" dirty="0" smtClean="0">
                <a:solidFill>
                  <a:srgbClr val="0070C0"/>
                </a:solidFill>
                <a:latin typeface="Arial Rounded MT Bold" pitchFamily="34" charset="0"/>
              </a:rPr>
              <a:t>On</a:t>
            </a:r>
            <a:r>
              <a:rPr lang="en-US" sz="6600" dirty="0" smtClean="0">
                <a:latin typeface="Arial Rounded MT Bold" pitchFamily="34" charset="0"/>
              </a:rPr>
              <a:t> </a:t>
            </a:r>
            <a:r>
              <a:rPr lang="en-US" sz="6600" u="sng" dirty="0" smtClean="0">
                <a:latin typeface="Arial Rounded MT Bold" pitchFamily="34" charset="0"/>
              </a:rPr>
              <a:t>Monday</a:t>
            </a:r>
            <a:r>
              <a:rPr lang="en-US" sz="6600" dirty="0" smtClean="0">
                <a:latin typeface="Arial Rounded MT Bold" pitchFamily="34" charset="0"/>
              </a:rPr>
              <a:t> </a:t>
            </a:r>
            <a:r>
              <a:rPr lang="en-US" sz="6600" dirty="0" smtClean="0">
                <a:latin typeface="Arial Rounded MT Bold" pitchFamily="34" charset="0"/>
              </a:rPr>
              <a:t>e</a:t>
            </a:r>
            <a:r>
              <a:rPr lang="en-US" sz="6600" dirty="0" smtClean="0">
                <a:latin typeface="Arial Rounded MT Bold" pitchFamily="34" charset="0"/>
              </a:rPr>
              <a:t>vening </a:t>
            </a:r>
            <a:endParaRPr lang="en-US" sz="6600" u="sng" dirty="0" smtClean="0">
              <a:solidFill>
                <a:srgbClr val="0070C0"/>
              </a:solidFill>
              <a:latin typeface="Arial Rounded MT Bold" pitchFamily="34" charset="0"/>
            </a:endParaRPr>
          </a:p>
          <a:p>
            <a:r>
              <a:rPr lang="en-US" sz="7200" u="sng" dirty="0" smtClean="0">
                <a:solidFill>
                  <a:srgbClr val="C00000"/>
                </a:solidFill>
                <a:latin typeface="Arial Rounded MT Bold" pitchFamily="34" charset="0"/>
              </a:rPr>
              <a:t>In</a:t>
            </a:r>
            <a:r>
              <a:rPr lang="en-US" sz="7200" dirty="0" smtClean="0">
                <a:solidFill>
                  <a:srgbClr val="C00000"/>
                </a:solidFill>
                <a:latin typeface="Arial Rounded MT Bold" pitchFamily="34" charset="0"/>
              </a:rPr>
              <a:t> the evening</a:t>
            </a:r>
            <a:endParaRPr lang="ru-RU" sz="72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70C0"/>
                </a:solidFill>
                <a:latin typeface="Arial Rounded MT Bold" pitchFamily="34" charset="0"/>
              </a:rPr>
              <a:t>At the end of……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fontAlgn="base"/>
            <a:r>
              <a:rPr lang="en-US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AT the end of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…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обозначает 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«в конце чего-либо»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и обязательно указывается 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период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fontAlgn="base"/>
            <a:r>
              <a:rPr lang="en-US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at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 the end of the </a:t>
            </a:r>
            <a:r>
              <a:rPr lang="en-US" b="1" i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week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в конце недели</a:t>
            </a:r>
            <a:br>
              <a:rPr lang="ru-RU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at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 the end of the </a:t>
            </a:r>
            <a:r>
              <a:rPr lang="en-US" b="1" i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month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в конце месяца</a:t>
            </a:r>
            <a:br>
              <a:rPr lang="ru-RU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at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 the end of the </a:t>
            </a:r>
            <a:r>
              <a:rPr lang="en-US" b="1" i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year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в конце года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00000"/>
                </a:solidFill>
                <a:latin typeface="Arial Rounded MT Bold" pitchFamily="34" charset="0"/>
              </a:rPr>
              <a:t>In the end of</a:t>
            </a:r>
            <a:r>
              <a:rPr lang="en-US" dirty="0" smtClean="0">
                <a:solidFill>
                  <a:srgbClr val="0070C0"/>
                </a:solidFill>
                <a:latin typeface="Arial Rounded MT Bold" pitchFamily="34" charset="0"/>
              </a:rPr>
              <a:t>……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2500"/>
          </a:bodyPr>
          <a:lstStyle/>
          <a:p>
            <a:pPr fontAlgn="base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 the end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если используется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предлог </a:t>
            </a:r>
            <a:r>
              <a:rPr lang="en-US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то фраза обозначает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«в конце концов» (</a:t>
            </a:r>
            <a:r>
              <a:rPr lang="en-US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finally):</a:t>
            </a:r>
          </a:p>
          <a:p>
            <a:pPr fontAlgn="base"/>
            <a:r>
              <a:rPr lang="en-US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In the end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, we started the car. = Finally, we started a car. –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В конце концов, мы завели машину.</a:t>
            </a:r>
            <a:br>
              <a:rPr lang="ru-RU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In the end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, they reached an agreement. = Finally, they reached an agreement. –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В конце концов, они достигли соглашения.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214</Words>
  <PresentationFormat>Экран (4:3)</PresentationFormat>
  <Paragraphs>42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Слайд 1</vt:lpstr>
      <vt:lpstr>What’s the date today?</vt:lpstr>
      <vt:lpstr>Слайд 3</vt:lpstr>
      <vt:lpstr>Слайд 4</vt:lpstr>
      <vt:lpstr>Слайд 5</vt:lpstr>
      <vt:lpstr>Remember!</vt:lpstr>
      <vt:lpstr>Remember!</vt:lpstr>
      <vt:lpstr>At the end of……</vt:lpstr>
      <vt:lpstr>In the end of……</vt:lpstr>
      <vt:lpstr>Interview</vt:lpstr>
      <vt:lpstr>Interview</vt:lpstr>
      <vt:lpstr>Interview</vt:lpstr>
      <vt:lpstr>What time is it?</vt:lpstr>
      <vt:lpstr>Timetable 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Александр</dc:creator>
  <cp:lastModifiedBy>Пользователь Windows</cp:lastModifiedBy>
  <cp:revision>1</cp:revision>
  <dcterms:created xsi:type="dcterms:W3CDTF">2022-09-29T05:38:23Z</dcterms:created>
  <dcterms:modified xsi:type="dcterms:W3CDTF">2022-09-29T06:37:59Z</dcterms:modified>
</cp:coreProperties>
</file>