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7" r:id="rId4"/>
    <p:sldId id="288" r:id="rId5"/>
    <p:sldId id="290" r:id="rId6"/>
    <p:sldId id="289" r:id="rId7"/>
    <p:sldId id="291" r:id="rId8"/>
    <p:sldId id="261" r:id="rId9"/>
    <p:sldId id="264" r:id="rId10"/>
    <p:sldId id="293" r:id="rId11"/>
    <p:sldId id="294" r:id="rId12"/>
    <p:sldId id="295" r:id="rId13"/>
    <p:sldId id="296" r:id="rId14"/>
    <p:sldId id="292" r:id="rId15"/>
    <p:sldId id="29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4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636912"/>
            <a:ext cx="7786742" cy="364333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Возникновение первых религий </a:t>
            </a:r>
          </a:p>
        </p:txBody>
      </p:sp>
      <p:sp>
        <p:nvSpPr>
          <p:cNvPr id="4" name="Подзаголовок 2"/>
          <p:cNvSpPr>
            <a:spLocks noGrp="1"/>
          </p:cNvSpPr>
          <p:nvPr>
            <p:ph type="ctrTitle"/>
          </p:nvPr>
        </p:nvSpPr>
        <p:spPr>
          <a:xfrm>
            <a:off x="611188" y="404813"/>
            <a:ext cx="7772400" cy="1071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Основы мировых религиозных культур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8305"/>
            <a:ext cx="8928992" cy="145647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Но наступил голод и потомки Авраама переселились в Египет. Со временем евреи оказались в положении рабов.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700808"/>
            <a:ext cx="7689874" cy="480898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88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8305"/>
            <a:ext cx="8928992" cy="210455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 Бог велел спасти свой народ Моисею. Моисей повел народ обратно в Землю обетованную. Сорок лет блуждали евреи по пустыне, но достигли своей земли и создали там царство. Чтобы почитать Бога, в Иерусалиме построили Храм.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145034"/>
            <a:ext cx="7858844" cy="44245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07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8305"/>
            <a:ext cx="8928992" cy="210455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Во время странствий Моисей получил от Бога каменные таблички – скрижали, на которых записаны заповеди Бога народу. Моисей заключил с Богом договор (Завет). По этому Завету Бог оберегает народ, а народ чтит Бога и соблюдает заповеди.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276872"/>
            <a:ext cx="4334011" cy="43340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996952"/>
            <a:ext cx="4092372" cy="30053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16216" y="6165304"/>
            <a:ext cx="1873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Гора </a:t>
            </a:r>
            <a:r>
              <a:rPr lang="ru-RU" sz="2800" dirty="0" err="1" smtClean="0"/>
              <a:t>Синай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23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8305"/>
            <a:ext cx="8928992" cy="2104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Через некоторое время на царство иудеев напали враги. Иерусалимский храм был разрушен. В конце концов власть над землями иудеев перешла в руки римлян.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819" r="6484"/>
          <a:stretch/>
        </p:blipFill>
        <p:spPr>
          <a:xfrm>
            <a:off x="899592" y="1628800"/>
            <a:ext cx="7560840" cy="49056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9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836712"/>
            <a:ext cx="4557192" cy="4525963"/>
          </a:xfrm>
        </p:spPr>
        <p:txBody>
          <a:bodyPr/>
          <a:lstStyle/>
          <a:p>
            <a:r>
              <a:rPr lang="ru-RU" dirty="0" smtClean="0"/>
              <a:t>С. 13-15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57" y="968083"/>
            <a:ext cx="3190309" cy="426321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Обсудим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Почему </a:t>
            </a:r>
            <a:r>
              <a:rPr lang="ru-RU" dirty="0"/>
              <a:t>возникли религии?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464524"/>
            <a:ext cx="3048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Что такое завет?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39488" y="2464524"/>
            <a:ext cx="4109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Подберите синонимы.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1429" y="3357220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Договор</a:t>
            </a:r>
            <a:r>
              <a:rPr lang="ru-RU" sz="3200" dirty="0">
                <a:solidFill>
                  <a:srgbClr val="C00000"/>
                </a:solidFill>
              </a:rPr>
              <a:t>, </a:t>
            </a:r>
            <a:r>
              <a:rPr lang="ru-RU" sz="3200" dirty="0" smtClean="0">
                <a:solidFill>
                  <a:srgbClr val="C00000"/>
                </a:solidFill>
              </a:rPr>
              <a:t>приказ, наставление</a:t>
            </a:r>
            <a:r>
              <a:rPr lang="ru-RU" sz="3200" dirty="0">
                <a:solidFill>
                  <a:srgbClr val="C00000"/>
                </a:solidFill>
              </a:rPr>
              <a:t>, распоряжение, заповедь, совет, наказ.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68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9"/>
            <a:ext cx="8229600" cy="18722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Человек стал верить в высшие силы в глубокой древности. Первобытные люди верили в загробную жизнь.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85" y="2106214"/>
            <a:ext cx="4078535" cy="28923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681" y="1844824"/>
            <a:ext cx="3529226" cy="47079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69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9"/>
            <a:ext cx="8229600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Древние люди верили, что мир населен добрыми и злыми духами. У каждого племени было свое священное животное.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429000"/>
            <a:ext cx="7414792" cy="30933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5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8752"/>
            <a:ext cx="8229600" cy="161088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Постепенно веру в духов сменила вера в богов. Богов было много, каждый отвечал за какую-либо сторону жизни человека.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75147" y="5889966"/>
            <a:ext cx="37215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Велес - </a:t>
            </a:r>
            <a:r>
              <a:rPr lang="ru-RU" sz="2800" dirty="0" smtClean="0"/>
              <a:t> </a:t>
            </a:r>
            <a:r>
              <a:rPr lang="ru-RU" sz="2800" dirty="0"/>
              <a:t>хозяин дикой природы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725606"/>
            <a:ext cx="3277807" cy="41643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47456" y="5733256"/>
            <a:ext cx="48965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Даждьбог - бог солнца</a:t>
            </a:r>
            <a:r>
              <a:rPr lang="ru-RU" sz="2800" dirty="0"/>
              <a:t>, тепла и света, бог плодородия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463" y="1769638"/>
            <a:ext cx="2843889" cy="39073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8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60648"/>
            <a:ext cx="3075059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Артемида – древнегреческая богиня охоты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638"/>
            <a:ext cx="3075059" cy="44690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4536" y="1844824"/>
            <a:ext cx="4562264" cy="429445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716016" y="260648"/>
            <a:ext cx="3075059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Зевс – древнегреческий бог грома, молнии, верховный бог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18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58616" cy="1143000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Анубис </a:t>
            </a:r>
            <a:r>
              <a:rPr lang="ru-RU" sz="2400" dirty="0" smtClean="0"/>
              <a:t>—божество </a:t>
            </a:r>
            <a:r>
              <a:rPr lang="ru-RU" sz="2400" dirty="0"/>
              <a:t>загробного мира.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329764"/>
            <a:ext cx="35283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Ганеша - наимудрейшее божество, отвечающее за благополучие.</a:t>
            </a:r>
            <a:br>
              <a:rPr lang="ru-RU" sz="2200" dirty="0"/>
            </a:br>
            <a:endParaRPr lang="ru-RU" sz="2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5010" r="24970"/>
          <a:stretch/>
        </p:blipFill>
        <p:spPr>
          <a:xfrm>
            <a:off x="457200" y="1600200"/>
            <a:ext cx="3168352" cy="47517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672" y="1540528"/>
            <a:ext cx="3639627" cy="487112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37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459704" cy="114300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/>
              <a:t>Пантеоном также называли храм</a:t>
            </a:r>
            <a:r>
              <a:rPr lang="ru-RU" sz="3600" dirty="0"/>
              <a:t>, посвященный всем богам у древних греков и римлян.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Все вместе боги составляли </a:t>
            </a:r>
            <a:r>
              <a:rPr lang="ru-RU" smtClean="0">
                <a:solidFill>
                  <a:srgbClr val="C00000"/>
                </a:solidFill>
              </a:rPr>
              <a:t>пантеон.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996952"/>
            <a:ext cx="4765819" cy="3569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8104" y="6093296"/>
            <a:ext cx="2463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Римский пантеон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36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Многобожие  — религия, в которой почитается много богов. </a:t>
            </a:r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2060848"/>
            <a:ext cx="6058644" cy="39502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8305"/>
            <a:ext cx="8928992" cy="28803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Первым народом, который поверил в Единого Бога, был иудейский (еврейский) народ.  Родоначальником евреев считается Авраам. Он ушел из своей страны и поселился в земле Ханаан, обещанной ему Богом. С тех пор это земля называется Землей обетованной (обещанной).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780928"/>
            <a:ext cx="6667500" cy="37528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96" y="26194"/>
            <a:ext cx="9137104" cy="6831806"/>
          </a:xfrm>
          <a:prstGeom prst="rect">
            <a:avLst/>
          </a:prstGeom>
          <a:noFill/>
          <a:ln w="9842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346</Words>
  <Application>Microsoft Office PowerPoint</Application>
  <PresentationFormat>Экран (4:3)</PresentationFormat>
  <Paragraphs>27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Comic Sans MS</vt:lpstr>
      <vt:lpstr>Тема Office</vt:lpstr>
      <vt:lpstr>Основы мировых религиозных культур</vt:lpstr>
      <vt:lpstr>Презентация PowerPoint</vt:lpstr>
      <vt:lpstr>Презентация PowerPoint</vt:lpstr>
      <vt:lpstr>Презентация PowerPoint</vt:lpstr>
      <vt:lpstr>Артемида – древнегреческая богиня охоты</vt:lpstr>
      <vt:lpstr>Анубис —божество загробного мира.</vt:lpstr>
      <vt:lpstr>Пантеоном также называли храм, посвященный всем богам у древних греков и римлян. </vt:lpstr>
      <vt:lpstr>Многобожие  — религия, в которой почитается много богов.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Обсудим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37</cp:revision>
  <dcterms:modified xsi:type="dcterms:W3CDTF">2022-07-25T14:27:57Z</dcterms:modified>
</cp:coreProperties>
</file>