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663" r:id="rId2"/>
    <p:sldId id="726" r:id="rId3"/>
    <p:sldId id="735" r:id="rId4"/>
    <p:sldId id="728" r:id="rId5"/>
    <p:sldId id="729" r:id="rId6"/>
    <p:sldId id="730" r:id="rId7"/>
    <p:sldId id="733" r:id="rId8"/>
    <p:sldId id="731" r:id="rId9"/>
    <p:sldId id="739" r:id="rId10"/>
    <p:sldId id="743" r:id="rId11"/>
    <p:sldId id="732" r:id="rId12"/>
    <p:sldId id="734" r:id="rId13"/>
    <p:sldId id="736" r:id="rId14"/>
    <p:sldId id="720" r:id="rId15"/>
    <p:sldId id="721" r:id="rId16"/>
    <p:sldId id="737" r:id="rId17"/>
    <p:sldId id="742" r:id="rId18"/>
    <p:sldId id="744" r:id="rId19"/>
    <p:sldId id="74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0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435AF-B08C-41FA-8B15-F8592B3720BB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0EAE1-F7CC-4D46-A0CC-E31A1BE725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285992"/>
            <a:ext cx="6643702" cy="19389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Rounded MT Bold" pitchFamily="34" charset="0"/>
              </a:rPr>
              <a:t>Module 2b</a:t>
            </a:r>
          </a:p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Rounded MT Bold" pitchFamily="34" charset="0"/>
              </a:rPr>
              <a:t>Grade 6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4" name="Picture 4" descr="https://i.pinimg.com/736x/b4/17/67/b41767478212e50e00904ac92257ff34--english-lessons-english-c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28"/>
            <a:ext cx="2920880" cy="3971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5757874" cy="1143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sofa is this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143380"/>
            <a:ext cx="7500990" cy="22860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sz="5100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Big/large                  light</a:t>
            </a:r>
          </a:p>
          <a:p>
            <a:r>
              <a:rPr lang="en-US" sz="5100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Comfortable           dark</a:t>
            </a:r>
          </a:p>
          <a:p>
            <a:r>
              <a:rPr lang="en-US" sz="5100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Cozy                          beautiful</a:t>
            </a:r>
          </a:p>
          <a:p>
            <a:r>
              <a:rPr lang="en-US" sz="5100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Nice                           violet/blue/grey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8914" name="Picture 2" descr="https://img2.freepng.ru/20180405/upq/kisspng-couch-furniture-sofa-bed-clip-art-sofa-5ac6103b7739c8.95955493152292972348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4786346" cy="25527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2" name="AutoShape 2" descr="https://s1.slide-share.ru/s_slide/8978175d4fa1b592324e5599dc63fd1e/69d703e1-9206-4d5c-9b29-94b11671c1a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s://www.hasanboy.uz/wp-content/uploads/2019/03/prepplac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15425" cy="67866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i.pinimg.com/originals/e9/a9/e1/e9a9e1f9a48243304d965480104686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149"/>
            <a:ext cx="7072330" cy="68388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fsd.videouroki.net/html/2017/01/22/v_5884866bbc0a3/img_v99678126_1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5720" y="214290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latin typeface="Arial Rounded MT Bold" pitchFamily="34" charset="0"/>
              </a:rPr>
              <a:t>Remember!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357298"/>
            <a:ext cx="307183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C00000"/>
                </a:solidFill>
                <a:latin typeface="Arial Rounded MT Bold" pitchFamily="34" charset="0"/>
              </a:rPr>
              <a:t>in</a:t>
            </a:r>
            <a:r>
              <a:rPr lang="en-US" sz="4800" dirty="0" smtClean="0">
                <a:latin typeface="Arial Rounded MT Bold" pitchFamily="34" charset="0"/>
              </a:rPr>
              <a:t> the   picture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2857496"/>
            <a:ext cx="3071834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C00000"/>
                </a:solidFill>
                <a:latin typeface="Arial Rounded MT Bold" pitchFamily="34" charset="0"/>
              </a:rPr>
              <a:t>in</a:t>
            </a:r>
            <a:r>
              <a:rPr lang="en-US" sz="4800" dirty="0" smtClean="0">
                <a:latin typeface="Arial Rounded MT Bold" pitchFamily="34" charset="0"/>
              </a:rPr>
              <a:t> front of</a:t>
            </a:r>
          </a:p>
          <a:p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071670" y="3714752"/>
            <a:ext cx="307183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Arial Rounded MT Bold" pitchFamily="34" charset="0"/>
              </a:rPr>
              <a:t>Behind</a:t>
            </a:r>
          </a:p>
          <a:p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7554" y="4500570"/>
            <a:ext cx="3071834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C00000"/>
                </a:solidFill>
                <a:latin typeface="Arial Rounded MT Bold" pitchFamily="34" charset="0"/>
              </a:rPr>
              <a:t>on</a:t>
            </a:r>
            <a:r>
              <a:rPr lang="en-US" sz="4800" dirty="0" smtClean="0">
                <a:latin typeface="Arial Rounded MT Bold" pitchFamily="34" charset="0"/>
              </a:rPr>
              <a:t> the   wall</a:t>
            </a:r>
            <a:endParaRPr lang="ru-RU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5288340"/>
            <a:ext cx="3071834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u="sng" dirty="0" smtClean="0">
                <a:solidFill>
                  <a:srgbClr val="C00000"/>
                </a:solidFill>
                <a:latin typeface="Arial Rounded MT Bold" pitchFamily="34" charset="0"/>
              </a:rPr>
              <a:t>on</a:t>
            </a:r>
            <a:r>
              <a:rPr lang="en-US" sz="4800" dirty="0" smtClean="0">
                <a:latin typeface="Arial Rounded MT Bold" pitchFamily="34" charset="0"/>
              </a:rPr>
              <a:t> the   floor</a:t>
            </a:r>
            <a:endParaRPr lang="ru-RU" sz="4800" dirty="0"/>
          </a:p>
        </p:txBody>
      </p:sp>
      <p:pic>
        <p:nvPicPr>
          <p:cNvPr id="9218" name="Picture 2" descr="https://fsd.multiurok.ru/html/2019/06/14/s_5d0358a570b54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452926" cy="3339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5720" y="214290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latin typeface="Arial Rounded MT Bold" pitchFamily="34" charset="0"/>
              </a:rPr>
              <a:t>Remember!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357298"/>
            <a:ext cx="378621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latin typeface="Arial Rounded MT Bold" pitchFamily="34" charset="0"/>
              </a:rPr>
              <a:t>I can see…</a:t>
            </a:r>
          </a:p>
          <a:p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2643182"/>
            <a:ext cx="3786214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latin typeface="Arial Rounded MT Bold" pitchFamily="34" charset="0"/>
              </a:rPr>
              <a:t>There </a:t>
            </a:r>
            <a:r>
              <a:rPr lang="en-US" sz="4800" b="1" dirty="0" smtClean="0">
                <a:solidFill>
                  <a:srgbClr val="C00000"/>
                </a:solidFill>
                <a:latin typeface="Arial Rounded MT Bold" pitchFamily="34" charset="0"/>
              </a:rPr>
              <a:t>is</a:t>
            </a:r>
            <a:r>
              <a:rPr lang="en-US" sz="4800" b="1" dirty="0" smtClean="0">
                <a:solidFill>
                  <a:srgbClr val="002060"/>
                </a:solidFill>
                <a:latin typeface="Arial Rounded MT Bold" pitchFamily="34" charset="0"/>
              </a:rPr>
              <a:t> a…</a:t>
            </a:r>
            <a:endParaRPr lang="en-US" sz="48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3929066"/>
            <a:ext cx="5857916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u="sng" dirty="0" smtClean="0">
                <a:solidFill>
                  <a:srgbClr val="0070C0"/>
                </a:solidFill>
                <a:latin typeface="Arial Rounded MT Bold" pitchFamily="34" charset="0"/>
              </a:rPr>
              <a:t>In</a:t>
            </a:r>
            <a:r>
              <a:rPr lang="en-US" sz="4800" dirty="0" smtClean="0">
                <a:solidFill>
                  <a:srgbClr val="0070C0"/>
                </a:solidFill>
                <a:latin typeface="Arial Rounded MT Bold" pitchFamily="34" charset="0"/>
              </a:rPr>
              <a:t> the picture you can see…</a:t>
            </a:r>
          </a:p>
          <a:p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4857760"/>
            <a:ext cx="35719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Arial Rounded MT Bold" pitchFamily="34" charset="0"/>
              </a:rPr>
              <a:t>There </a:t>
            </a:r>
            <a:r>
              <a:rPr lang="en-US" sz="4800" dirty="0" smtClean="0">
                <a:solidFill>
                  <a:srgbClr val="C00000"/>
                </a:solidFill>
                <a:latin typeface="Arial Rounded MT Bold" pitchFamily="34" charset="0"/>
              </a:rPr>
              <a:t>are</a:t>
            </a:r>
          </a:p>
          <a:p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s://fsd.multiurok.ru/html/2019/06/14/s_5d0358a570b54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</a:rPr>
              <a:t>Translate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ванной 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раковина.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кухне 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холодильник.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ванной комнате установлена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ванна.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кухне есть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плита.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спальне есть кровать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холодильнике есть молоко.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 Rounded MT Bold" pitchFamily="34" charset="0"/>
              </a:rPr>
              <a:t>Translate ex.6 p.19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1)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Let’s put the </a:t>
            </a:r>
            <a:r>
              <a:rPr lang="en-US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furnitur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in place.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Can you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giv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 me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a hand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Where do you want the sofa?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 Put the sofa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in front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window.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5) The vase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looks better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 the other side!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Be careful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 It’s very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expensive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Calm down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mages.mysafetysign.com/img/lg/S/slippery-ramp-standing-floor-sign-sf-04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572008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</a:rPr>
              <a:t>Translate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1)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Будь осторожен! Ваза очень дорогая!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Спокойно! Я помогу тебе передвинуть мебель!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Мы переезжаем!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Мне нравится наша квартира!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Я живу на 5-ом этаже.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Кресло стоит между диваном и камином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</a:rPr>
              <a:t>Translate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1)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комнате два больших окна и дверь.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На столе – лампа и ваза.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В ванной комнате есть раковина, ванна и туалет.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На кухне стоят большой белый холодильник, плита, стол и сервант.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моей комнате есть компьютерный стол, диван, книжные полки и шкаф.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Arial Rounded MT Bold" pitchFamily="34" charset="0"/>
              </a:rPr>
              <a:t>What’s</a:t>
            </a:r>
            <a:r>
              <a:rPr lang="en-US" b="1" dirty="0" smtClean="0">
                <a:solidFill>
                  <a:srgbClr val="002060"/>
                </a:solidFill>
                <a:latin typeface="Arial Rounded MT Bold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 Rounded MT Bold" pitchFamily="34" charset="0"/>
              </a:rPr>
              <a:t>the date today?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4586" name="Picture 10" descr="https://i.pinimg.com/originals/2f/6a/4c/2f6a4cb442706bac32b7b8ecb155cb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358114" cy="52032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fsd.multiurok.ru/html/2021/09/20/s_6148251d18ea8/phpqIEZ5N_konspekt-3_html_69755878b2f077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42852"/>
            <a:ext cx="8643999" cy="65008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Read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Today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2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October.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Yesterday it was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1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October.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celebrate New Year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1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January.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Birthday is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October.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was born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9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October.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Teacher’s Day is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5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October.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Read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live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3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floor in the blocks of flats house.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am 12 years old.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12.45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train leaves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7.30 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arenR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Monino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was founded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Moscow was founded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47.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-285776"/>
            <a:ext cx="2500330" cy="300039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Complete the gaps with prepositions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7650" name="Picture 2" descr="https://fs.znanio.ru/d5af0e/f2/4e/868508cf245d66c263878f5d972c4dbe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6143668" cy="68580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mulino58.ru/wp-content/uploads/4/4/9/449b33bdcc2c1dcbc10c7a8f1ff5bc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89"/>
            <a:ext cx="8572560" cy="64294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https://theslide.ru/img/thumbs/79a1b2aa8e4da637dbbf5c104b436e77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shareslide.ru/img/thumbs/27a0e116a76d4459f469c79546183bca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5057"/>
            <a:ext cx="9144000" cy="6697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16535</TotalTime>
  <Words>360</Words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What’s the date today?</vt:lpstr>
      <vt:lpstr>Слайд 3</vt:lpstr>
      <vt:lpstr>Read</vt:lpstr>
      <vt:lpstr>Read</vt:lpstr>
      <vt:lpstr>Complete the gaps with prepositions</vt:lpstr>
      <vt:lpstr>Слайд 7</vt:lpstr>
      <vt:lpstr>Слайд 8</vt:lpstr>
      <vt:lpstr>Слайд 9</vt:lpstr>
      <vt:lpstr>What sofa is this?</vt:lpstr>
      <vt:lpstr>Слайд 11</vt:lpstr>
      <vt:lpstr>Слайд 12</vt:lpstr>
      <vt:lpstr>Слайд 13</vt:lpstr>
      <vt:lpstr>Слайд 14</vt:lpstr>
      <vt:lpstr>Слайд 15</vt:lpstr>
      <vt:lpstr>Translate</vt:lpstr>
      <vt:lpstr>Translate ex.6 p.19</vt:lpstr>
      <vt:lpstr>Translate</vt:lpstr>
      <vt:lpstr>Translate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 Windows</cp:lastModifiedBy>
  <cp:revision>104</cp:revision>
  <dcterms:created xsi:type="dcterms:W3CDTF">2021-12-10T08:08:09Z</dcterms:created>
  <dcterms:modified xsi:type="dcterms:W3CDTF">2022-10-02T14:24:41Z</dcterms:modified>
</cp:coreProperties>
</file>