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6AA415A-1B74-44A0-92CD-4FE27E630EB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6D385B5-D5CF-4746-B003-C96DF991FD9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636912"/>
            <a:ext cx="7772400" cy="1470025"/>
          </a:xfrm>
        </p:spPr>
        <p:txBody>
          <a:bodyPr>
            <a:noAutofit/>
          </a:bodyPr>
          <a:lstStyle/>
          <a:p>
            <a:pPr lvl="0" algn="ctr"/>
            <a:r>
              <a:rPr lang="ru-RU" sz="3600" b="1" i="1" dirty="0" smtClean="0">
                <a:solidFill>
                  <a:srgbClr val="C00000"/>
                </a:solidFill>
                <a:effectLst/>
              </a:rPr>
              <a:t>Презентация для детей подготовительной группы «Откуда появились Рождественские и новогодние </a:t>
            </a:r>
            <a:r>
              <a:rPr lang="ru-RU" sz="3600" i="1" dirty="0" smtClean="0">
                <a:solidFill>
                  <a:srgbClr val="C00000"/>
                </a:solidFill>
                <a:effectLst/>
              </a:rPr>
              <a:t>герои</a:t>
            </a:r>
            <a:r>
              <a:rPr lang="ru-RU" sz="3600" b="1" i="1" dirty="0" smtClean="0">
                <a:solidFill>
                  <a:srgbClr val="C00000"/>
                </a:solidFill>
                <a:effectLst/>
              </a:rPr>
              <a:t> </a:t>
            </a:r>
            <a:r>
              <a:rPr lang="ru-RU" sz="3600" b="1" i="1" dirty="0" smtClean="0">
                <a:solidFill>
                  <a:srgbClr val="C00000"/>
                </a:solidFill>
                <a:effectLst/>
              </a:rPr>
              <a:t>разных стран»</a:t>
            </a: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421332"/>
            <a:ext cx="6400800" cy="175260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Подготовила воспитатель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МБДОУ ЦРР </a:t>
            </a:r>
            <a:r>
              <a:rPr lang="ru-RU" b="1" dirty="0" smtClean="0">
                <a:solidFill>
                  <a:srgbClr val="C00000"/>
                </a:solidFill>
              </a:rPr>
              <a:t>Детский сад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№ 169,г.Воронеж</a:t>
            </a:r>
          </a:p>
          <a:p>
            <a:pPr algn="r"/>
            <a:r>
              <a:rPr lang="ru-RU" b="1" dirty="0" err="1" smtClean="0">
                <a:solidFill>
                  <a:srgbClr val="C00000"/>
                </a:solidFill>
              </a:rPr>
              <a:t>Шаповалова</a:t>
            </a:r>
            <a:r>
              <a:rPr lang="ru-RU" b="1" dirty="0" smtClean="0">
                <a:solidFill>
                  <a:srgbClr val="C00000"/>
                </a:solidFill>
              </a:rPr>
              <a:t> Л.Ю.</a:t>
            </a:r>
          </a:p>
          <a:p>
            <a:pPr algn="r"/>
            <a:endParaRPr lang="ru-RU" b="1" dirty="0" smtClean="0"/>
          </a:p>
          <a:p>
            <a:pPr algn="r"/>
            <a:endParaRPr lang="ru-RU" dirty="0"/>
          </a:p>
        </p:txBody>
      </p:sp>
      <p:pic>
        <p:nvPicPr>
          <p:cNvPr id="4" name="Picture 4" descr="http://img0.liveinternet.ru/images/attach/c/7/95/28/95028834_Santa002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96952"/>
            <a:ext cx="2162175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34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32040" y="1644646"/>
            <a:ext cx="3816424" cy="5112568"/>
          </a:xfrm>
        </p:spPr>
        <p:txBody>
          <a:bodyPr>
            <a:normAutofit fontScale="90000"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Существует версия появления Деда Мороза. Согласно этой версии, его прадедом были персонажи русских преданий Морозко, Мороз. Считалось, что Мороз является повелителем зимних холодов и хозяином погоды. Наши предки верили, что он бродит широкими полями и дремучими лесами , стучит своим ледяным посохом и этим наводит на землю лютые морозы и снега. Он представлялся стариком с грозным нравом, носил седую длинную бороду до пола, теплую шубу, шапку, валенки, рукавицы и посох. Ему приписывали огромную силу и старались всячески задобрить.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" descr="https://avatars.mds.yandex.net/get-pdb/770122/b8d7185f-ee1c-472c-ae5d-d4f81926d415/ori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76" y="1628800"/>
            <a:ext cx="4965816" cy="391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3498" y="0"/>
            <a:ext cx="8939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Дед Мороз и Снегурочка (Россия)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7" name="дед мороз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98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0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1960" y="1052736"/>
            <a:ext cx="4097288" cy="5172424"/>
          </a:xfrm>
        </p:spPr>
        <p:txBody>
          <a:bodyPr/>
          <a:lstStyle/>
          <a:p>
            <a:r>
              <a:rPr lang="ru-RU" sz="1600" dirty="0">
                <a:solidFill>
                  <a:schemeClr val="tx1"/>
                </a:solidFill>
                <a:effectLst/>
              </a:rPr>
              <a:t>Все версии современного Санта-Клауса происходят от одного исторического персонажа, епископа Святого Николая </a:t>
            </a:r>
            <a:r>
              <a:rPr lang="ru-RU" sz="1600" dirty="0" err="1">
                <a:solidFill>
                  <a:schemeClr val="tx1"/>
                </a:solidFill>
                <a:effectLst/>
              </a:rPr>
              <a:t>Мирликийского</a:t>
            </a:r>
            <a:r>
              <a:rPr lang="ru-RU" sz="1600" dirty="0">
                <a:solidFill>
                  <a:schemeClr val="tx1"/>
                </a:solidFill>
                <a:effectLst/>
              </a:rPr>
              <a:t> в городе Миры (древний город современной Турции </a:t>
            </a:r>
            <a:r>
              <a:rPr lang="ru-RU" sz="1600" dirty="0" smtClean="0">
                <a:solidFill>
                  <a:schemeClr val="tx1"/>
                </a:solidFill>
                <a:effectLst/>
              </a:rPr>
              <a:t>). когда </a:t>
            </a:r>
            <a:r>
              <a:rPr lang="ru-RU" sz="1600" dirty="0">
                <a:solidFill>
                  <a:schemeClr val="tx1"/>
                </a:solidFill>
                <a:effectLst/>
              </a:rPr>
              <a:t>дети не желали идти в церковь из-за холодной зимы. Священники приходили к детям и приносили подарок, объясняя, кто такой Иисус Христос, и что он сделал для </a:t>
            </a:r>
            <a:r>
              <a:rPr lang="ru-RU" sz="1600" dirty="0" smtClean="0">
                <a:solidFill>
                  <a:schemeClr val="tx1"/>
                </a:solidFill>
                <a:effectLst/>
              </a:rPr>
              <a:t>всего человечества </a:t>
            </a:r>
            <a:r>
              <a:rPr lang="ru-RU" sz="4400" dirty="0"/>
              <a:t> </a:t>
            </a:r>
            <a:br>
              <a:rPr lang="ru-RU" sz="4400" dirty="0"/>
            </a:br>
            <a:endParaRPr lang="ru-RU" dirty="0"/>
          </a:p>
        </p:txBody>
      </p:sp>
      <p:pic>
        <p:nvPicPr>
          <p:cNvPr id="4" name="Picture 4" descr="https://i.gifer.com/Jkzv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3600400" cy="240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188640"/>
            <a:ext cx="9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Санта </a:t>
            </a:r>
            <a:r>
              <a:rPr lang="ru-RU" sz="3600" b="1" dirty="0" smtClean="0">
                <a:solidFill>
                  <a:srgbClr val="C00000"/>
                </a:solidFill>
              </a:rPr>
              <a:t>Клаус(США, Канада, Австралия, Великобритания)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3" name="Merry Christmas - Jingle Bell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22775" y="4446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28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2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52520" cy="1026368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FF0000"/>
                </a:solidFill>
                <a:effectLst/>
              </a:rPr>
              <a:t>Фея </a:t>
            </a:r>
            <a:r>
              <a:rPr lang="ru-RU" sz="4400" dirty="0" err="1" smtClean="0">
                <a:solidFill>
                  <a:srgbClr val="FF0000"/>
                </a:solidFill>
                <a:effectLst/>
              </a:rPr>
              <a:t>Бефана</a:t>
            </a:r>
            <a:r>
              <a:rPr lang="ru-RU" sz="4400" dirty="0" smtClean="0">
                <a:solidFill>
                  <a:srgbClr val="FF0000"/>
                </a:solidFill>
                <a:effectLst/>
              </a:rPr>
              <a:t> и </a:t>
            </a:r>
            <a:r>
              <a:rPr lang="ru-RU" sz="4400" dirty="0" err="1" smtClean="0">
                <a:solidFill>
                  <a:srgbClr val="FF0000"/>
                </a:solidFill>
                <a:effectLst/>
              </a:rPr>
              <a:t>Бабо</a:t>
            </a:r>
            <a:r>
              <a:rPr lang="ru-RU" sz="4400" dirty="0" smtClean="0">
                <a:solidFill>
                  <a:srgbClr val="FF0000"/>
                </a:solidFill>
                <a:effectLst/>
              </a:rPr>
              <a:t> Натале</a:t>
            </a:r>
            <a:r>
              <a:rPr lang="ru-RU" dirty="0">
                <a:solidFill>
                  <a:srgbClr val="FF0000"/>
                </a:solidFill>
                <a:effectLst/>
              </a:rPr>
              <a:t> (Италия).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75856" y="948690"/>
            <a:ext cx="568863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Легенда рассказывает, что три короля в ночь с 5 на 6 января хотели посетить с подарками младенца Иисуса. Они шли всю ночь, заблудились, </a:t>
            </a:r>
            <a:r>
              <a:rPr lang="ru-RU" b="1" dirty="0" err="1"/>
              <a:t>постучалис</a:t>
            </a:r>
            <a:r>
              <a:rPr lang="ru-RU" b="1" dirty="0"/>
              <a:t> в дверь дома старухи Ла </a:t>
            </a:r>
            <a:r>
              <a:rPr lang="ru-RU" b="1" dirty="0" err="1"/>
              <a:t>Бефаны</a:t>
            </a:r>
            <a:r>
              <a:rPr lang="ru-RU" b="1" dirty="0" smtClean="0"/>
              <a:t>. Они </a:t>
            </a:r>
            <a:r>
              <a:rPr lang="ru-RU" b="1" dirty="0"/>
              <a:t>попросили </a:t>
            </a:r>
            <a:r>
              <a:rPr lang="ru-RU" b="1" dirty="0" err="1"/>
              <a:t>Бефану</a:t>
            </a:r>
            <a:r>
              <a:rPr lang="ru-RU" b="1" dirty="0"/>
              <a:t> указать путь или проводить их до Иисуса. </a:t>
            </a:r>
            <a:r>
              <a:rPr lang="ru-RU" b="1" dirty="0" err="1"/>
              <a:t>Бефана</a:t>
            </a:r>
            <a:r>
              <a:rPr lang="ru-RU" b="1" dirty="0"/>
              <a:t> отказала им, поскольку было много дел в доме. Но погодя, с сожалением и стыдом за свой поступок, приготовила  много пирожных, вышла на улицу и стала предлагать лакомства всем встречным детям, надеясь, что один из них был Иисус. С тех пор </a:t>
            </a:r>
            <a:r>
              <a:rPr lang="ru-RU" b="1" dirty="0" err="1"/>
              <a:t>Бефана</a:t>
            </a:r>
            <a:r>
              <a:rPr lang="ru-RU" b="1" dirty="0"/>
              <a:t> в ночь с 5 на 6 января, приземляется на метле на крыши, спускается по трубе, неся с собой мешок конфет, заполняет чулки детей, которые хорошо себя вели этими конфетами и шоколадом, а непослушным детям подкладывает угольки (Италия). </a:t>
            </a:r>
            <a:endParaRPr lang="ru-RU" b="1" dirty="0" smtClean="0"/>
          </a:p>
          <a:p>
            <a:pPr algn="ctr"/>
            <a:r>
              <a:rPr lang="ru-RU" b="1" dirty="0"/>
              <a:t>Считается, что </a:t>
            </a:r>
            <a:r>
              <a:rPr lang="ru-RU" b="1" dirty="0" err="1"/>
              <a:t>Баббо</a:t>
            </a:r>
            <a:r>
              <a:rPr lang="ru-RU" b="1" dirty="0"/>
              <a:t> Натале - это христианский Николай Чудотворец. С точки зрения католиков, родился он в Турции, в третьем веке. А после смерти, мощи святителя Николая были украдены. И перевезены в Бари, где хранятся и по сей день.</a:t>
            </a:r>
          </a:p>
        </p:txBody>
      </p:sp>
      <p:pic>
        <p:nvPicPr>
          <p:cNvPr id="7" name="Итальянская песня про Рождеств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576" y="4293096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pc\Downloads\babbonatale_befana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" y="1412776"/>
            <a:ext cx="3103062" cy="232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11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1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</TotalTime>
  <Words>341</Words>
  <Application>Microsoft Office PowerPoint</Application>
  <PresentationFormat>Экран (4:3)</PresentationFormat>
  <Paragraphs>12</Paragraphs>
  <Slides>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Апекс</vt:lpstr>
      <vt:lpstr>Презентация для детей подготовительной группы «Откуда появились Рождественские и новогодние герои разных стран» </vt:lpstr>
      <vt:lpstr>Существует версия появления Деда Мороза. Согласно этой версии, его прадедом были персонажи русских преданий Морозко, Мороз. Считалось, что Мороз является повелителем зимних холодов и хозяином погоды. Наши предки верили, что он бродит широкими полями и дремучими лесами , стучит своим ледяным посохом и этим наводит на землю лютые морозы и снега. Он представлялся стариком с грозным нравом, носил седую длинную бороду до пола, теплую шубу, шапку, валенки, рукавицы и посох. Ему приписывали огромную силу и старались всячески задобрить. </vt:lpstr>
      <vt:lpstr>Все версии современного Санта-Клауса происходят от одного исторического персонажа, епископа Святого Николая Мирликийского в городе Миры (древний город современной Турции ). когда дети не желали идти в церковь из-за холодной зимы. Священники приходили к детям и приносили подарок, объясняя, кто такой Иисус Христос, и что он сделал для всего человечества   </vt:lpstr>
      <vt:lpstr>Фея Бефана и Бабо Натале (Италия).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для детей подготовительной группы Рождественские и новогодние дедушки разных стран</dc:title>
  <dc:creator>pc</dc:creator>
  <cp:lastModifiedBy>pc</cp:lastModifiedBy>
  <cp:revision>7</cp:revision>
  <dcterms:created xsi:type="dcterms:W3CDTF">2022-09-08T18:28:54Z</dcterms:created>
  <dcterms:modified xsi:type="dcterms:W3CDTF">2022-10-02T14:36:03Z</dcterms:modified>
</cp:coreProperties>
</file>