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49" autoAdjust="0"/>
    <p:restoredTop sz="94660"/>
  </p:normalViewPr>
  <p:slideViewPr>
    <p:cSldViewPr snapToGrid="0">
      <p:cViewPr varScale="1">
        <p:scale>
          <a:sx n="71" d="100"/>
          <a:sy n="71" d="100"/>
        </p:scale>
        <p:origin x="49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92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468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89499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296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813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904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149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354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833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821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35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626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527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977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617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585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7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Природоохранные акции и их значение в экологическом образовании в </a:t>
            </a:r>
            <a:r>
              <a:rPr lang="ru-RU" dirty="0" smtClean="0"/>
              <a:t>ДОУ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1212" y="4401669"/>
            <a:ext cx="8689976" cy="1371599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Выполнила</a:t>
            </a:r>
            <a:r>
              <a:rPr lang="ru-RU" dirty="0" smtClean="0"/>
              <a:t>: </a:t>
            </a:r>
            <a:r>
              <a:rPr lang="ru-RU" dirty="0"/>
              <a:t>П</a:t>
            </a:r>
            <a:r>
              <a:rPr lang="ru-RU" dirty="0" smtClean="0"/>
              <a:t>ономарева </a:t>
            </a:r>
            <a:r>
              <a:rPr lang="ru-RU" dirty="0"/>
              <a:t>О</a:t>
            </a:r>
            <a:r>
              <a:rPr lang="ru-RU" dirty="0" smtClean="0"/>
              <a:t>льга </a:t>
            </a:r>
            <a:r>
              <a:rPr lang="ru-RU" dirty="0"/>
              <a:t>А</a:t>
            </a:r>
            <a:r>
              <a:rPr lang="ru-RU" dirty="0" smtClean="0"/>
              <a:t>натольевна</a:t>
            </a:r>
            <a:r>
              <a:rPr lang="ru-RU" dirty="0" smtClean="0"/>
              <a:t>,</a:t>
            </a:r>
            <a:endParaRPr lang="ru-RU" dirty="0"/>
          </a:p>
          <a:p>
            <a:pPr algn="r"/>
            <a:r>
              <a:rPr lang="ru-RU" dirty="0"/>
              <a:t> группа № 3 </a:t>
            </a:r>
            <a:r>
              <a:rPr lang="ru-RU" dirty="0" err="1"/>
              <a:t>В3</a:t>
            </a:r>
            <a:endParaRPr lang="ru-RU" dirty="0"/>
          </a:p>
          <a:p>
            <a:pPr algn="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067" y="4200374"/>
            <a:ext cx="3983692" cy="249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070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Уроки доброты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Проводятся индивидуально или с небольшой подгруппой детей (старшего возраста) в минуты их обращения к миру природы.</a:t>
            </a:r>
          </a:p>
          <a:p>
            <a:r>
              <a:rPr lang="ru-RU" dirty="0"/>
              <a:t>      Цели: развить интерес к природе; формировать положительное эмоциональное отношение к ней, желание беречь ее и заботиться о ней; воспитывать чуткость и чувство сопереживания.</a:t>
            </a:r>
          </a:p>
          <a:p>
            <a:r>
              <a:rPr lang="ru-RU" dirty="0"/>
              <a:t>     Такие мероприятия, воздействующие на душу ребенка, не должны быть многословны; могут сочетаться с музыкой, восприятием художественных произведений.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2128" y="4424866"/>
            <a:ext cx="5274623" cy="243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154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Экологические игры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	Ролевые </a:t>
            </a:r>
            <a:r>
              <a:rPr lang="ru-RU" dirty="0"/>
              <a:t>экологические игры основаны на моделировании социального содержания экологической деятельности, например игра «Строительство города» (ее участники выполняют роли строителей, архитектора, жителей города; цель игры – формировать представление о том, что строительство может осуществляться только при условии соблюдения экологических норм и правил).</a:t>
            </a:r>
          </a:p>
          <a:p>
            <a:pPr marL="0" indent="0">
              <a:buNone/>
            </a:pPr>
            <a:r>
              <a:rPr lang="ru-RU" dirty="0"/>
              <a:t>     </a:t>
            </a:r>
            <a:r>
              <a:rPr lang="ru-RU" dirty="0" smtClean="0"/>
              <a:t>	Имитационные </a:t>
            </a:r>
            <a:r>
              <a:rPr lang="ru-RU" dirty="0"/>
              <a:t>экологические игры основаны на моделировании экологической деятельности. Игра «Экосистема водоема» позволяет проследить роль каждого компонента этой системы, смоделировать последствия антропогенного  воздействия на биоценозы, а игра «Экологические пирамидки» помогает показать пищевые цепи (ребенок наглядно видит, что нарушение одного звена в пищевой цепочке ведет к гибели остальных).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2" y="3800606"/>
            <a:ext cx="3047986" cy="305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246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9023" y="494739"/>
            <a:ext cx="3810000" cy="253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561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проведения природоохранных акций в ДОУ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44500" algn="just">
              <a:buNone/>
            </a:pPr>
            <a:r>
              <a:rPr lang="ru-RU" dirty="0" smtClean="0"/>
              <a:t>Развитие  </a:t>
            </a:r>
            <a:r>
              <a:rPr lang="ru-RU" dirty="0"/>
              <a:t>у детей дошкольного возраста представлений о взаимосвязи  и взаимодействии человека с природой, об  универсальной  ценности природы, а так же  развитие экологического сознания посредством природоохранных акций.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7011" y="3270565"/>
            <a:ext cx="4422135" cy="3587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738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При внедрении в практику работы ДОУ природоохранных акций </a:t>
            </a:r>
            <a:r>
              <a:rPr lang="ru-RU" dirty="0" smtClean="0"/>
              <a:t>решаются </a:t>
            </a:r>
            <a:r>
              <a:rPr lang="ru-RU" dirty="0"/>
              <a:t>следующие задачи: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•	анализ учебно-методической литературы относительно данной проблемы;</a:t>
            </a:r>
          </a:p>
          <a:p>
            <a:pPr marL="0" indent="0">
              <a:buNone/>
            </a:pPr>
            <a:r>
              <a:rPr lang="ru-RU" dirty="0"/>
              <a:t>•	разработка и апробация на практике природоохранных акций и выявление их эффективности при формировании представлений о взаимосвязи Человек – Природа;</a:t>
            </a:r>
          </a:p>
          <a:p>
            <a:pPr marL="0" indent="0">
              <a:buNone/>
            </a:pPr>
            <a:r>
              <a:rPr lang="ru-RU" dirty="0"/>
              <a:t>•	формирование  системы элементарных научных экологических  представлений доступных пониманию ребёнка (прежде всего как средства становления осознано - правильного отношения к природе);</a:t>
            </a:r>
          </a:p>
          <a:p>
            <a:pPr marL="0" indent="0">
              <a:buNone/>
            </a:pPr>
            <a:r>
              <a:rPr lang="ru-RU" dirty="0"/>
              <a:t>•	формирование  первоначальных умений  и навыков экологически грамотного и безопасного для природы и самого ребёнка поведения, и элементарных умений предвидеть  последствия некоторых своих действий по отношению к окружающей среде в процессе организации и проведения природоохранных акций.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2003" y="4810686"/>
            <a:ext cx="2352675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640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акции?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	 </a:t>
            </a:r>
            <a:r>
              <a:rPr lang="ru-RU" dirty="0"/>
              <a:t>Акции – это социально значимые мероприятия, предпринимаемые для достижения единой цели, прежде всего для развития  у детей и взрослых экологической культуры.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1554" y="2992325"/>
            <a:ext cx="5795682" cy="386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780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хороши природоохранные акции в работе </a:t>
            </a:r>
            <a:r>
              <a:rPr lang="ru-RU" dirty="0" smtClean="0"/>
              <a:t>ДОУ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•	акции направлены на формирование активной жизненной позиции, они помогают убедить ребенка в том, что от каждого человека, в том числе и от него зависит состояние окружающей нас среды. И даже маленький человек способен изменить в лучшую ( или худшую ) сторону свое окружение;</a:t>
            </a:r>
          </a:p>
          <a:p>
            <a:pPr marL="0" indent="0">
              <a:buNone/>
            </a:pPr>
            <a:r>
              <a:rPr lang="ru-RU" dirty="0"/>
              <a:t>•	акции позволяют добиться не механического запоминания правил поведения в природе и воспроизведения знаний, а трансформацию знаний в отношение. С этих позиций большое внимание уделяется посильной практической деятельности ;</a:t>
            </a:r>
          </a:p>
          <a:p>
            <a:pPr marL="0" indent="0">
              <a:buNone/>
            </a:pPr>
            <a:r>
              <a:rPr lang="ru-RU" dirty="0"/>
              <a:t>•	в акции  включены все члены педагогического процесса и педагоги, и дети, и их родители;</a:t>
            </a:r>
          </a:p>
          <a:p>
            <a:pPr marL="0" indent="0">
              <a:buNone/>
            </a:pPr>
            <a:r>
              <a:rPr lang="ru-RU" dirty="0"/>
              <a:t>•	данная форма работы позволяет реализовать принципы интеграции и системности через комплекс различных видов деятельности;</a:t>
            </a:r>
          </a:p>
          <a:p>
            <a:pPr marL="0" indent="0">
              <a:buNone/>
            </a:pPr>
            <a:r>
              <a:rPr lang="ru-RU" dirty="0"/>
              <a:t>•	природоохранные акции позволяют развивать  положительное эмоциональное отношение к природе, желание беречь её и заботиться о ней.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2261" y="4999793"/>
            <a:ext cx="3134552" cy="185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271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Экологические </a:t>
            </a:r>
            <a:r>
              <a:rPr lang="ru-RU" dirty="0" smtClean="0"/>
              <a:t>экскурсии-экспедиции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444500" algn="just">
              <a:buNone/>
            </a:pPr>
            <a:r>
              <a:rPr lang="ru-RU" dirty="0"/>
              <a:t> Цель – найти ответы на поставленные вопросы, накопить информацию, научить наблюдать, «читать» книгу природы.</a:t>
            </a:r>
          </a:p>
          <a:p>
            <a:pPr marL="0" indent="444500" algn="just">
              <a:buNone/>
            </a:pPr>
            <a:r>
              <a:rPr lang="ru-RU" dirty="0"/>
              <a:t> </a:t>
            </a:r>
            <a:r>
              <a:rPr lang="ru-RU" dirty="0" smtClean="0"/>
              <a:t>Содержанием </a:t>
            </a:r>
            <a:r>
              <a:rPr lang="ru-RU" dirty="0"/>
              <a:t>экскурсий может стать исследование близлежащей местности для формирования представлений об окружающих природных условиях, рельефе местности, условиях, экологической обстановке, наличии животных и растений. Во время экспедиции дети могут заготовлять лекарственные травы, собирать природный материал для коллекций, исследовать растения, почву, воду в разных условиях (в том числе в благоприятной экологической обстановке:  вдоль забора, на пустыре и т.д.).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8846" y="4777120"/>
            <a:ext cx="3115235" cy="208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838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Экологические выставки и экспозиции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Цель </a:t>
            </a:r>
            <a:r>
              <a:rPr lang="ru-RU" dirty="0"/>
              <a:t>– ознакомление с природными явлениями, недоступными для наблюдения детям. </a:t>
            </a:r>
          </a:p>
          <a:p>
            <a:pPr marL="0" indent="0">
              <a:buNone/>
            </a:pPr>
            <a:r>
              <a:rPr lang="ru-RU" dirty="0"/>
              <a:t>     Выставки и экспозиции включают материал, предназначенный для работы с детьми и со взрослыми.</a:t>
            </a:r>
          </a:p>
          <a:p>
            <a:pPr marL="0" indent="0">
              <a:buNone/>
            </a:pPr>
            <a:r>
              <a:rPr lang="ru-RU" dirty="0"/>
              <a:t>    Тематика может быть самой разнообразной: «Лес – друг человека»; «Богатства недр нашей Земли»; «Космос»; «Человек и его добрые дела на Земле»; «Родные просторы» и т.д.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0042" y="3859624"/>
            <a:ext cx="3351958" cy="29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139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Экологический музей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538163"/>
            <a:r>
              <a:rPr lang="ru-RU" dirty="0"/>
              <a:t>Является для ребенка настоящей школой природы. В музее уместны следующие экспозиции: растительный мир (гербарий); редкие, исчезающие виды растений и животных (альбомы и фотографии); минералы и горные породы (коллекции детей); вода, ее использование, охрана (иллюстрации); зеленая аптека (лекарственные травы); экосистемы (модели); экологические катастрофы и бедствия (альбомы, иллюстрации).</a:t>
            </a:r>
          </a:p>
          <a:p>
            <a:r>
              <a:rPr lang="ru-RU" dirty="0"/>
              <a:t>     Подобный материал позволяет наглядно представлять детям самые разнообразные темы: «Кто такие защитники природы»; «Голубые и зеленые патрули, их деятельность», «Жизнь животных в лесу»; «Таинственный мир насекомых» и т.д.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3694" y="4195483"/>
            <a:ext cx="3478306" cy="255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088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Экологические наблюдения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 Цель – сформировать представление о животных и растениях как о живых организмах, показать взаимосвязи, существующие в природе.</a:t>
            </a:r>
          </a:p>
          <a:p>
            <a:pPr marL="0" indent="0" algn="just">
              <a:buNone/>
            </a:pPr>
            <a:r>
              <a:rPr lang="ru-RU" dirty="0"/>
              <a:t>Важно рассмотреть наблюдаемый объект со всех точек зрения: так, в наблюдениях за растениями можно выделить следующие циклы: название (интересные сведения, связанные с названием); классификация (дерево, кустарник, травянистое растение); внешний вид, части, назначение; условия, необходимые для роста и развития; среда обитания; растение как место обитания животных; растение как пища для животных; способы распространения семян, размножение; значение в жизни человека; как человек помогает растениям; правила поведения в природе.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3" y="3536577"/>
            <a:ext cx="2917998" cy="332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6780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</TotalTime>
  <Words>482</Words>
  <Application>Microsoft Office PowerPoint</Application>
  <PresentationFormat>Широкоэкранный</PresentationFormat>
  <Paragraphs>42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Грань</vt:lpstr>
      <vt:lpstr>Природоохранные акции и их значение в экологическом образовании в ДОУ</vt:lpstr>
      <vt:lpstr>Цель проведения природоохранных акций в ДОУ</vt:lpstr>
      <vt:lpstr> При внедрении в практику работы ДОУ природоохранных акций решаются следующие задачи:</vt:lpstr>
      <vt:lpstr>Что такое акции?</vt:lpstr>
      <vt:lpstr>Чем хороши природоохранные акции в работе ДОУ?</vt:lpstr>
      <vt:lpstr> Экологические экскурсии-экспедиции</vt:lpstr>
      <vt:lpstr>Экологические выставки и экспозиции</vt:lpstr>
      <vt:lpstr>Экологический музей</vt:lpstr>
      <vt:lpstr>Экологические наблюдения</vt:lpstr>
      <vt:lpstr>Уроки доброты</vt:lpstr>
      <vt:lpstr>Экологические игры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Природоохранные акции и их значение в экологическом образовании в ДОУ</dc:title>
  <dc:creator>RePack by Diakov</dc:creator>
  <cp:lastModifiedBy>RePack by Diakov</cp:lastModifiedBy>
  <cp:revision>13</cp:revision>
  <dcterms:created xsi:type="dcterms:W3CDTF">2020-10-19T03:10:13Z</dcterms:created>
  <dcterms:modified xsi:type="dcterms:W3CDTF">2020-10-19T17:14:36Z</dcterms:modified>
</cp:coreProperties>
</file>