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3" r:id="rId7"/>
    <p:sldId id="265" r:id="rId8"/>
    <p:sldId id="266" r:id="rId9"/>
    <p:sldId id="26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09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495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78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17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689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52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540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66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59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942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8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8A5F0-C88E-42EA-AF93-9B2EB3C16421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ED446-DC9C-4745-B1BB-F60834949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1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33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236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73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242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5596139" cy="37307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684" y="3956692"/>
            <a:ext cx="5530117" cy="29013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5441"/>
            <a:ext cx="5495238" cy="41238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739" y="-182926"/>
            <a:ext cx="5145864" cy="51458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815" y="-111581"/>
            <a:ext cx="8038095" cy="50031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716" y="2905445"/>
            <a:ext cx="5324475" cy="42576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03" y="114073"/>
            <a:ext cx="3248333" cy="38809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48" y="2590982"/>
            <a:ext cx="4613367" cy="448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88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816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444" y="3923839"/>
            <a:ext cx="1462897" cy="9752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421" y="3521600"/>
            <a:ext cx="4740150" cy="31601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931" y="2761868"/>
            <a:ext cx="6219825" cy="36385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41564" y="3011614"/>
            <a:ext cx="5574967" cy="31390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699" y="4899104"/>
            <a:ext cx="2289734" cy="183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60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2420"/>
            <a:ext cx="4572000" cy="27355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360" y="4128345"/>
            <a:ext cx="3977640" cy="27296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0" y="4122420"/>
            <a:ext cx="4038600" cy="27355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86046" cy="41224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198" y="1"/>
            <a:ext cx="6210802" cy="412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8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19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100NOUT.BY</dc:creator>
  <cp:lastModifiedBy>100NOUT.BY</cp:lastModifiedBy>
  <cp:revision>12</cp:revision>
  <dcterms:created xsi:type="dcterms:W3CDTF">2022-09-29T13:20:36Z</dcterms:created>
  <dcterms:modified xsi:type="dcterms:W3CDTF">2022-10-01T10:20:09Z</dcterms:modified>
</cp:coreProperties>
</file>