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73" r:id="rId4"/>
    <p:sldId id="256" r:id="rId5"/>
    <p:sldId id="258" r:id="rId6"/>
    <p:sldId id="260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42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470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435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46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517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05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706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068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594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033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501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E16D8-C47D-42CB-9D96-15A57A82125B}" type="datetimeFigureOut">
              <a:rPr lang="ru-RU" smtClean="0"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B8EA5-A2B3-4BC6-9C94-434E434A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436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355" y="230356"/>
            <a:ext cx="65645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  <a:cs typeface="Aharoni" panose="02010803020104030203" pitchFamily="2" charset="-79"/>
              </a:rPr>
              <a:t>Геометрия в цирке.</a:t>
            </a:r>
            <a:endParaRPr lang="ru-RU" sz="6000" dirty="0">
              <a:solidFill>
                <a:srgbClr val="002060"/>
              </a:solidFill>
              <a:cs typeface="Aharoni" panose="02010803020104030203" pitchFamily="2" charset="-79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320" y="1476672"/>
            <a:ext cx="95250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32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468" y="349155"/>
            <a:ext cx="6538060" cy="5115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033516" y="5090615"/>
            <a:ext cx="3712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Узор цирковой тумбы -ломанная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5310" y="4919161"/>
            <a:ext cx="2404436" cy="13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0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91367" y="3398293"/>
            <a:ext cx="2661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Манеж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767" t="15146" r="5964" b="16971"/>
          <a:stretch/>
        </p:blipFill>
        <p:spPr>
          <a:xfrm>
            <a:off x="409432" y="878274"/>
            <a:ext cx="7110484" cy="43126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r="42315" b="46773"/>
          <a:stretch/>
        </p:blipFill>
        <p:spPr>
          <a:xfrm>
            <a:off x="5138382" y="307621"/>
            <a:ext cx="2183642" cy="1133351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3964674" y="2183642"/>
            <a:ext cx="177421" cy="1444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 flipV="1">
            <a:off x="2988860" y="307621"/>
            <a:ext cx="1044054" cy="1843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094328" y="307621"/>
            <a:ext cx="47767" cy="18741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668740" y="305759"/>
            <a:ext cx="3295934" cy="18760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02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0070" r="11348" b="6059"/>
          <a:stretch/>
        </p:blipFill>
        <p:spPr>
          <a:xfrm>
            <a:off x="191069" y="193770"/>
            <a:ext cx="8218099" cy="47740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2064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717" t="14698" r="9440" b="14582"/>
          <a:stretch/>
        </p:blipFill>
        <p:spPr>
          <a:xfrm>
            <a:off x="354842" y="750627"/>
            <a:ext cx="8871045" cy="57047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84144" y="4612943"/>
            <a:ext cx="518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3451" y="5308979"/>
            <a:ext cx="382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2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2687" y="2879678"/>
            <a:ext cx="39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3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68036" y="4067033"/>
            <a:ext cx="464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4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3439" y="4067033"/>
            <a:ext cx="313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5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43499" y="4528698"/>
            <a:ext cx="272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6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46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7603"/>
          <a:stretch/>
        </p:blipFill>
        <p:spPr>
          <a:xfrm>
            <a:off x="706099" y="310131"/>
            <a:ext cx="4604800" cy="623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9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8247" r="10000"/>
          <a:stretch/>
        </p:blipFill>
        <p:spPr>
          <a:xfrm>
            <a:off x="136477" y="436728"/>
            <a:ext cx="7274257" cy="543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6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8283" t="6864" r="8545" b="7212"/>
          <a:stretch/>
        </p:blipFill>
        <p:spPr>
          <a:xfrm>
            <a:off x="395786" y="682389"/>
            <a:ext cx="7438030" cy="509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5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463" t="16310" r="12015" b="12509"/>
          <a:stretch/>
        </p:blipFill>
        <p:spPr>
          <a:xfrm>
            <a:off x="300250" y="368490"/>
            <a:ext cx="7629099" cy="6209731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2961564" y="3343701"/>
            <a:ext cx="614149" cy="70968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61564" y="5008728"/>
            <a:ext cx="504967" cy="8461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575712" y="3343701"/>
            <a:ext cx="532263" cy="70968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75711" y="5008728"/>
            <a:ext cx="532263" cy="8461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714699" y="3248167"/>
            <a:ext cx="464023" cy="80521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261137" y="3248167"/>
            <a:ext cx="436728" cy="85980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646196" y="4967785"/>
            <a:ext cx="546438" cy="69603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24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3315" r="8097" b="17116"/>
          <a:stretch/>
        </p:blipFill>
        <p:spPr>
          <a:xfrm>
            <a:off x="416257" y="399196"/>
            <a:ext cx="7670042" cy="6059608"/>
          </a:xfrm>
          <a:prstGeom prst="rect">
            <a:avLst/>
          </a:prstGeom>
        </p:spPr>
      </p:pic>
      <p:sp>
        <p:nvSpPr>
          <p:cNvPr id="4" name="Двойная стрелка влево/вправо 3"/>
          <p:cNvSpPr/>
          <p:nvPr/>
        </p:nvSpPr>
        <p:spPr>
          <a:xfrm rot="281763">
            <a:off x="3530114" y="2564416"/>
            <a:ext cx="3512767" cy="2553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войная стрелка влево/вправо 4"/>
          <p:cNvSpPr/>
          <p:nvPr/>
        </p:nvSpPr>
        <p:spPr>
          <a:xfrm rot="19706405">
            <a:off x="3135084" y="3462672"/>
            <a:ext cx="2592353" cy="39578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стрелка влево/вправо 5"/>
          <p:cNvSpPr/>
          <p:nvPr/>
        </p:nvSpPr>
        <p:spPr>
          <a:xfrm rot="889698">
            <a:off x="2644145" y="4398437"/>
            <a:ext cx="2743200" cy="34591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стрелка влево/вправо 6"/>
          <p:cNvSpPr/>
          <p:nvPr/>
        </p:nvSpPr>
        <p:spPr>
          <a:xfrm rot="2021613">
            <a:off x="2066390" y="3877365"/>
            <a:ext cx="3898709" cy="35161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стрелка влево/вправо 7"/>
          <p:cNvSpPr/>
          <p:nvPr/>
        </p:nvSpPr>
        <p:spPr>
          <a:xfrm rot="567143">
            <a:off x="973382" y="3971710"/>
            <a:ext cx="5565310" cy="33017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войная стрелка влево/вправо 8"/>
          <p:cNvSpPr/>
          <p:nvPr/>
        </p:nvSpPr>
        <p:spPr>
          <a:xfrm rot="529610">
            <a:off x="1241947" y="5118464"/>
            <a:ext cx="601866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лево/вправо 9"/>
          <p:cNvSpPr/>
          <p:nvPr/>
        </p:nvSpPr>
        <p:spPr>
          <a:xfrm rot="19187802">
            <a:off x="2179521" y="4157144"/>
            <a:ext cx="4685633" cy="19244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12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903" t="2027" r="14366" b="34855"/>
          <a:stretch/>
        </p:blipFill>
        <p:spPr>
          <a:xfrm>
            <a:off x="395786" y="453788"/>
            <a:ext cx="7629098" cy="5950424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991367" y="2797791"/>
            <a:ext cx="13920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5964072" y="5141795"/>
            <a:ext cx="1419367" cy="716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873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45" y="0"/>
            <a:ext cx="116761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0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4" y="-3346"/>
            <a:ext cx="12095512" cy="686469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6507" y="394079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8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1916" cy="68615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23929"/>
          <a:stretch/>
        </p:blipFill>
        <p:spPr>
          <a:xfrm>
            <a:off x="365760" y="162637"/>
            <a:ext cx="8642252" cy="493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6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954" t="10185" r="7046" b="18677"/>
          <a:stretch/>
        </p:blipFill>
        <p:spPr>
          <a:xfrm>
            <a:off x="351692" y="365760"/>
            <a:ext cx="6400800" cy="406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30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1145" r="26219" b="36716"/>
          <a:stretch/>
        </p:blipFill>
        <p:spPr>
          <a:xfrm>
            <a:off x="213815" y="218363"/>
            <a:ext cx="6746543" cy="357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64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21197"/>
          <a:stretch/>
        </p:blipFill>
        <p:spPr>
          <a:xfrm>
            <a:off x="157141" y="0"/>
            <a:ext cx="6552084" cy="63800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6934935" y="1705969"/>
            <a:ext cx="457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КАНАТОХОДЕЦ</a:t>
            </a:r>
          </a:p>
          <a:p>
            <a:r>
              <a:rPr lang="ru-RU" sz="4800" dirty="0" smtClean="0">
                <a:solidFill>
                  <a:srgbClr val="002060"/>
                </a:solidFill>
              </a:rPr>
              <a:t>Прямая наклонная</a:t>
            </a:r>
            <a:endParaRPr lang="ru-RU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13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8560"/>
          <a:stretch/>
        </p:blipFill>
        <p:spPr>
          <a:xfrm>
            <a:off x="-529" y="0"/>
            <a:ext cx="6667500" cy="3614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b="9685"/>
          <a:stretch/>
        </p:blipFill>
        <p:spPr>
          <a:xfrm>
            <a:off x="6212587" y="2585950"/>
            <a:ext cx="4741853" cy="3725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-1" y="4267057"/>
            <a:ext cx="79566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ФАКИР-укротитель </a:t>
            </a:r>
          </a:p>
          <a:p>
            <a:r>
              <a:rPr lang="ru-RU" sz="5400" dirty="0" smtClean="0">
                <a:solidFill>
                  <a:srgbClr val="002060"/>
                </a:solidFill>
              </a:rPr>
              <a:t>змей</a:t>
            </a:r>
          </a:p>
          <a:p>
            <a:r>
              <a:rPr lang="ru-RU" sz="5400" dirty="0" smtClean="0">
                <a:solidFill>
                  <a:srgbClr val="002060"/>
                </a:solidFill>
              </a:rPr>
              <a:t>Кривая линия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5658" y="700894"/>
            <a:ext cx="2454091" cy="155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14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23</Words>
  <Application>Microsoft Office PowerPoint</Application>
  <PresentationFormat>Широкоэкранный</PresentationFormat>
  <Paragraphs>14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Aharoni</vt:lpstr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10</cp:revision>
  <dcterms:created xsi:type="dcterms:W3CDTF">2020-08-29T11:50:03Z</dcterms:created>
  <dcterms:modified xsi:type="dcterms:W3CDTF">2020-08-29T13:54:36Z</dcterms:modified>
</cp:coreProperties>
</file>