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64" r:id="rId12"/>
    <p:sldId id="268" r:id="rId13"/>
    <p:sldId id="265" r:id="rId14"/>
    <p:sldId id="269" r:id="rId15"/>
    <p:sldId id="266" r:id="rId16"/>
    <p:sldId id="273" r:id="rId17"/>
    <p:sldId id="279" r:id="rId18"/>
    <p:sldId id="267" r:id="rId19"/>
    <p:sldId id="272" r:id="rId20"/>
    <p:sldId id="274" r:id="rId21"/>
    <p:sldId id="275" r:id="rId22"/>
    <p:sldId id="276" r:id="rId23"/>
    <p:sldId id="278" r:id="rId24"/>
    <p:sldId id="27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5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9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42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40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28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272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0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597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2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516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62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189A1-488A-42A2-B790-40680D47BB2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33C6F-8217-44D0-9E90-BBF8E65A2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5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9.png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22.pn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microsoft.com/office/2007/relationships/hdphoto" Target="../media/hdphoto13.wdp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4.wdp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7.wdp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8.wdp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image" Target="../media/image4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81676">
            <a:off x="555709" y="661545"/>
            <a:ext cx="6264322" cy="5462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 rot="12199040" flipV="1">
            <a:off x="6682855" y="1115466"/>
            <a:ext cx="52816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Из истории математики.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Как люди научились считать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9516751" y="3731567"/>
            <a:ext cx="439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Васильева Жанна Юрьевна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1152" y="1050584"/>
            <a:ext cx="45947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Первобытные люди не умели считать. И вот много тысяч лет тому назад древние пастухи стали делать из глины кружки – по одному на каждую овцу. Чтобы узнать, не пропала ли за день хоть одна овца, пастух откладывал в сторону по одному кружку каждый раз, когда очередное животное проходило в загон.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5345" t="51351" r="17770" b="4329"/>
          <a:stretch/>
        </p:blipFill>
        <p:spPr>
          <a:xfrm>
            <a:off x="4885899" y="368490"/>
            <a:ext cx="6127843" cy="6237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2558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182" y="269083"/>
            <a:ext cx="443552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Кстати сказать, пальцы сыграли немалую роль в истории счета, особенно когда люди начали обмениваться друг с другом предметами своего труда.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Так, например, желая обменять сделанное им копье с каменным наконечником на пять шкурок для одежды, человек клал на землю свою руку и показывал, что против каждого пальца его руки нужно положить шкурку. 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Одна пятерня означала 5, две — 10. Когда рук не хватало, в ход шли и ноги. Две руки и одна нога — 15, две руки и две ноги — 20.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59665" y="188566"/>
            <a:ext cx="3584088" cy="2299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851" t="31716"/>
          <a:stretch/>
        </p:blipFill>
        <p:spPr>
          <a:xfrm>
            <a:off x="4359665" y="3044457"/>
            <a:ext cx="4148920" cy="3060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4573" y="2988799"/>
            <a:ext cx="1944012" cy="1465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356776" y="381715"/>
            <a:ext cx="2677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Е</a:t>
            </a:r>
            <a:r>
              <a:rPr lang="ru-RU" sz="2400" dirty="0" smtClean="0">
                <a:solidFill>
                  <a:srgbClr val="C00000"/>
                </a:solidFill>
              </a:rPr>
              <a:t>сли в те времена кто-то хвалился, что у него «две руки и одна нога кур», это означало, что у него пятнадцать кур.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1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194" y="433414"/>
            <a:ext cx="6660107" cy="5612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22155" t="40963" r="24841" b="8119"/>
          <a:stretch/>
        </p:blipFill>
        <p:spPr>
          <a:xfrm>
            <a:off x="5774033" y="4044905"/>
            <a:ext cx="2946887" cy="2615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279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125" y="0"/>
            <a:ext cx="89938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Следы счета на пальцах сохранились во многих странах.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Специальные названия чисел имелись поначалу только для одного и двух. Числа же больше двух называли с помощью сложения: 3 — это два и один, 4 — это два да два, 5 — это два, еще два и один.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Названия чисел у многих народов указывают на их происхождение.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Так, у индейцев два — глаза, у тибетцев — крылья, у других народов один — луна, пять — рука и т. д.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6237"/>
          <a:stretch/>
        </p:blipFill>
        <p:spPr>
          <a:xfrm>
            <a:off x="393252" y="3207225"/>
            <a:ext cx="9405841" cy="30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6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89" y="491320"/>
            <a:ext cx="9002973" cy="559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05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41333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КАК ЛЮДИ НАУЧИЛИСЬ ЗАПИСЫВАТЬ ЦИФРЫ</a:t>
            </a:r>
          </a:p>
          <a:p>
            <a:r>
              <a:rPr lang="ru-RU" dirty="0" smtClean="0"/>
              <a:t>В разных странах и в разные времена это делалось по-разному. Когда люди не умели еще делать бумагу, записи появлялись в виде зарубок на палках и . костях животных, в виде отложенных ракушек или камешков или в виде узелков., завязанных на ремне или веревке.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490" y="252413"/>
            <a:ext cx="1145047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КАК ЛЮДИ НАУЧИЛИСЬ ЗАПИСЫВАТЬ ЦИФРЫ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В разных странах и в разные времена это делалось по-разному. Когда люди не умели еще делать бумагу, записи появлялись в виде зарубок на палках и . костях животных, в виде отложенных ракушек или камешков или в виде узелков., завязанных на ремне или веревке.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2925" b="20338"/>
          <a:stretch/>
        </p:blipFill>
        <p:spPr>
          <a:xfrm>
            <a:off x="177421" y="2105561"/>
            <a:ext cx="5383975" cy="4067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3333" t="7960" r="42935" b="53035"/>
          <a:stretch/>
        </p:blipFill>
        <p:spPr>
          <a:xfrm>
            <a:off x="5062263" y="4052671"/>
            <a:ext cx="4913194" cy="26749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38" b="53433"/>
          <a:stretch/>
        </p:blipFill>
        <p:spPr>
          <a:xfrm>
            <a:off x="5190081" y="1550522"/>
            <a:ext cx="5252092" cy="229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0459" y="0"/>
            <a:ext cx="531807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Очень разные и порою даже забавные были эти «цифры» у разных народов. В Древнем Египте числа первого десятка записывали соответствующим количеством палочек. А «десять» обозначалось скобочкой в виде подковы. Чтобы написать 15, надо было ставить 5 палочек и 1 подкову. И так до сотни. Для сотни придуман был крючок, для тысячи — значок вроде цветка. Десять тысяч обозначали рисунком пальца, сто тысяч — лягушкой, а миллион — знакомой нам фигуркой с поднятыми руками.</a:t>
            </a:r>
          </a:p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Не очень-то удобно было записывать таким способом большие числа и совсем неудобно было их складывать, вычитать, умножать, делить. Очень большая возня была с этими значками-иероглифами!</a:t>
            </a:r>
          </a:p>
          <a:p>
            <a:pPr algn="ctr"/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528" y="608102"/>
            <a:ext cx="5564802" cy="112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368195"/>
            <a:ext cx="34892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По-другому было у вавилонян. Они записывали числа, выдавливая значки палочкой на глиняной дощечке. И потому все числа у них составлялись из сочетаний клинышков. Если надо было записать единицу— ставили один клинышек, если два — ставили рядом два клинышка, пять — пять.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023" y="368195"/>
            <a:ext cx="7533844" cy="565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3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2686" t="4472" r="10494" b="24431"/>
          <a:stretch/>
        </p:blipFill>
        <p:spPr>
          <a:xfrm>
            <a:off x="300251" y="2066667"/>
            <a:ext cx="8116804" cy="4566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4925" y="340688"/>
            <a:ext cx="7498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Значительно позднее цифры стали изображать иначе. Вот посмотрите римскую нумерацию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3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04512" y="518616"/>
            <a:ext cx="373948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А как записать десять? Вы знаете, что десять состоит из двух пятерок, поэтому в римской нумерации цифру "десять" изображали двумя пятерками: одна пятерка стоит как обычно, а другая перевернута вниз - X. Иначе десять можно записать двумя пересекающимися палочками. Если рядом с X написать одну палочку справа - XI, то будет одиннадцать, а если слева - IX - девять.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13097" t="37683" r="17599" b="5826"/>
          <a:stretch/>
        </p:blipFill>
        <p:spPr>
          <a:xfrm>
            <a:off x="423081" y="890516"/>
            <a:ext cx="4831307" cy="507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194" y="4817660"/>
            <a:ext cx="458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МАШИНА ВРЕМЕНИ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42245" y="286603"/>
            <a:ext cx="382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Прошлое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0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7328" t="15806" r="11022" b="-618"/>
          <a:stretch/>
        </p:blipFill>
        <p:spPr>
          <a:xfrm>
            <a:off x="532263" y="816125"/>
            <a:ext cx="4258102" cy="52326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90365" y="1351128"/>
            <a:ext cx="4872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Цифры у разных народов Племя майя в первом тысячелетии нашей эры писали любую цифру, используя лишь три знака: точку, линию и эллипс.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23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9558" y="0"/>
            <a:ext cx="112184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После того как люди создали алфавит, во многих странах числа стали записывать, применяя буквы.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Греки и славяне добавляли к буквам специальные значки, чтобы не спутать с обычными буквами. В Древней Руси буква «а» обозначала единицу, «в» — два, «г» — три. И так далее. Специальная черточка над буквой (титло), указывает, что это не буква, а цифра. Так же буква «а» с особым значком слева обозначала тысячу, а обведенная кружком — десять тысяч, или «тьму», как тогда называлось такое число.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558" y="1938992"/>
            <a:ext cx="4905761" cy="44891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4877" y="1938992"/>
            <a:ext cx="5530545" cy="414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4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1070" y="34119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Цифры нашего времени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Современные цифры имеют арабское происхождение. Сначала арабские цифры записывались в «угловатой» форме Количество углов каждой цифры соответствует количеству, которое эта цифра обозначает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4229" t="43383" r="16368"/>
          <a:stretch/>
        </p:blipFill>
        <p:spPr>
          <a:xfrm>
            <a:off x="1589965" y="2115403"/>
            <a:ext cx="6346210" cy="388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2" y="956857"/>
            <a:ext cx="11034716" cy="494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1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580892" y="575336"/>
            <a:ext cx="8564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Раньше люди заменяли цифры предметами. Даже после того как были придуманы названия цифр, люди не могли ими пользоваться, так как не умели писать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0892" y="1998136"/>
            <a:ext cx="45370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Решите эти примеры: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V+II=      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V+I=     </a:t>
            </a:r>
          </a:p>
          <a:p>
            <a:r>
              <a:rPr lang="en-US" sz="3600" dirty="0" smtClean="0">
                <a:solidFill>
                  <a:srgbClr val="002060"/>
                </a:solidFill>
              </a:rPr>
              <a:t> X—I= 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en-US" sz="3600" dirty="0" smtClean="0">
                <a:solidFill>
                  <a:srgbClr val="002060"/>
                </a:solidFill>
              </a:rPr>
              <a:t>X—II=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3110" y="2295127"/>
            <a:ext cx="8129947" cy="40649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465" y="2573325"/>
            <a:ext cx="695948" cy="6959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3755" r="26438" b="20587"/>
          <a:stretch/>
        </p:blipFill>
        <p:spPr>
          <a:xfrm>
            <a:off x="1720515" y="3208420"/>
            <a:ext cx="551667" cy="4923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8502" b="16434"/>
          <a:stretch/>
        </p:blipFill>
        <p:spPr>
          <a:xfrm>
            <a:off x="1906073" y="3868005"/>
            <a:ext cx="605125" cy="3937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t="21448" b="21057"/>
          <a:stretch/>
        </p:blipFill>
        <p:spPr>
          <a:xfrm>
            <a:off x="1925739" y="4380841"/>
            <a:ext cx="692885" cy="47961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67288" y="2642749"/>
            <a:ext cx="178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5+2 = 7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7288" y="3193003"/>
            <a:ext cx="1356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5+1 =6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9047" y="3782381"/>
            <a:ext cx="1408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10-1=9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9047" y="4398793"/>
            <a:ext cx="114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10-2 =8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7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296" y="909909"/>
            <a:ext cx="4612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Сколько тебе лет?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Сколько лап у кота?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Сколько ног у паука?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Сколько у тебя друзей ? </a:t>
            </a:r>
          </a:p>
          <a:p>
            <a:pPr algn="ctr"/>
            <a:endParaRPr lang="ru-RU" sz="3200" dirty="0">
              <a:solidFill>
                <a:srgbClr val="C0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Чтобы всё подсчитать , нужно знать цифры!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А как считали древние люди , которые их не знали</a:t>
            </a:r>
            <a:r>
              <a:rPr lang="ru-RU" sz="3600" dirty="0">
                <a:solidFill>
                  <a:srgbClr val="C00000"/>
                </a:solidFill>
              </a:rPr>
              <a:t>?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086" y="204718"/>
            <a:ext cx="2109573" cy="2960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1745" y="204718"/>
            <a:ext cx="2201197" cy="2298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7769" y="3587565"/>
            <a:ext cx="3848782" cy="266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0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9156" y="366326"/>
            <a:ext cx="461294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Давным-давно, многие тысячи лет назад, наши далекие предки жили небольшими племенами. Они бродили по полям и лесам, по долинам рек и ручьев, разыскивая себе пищу. Питались листьями, плодами и корнями различных растений. Иногда ловили рыбу, собирали ракушки или охотились. Одевались в шкуры убитых зверей.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1254" y="128600"/>
            <a:ext cx="5895194" cy="565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685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898" y="571501"/>
            <a:ext cx="375313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Жизнь первобытных людей мало чем отличалась от жизни животных. Да и сами люди отличались от животных только тем, что владели речью и умели, пользоваться простейшими орудиями труда: палкой, камнем или камнем, привязанным к палке.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032" y="326138"/>
            <a:ext cx="6782938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0422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8615" y="709685"/>
            <a:ext cx="32754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Первобытные люди, так же как и современные маленькие дети не знали счета. Но теперь детей учат считать родители и учителя, старшие братья и сестры, товарищи. А первобытным людям не у кого было учиться. Их учителем была сама жизнь. Поэтому и обучение шло медленно.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975" t="32239" b="13831"/>
          <a:stretch/>
        </p:blipFill>
        <p:spPr>
          <a:xfrm>
            <a:off x="3806557" y="80629"/>
            <a:ext cx="4186745" cy="3137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925" t="12763" r="22668" b="17399"/>
          <a:stretch/>
        </p:blipFill>
        <p:spPr>
          <a:xfrm>
            <a:off x="5173031" y="3217797"/>
            <a:ext cx="5335745" cy="357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2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2955" y="272956"/>
            <a:ext cx="378043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Наблюдая окружающую природу, от которой полностью зависела его жизнь, наш далекий предок из множества различных предметов сначала научился выделять отдельные предметы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Из стаи волков — вожака стаи, из стада оленей — одного оленя, из выводка плавающих уток — одну </a:t>
            </a:r>
            <a:r>
              <a:rPr lang="ru-RU" sz="2400" dirty="0" smtClean="0">
                <a:solidFill>
                  <a:srgbClr val="C00000"/>
                </a:solidFill>
              </a:rPr>
              <a:t>птицу.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Поначалу они определяли это соотношение как «один» и «много».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8587" y="272955"/>
            <a:ext cx="6722326" cy="640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4704" y="2421406"/>
            <a:ext cx="2594429" cy="3556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9750" y="2421406"/>
            <a:ext cx="3166280" cy="357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8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9889" y="459253"/>
            <a:ext cx="4316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Частые наблюдения множеств, состоявших из пары предметов (глаза, уши</a:t>
            </a:r>
            <a:r>
              <a:rPr lang="ru-RU" sz="2400" smtClean="0">
                <a:solidFill>
                  <a:srgbClr val="C00000"/>
                </a:solidFill>
              </a:rPr>
              <a:t>, </a:t>
            </a:r>
            <a:r>
              <a:rPr lang="ru-RU" sz="2400" smtClean="0">
                <a:solidFill>
                  <a:srgbClr val="C00000"/>
                </a:solidFill>
              </a:rPr>
              <a:t>рога, </a:t>
            </a:r>
            <a:r>
              <a:rPr lang="ru-RU" sz="2400" dirty="0" smtClean="0">
                <a:solidFill>
                  <a:srgbClr val="C00000"/>
                </a:solidFill>
              </a:rPr>
              <a:t>крылья, руки), привели человека к представлению о числе. Наш далекий предок, рассказывая о том, что видел двух уток, сравнивал их с парой глаз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А если он видел их больше, то говорил: «Много». 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Лишь </a:t>
            </a:r>
            <a:r>
              <a:rPr lang="ru-RU" sz="2400" dirty="0" smtClean="0">
                <a:solidFill>
                  <a:srgbClr val="C00000"/>
                </a:solidFill>
              </a:rPr>
              <a:t>постепенно человек научился выделять три предмета, ну а затем четыре, пять, шесть и т. д.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3284"/>
          <a:stretch/>
        </p:blipFill>
        <p:spPr>
          <a:xfrm>
            <a:off x="5062324" y="172649"/>
            <a:ext cx="5569282" cy="5405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8462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9516" y="305068"/>
            <a:ext cx="361210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Учиться считать требовала жизнь. Добывая пищу, людям приходилось охотиться на крупных зверей: лося, медведя, зубра. Охотились наши предки большими группами, иногда всем племенем. Чтобы охота была удачной, нужно было уметь окружить зверя. Обычно старший ставил двух охотников за берлогой медведя, четырех с рогатинами — против берлоги, трех — с одной стороны и трех — с другой стороны берлоги. Для этого он должен был уметь считать, а так как названий чисел тогда еще не было, он показывал число на пальцах.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28441" y="524123"/>
            <a:ext cx="6992718" cy="93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7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1270</Words>
  <Application>Microsoft Office PowerPoint</Application>
  <PresentationFormat>Широкоэкранный</PresentationFormat>
  <Paragraphs>56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24</cp:revision>
  <dcterms:created xsi:type="dcterms:W3CDTF">2020-05-17T10:55:47Z</dcterms:created>
  <dcterms:modified xsi:type="dcterms:W3CDTF">2020-05-21T08:15:07Z</dcterms:modified>
</cp:coreProperties>
</file>