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4" r:id="rId11"/>
    <p:sldId id="266" r:id="rId12"/>
    <p:sldId id="267" r:id="rId13"/>
    <p:sldId id="268" r:id="rId14"/>
    <p:sldId id="269" r:id="rId15"/>
    <p:sldId id="270" r:id="rId16"/>
    <p:sldId id="272" r:id="rId17"/>
    <p:sldId id="271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70" d="100"/>
          <a:sy n="70" d="100"/>
        </p:scale>
        <p:origin x="7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657C3-29FB-4A67-B500-EE90ADC293A3}" type="datetimeFigureOut">
              <a:rPr lang="ru-RU" smtClean="0"/>
              <a:t>23.01.2021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B24370-1145-435A-BF2B-FDB92F22FB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56812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657C3-29FB-4A67-B500-EE90ADC293A3}" type="datetimeFigureOut">
              <a:rPr lang="ru-RU" smtClean="0"/>
              <a:t>23.01.2021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B24370-1145-435A-BF2B-FDB92F22FB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9399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657C3-29FB-4A67-B500-EE90ADC293A3}" type="datetimeFigureOut">
              <a:rPr lang="ru-RU" smtClean="0"/>
              <a:t>23.01.2021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B24370-1145-435A-BF2B-FDB92F22FB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84079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657C3-29FB-4A67-B500-EE90ADC293A3}" type="datetimeFigureOut">
              <a:rPr lang="ru-RU" smtClean="0"/>
              <a:t>23.01.2021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B24370-1145-435A-BF2B-FDB92F22FB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3435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657C3-29FB-4A67-B500-EE90ADC293A3}" type="datetimeFigureOut">
              <a:rPr lang="ru-RU" smtClean="0"/>
              <a:t>23.01.2021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B24370-1145-435A-BF2B-FDB92F22FB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71337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657C3-29FB-4A67-B500-EE90ADC293A3}" type="datetimeFigureOut">
              <a:rPr lang="ru-RU" smtClean="0"/>
              <a:t>23.01.2021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B24370-1145-435A-BF2B-FDB92F22FB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250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657C3-29FB-4A67-B500-EE90ADC293A3}" type="datetimeFigureOut">
              <a:rPr lang="ru-RU" smtClean="0"/>
              <a:t>23.01.2021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B24370-1145-435A-BF2B-FDB92F22FB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01994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657C3-29FB-4A67-B500-EE90ADC293A3}" type="datetimeFigureOut">
              <a:rPr lang="ru-RU" smtClean="0"/>
              <a:t>23.01.2021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B24370-1145-435A-BF2B-FDB92F22FB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35687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657C3-29FB-4A67-B500-EE90ADC293A3}" type="datetimeFigureOut">
              <a:rPr lang="ru-RU" smtClean="0"/>
              <a:t>23.01.2021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B24370-1145-435A-BF2B-FDB92F22FB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27024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657C3-29FB-4A67-B500-EE90ADC293A3}" type="datetimeFigureOut">
              <a:rPr lang="ru-RU" smtClean="0"/>
              <a:t>23.01.2021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B24370-1145-435A-BF2B-FDB92F22FB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07569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657C3-29FB-4A67-B500-EE90ADC293A3}" type="datetimeFigureOut">
              <a:rPr lang="ru-RU" smtClean="0"/>
              <a:t>23.01.2021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B24370-1145-435A-BF2B-FDB92F22FB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1755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C657C3-29FB-4A67-B500-EE90ADC293A3}" type="datetimeFigureOut">
              <a:rPr lang="ru-RU" smtClean="0"/>
              <a:t>23.01.2021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B24370-1145-435A-BF2B-FDB92F22FB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33248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 «Непокорённый» : застывшая история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22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79542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-32.5</a:t>
            </a:r>
            <a:b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Обычно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зимы в Ленинграде не были суровыми, но в первый год блокады сильные морозы стояли почти до мая. Ситуация усугублялась тем, что канализация и водопровод не работали. А люди, надеясь выжить, кидали в печки-"буржуйки" все, что горело.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7506" y="1325562"/>
            <a:ext cx="11412188" cy="5253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10853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91779"/>
          </a:xfrm>
        </p:spPr>
        <p:txBody>
          <a:bodyPr>
            <a:normAutofit/>
          </a:bodyPr>
          <a:lstStyle/>
          <a:p>
            <a:pPr algn="ctr"/>
            <a:r>
              <a:rPr lang="ru-RU" sz="1600" b="0" i="0" dirty="0" smtClean="0">
                <a:solidFill>
                  <a:srgbClr val="424242"/>
                </a:solidFill>
                <a:effectLst/>
                <a:latin typeface="PT Sans"/>
              </a:rPr>
              <a:t>Даже после того, как блокада Ленинграда была снята, вражеские отряды осаждали город в течение 6 месяцев.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1262" y="1294410"/>
            <a:ext cx="10996551" cy="5391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1054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6878" y="190719"/>
            <a:ext cx="5985164" cy="640079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33765" y="225632"/>
            <a:ext cx="6048375" cy="3800475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6096000" y="4154650"/>
            <a:ext cx="6096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Запасов продовольствия в осажденном городе и так было мало, а на них еще покушались полчища крыс и мышей. Чтобы избавиться от них, из Ярославля в Ленинград было завезено 4 вагона дымчатых кошек - именно они считаются лучшими борцами с грызунами. Домашние питомцы спасли город. В знак благодарности в современном Санкт-Петербурге на карнизе одного из домов на Малой Садовой установили памятник коту Елисею и кошке Василисе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16132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30081" y="365125"/>
            <a:ext cx="2334540" cy="622568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Вопреки расхожему мнению, легендарное музыкальное творение прозвучало не в осажденном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Лениграде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а в марте 1942 года в Куйбышеве, где находился в эвакуации композитор. Но уже в августе симфония пришла в осажденный город. Ее транслировали по радио и громкоговорителям. Слышали ее не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только жители, но и фашисты, атакующие Ленинград.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233948" y="365125"/>
            <a:ext cx="9491882" cy="6225680"/>
          </a:xfrm>
          <a:prstGeom prst="rect">
            <a:avLst/>
          </a:prstGeom>
        </p:spPr>
      </p:pic>
      <p:pic>
        <p:nvPicPr>
          <p:cNvPr id="5" name="Д.Шостакович_-_Симфония 7 Ленинградская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746543" y="49018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6879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712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91320" y="45208"/>
            <a:ext cx="11232107" cy="6812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78263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4993" y="139830"/>
            <a:ext cx="11690445" cy="6119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53449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64024" y="272956"/>
            <a:ext cx="10889776" cy="6373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474428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58457"/>
          </a:xfrm>
        </p:spPr>
        <p:txBody>
          <a:bodyPr>
            <a:noAutofit/>
          </a:bodyPr>
          <a:lstStyle/>
          <a:p>
            <a:pPr algn="ctr"/>
            <a:r>
              <a:rPr lang="ru-RU" sz="1800" b="0" i="0" dirty="0" smtClean="0">
                <a:solidFill>
                  <a:srgbClr val="38383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Через год, 27 января 1944 года, в честь разгрома фашистских войск под Ленинградом; прозвучал над Невой торжественный салют : 24 залпа из 324 орудий.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99364" y="924861"/>
            <a:ext cx="10754436" cy="5811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41331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 «Кольцо страданий»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4" y="91757"/>
            <a:ext cx="12036426" cy="6766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29544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Когда замкнулось бл окадное кольцо, в Ленинград е оставалось помимо вз рослого населения 400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92" y="360506"/>
            <a:ext cx="11191452" cy="6296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98618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9457" y="166662"/>
            <a:ext cx="8339328" cy="6569418"/>
          </a:xfrm>
          <a:prstGeom prst="rect">
            <a:avLst/>
          </a:prstGeom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8970264" y="548005"/>
            <a:ext cx="3221736" cy="1325563"/>
          </a:xfrm>
        </p:spPr>
        <p:txBody>
          <a:bodyPr>
            <a:noAutofit/>
          </a:bodyPr>
          <a:lstStyle/>
          <a:p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872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Дня </a:t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Почти 900 дней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Именно столько длилась блокада Ленинграда: город был взят в кольцо 8 сентября 1941 года, а полностью освободить его от фашистов удалось лишь 27 января 1944 года. До сих пор многим с трудом верится, что жители смогли продержаться столько времени. Ведь к началу блокады город не был готов и не обеспечен достаточным количеством продовольствия и топлива.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51771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253728" y="2268411"/>
            <a:ext cx="2840736" cy="2387600"/>
          </a:xfrm>
        </p:spPr>
        <p:txBody>
          <a:bodyPr>
            <a:noAutofit/>
          </a:bodyPr>
          <a:lstStyle/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Точного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числа жертв блокады никто не знает. Некоторые историки говорят, что их может быть около 1,5 млн человек. Всего 3% ленинградцев погибли от обстрелов, а 97% не смогли пережить голод и холод. Люди умирали прямо на улице. Горожане, сами ослабленные от пережитого, старались хоронить их. Но в таких условиях счет жертвам никто не вел.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904" y="333960"/>
            <a:ext cx="8327136" cy="6242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72822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459686" y="412626"/>
            <a:ext cx="2732314" cy="5679415"/>
          </a:xfrm>
        </p:spPr>
        <p:txBody>
          <a:bodyPr>
            <a:noAutofit/>
          </a:bodyPr>
          <a:lstStyle/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Именно во многом благодаря ей ленинградцам удалось пережить зимы. По магистрали, которая пролегала через Ладожское озеро, доставлялись грузы с продовольствием и перевозились люди: около 550 тысяч ленинградцев были эвакуированы именно по этой тонкой ниточке, которая соединяла город с "Большой Землей".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9977" y="585467"/>
            <a:ext cx="9169709" cy="5945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78938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67208" y="365125"/>
            <a:ext cx="1924792" cy="6095051"/>
          </a:xfrm>
        </p:spPr>
        <p:txBody>
          <a:bodyPr>
            <a:normAutofit/>
          </a:bodyPr>
          <a:lstStyle/>
          <a:p>
            <a:pPr algn="ctr"/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Перевозить ленинградцев из города начали уже через неделю после начала блокады. В первую волну эвакуации удалось спасти таким образом около 400 тысяч детей, во вторую - людей переправляли по "Дороге жизни". В общей сложности, за все время блокады Ленинград удалось покинуть 1,5 млн человек.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3132" y="260071"/>
            <a:ext cx="9820893" cy="6200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39942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65328" y="106879"/>
            <a:ext cx="2126672" cy="2743200"/>
          </a:xfrm>
        </p:spPr>
        <p:txBody>
          <a:bodyPr>
            <a:normAutofit/>
          </a:bodyPr>
          <a:lstStyle/>
          <a:p>
            <a:pPr algn="ctr"/>
            <a:r>
              <a:rPr lang="ru-RU" sz="2400" dirty="0"/>
              <a:t>Таким был минимальный паек жителей осажденного города</a:t>
            </a:r>
            <a:r>
              <a:rPr lang="ru-RU" sz="2400" dirty="0" smtClean="0"/>
              <a:t>.</a:t>
            </a:r>
            <a:br>
              <a:rPr lang="ru-RU" sz="2400" dirty="0" smtClean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>125 </a:t>
            </a:r>
            <a:r>
              <a:rPr lang="ru-RU" sz="2400" dirty="0" err="1" smtClean="0"/>
              <a:t>гр</a:t>
            </a:r>
            <a:r>
              <a:rPr lang="ru-RU" sz="2400" dirty="0" smtClean="0"/>
              <a:t> в сутки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2311" r="12195"/>
          <a:stretch/>
        </p:blipFill>
        <p:spPr>
          <a:xfrm>
            <a:off x="332508" y="246372"/>
            <a:ext cx="9619013" cy="6446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74251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1500 громкоговорителей</a:t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Они применялись для оповещения жителей о вражеских нападениях. Настоящим символом того времени стал метроном: его быстрый ритм означал, что начинается воздушная атака, медленный - сигнал отбоя. Его стук называли живым биением сердца Ленинграда.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1269" y="1825625"/>
            <a:ext cx="11020300" cy="4836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533159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350</Words>
  <Application>Microsoft Office PowerPoint</Application>
  <PresentationFormat>Широкоэкранный</PresentationFormat>
  <Paragraphs>11</Paragraphs>
  <Slides>17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3" baseType="lpstr">
      <vt:lpstr>Arial</vt:lpstr>
      <vt:lpstr>Calibri</vt:lpstr>
      <vt:lpstr>Calibri Light</vt:lpstr>
      <vt:lpstr>PT Sans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           872 Дня  Почти 900 дней  Именно столько длилась блокада Ленинграда: город был взят в кольцо 8 сентября 1941 года, а полностью освободить его от фашистов удалось лишь 27 января 1944 года. До сих пор многим с трудом верится, что жители смогли продержаться столько времени. Ведь к началу блокады город не был готов и не обеспечен достаточным количеством продовольствия и топлива.</vt:lpstr>
      <vt:lpstr>Точного числа жертв блокады никто не знает. Некоторые историки говорят, что их может быть около 1,5 млн человек. Всего 3% ленинградцев погибли от обстрелов, а 97% не смогли пережить голод и холод. Люди умирали прямо на улице. Горожане, сами ослабленные от пережитого, старались хоронить их. Но в таких условиях счет жертвам никто не вел.</vt:lpstr>
      <vt:lpstr>Именно во многом благодаря ей ленинградцам удалось пережить зимы. По магистрали, которая пролегала через Ладожское озеро, доставлялись грузы с продовольствием и перевозились люди: около 550 тысяч ленинградцев были эвакуированы именно по этой тонкой ниточке, которая соединяла город с "Большой Землей".</vt:lpstr>
      <vt:lpstr>Перевозить ленинградцев из города начали уже через неделю после начала блокады. В первую волну эвакуации удалось спасти таким образом около 400 тысяч детей, во вторую - людей переправляли по "Дороге жизни". В общей сложности, за все время блокады Ленинград удалось покинуть 1,5 млн человек.</vt:lpstr>
      <vt:lpstr>Таким был минимальный паек жителей осажденного города.  125 гр в сутки</vt:lpstr>
      <vt:lpstr>1500 громкоговорителей Они применялись для оповещения жителей о вражеских нападениях. Настоящим символом того времени стал метроном: его быстрый ритм означал, что начинается воздушная атака, медленный - сигнал отбоя. Его стук называли живым биением сердца Ленинграда.</vt:lpstr>
      <vt:lpstr>-32.5 Обычно зимы в Ленинграде не были суровыми, но в первый год блокады сильные морозы стояли почти до мая. Ситуация усугублялась тем, что канализация и водопровод не работали. А люди, надеясь выжить, кидали в печки-"буржуйки" все, что горело.</vt:lpstr>
      <vt:lpstr>Даже после того, как блокада Ленинграда была снята, вражеские отряды осаждали город в течение 6 месяцев.</vt:lpstr>
      <vt:lpstr>Презентация PowerPoint</vt:lpstr>
      <vt:lpstr>Вопреки расхожему мнению, легендарное музыкальное творение прозвучало не в осажденном Лениграде, а в марте 1942 года в Куйбышеве, где находился в эвакуации композитор. Но уже в августе симфония пришла в осажденный город. Ее транслировали по радио и громкоговорителям. Слышали ее не не только жители, но и фашисты, атакующие Ленинград.</vt:lpstr>
      <vt:lpstr>Презентация PowerPoint</vt:lpstr>
      <vt:lpstr>Презентация PowerPoint</vt:lpstr>
      <vt:lpstr>Презентация PowerPoint</vt:lpstr>
      <vt:lpstr>Через год, 27 января 1944 года, в честь разгрома фашистских войск под Ленинградом; прозвучал над Невой торжественный салют : 24 залпа из 324 орудий.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6</cp:revision>
  <dcterms:created xsi:type="dcterms:W3CDTF">2020-01-25T11:52:43Z</dcterms:created>
  <dcterms:modified xsi:type="dcterms:W3CDTF">2021-01-23T06:38:11Z</dcterms:modified>
</cp:coreProperties>
</file>