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65" r:id="rId4"/>
    <p:sldId id="277" r:id="rId5"/>
    <p:sldId id="264" r:id="rId6"/>
    <p:sldId id="258" r:id="rId7"/>
    <p:sldId id="259" r:id="rId8"/>
    <p:sldId id="260" r:id="rId9"/>
    <p:sldId id="261" r:id="rId10"/>
    <p:sldId id="262" r:id="rId11"/>
    <p:sldId id="263" r:id="rId12"/>
    <p:sldId id="266" r:id="rId13"/>
    <p:sldId id="267" r:id="rId14"/>
    <p:sldId id="268" r:id="rId15"/>
    <p:sldId id="269" r:id="rId16"/>
    <p:sldId id="270" r:id="rId17"/>
    <p:sldId id="271" r:id="rId18"/>
    <p:sldId id="273" r:id="rId19"/>
    <p:sldId id="272" r:id="rId20"/>
    <p:sldId id="274" r:id="rId21"/>
    <p:sldId id="275" r:id="rId22"/>
    <p:sldId id="276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4" autoAdjust="0"/>
    <p:restoredTop sz="94660"/>
  </p:normalViewPr>
  <p:slideViewPr>
    <p:cSldViewPr snapToGrid="0" showGuides="1">
      <p:cViewPr varScale="1">
        <p:scale>
          <a:sx n="70" d="100"/>
          <a:sy n="70" d="100"/>
        </p:scale>
        <p:origin x="72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07889-9836-4EF9-B756-878C31FA41C1}" type="datetimeFigureOut">
              <a:rPr lang="ru-RU" smtClean="0"/>
              <a:t>21.06.2020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4DC82-0807-4DFE-A6BE-14555A6B1F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14276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07889-9836-4EF9-B756-878C31FA41C1}" type="datetimeFigureOut">
              <a:rPr lang="ru-RU" smtClean="0"/>
              <a:t>21.06.2020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4DC82-0807-4DFE-A6BE-14555A6B1F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36375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07889-9836-4EF9-B756-878C31FA41C1}" type="datetimeFigureOut">
              <a:rPr lang="ru-RU" smtClean="0"/>
              <a:t>21.06.2020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4DC82-0807-4DFE-A6BE-14555A6B1F48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99436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07889-9836-4EF9-B756-878C31FA41C1}" type="datetimeFigureOut">
              <a:rPr lang="ru-RU" smtClean="0"/>
              <a:t>21.06.2020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4DC82-0807-4DFE-A6BE-14555A6B1F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59533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07889-9836-4EF9-B756-878C31FA41C1}" type="datetimeFigureOut">
              <a:rPr lang="ru-RU" smtClean="0"/>
              <a:t>21.06.2020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4DC82-0807-4DFE-A6BE-14555A6B1F48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324916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07889-9836-4EF9-B756-878C31FA41C1}" type="datetimeFigureOut">
              <a:rPr lang="ru-RU" smtClean="0"/>
              <a:t>21.06.2020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4DC82-0807-4DFE-A6BE-14555A6B1F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10075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07889-9836-4EF9-B756-878C31FA41C1}" type="datetimeFigureOut">
              <a:rPr lang="ru-RU" smtClean="0"/>
              <a:t>21.06.2020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4DC82-0807-4DFE-A6BE-14555A6B1F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98048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07889-9836-4EF9-B756-878C31FA41C1}" type="datetimeFigureOut">
              <a:rPr lang="ru-RU" smtClean="0"/>
              <a:t>21.06.2020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4DC82-0807-4DFE-A6BE-14555A6B1F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2717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07889-9836-4EF9-B756-878C31FA41C1}" type="datetimeFigureOut">
              <a:rPr lang="ru-RU" smtClean="0"/>
              <a:t>21.06.2020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4DC82-0807-4DFE-A6BE-14555A6B1F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462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07889-9836-4EF9-B756-878C31FA41C1}" type="datetimeFigureOut">
              <a:rPr lang="ru-RU" smtClean="0"/>
              <a:t>21.06.2020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4DC82-0807-4DFE-A6BE-14555A6B1F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51804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07889-9836-4EF9-B756-878C31FA41C1}" type="datetimeFigureOut">
              <a:rPr lang="ru-RU" smtClean="0"/>
              <a:t>21.06.2020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4DC82-0807-4DFE-A6BE-14555A6B1F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3836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07889-9836-4EF9-B756-878C31FA41C1}" type="datetimeFigureOut">
              <a:rPr lang="ru-RU" smtClean="0"/>
              <a:t>21.06.2020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4DC82-0807-4DFE-A6BE-14555A6B1F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85253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07889-9836-4EF9-B756-878C31FA41C1}" type="datetimeFigureOut">
              <a:rPr lang="ru-RU" smtClean="0"/>
              <a:t>21.06.2020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4DC82-0807-4DFE-A6BE-14555A6B1F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18618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07889-9836-4EF9-B756-878C31FA41C1}" type="datetimeFigureOut">
              <a:rPr lang="ru-RU" smtClean="0"/>
              <a:t>21.06.2020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4DC82-0807-4DFE-A6BE-14555A6B1F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55262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07889-9836-4EF9-B756-878C31FA41C1}" type="datetimeFigureOut">
              <a:rPr lang="ru-RU" smtClean="0"/>
              <a:t>21.06.2020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4DC82-0807-4DFE-A6BE-14555A6B1F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362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07889-9836-4EF9-B756-878C31FA41C1}" type="datetimeFigureOut">
              <a:rPr lang="ru-RU" smtClean="0"/>
              <a:t>21.06.2020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4DC82-0807-4DFE-A6BE-14555A6B1F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5579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E07889-9836-4EF9-B756-878C31FA41C1}" type="datetimeFigureOut">
              <a:rPr lang="ru-RU" smtClean="0"/>
              <a:t>21.06.2020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2E14DC82-0807-4DFE-A6BE-14555A6B1F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981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4717" y="0"/>
            <a:ext cx="88028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rgbClr val="C00000"/>
                </a:solidFill>
              </a:rPr>
              <a:t>Через прошлое в будущее</a:t>
            </a:r>
            <a:endParaRPr lang="ru-RU" sz="5400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725" y="1050878"/>
            <a:ext cx="5209153" cy="547275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9039" y="1050877"/>
            <a:ext cx="5145206" cy="5472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304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773" y="199341"/>
            <a:ext cx="11791666" cy="6508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592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410" y="136691"/>
            <a:ext cx="11430000" cy="6591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152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4674" r="19814"/>
          <a:stretch/>
        </p:blipFill>
        <p:spPr>
          <a:xfrm>
            <a:off x="218364" y="277504"/>
            <a:ext cx="5104263" cy="432179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37254"/>
          <a:stretch/>
        </p:blipFill>
        <p:spPr>
          <a:xfrm>
            <a:off x="7619147" y="163773"/>
            <a:ext cx="4572853" cy="61626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t="28738" b="23075"/>
          <a:stretch/>
        </p:blipFill>
        <p:spPr>
          <a:xfrm>
            <a:off x="313898" y="3759958"/>
            <a:ext cx="8572500" cy="3098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747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069" y="204717"/>
            <a:ext cx="5622877" cy="64008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8729" y="232012"/>
            <a:ext cx="5782244" cy="6624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415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8457"/>
            <a:ext cx="3052072" cy="203471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810" y="2273172"/>
            <a:ext cx="2280452" cy="39309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24836" y="4307887"/>
            <a:ext cx="3534737" cy="244086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01402" y="968789"/>
            <a:ext cx="3298010" cy="313428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133875" y="227201"/>
            <a:ext cx="505728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Расческа была создана, примерно, сразу после того как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у людей появилось желание ухаживать за собой. 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По началу, для расчесывания пускалось в ход все  то,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что попадалось под руку.  Это могли быть кости,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палочки, колючки,…в общем, кому что попадалось.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54279" y="4030920"/>
            <a:ext cx="6096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Самая первая расческа - гребень </a:t>
            </a:r>
            <a:r>
              <a:rPr lang="ru-RU" dirty="0" smtClean="0">
                <a:solidFill>
                  <a:schemeClr val="bg1"/>
                </a:solidFill>
              </a:rPr>
              <a:t>была обнаружена в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Древнем Риме. В то время расчески </a:t>
            </a:r>
            <a:r>
              <a:rPr lang="ru-RU" dirty="0" smtClean="0">
                <a:solidFill>
                  <a:schemeClr val="bg1"/>
                </a:solidFill>
              </a:rPr>
              <a:t>вырезали из </a:t>
            </a:r>
            <a:r>
              <a:rPr lang="ru-RU" dirty="0" smtClean="0">
                <a:solidFill>
                  <a:srgbClr val="C00000"/>
                </a:solidFill>
              </a:rPr>
              <a:t>костей 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и рогов животных, кораллов, черепашьего </a:t>
            </a:r>
            <a:r>
              <a:rPr lang="ru-RU" dirty="0" smtClean="0">
                <a:solidFill>
                  <a:schemeClr val="bg1"/>
                </a:solidFill>
              </a:rPr>
              <a:t>панциря.</a:t>
            </a:r>
          </a:p>
          <a:p>
            <a:pPr algn="ctr"/>
            <a:r>
              <a:rPr lang="ru-RU" dirty="0" smtClean="0">
                <a:solidFill>
                  <a:srgbClr val="C00000"/>
                </a:solidFill>
              </a:rPr>
              <a:t>Расчески украшались драгоценными </a:t>
            </a:r>
            <a:r>
              <a:rPr lang="ru-RU" dirty="0" smtClean="0">
                <a:solidFill>
                  <a:schemeClr val="bg1"/>
                </a:solidFill>
              </a:rPr>
              <a:t>камнями</a:t>
            </a:r>
            <a:r>
              <a:rPr lang="ru-RU" dirty="0" smtClean="0">
                <a:solidFill>
                  <a:srgbClr val="C00000"/>
                </a:solidFill>
              </a:rPr>
              <a:t>, резьбой 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( узоры, мифические существа)</a:t>
            </a:r>
          </a:p>
          <a:p>
            <a:pPr algn="ctr"/>
            <a:r>
              <a:rPr lang="ru-RU" dirty="0" smtClean="0">
                <a:solidFill>
                  <a:srgbClr val="C00000"/>
                </a:solidFill>
              </a:rPr>
              <a:t>Вскоре появились расчески для волос, </a:t>
            </a:r>
            <a:r>
              <a:rPr lang="ru-RU" dirty="0" smtClean="0">
                <a:solidFill>
                  <a:schemeClr val="bg1"/>
                </a:solidFill>
              </a:rPr>
              <a:t>которые</a:t>
            </a: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изготавливались из ежовых игл или </a:t>
            </a:r>
            <a:r>
              <a:rPr lang="ru-RU" dirty="0" smtClean="0">
                <a:solidFill>
                  <a:schemeClr val="bg1"/>
                </a:solidFill>
              </a:rPr>
              <a:t>свиной щетины.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2533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33" y="145516"/>
            <a:ext cx="3105126" cy="345989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8381" y="250589"/>
            <a:ext cx="4107976" cy="297679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464" y="4053385"/>
            <a:ext cx="3173295" cy="280461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16332" y="3901554"/>
            <a:ext cx="3416731" cy="255135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56357" y="3445747"/>
            <a:ext cx="3117978" cy="311797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14772" y="306688"/>
            <a:ext cx="2863246" cy="2864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011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334" y="365787"/>
            <a:ext cx="11500514" cy="6226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612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500" y="274164"/>
            <a:ext cx="11297575" cy="6372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391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948" y="190357"/>
            <a:ext cx="5870601" cy="641515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0549" y="190357"/>
            <a:ext cx="5913259" cy="6415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666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762" y="224497"/>
            <a:ext cx="5686278" cy="63246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224497"/>
            <a:ext cx="5688330" cy="632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00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364" y="197467"/>
            <a:ext cx="5768004" cy="64216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9541" y="197467"/>
            <a:ext cx="5852250" cy="6421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535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364" y="0"/>
            <a:ext cx="1177346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607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615" y="313898"/>
            <a:ext cx="11177516" cy="6256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701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71244" t="13732" r="3532" b="20398"/>
          <a:stretch/>
        </p:blipFill>
        <p:spPr>
          <a:xfrm>
            <a:off x="559557" y="382138"/>
            <a:ext cx="1546939" cy="302980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5660" y="3789433"/>
            <a:ext cx="3312048" cy="331204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10257" r="11879" b="37318"/>
          <a:stretch/>
        </p:blipFill>
        <p:spPr>
          <a:xfrm>
            <a:off x="3289032" y="672012"/>
            <a:ext cx="3957929" cy="21257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/>
          <a:srcRect l="21894" r="13861"/>
          <a:stretch/>
        </p:blipFill>
        <p:spPr>
          <a:xfrm>
            <a:off x="4353636" y="3161945"/>
            <a:ext cx="2442949" cy="3255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7723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848" y="176211"/>
            <a:ext cx="5691451" cy="638836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5833" y="176210"/>
            <a:ext cx="6165092" cy="6388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889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547" y="208129"/>
            <a:ext cx="11245755" cy="6649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4609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898" y="224972"/>
            <a:ext cx="11095630" cy="6476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815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981" y="270274"/>
            <a:ext cx="9253181" cy="6331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678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5301" y="249071"/>
            <a:ext cx="9753600" cy="6438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947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7753" r="8465"/>
          <a:stretch/>
        </p:blipFill>
        <p:spPr>
          <a:xfrm>
            <a:off x="232012" y="184245"/>
            <a:ext cx="11450472" cy="6469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105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660" y="276368"/>
            <a:ext cx="5418161" cy="624385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3130" y="262719"/>
            <a:ext cx="5704763" cy="6257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343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E65331"/>
      </a:accent3>
      <a:accent4>
        <a:srgbClr val="F27E19"/>
      </a:accent4>
      <a:accent5>
        <a:srgbClr val="F2AC19"/>
      </a:accent5>
      <a:accent6>
        <a:srgbClr val="BC80E0"/>
      </a:accent6>
      <a:hlink>
        <a:srgbClr val="EF5285"/>
      </a:hlink>
      <a:folHlink>
        <a:srgbClr val="F77F90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23659B44-6E34-4CE8-8F0D-387DA79968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88</TotalTime>
  <Words>7</Words>
  <Application>Microsoft Office PowerPoint</Application>
  <PresentationFormat>Широкоэкранный</PresentationFormat>
  <Paragraphs>5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6" baseType="lpstr">
      <vt:lpstr>Arial</vt:lpstr>
      <vt:lpstr>Trebuchet MS</vt:lpstr>
      <vt:lpstr>Wingdings 3</vt:lpstr>
      <vt:lpstr>Грань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9</cp:revision>
  <dcterms:created xsi:type="dcterms:W3CDTF">2020-06-21T16:29:56Z</dcterms:created>
  <dcterms:modified xsi:type="dcterms:W3CDTF">2020-06-21T18:00:55Z</dcterms:modified>
</cp:coreProperties>
</file>