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281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0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46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29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2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20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68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04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266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A4764-D797-49C7-8ECC-8D1C06865874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83814-AAC1-416F-B345-2C4285558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76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30630"/>
            <a:ext cx="12192001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3300"/>
                </a:solidFill>
              </a:rPr>
              <a:t>Времена года-осень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6935" y="3752603"/>
            <a:ext cx="7718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3300"/>
                </a:solidFill>
              </a:rPr>
              <a:t>Учимся говорить правильно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Я занимаюсь сам!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И с мамой!</a:t>
            </a:r>
          </a:p>
        </p:txBody>
      </p:sp>
    </p:spTree>
    <p:extLst>
      <p:ext uri="{BB962C8B-B14F-4D97-AF65-F5344CB8AC3E}">
        <p14:creationId xmlns:p14="http://schemas.microsoft.com/office/powerpoint/2010/main" val="2607466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Что не так?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Сентябрь — это летний месяц.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Весной листья желтеют и опадают.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401" y="3758745"/>
            <a:ext cx="4904949" cy="27590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5763" y="3758746"/>
            <a:ext cx="5072238" cy="290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73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6878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5060" y="2217511"/>
            <a:ext cx="4002974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Один — много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Растение — много растений.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Помидор—...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Огурец— ...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Баклажан — ...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Грядка — ...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2225" y="1706583"/>
            <a:ext cx="4717968" cy="471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37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503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886" y="1784793"/>
            <a:ext cx="2831381" cy="13255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Проверь себя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3691" y="3184280"/>
            <a:ext cx="3969577" cy="3462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204" y="1928395"/>
            <a:ext cx="4718713" cy="47187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42608" y="4405747"/>
            <a:ext cx="23126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</a:rPr>
              <a:t>Помидор</a:t>
            </a:r>
            <a:r>
              <a:rPr lang="ru-RU" sz="2800" dirty="0" err="1">
                <a:solidFill>
                  <a:srgbClr val="C00000"/>
                </a:solidFill>
              </a:rPr>
              <a:t>ОВ</a:t>
            </a:r>
            <a:endParaRPr lang="ru-RU" sz="2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97395" y="4915694"/>
            <a:ext cx="185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</a:rPr>
              <a:t>Огурц</a:t>
            </a:r>
            <a:r>
              <a:rPr lang="ru-RU" sz="2800" dirty="0" err="1">
                <a:solidFill>
                  <a:srgbClr val="C00000"/>
                </a:solidFill>
              </a:rPr>
              <a:t>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5561" y="5425641"/>
            <a:ext cx="2217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</a:rPr>
              <a:t>Баклажан</a:t>
            </a:r>
            <a:r>
              <a:rPr lang="ru-RU" sz="2800" dirty="0" err="1">
                <a:solidFill>
                  <a:srgbClr val="C00000"/>
                </a:solidFill>
              </a:rPr>
              <a:t>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5561" y="5972116"/>
            <a:ext cx="2278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</a:rPr>
              <a:t>Гряд</a:t>
            </a:r>
            <a:r>
              <a:rPr lang="ru-RU" sz="2800" dirty="0" err="1">
                <a:solidFill>
                  <a:srgbClr val="C00000"/>
                </a:solidFill>
              </a:rPr>
              <a:t>ОК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939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527" y="442653"/>
            <a:ext cx="11018296" cy="5973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8237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625"/>
            <a:ext cx="12193057" cy="685859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33918"/>
          <a:stretch/>
        </p:blipFill>
        <p:spPr>
          <a:xfrm>
            <a:off x="807520" y="525390"/>
            <a:ext cx="10248405" cy="6430488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230088" y="1199408"/>
            <a:ext cx="973777" cy="641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85653" y="4845132"/>
            <a:ext cx="25888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БЕРЕЗА-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</a:rPr>
              <a:t>березовый листочек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826327" y="1947553"/>
            <a:ext cx="2600696" cy="1104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4473" y="5459411"/>
            <a:ext cx="42513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РЯБИНА-рябиновый листочек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7861465" y="1840675"/>
            <a:ext cx="2196935" cy="1576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7279574" y="1947553"/>
            <a:ext cx="95003" cy="552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96528" y="4435913"/>
            <a:ext cx="33369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КЛЁН-кленовый листочек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21434" y="6305797"/>
            <a:ext cx="4334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Какой листочек остался?</a:t>
            </a:r>
          </a:p>
        </p:txBody>
      </p:sp>
    </p:spTree>
    <p:extLst>
      <p:ext uri="{BB962C8B-B14F-4D97-AF65-F5344CB8AC3E}">
        <p14:creationId xmlns:p14="http://schemas.microsoft.com/office/powerpoint/2010/main" val="3698466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75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4561" y="2763775"/>
            <a:ext cx="4181103" cy="396367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002060"/>
                </a:solidFill>
              </a:rPr>
              <a:t>Назови одни словом.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002060"/>
                </a:solidFill>
              </a:rPr>
              <a:t>Как образовались эти два слова?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002060"/>
                </a:solidFill>
              </a:rPr>
              <a:t>                                              </a:t>
            </a:r>
            <a:r>
              <a:rPr lang="ru-RU" sz="3600" dirty="0">
                <a:solidFill>
                  <a:srgbClr val="C00000"/>
                </a:solidFill>
              </a:rPr>
              <a:t>ЛИСТЬЯ-ПАДАЮТ</a:t>
            </a: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</a:rPr>
              <a:t>     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02" y="491812"/>
            <a:ext cx="5903093" cy="5327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0687792" y="6483927"/>
            <a:ext cx="1377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Листопад</a:t>
            </a:r>
          </a:p>
        </p:txBody>
      </p:sp>
    </p:spTree>
    <p:extLst>
      <p:ext uri="{BB962C8B-B14F-4D97-AF65-F5344CB8AC3E}">
        <p14:creationId xmlns:p14="http://schemas.microsoft.com/office/powerpoint/2010/main" val="2564546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0699" y="108260"/>
            <a:ext cx="4556304" cy="3645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1989" y="1943359"/>
            <a:ext cx="4145579" cy="4624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7568" y="108260"/>
            <a:ext cx="3722376" cy="5272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066294" y="5088464"/>
            <a:ext cx="2992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Образы осени</a:t>
            </a:r>
          </a:p>
        </p:txBody>
      </p:sp>
    </p:spTree>
    <p:extLst>
      <p:ext uri="{BB962C8B-B14F-4D97-AF65-F5344CB8AC3E}">
        <p14:creationId xmlns:p14="http://schemas.microsoft.com/office/powerpoint/2010/main" val="3598637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2173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333" y="2909191"/>
            <a:ext cx="296982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Нарисуй тучку и дождик</a:t>
            </a:r>
          </a:p>
        </p:txBody>
      </p:sp>
      <p:pic>
        <p:nvPicPr>
          <p:cNvPr id="1026" name="Picture 2" descr="https://mishka-knizhka.ru/wp-content/uploads/2018/11/shtrikhovki7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36" y="1551835"/>
            <a:ext cx="5431049" cy="543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05205" y="5557652"/>
            <a:ext cx="2992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20016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7616" y="3939597"/>
            <a:ext cx="337259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Сравни картинки. Что изменилось на второй картинке по сравнению с первой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7650" t="2529" r="36384" b="3042"/>
          <a:stretch/>
        </p:blipFill>
        <p:spPr>
          <a:xfrm>
            <a:off x="0" y="1270183"/>
            <a:ext cx="4227616" cy="50113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18664" t="10364" r="30546" b="5050"/>
          <a:stretch/>
        </p:blipFill>
        <p:spPr>
          <a:xfrm>
            <a:off x="7358743" y="1270183"/>
            <a:ext cx="4833257" cy="501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34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8" y="-131221"/>
            <a:ext cx="12193057" cy="685859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02757" y="451262"/>
            <a:ext cx="4243612" cy="6359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220" y="534390"/>
            <a:ext cx="4116779" cy="62767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46370" y="2161309"/>
            <a:ext cx="372885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ПРОВЕРЬ СЕБЯ !</a:t>
            </a: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На первой признаки осени.</a:t>
            </a: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Выглянуло солнышко, деревья в густой листве, бабочка летит к цветочкам, нет луж, ягоды. Другое время года.</a:t>
            </a:r>
          </a:p>
        </p:txBody>
      </p:sp>
    </p:spTree>
    <p:extLst>
      <p:ext uri="{BB962C8B-B14F-4D97-AF65-F5344CB8AC3E}">
        <p14:creationId xmlns:p14="http://schemas.microsoft.com/office/powerpoint/2010/main" val="3696250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6877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64740" y="2166004"/>
            <a:ext cx="2755076" cy="38032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i="0" dirty="0">
                <a:solidFill>
                  <a:srgbClr val="C00000"/>
                </a:solidFill>
                <a:effectLst/>
                <a:latin typeface="Comic Sans MS" panose="030F0702030302020204" pitchFamily="66" charset="0"/>
              </a:rPr>
              <a:t>Пришла без красок  И без кисти </a:t>
            </a:r>
          </a:p>
          <a:p>
            <a:pPr marL="0" indent="0" algn="ctr">
              <a:buNone/>
            </a:pPr>
            <a:r>
              <a:rPr lang="ru-RU" sz="3600" b="0" i="0" dirty="0">
                <a:solidFill>
                  <a:srgbClr val="C00000"/>
                </a:solidFill>
                <a:effectLst/>
                <a:latin typeface="Comic Sans MS" panose="030F0702030302020204" pitchFamily="66" charset="0"/>
              </a:rPr>
              <a:t>И перекрасила все листья.</a:t>
            </a:r>
            <a:endParaRPr lang="ru-RU" sz="36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540" y="2789502"/>
            <a:ext cx="4703300" cy="40684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80512" y="1944903"/>
            <a:ext cx="3621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Найди отгадку на картинке</a:t>
            </a:r>
          </a:p>
        </p:txBody>
      </p:sp>
    </p:spTree>
    <p:extLst>
      <p:ext uri="{BB962C8B-B14F-4D97-AF65-F5344CB8AC3E}">
        <p14:creationId xmlns:p14="http://schemas.microsoft.com/office/powerpoint/2010/main" val="1761055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7501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1436" y="5551669"/>
            <a:ext cx="8650184" cy="10278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</a:rPr>
              <a:t>К каким картинкам подходят слова </a:t>
            </a:r>
            <a:r>
              <a:rPr lang="ru-RU" sz="3200" dirty="0">
                <a:solidFill>
                  <a:srgbClr val="C00000"/>
                </a:solidFill>
                <a:latin typeface="Comic Sans MS" panose="030F0702030302020204" pitchFamily="66" charset="0"/>
              </a:rPr>
              <a:t>ветер, ветерок, ветрище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7267" t="9681" r="32233" b="8057"/>
          <a:stretch/>
        </p:blipFill>
        <p:spPr>
          <a:xfrm>
            <a:off x="2066307" y="-59378"/>
            <a:ext cx="7980218" cy="528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1876"/>
            <a:ext cx="12193057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6350" y="11875"/>
            <a:ext cx="7980356" cy="52856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5822" y="5297565"/>
            <a:ext cx="2145544" cy="879397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b="1" dirty="0">
                <a:solidFill>
                  <a:srgbClr val="C00000"/>
                </a:solidFill>
              </a:rPr>
              <a:t>Ветерок</a:t>
            </a:r>
          </a:p>
          <a:p>
            <a:pPr marL="514350" indent="-514350">
              <a:buAutoNum type="arabicPeriod"/>
            </a:pPr>
            <a:r>
              <a:rPr lang="ru-RU" b="1" dirty="0">
                <a:solidFill>
                  <a:srgbClr val="C00000"/>
                </a:solidFill>
              </a:rPr>
              <a:t>Ветер</a:t>
            </a:r>
          </a:p>
          <a:p>
            <a:pPr marL="514350" indent="-514350">
              <a:buAutoNum type="arabicPeriod"/>
            </a:pPr>
            <a:r>
              <a:rPr lang="ru-RU" b="1" dirty="0">
                <a:solidFill>
                  <a:srgbClr val="C00000"/>
                </a:solidFill>
              </a:rPr>
              <a:t>Ветрище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51366" y="2743200"/>
            <a:ext cx="902525" cy="7481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1337" y="2743200"/>
            <a:ext cx="914479" cy="762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4115" y="4246776"/>
            <a:ext cx="914479" cy="7620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29496" y="2897579"/>
            <a:ext cx="581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09610" y="2897579"/>
            <a:ext cx="52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81943" y="4393870"/>
            <a:ext cx="534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23271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1875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3782" y="2182049"/>
            <a:ext cx="973776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Сочиним вместе стихотворение о дождике. Вместо точек слова –действия ( глаголы), используя картинки-подсказки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264" r="19036" b="8609"/>
          <a:stretch/>
        </p:blipFill>
        <p:spPr>
          <a:xfrm rot="16200000">
            <a:off x="4577935" y="1400781"/>
            <a:ext cx="2909458" cy="75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45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4250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1786" y="3512086"/>
            <a:ext cx="4101935" cy="13255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Проверь себя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0691" y="2241261"/>
            <a:ext cx="444137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Дождик может моросить,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Может долго-долго </a:t>
            </a:r>
            <a:r>
              <a:rPr lang="ru-RU" dirty="0">
                <a:solidFill>
                  <a:srgbClr val="C00000"/>
                </a:solidFill>
              </a:rPr>
              <a:t>лить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Может вдруг </a:t>
            </a:r>
            <a:r>
              <a:rPr lang="ru-RU" dirty="0">
                <a:solidFill>
                  <a:srgbClr val="C00000"/>
                </a:solidFill>
              </a:rPr>
              <a:t>забарабанить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Может листья больно ранить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Напоить </a:t>
            </a:r>
            <a:r>
              <a:rPr lang="ru-RU" dirty="0">
                <a:solidFill>
                  <a:srgbClr val="002060"/>
                </a:solidFill>
              </a:rPr>
              <a:t>он может травы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Рощи</a:t>
            </a:r>
            <a:r>
              <a:rPr lang="ru-RU" dirty="0"/>
              <a:t> </a:t>
            </a:r>
            <a:r>
              <a:rPr lang="ru-RU" dirty="0">
                <a:solidFill>
                  <a:srgbClr val="C00000"/>
                </a:solidFill>
              </a:rPr>
              <a:t>вымыть</a:t>
            </a:r>
            <a:r>
              <a:rPr lang="ru-RU" dirty="0"/>
              <a:t> </a:t>
            </a:r>
            <a:r>
              <a:rPr lang="ru-RU" dirty="0">
                <a:solidFill>
                  <a:srgbClr val="002060"/>
                </a:solidFill>
              </a:rPr>
              <a:t>и дубравы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В окошко может </a:t>
            </a:r>
            <a:r>
              <a:rPr lang="ru-RU" dirty="0">
                <a:solidFill>
                  <a:srgbClr val="C00000"/>
                </a:solidFill>
              </a:rPr>
              <a:t>постучать,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А устанет-</a:t>
            </a:r>
            <a:r>
              <a:rPr lang="ru-RU" dirty="0">
                <a:solidFill>
                  <a:srgbClr val="C00000"/>
                </a:solidFill>
              </a:rPr>
              <a:t>замолчать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4203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002060"/>
                </a:solidFill>
              </a:rPr>
              <a:t>Закончи предложение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C00000"/>
                </a:solidFill>
              </a:rPr>
              <a:t>Осенью часто идут... 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C00000"/>
                </a:solidFill>
              </a:rPr>
              <a:t>Первого сентября дети идут в...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8875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225</Words>
  <Application>Microsoft Office PowerPoint</Application>
  <PresentationFormat>Широкоэкранный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Тема Office</vt:lpstr>
      <vt:lpstr>Времена года-осень</vt:lpstr>
      <vt:lpstr>Сравни картинки. Что изменилось на второй картинке по сравнению с первой</vt:lpstr>
      <vt:lpstr>Презентация PowerPoint</vt:lpstr>
      <vt:lpstr>Презентация PowerPoint</vt:lpstr>
      <vt:lpstr>Презентация PowerPoint</vt:lpstr>
      <vt:lpstr>Презентация PowerPoint</vt:lpstr>
      <vt:lpstr>Сочиним вместе стихотворение о дождике. Вместо точек слова –действия ( глаголы), используя картинки-подсказки </vt:lpstr>
      <vt:lpstr>Проверь себя</vt:lpstr>
      <vt:lpstr>Презентация PowerPoint</vt:lpstr>
      <vt:lpstr>Презентация PowerPoint</vt:lpstr>
      <vt:lpstr>Презентация PowerPoint</vt:lpstr>
      <vt:lpstr>Проверь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Нарисуй тучку и дождик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года-осень</dc:title>
  <dc:creator>admin</dc:creator>
  <cp:lastModifiedBy>123</cp:lastModifiedBy>
  <cp:revision>15</cp:revision>
  <dcterms:created xsi:type="dcterms:W3CDTF">2020-05-04T10:58:59Z</dcterms:created>
  <dcterms:modified xsi:type="dcterms:W3CDTF">2022-10-02T15:46:48Z</dcterms:modified>
</cp:coreProperties>
</file>