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7E65F-53AD-4C5D-A7CE-F651BACB7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982C9B-4333-4C67-A501-35AB6DE06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6DC5F8-0765-4205-BC92-252745D7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F6D956-E283-4F5E-8856-226CA064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26C9F0-E408-42D0-9139-2BB415C30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C1C59-C360-4679-B1B6-5F68045F0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F7EB79-D93C-4BA6-BDA9-3B1E84501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2EDA28-5FAE-40C9-814F-FEE986745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306E1D-61A5-4646-B533-5C0DBDC4E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068990-9B60-48DE-A4E3-4108A7EB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4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3B07912-2D88-40CF-8E21-C54F36826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304931-FE6D-4B0E-A7CA-E46213760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FE676-7CCE-4A05-8094-62FAAD844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F1539D-2C1B-4316-A1EE-FE0A27BD4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0A4DD3-DA3C-4F9A-998E-352F33D8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4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ECF0A-1D3B-43B1-B1EB-F40FCF3B1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D074AA-00F3-4001-BEE3-6AC9C2060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B8F185-0043-40D6-92A9-29815966D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131810-3D79-4C49-A0FF-3A3E81E6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3ABFBC-89BC-4246-B60F-144269EF7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0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39E5C-9121-420A-BF0A-C83B573D6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047F52-3ACF-4654-A02C-6289922F0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693CA8-D3EC-4192-81D4-B7FCCD652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4CA95E-0FA5-4BC4-A0D1-13C2DFBDE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4F8390-0396-4FFF-8B58-90C263F4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7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31A0A-B3ED-4C6D-88B3-545D38A25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5B57C2-3281-49F5-8EEB-0413D0C8B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F5860-5B61-45D7-A1DE-F982AE137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43960F-C2A9-47FC-9BF4-4BF6EBD97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5728A8-EB71-4731-96F7-DC3833ED7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B328F3-D4B9-4B87-AD5B-4FA940070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24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47A41E-B21F-49E2-BB81-62C782435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0E72C2-111F-4A4A-B936-B96A1487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706536-D967-4373-9123-1AC3350B0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9DB297-7DB8-49D3-B3C0-137C8D9C6B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13B695-5A39-40A5-8657-504F67611E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177925E-569F-4F32-BFF6-CD8C61413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A74237-61A4-46CE-B65A-2E24C1633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888CD3A-E239-4C7D-B4D0-6F6F287EF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7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00AF2-95A8-4D5D-85CF-8BC92BAE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A91068-6762-446D-8441-47ABEE15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3A8F5-045F-4D7C-B499-061C26D8B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0CF5C49-BB78-4E20-B348-3427359D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53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D45F60-A15F-4172-A7FA-A7148585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99492B-2757-4667-B91D-8589B314A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D2EE62F-063A-4F66-87FA-9BC34CB3F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77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A58BF-24EF-42EE-8B69-D727DEF5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0BDC8E-C191-42EA-BE17-ED86180DA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0148EB-1054-4683-A8B5-8D82112BFB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09C95C-B0F2-41DA-BF50-C915473A8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E638B2-7566-4968-A966-BF65295DD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C9AA90-547B-400C-96A7-BFDB7C4E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6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D2CF2-C00E-462F-AF87-5209F14FE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BAB89D-A958-4194-9FE5-DEE83D267E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8F7EFC-2B6A-4B30-8664-795A96AF1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DFAAC1-C451-4A11-96EA-A9AEEE272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45EE65-31A2-467E-B5F0-D66BEE7C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31299B-5066-401C-8062-3C212D2B5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14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9C094-3F1A-4FC2-85EC-18193CBBA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C68E3E-045C-4B3E-9BE0-40F7CC7E4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D29525-EC4E-450D-914C-D192354B4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F5FD3-B9AB-4DF4-99C8-DB86CEFC3BF4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E91-57AD-4CE3-9A86-236530F15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6DAF4B-D2F1-45CC-B026-82669A70A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10471-E38F-4C66-8761-A57F0DD6A2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3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7B86AD-24A3-4C1D-BFB9-740D12653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8CA1AE-9501-406E-B88D-466CEAE8E1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Правописание безударных гласных в корне слова</a:t>
            </a:r>
            <a:br>
              <a:rPr lang="ru-RU" dirty="0"/>
            </a:br>
            <a:r>
              <a:rPr lang="ru-RU" dirty="0"/>
              <a:t>(1 урок)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0A41FC-5FDF-4469-A2E4-DAF6EE96DE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0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Словарная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П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тух, за</a:t>
            </a:r>
            <a:r>
              <a:rPr lang="ru-RU" sz="4000" dirty="0">
                <a:solidFill>
                  <a:srgbClr val="FF0000"/>
                </a:solidFill>
              </a:rPr>
              <a:t>я</a:t>
            </a:r>
            <a:r>
              <a:rPr lang="ru-RU" sz="4000" dirty="0"/>
              <a:t>ц, б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г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мо</a:t>
            </a:r>
            <a:r>
              <a:rPr lang="ru-RU" sz="4000" dirty="0">
                <a:solidFill>
                  <a:srgbClr val="FF0000"/>
                </a:solidFill>
              </a:rPr>
              <a:t>т</a:t>
            </a:r>
            <a:r>
              <a:rPr lang="ru-RU" sz="4000" dirty="0"/>
              <a:t>, кр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к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дил, роб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т, б</a:t>
            </a:r>
            <a:r>
              <a:rPr lang="ru-RU" sz="4000" dirty="0">
                <a:solidFill>
                  <a:srgbClr val="FF0000"/>
                </a:solidFill>
              </a:rPr>
              <a:t>а</a:t>
            </a:r>
            <a:r>
              <a:rPr lang="ru-RU" sz="4000" dirty="0"/>
              <a:t>зар, х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зяйка, н</a:t>
            </a:r>
            <a:r>
              <a:rPr lang="ru-RU" sz="4000" dirty="0">
                <a:solidFill>
                  <a:srgbClr val="FF0000"/>
                </a:solidFill>
              </a:rPr>
              <a:t>а</a:t>
            </a:r>
            <a:r>
              <a:rPr lang="ru-RU" sz="4000" dirty="0"/>
              <a:t>сос, сок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л, к</a:t>
            </a:r>
            <a:r>
              <a:rPr lang="ru-RU" sz="4000" dirty="0">
                <a:solidFill>
                  <a:srgbClr val="FF0000"/>
                </a:solidFill>
              </a:rPr>
              <a:t>о</a:t>
            </a:r>
            <a:r>
              <a:rPr lang="ru-RU" sz="4000" dirty="0"/>
              <a:t>л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/>
              <a:t>со.</a:t>
            </a:r>
          </a:p>
        </p:txBody>
      </p:sp>
    </p:spTree>
    <p:extLst>
      <p:ext uri="{BB962C8B-B14F-4D97-AF65-F5344CB8AC3E}">
        <p14:creationId xmlns:p14="http://schemas.microsoft.com/office/powerpoint/2010/main" val="208411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1.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5001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В </a:t>
            </a:r>
            <a:r>
              <a:rPr lang="ru-RU" sz="4000" dirty="0" err="1"/>
              <a:t>л..су</a:t>
            </a:r>
            <a:r>
              <a:rPr lang="ru-RU" sz="4000" dirty="0"/>
              <a:t> и на р…</a:t>
            </a:r>
            <a:r>
              <a:rPr lang="ru-RU" sz="4000" dirty="0" err="1"/>
              <a:t>чной</a:t>
            </a:r>
            <a:r>
              <a:rPr lang="ru-RU" sz="4000" dirty="0"/>
              <a:t> излуке,</a:t>
            </a:r>
          </a:p>
          <a:p>
            <a:pPr marL="0" indent="0">
              <a:buNone/>
            </a:pPr>
            <a:r>
              <a:rPr lang="ru-RU" sz="4000" dirty="0"/>
              <a:t>В р…</a:t>
            </a:r>
            <a:r>
              <a:rPr lang="ru-RU" sz="4000" dirty="0" err="1"/>
              <a:t>дных</a:t>
            </a:r>
            <a:r>
              <a:rPr lang="ru-RU" sz="4000" dirty="0"/>
              <a:t> п…лях, где даль </a:t>
            </a:r>
            <a:r>
              <a:rPr lang="ru-RU" sz="4000" dirty="0" err="1"/>
              <a:t>св</a:t>
            </a:r>
            <a:r>
              <a:rPr lang="ru-RU" sz="4000" dirty="0"/>
              <a:t>…</a:t>
            </a:r>
            <a:r>
              <a:rPr lang="ru-RU" sz="4000" dirty="0" err="1"/>
              <a:t>тла</a:t>
            </a:r>
            <a:r>
              <a:rPr lang="ru-RU" sz="4000" dirty="0"/>
              <a:t>,</a:t>
            </a:r>
          </a:p>
          <a:p>
            <a:pPr marL="0" indent="0">
              <a:buNone/>
            </a:pPr>
            <a:r>
              <a:rPr lang="ru-RU" sz="4000" dirty="0"/>
              <a:t>Ты с д…</a:t>
            </a:r>
            <a:r>
              <a:rPr lang="ru-RU" sz="4000" dirty="0" err="1"/>
              <a:t>бротой</a:t>
            </a:r>
            <a:r>
              <a:rPr lang="ru-RU" sz="4000" dirty="0"/>
              <a:t> не будь в разлуке,</a:t>
            </a:r>
          </a:p>
          <a:p>
            <a:pPr marL="0" indent="0">
              <a:buNone/>
            </a:pPr>
            <a:r>
              <a:rPr lang="ru-RU" sz="4000" dirty="0"/>
              <a:t>Не причини природе зла.</a:t>
            </a:r>
          </a:p>
          <a:p>
            <a:pPr marL="0" indent="0" algn="r">
              <a:buNone/>
            </a:pPr>
            <a:r>
              <a:rPr lang="ru-RU" sz="4000" i="1" dirty="0"/>
              <a:t>И. Дружинин</a:t>
            </a:r>
          </a:p>
          <a:p>
            <a:pPr marL="0" indent="0" algn="r">
              <a:buNone/>
            </a:pP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E210D2-E57F-40EE-8119-1905D5A33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856" y="1522367"/>
            <a:ext cx="853514" cy="106689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9282-6480-4D32-8FE2-574F33CCD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226" y="1522367"/>
            <a:ext cx="853514" cy="106689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7F92E8-1DBA-4770-909F-232461EA5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856" y="2190750"/>
            <a:ext cx="871804" cy="106689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4ED416C-8590-4C18-B19C-F94C1124A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147" y="2198542"/>
            <a:ext cx="871804" cy="10668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7F91FA3-A3B6-4530-B405-371252384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72" y="2234326"/>
            <a:ext cx="853514" cy="10668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0484F68-D9EF-4B96-89F3-5992B2A41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5243" y="2895554"/>
            <a:ext cx="871804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4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Д…р…гой Б…рис!</a:t>
            </a:r>
          </a:p>
          <a:p>
            <a:pPr marL="0" indent="0">
              <a:buNone/>
            </a:pPr>
            <a:r>
              <a:rPr lang="ru-RU" sz="4000" dirty="0"/>
              <a:t>	Я очень по тебе скучаю. Скоро наступит в…сна. Будут каникулы. Мы с с…строй </a:t>
            </a:r>
            <a:r>
              <a:rPr lang="ru-RU" sz="4000" dirty="0" err="1"/>
              <a:t>прил</a:t>
            </a:r>
            <a:r>
              <a:rPr lang="ru-RU" sz="4000" dirty="0"/>
              <a:t>…</a:t>
            </a:r>
            <a:r>
              <a:rPr lang="ru-RU" sz="4000" dirty="0" err="1"/>
              <a:t>тим</a:t>
            </a:r>
            <a:r>
              <a:rPr lang="ru-RU" sz="4000" dirty="0"/>
              <a:t> в деревню. Как ты ж…</a:t>
            </a:r>
            <a:r>
              <a:rPr lang="ru-RU" sz="4000" dirty="0" err="1"/>
              <a:t>вёшь</a:t>
            </a:r>
            <a:r>
              <a:rPr lang="ru-RU" sz="4000" dirty="0"/>
              <a:t>?</a:t>
            </a:r>
          </a:p>
          <a:p>
            <a:pPr marL="0" indent="0"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CB7083-873F-40A6-A921-C5FD2FD38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43" y="2802248"/>
            <a:ext cx="859611" cy="106689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5A44701-62AC-4EAB-A5DC-961F8D02E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712" y="2802248"/>
            <a:ext cx="859611" cy="106689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B0E272E-C530-4DDA-B6CB-C6CB9F378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443" y="3335694"/>
            <a:ext cx="859611" cy="106689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48449C9-C312-4786-B16B-4C601A76C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826" y="3335694"/>
            <a:ext cx="883997" cy="106689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EA23CFF-55D5-4EBD-9385-CA5A5AC3E1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103" y="1533545"/>
            <a:ext cx="877900" cy="106689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AE97111-4E7E-4F72-B6D6-B36E144F4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5916" y="1569329"/>
            <a:ext cx="877900" cy="106689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EB15E61-E8AB-402A-8745-E2441BE90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8186" y="1578659"/>
            <a:ext cx="877900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457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О – водичка, водяной</a:t>
            </a:r>
          </a:p>
          <a:p>
            <a:pPr marL="0" indent="0">
              <a:buNone/>
            </a:pPr>
            <a:r>
              <a:rPr lang="ru-RU" sz="4000" dirty="0"/>
              <a:t>А – глаза, глазной</a:t>
            </a:r>
          </a:p>
          <a:p>
            <a:pPr marL="0" indent="0">
              <a:buNone/>
            </a:pPr>
            <a:r>
              <a:rPr lang="ru-RU" sz="4000" dirty="0"/>
              <a:t>Я – плясать</a:t>
            </a:r>
          </a:p>
          <a:p>
            <a:pPr marL="0" indent="0">
              <a:buNone/>
            </a:pPr>
            <a:r>
              <a:rPr lang="ru-RU" sz="4000" dirty="0"/>
              <a:t>Е – селение</a:t>
            </a:r>
          </a:p>
          <a:p>
            <a:pPr marL="0" indent="0">
              <a:buNone/>
            </a:pPr>
            <a:r>
              <a:rPr lang="ru-RU" sz="4000" dirty="0"/>
              <a:t>И – тигрята, тигриный</a:t>
            </a:r>
          </a:p>
        </p:txBody>
      </p:sp>
    </p:spTree>
    <p:extLst>
      <p:ext uri="{BB962C8B-B14F-4D97-AF65-F5344CB8AC3E}">
        <p14:creationId xmlns:p14="http://schemas.microsoft.com/office/powerpoint/2010/main" val="567663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6808" y="780597"/>
            <a:ext cx="74442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Тр</a:t>
            </a:r>
            <a:r>
              <a:rPr lang="ru-RU" sz="4000" u="sng" dirty="0"/>
              <a:t>о</a:t>
            </a:r>
            <a:r>
              <a:rPr lang="ru-RU" sz="4000" dirty="0"/>
              <a:t>па – </a:t>
            </a:r>
            <a:r>
              <a:rPr lang="ru-RU" sz="4000" dirty="0" err="1"/>
              <a:t>трОпы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Сл</a:t>
            </a:r>
            <a:r>
              <a:rPr lang="ru-RU" sz="4000" u="sng" dirty="0"/>
              <a:t>е</a:t>
            </a:r>
            <a:r>
              <a:rPr lang="ru-RU" sz="4000" dirty="0"/>
              <a:t>за – </a:t>
            </a:r>
            <a:r>
              <a:rPr lang="ru-RU" sz="4000" dirty="0" err="1"/>
              <a:t>слЁзы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С</a:t>
            </a:r>
            <a:r>
              <a:rPr lang="ru-RU" sz="4000" u="sng" dirty="0"/>
              <a:t>е</a:t>
            </a:r>
            <a:r>
              <a:rPr lang="ru-RU" sz="4000" dirty="0"/>
              <a:t>мена – </a:t>
            </a:r>
            <a:r>
              <a:rPr lang="ru-RU" sz="4000" dirty="0" err="1"/>
              <a:t>сЕмя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Кр</a:t>
            </a:r>
            <a:r>
              <a:rPr lang="ru-RU" sz="4000" u="sng" dirty="0"/>
              <a:t>о</a:t>
            </a:r>
            <a:r>
              <a:rPr lang="ru-RU" sz="4000" dirty="0"/>
              <a:t>ты – </a:t>
            </a:r>
            <a:r>
              <a:rPr lang="ru-RU" sz="4000" dirty="0" err="1"/>
              <a:t>крОт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Дв</a:t>
            </a:r>
            <a:r>
              <a:rPr lang="ru-RU" sz="4000" u="sng" dirty="0"/>
              <a:t>о</a:t>
            </a:r>
            <a:r>
              <a:rPr lang="ru-RU" sz="4000" dirty="0"/>
              <a:t>ры – </a:t>
            </a:r>
            <a:r>
              <a:rPr lang="ru-RU" sz="4000" dirty="0" err="1"/>
              <a:t>двОр</a:t>
            </a:r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859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C4E2E-A216-43A7-BDEA-3B159DE4F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E7A2B-B082-4C1A-B37C-7D26FF187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B8D3DA-5C72-4841-90EE-4C5407C4F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3.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6842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Малина, ежевика, арбуз, земляника –</a:t>
            </a:r>
          </a:p>
          <a:p>
            <a:pPr marL="0" indent="0">
              <a:buNone/>
            </a:pPr>
            <a:r>
              <a:rPr lang="ru-RU" sz="4000" dirty="0"/>
              <a:t> это …..</a:t>
            </a:r>
          </a:p>
          <a:p>
            <a:pPr marL="0" indent="0">
              <a:buNone/>
            </a:pPr>
            <a:r>
              <a:rPr lang="ru-RU" sz="4000" dirty="0"/>
              <a:t>                                    Малина –</a:t>
            </a:r>
          </a:p>
          <a:p>
            <a:pPr marL="0" indent="0" algn="ctr">
              <a:buNone/>
            </a:pPr>
            <a:r>
              <a:rPr lang="ru-RU" sz="4000" dirty="0"/>
              <a:t>Ежевика –</a:t>
            </a:r>
          </a:p>
          <a:p>
            <a:pPr marL="0" indent="0" algn="ctr">
              <a:buNone/>
            </a:pPr>
            <a:r>
              <a:rPr lang="ru-RU" sz="4000" dirty="0"/>
              <a:t>Арбуз – </a:t>
            </a:r>
          </a:p>
          <a:p>
            <a:pPr marL="0" indent="0" algn="ctr">
              <a:buNone/>
            </a:pPr>
            <a:r>
              <a:rPr lang="ru-RU" sz="4000" dirty="0"/>
              <a:t>Земляника –</a:t>
            </a:r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0B67B4F-25B0-400E-B3D0-38AA27F18C82}"/>
              </a:ext>
            </a:extLst>
          </p:cNvPr>
          <p:cNvSpPr txBox="1">
            <a:spLocks/>
          </p:cNvSpPr>
          <p:nvPr/>
        </p:nvSpPr>
        <p:spPr>
          <a:xfrm>
            <a:off x="1240971" y="1601786"/>
            <a:ext cx="25861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solidFill>
                  <a:srgbClr val="FF0000"/>
                </a:solidFill>
              </a:rPr>
              <a:t>ягоды.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48F082D-B1FB-4020-94D0-DF69BA4D542B}"/>
              </a:ext>
            </a:extLst>
          </p:cNvPr>
          <p:cNvSpPr txBox="1">
            <a:spLocks/>
          </p:cNvSpPr>
          <p:nvPr/>
        </p:nvSpPr>
        <p:spPr>
          <a:xfrm>
            <a:off x="7366127" y="4439926"/>
            <a:ext cx="33776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4 сл., 9 б., 9 </a:t>
            </a:r>
            <a:r>
              <a:rPr lang="ru-RU" sz="4000" dirty="0" err="1"/>
              <a:t>зв</a:t>
            </a:r>
            <a:r>
              <a:rPr lang="ru-RU" sz="4000" dirty="0"/>
              <a:t>. 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F164FC59-AB31-4099-8F5A-7F8CF18EF4DA}"/>
              </a:ext>
            </a:extLst>
          </p:cNvPr>
          <p:cNvSpPr txBox="1">
            <a:spLocks/>
          </p:cNvSpPr>
          <p:nvPr/>
        </p:nvSpPr>
        <p:spPr>
          <a:xfrm>
            <a:off x="7184571" y="3169840"/>
            <a:ext cx="33776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4 сл., 7 б., 8 </a:t>
            </a:r>
            <a:r>
              <a:rPr lang="ru-RU" sz="4000" dirty="0" err="1"/>
              <a:t>зв</a:t>
            </a:r>
            <a:r>
              <a:rPr lang="ru-RU" sz="4000" dirty="0"/>
              <a:t>. 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B98D769-1876-413E-9899-8EBDE247A260}"/>
              </a:ext>
            </a:extLst>
          </p:cNvPr>
          <p:cNvSpPr txBox="1">
            <a:spLocks/>
          </p:cNvSpPr>
          <p:nvPr/>
        </p:nvSpPr>
        <p:spPr>
          <a:xfrm>
            <a:off x="6970354" y="3713657"/>
            <a:ext cx="33776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2 сл., 5 б., 5 </a:t>
            </a:r>
            <a:r>
              <a:rPr lang="ru-RU" sz="4000" dirty="0" err="1"/>
              <a:t>зв</a:t>
            </a:r>
            <a:r>
              <a:rPr lang="ru-RU" sz="4000" dirty="0"/>
              <a:t>. 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88FB6E81-B22D-4A34-BF75-963FC90431D3}"/>
              </a:ext>
            </a:extLst>
          </p:cNvPr>
          <p:cNvSpPr txBox="1">
            <a:spLocks/>
          </p:cNvSpPr>
          <p:nvPr/>
        </p:nvSpPr>
        <p:spPr>
          <a:xfrm>
            <a:off x="7184571" y="2379662"/>
            <a:ext cx="33776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3 сл., 6 б., 6 </a:t>
            </a:r>
            <a:r>
              <a:rPr lang="ru-RU" sz="4000" dirty="0" err="1"/>
              <a:t>зв</a:t>
            </a:r>
            <a:r>
              <a:rPr lang="ru-RU" sz="4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7434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7F3B9C-8088-48E8-95F2-378D1948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FAAA-11F4-44C2-AB32-21CE6D26E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Упр. </a:t>
            </a:r>
            <a:r>
              <a:rPr lang="ru-RU"/>
              <a:t>4.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40EE3-8CA0-4834-97D3-D3BCDB46A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Первоклассница</a:t>
            </a:r>
          </a:p>
        </p:txBody>
      </p:sp>
    </p:spTree>
    <p:extLst>
      <p:ext uri="{BB962C8B-B14F-4D97-AF65-F5344CB8AC3E}">
        <p14:creationId xmlns:p14="http://schemas.microsoft.com/office/powerpoint/2010/main" val="3664404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229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Правописание безударных гласных в корне слова (1 урок)</vt:lpstr>
      <vt:lpstr>Словарная работа</vt:lpstr>
      <vt:lpstr>Упр. 1.</vt:lpstr>
      <vt:lpstr>Упр. 2.</vt:lpstr>
      <vt:lpstr>Презентация PowerPoint</vt:lpstr>
      <vt:lpstr>Презентация PowerPoint</vt:lpstr>
      <vt:lpstr>Презентация PowerPoint</vt:lpstr>
      <vt:lpstr>Упр. 3. </vt:lpstr>
      <vt:lpstr>Упр. 4.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2022-02-03T11:28:10Z</dcterms:created>
  <dcterms:modified xsi:type="dcterms:W3CDTF">2022-02-03T13:37:35Z</dcterms:modified>
</cp:coreProperties>
</file>