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9" r:id="rId15"/>
    <p:sldId id="270" r:id="rId16"/>
    <p:sldId id="272" r:id="rId17"/>
    <p:sldId id="268" r:id="rId18"/>
    <p:sldId id="274" r:id="rId19"/>
    <p:sldId id="275" r:id="rId20"/>
    <p:sldId id="276" r:id="rId21"/>
    <p:sldId id="277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91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606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58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190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28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88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4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1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223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94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700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64FAD-7FCC-49B1-B5AB-D149EB02BEFC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571AC-A98E-4A90-BE48-2D0776BFE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2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8936" y="469220"/>
            <a:ext cx="10310949" cy="1472791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Рассмотрим деньги поближе. Защита денег от подделок.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15" y="2125297"/>
            <a:ext cx="4889292" cy="36571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907" y="3857898"/>
            <a:ext cx="4737978" cy="2342606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2617" y="2007326"/>
            <a:ext cx="2046513" cy="178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50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Ведь золотая или серебряная стружка с ребра, которую они срезали, оставалась у них!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6101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В общем, таких «похудевших» монет становилось всё больше и с этим надо было что-то делать. Конечно, можно было взвешивать монеты – ведь обрезанная монета легче правильной, необрезанной. Но на взвешивание каждой монеты уходило много времени. Да и весы тогда были не очень точными – с чашками и гирьками, поэтому можно было и не заметить, что монета слегка «сбросила вес».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9509" y="4278674"/>
            <a:ext cx="3509554" cy="232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70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257" y="243840"/>
            <a:ext cx="7942217" cy="630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79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73661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И тогда люди придумали делать на гурте монет специальные насечки вроде тех, что на нашей десятирублёвой монете. Теперь, если кто-нибудь обрезал у такой «хитрой» монеты края, то срезал и насечки. Гурт монеты становился гладким, и сразу было видно, что она испорченная.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42464" y="4101737"/>
            <a:ext cx="3744685" cy="2406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149" y="4101737"/>
            <a:ext cx="2621280" cy="240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79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244"/>
            <a:ext cx="10515600" cy="2068605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Вот почему в последние 500 лет на гуртах достаточно ценных монет делают насечки или надписи. Подделать их практически невозможно.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438400"/>
            <a:ext cx="3934097" cy="3888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297" y="2438400"/>
            <a:ext cx="3579224" cy="38837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1521" y="2438400"/>
            <a:ext cx="3002279" cy="388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27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algn="ctr"/>
            <a:r>
              <a:rPr lang="ru-RU" b="1" dirty="0" smtClean="0"/>
              <a:t>ЭТО ИНТЕРЕСНО!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00360" cy="5032375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Первым предложил делать насечки на гурте монеты великий английский учёный Исаак Ньютон. С некоторыми его открытиями в физике и математике вы встретитесь в старших классах школы.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884" y="3108960"/>
            <a:ext cx="6601928" cy="34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60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9662"/>
            <a:ext cx="10515600" cy="397174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Учёный был очень рассеянным, и с ним часто происходили разные забавные случаи. Например, однажды Ньютон решил сварить яйцо. Но так как одновременно думало какой-то научной проблеме, то всё перепутал. Взял часы, заметил время, а через несколько минут обнаружил яйцо в руке, часы в кипящей воде.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4595" y="4171406"/>
            <a:ext cx="3330550" cy="22816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869" y="4171406"/>
            <a:ext cx="3021874" cy="228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97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8381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Найди на этой картинке ошибки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1214" y="872083"/>
            <a:ext cx="6139542" cy="578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32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Виды гуртов в разное время.</a:t>
            </a:r>
            <a:br>
              <a:rPr lang="ru-RU" dirty="0" smtClean="0"/>
            </a:br>
            <a:r>
              <a:rPr lang="ru-RU" dirty="0" err="1" smtClean="0"/>
              <a:t>Гурчение</a:t>
            </a:r>
            <a:r>
              <a:rPr lang="ru-RU" dirty="0" smtClean="0"/>
              <a:t> монет.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9480" y="1812608"/>
            <a:ext cx="5736771" cy="473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07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Пример рубчатого гурта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8159" y="2302441"/>
            <a:ext cx="7686675" cy="398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48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Пример сетчатого гурта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6387" y="1829594"/>
            <a:ext cx="90392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9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39994" cy="216036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 уже знаете, что такое деньги и ка они появились. Давайте приглядимся к ним повнимательнее и узнаем, где у монеты «лицо» и почему на ее ребре сделаны тонкие насечки.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65720" y="2880333"/>
            <a:ext cx="4012474" cy="31024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891" y="2880334"/>
            <a:ext cx="3409829" cy="31024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30" y="2880332"/>
            <a:ext cx="3091094" cy="310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47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Пример пунктирного гурта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8664" y="1930128"/>
            <a:ext cx="58967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49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Гурт с надписью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0" y="2601119"/>
            <a:ext cx="95250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19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6755"/>
            <a:ext cx="10515600" cy="161108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Творческое задание</a:t>
            </a:r>
            <a:r>
              <a:rPr lang="ru-RU" dirty="0" smtClean="0"/>
              <a:t>: придумайте свой рисунок гурта, дайте ему название и зарисуйте в тетрадь.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6830" y="2142309"/>
            <a:ext cx="5389331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09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1290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Мы рассмотрим надписи и изображения, которые обычно имеются на монетах и банкнотах, и определим, по каким признакам отличить настоящие деньги от фальшивых.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798" y="3127738"/>
            <a:ext cx="2986768" cy="28115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457" y="2841883"/>
            <a:ext cx="6825343" cy="341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38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2102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ещё мы узнаем, для чего в старину на монетах делали маленькие бугорки, какие удивительные картинки-перевёртыши бывают на современных монетах, и многое другое.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8809" y="2617106"/>
            <a:ext cx="5287191" cy="3235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211" y="2617106"/>
            <a:ext cx="5334000" cy="323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4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Гурт. Подделка монет.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У каждой монеты есть ребро. Оно похоже на узкий поясок и называется ГУРТОМ. </a:t>
            </a:r>
          </a:p>
          <a:p>
            <a:r>
              <a:rPr lang="ru-RU" dirty="0" smtClean="0"/>
              <a:t>По-немецки слово «гурт» как раз и означает «пояс».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105" y="3318011"/>
            <a:ext cx="4093030" cy="3326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39" y="3326675"/>
            <a:ext cx="4894217" cy="33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6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14" y="225787"/>
            <a:ext cx="10515600" cy="233453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Вот как, например, выглядит гурт серебряного талера – старинной европейской монеты. А вот и сам талер во всей своей красе! «Поясок», то есть гурт у него с надписью.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92091" y="2638697"/>
            <a:ext cx="3884782" cy="36320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32" y="2638697"/>
            <a:ext cx="4265021" cy="3473495"/>
          </a:xfrm>
          <a:prstGeom prst="rect">
            <a:avLst/>
          </a:prstGeom>
          <a:solidFill>
            <a:srgbClr val="92D050"/>
          </a:solidFill>
        </p:spPr>
      </p:pic>
    </p:spTree>
    <p:extLst>
      <p:ext uri="{BB962C8B-B14F-4D97-AF65-F5344CB8AC3E}">
        <p14:creationId xmlns:p14="http://schemas.microsoft.com/office/powerpoint/2010/main" val="393517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4827"/>
            <a:ext cx="10515600" cy="1768475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это гурт у нашей современной 10 рублёвой монеты. Заметили насечки в виде полосок? И это неслучайно.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9234" y="2133600"/>
            <a:ext cx="5033555" cy="40930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2133600"/>
            <a:ext cx="5135880" cy="409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60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77945" cy="325764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 старину, тысячу или две тысячи лет назад, гурт у всех монет был гладким. И этим пользовались жулики. Они брали такую монету – а в те времена монеты в основном были из золота или серебра – и немного обрезали её по краю.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709851"/>
            <a:ext cx="5083160" cy="2684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22765"/>
            <a:ext cx="5520145" cy="28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82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7079"/>
            <a:ext cx="10515600" cy="361469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На вид монета оставалась такой же, только кружочек становился чуть поменьше. Но на глаз заметить разницу было очень трудно, и мошенники спокойно могли что-нибудь покупать на такую слегка «похудевшую» монету, как на настоящую. Зачем они это делали?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6708" y="3997235"/>
            <a:ext cx="5312229" cy="255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973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564</Words>
  <Application>Microsoft Office PowerPoint</Application>
  <PresentationFormat>Широкоэкранный</PresentationFormat>
  <Paragraphs>25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Рассмотрим деньги поближе. Защита денег от подделок.</vt:lpstr>
      <vt:lpstr>Вы уже знаете, что такое деньги и ка они появились. Давайте приглядимся к ним повнимательнее и узнаем, где у монеты «лицо» и почему на ее ребре сделаны тонкие насечки.</vt:lpstr>
      <vt:lpstr>Мы рассмотрим надписи и изображения, которые обычно имеются на монетах и банкнотах, и определим, по каким признакам отличить настоящие деньги от фальшивых.</vt:lpstr>
      <vt:lpstr>А ещё мы узнаем, для чего в старину на монетах делали маленькие бугорки, какие удивительные картинки-перевёртыши бывают на современных монетах, и многое другое.</vt:lpstr>
      <vt:lpstr>Гурт. Подделка монет.</vt:lpstr>
      <vt:lpstr>Вот как, например, выглядит гурт серебряного талера – старинной европейской монеты. А вот и сам талер во всей своей красе! «Поясок», то есть гурт у него с надписью.</vt:lpstr>
      <vt:lpstr>А это гурт у нашей современной 10 рублёвой монеты. Заметили насечки в виде полосок? И это неслучайно.</vt:lpstr>
      <vt:lpstr>В старину, тысячу или две тысячи лет назад, гурт у всех монет был гладким. И этим пользовались жулики. Они брали такую монету – а в те времена монеты в основном были из золота или серебра – и немного обрезали её по краю.</vt:lpstr>
      <vt:lpstr>На вид монета оставалась такой же, только кружочек становился чуть поменьше. Но на глаз заметить разницу было очень трудно, и мошенники спокойно могли что-нибудь покупать на такую слегка «похудевшую» монету, как на настоящую. Зачем они это делали? </vt:lpstr>
      <vt:lpstr>Ведь золотая или серебряная стружка с ребра, которую они срезали, оставалась у них!</vt:lpstr>
      <vt:lpstr>Презентация PowerPoint</vt:lpstr>
      <vt:lpstr>И тогда люди придумали делать на гурте монет специальные насечки вроде тех, что на нашей десятирублёвой монете. Теперь, если кто-нибудь обрезал у такой «хитрой» монеты края, то срезал и насечки. Гурт монеты становился гладким, и сразу было видно, что она испорченная.</vt:lpstr>
      <vt:lpstr>Вот почему в последние 500 лет на гуртах достаточно ценных монет делают насечки или надписи. Подделать их практически невозможно.</vt:lpstr>
      <vt:lpstr>ЭТО ИНТЕРЕСНО!</vt:lpstr>
      <vt:lpstr>Учёный был очень рассеянным, и с ним часто происходили разные забавные случаи. Например, однажды Ньютон решил сварить яйцо. Но так как одновременно думало какой-то научной проблеме, то всё перепутал. Взял часы, заметил время, а через несколько минут обнаружил яйцо в руке, часы в кипящей воде.</vt:lpstr>
      <vt:lpstr>Найди на этой картинке ошибки</vt:lpstr>
      <vt:lpstr>Виды гуртов в разное время. Гурчение монет.</vt:lpstr>
      <vt:lpstr>Пример рубчатого гурта</vt:lpstr>
      <vt:lpstr>Пример сетчатого гурта</vt:lpstr>
      <vt:lpstr>Пример пунктирного гурта</vt:lpstr>
      <vt:lpstr>Гурт с надписью</vt:lpstr>
      <vt:lpstr>Творческое задание: придумайте свой рисунок гурта, дайте ему название и зарисуйте в тетрадь.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Рассмотрим деньги поближе. Защита денег от подделок.</dc:title>
  <dc:creator>RePack by SPecialiST</dc:creator>
  <cp:lastModifiedBy>RePack by SPecialiST</cp:lastModifiedBy>
  <cp:revision>13</cp:revision>
  <dcterms:created xsi:type="dcterms:W3CDTF">2022-10-02T13:34:46Z</dcterms:created>
  <dcterms:modified xsi:type="dcterms:W3CDTF">2022-10-02T15:51:59Z</dcterms:modified>
</cp:coreProperties>
</file>